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  <p:sldMasterId id="2147483710" r:id="rId5"/>
  </p:sldMasterIdLst>
  <p:notesMasterIdLst>
    <p:notesMasterId r:id="rId7"/>
  </p:notesMasterIdLst>
  <p:sldIdLst>
    <p:sldId id="259" r:id="rId6"/>
  </p:sldIdLst>
  <p:sldSz cx="36576000" cy="18288000"/>
  <p:notesSz cx="9928225" cy="6797675"/>
  <p:defaultTextStyle>
    <a:defPPr>
      <a:defRPr lang="en-US"/>
    </a:defPPr>
    <a:lvl1pPr marL="0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0985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1970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2954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23939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04924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85909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66893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47878" algn="l" defTabSz="380985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24B4301-9CBB-EA5E-FB85-4FD1A9B93104}" name="Jo Sias" initials="JS" userId="S::jdaniel@usnh.edu::c4047321-2113-4799-b103-bc848d944dff" providerId="AD"/>
  <p188:author id="{53D36A4B-E1FE-C80B-EF46-980D2B779996}" name="Wei Sun" initials="WS" userId="S::ws1097@usnh.edu::4081f6ca-0484-4200-a09b-3b0dbfcc86a8" providerId="AD"/>
  <p188:author id="{9C8DBA6A-12F3-4B7B-8BE9-43920322B41E}" name="Fatemeh Hosseini Baharanchi" initials="FH" userId="S::sh1479@usnh.edu::12ab1f1c-d530-46b2-905e-b7015685219f" providerId="AD"/>
  <p188:author id="{8A77D1D0-2401-3E60-DA98-25632A76F336}" name="Ebube Al-Ihekwaba" initials="EA" userId="S::eua1001@usnh.edu::f2b2b917-054d-45d9-a1e2-cb2fdc720d40" providerId="AD"/>
  <p188:author id="{EE3345E0-10F6-D06B-5A18-2A4ACCC926C8}" name="Shubham Modi" initials="SM" userId="S::shm1032@usnh.edu::cda6b524-6f76-4aec-ba53-45a8e536c8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CAAB"/>
    <a:srgbClr val="FDF3ED"/>
    <a:srgbClr val="336600"/>
    <a:srgbClr val="107DA4"/>
    <a:srgbClr val="005EAC"/>
    <a:srgbClr val="00467F"/>
    <a:srgbClr val="666633"/>
    <a:srgbClr val="669900"/>
    <a:srgbClr val="003366"/>
    <a:srgbClr val="DD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FE901A-C026-4BC0-BD98-87096F6C81D4}" v="75" dt="2026-01-08T15:36:36.2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46" autoAdjust="0"/>
    <p:restoredTop sz="93947" autoAdjust="0"/>
  </p:normalViewPr>
  <p:slideViewPr>
    <p:cSldViewPr snapToGrid="0">
      <p:cViewPr>
        <p:scale>
          <a:sx n="75" d="100"/>
          <a:sy n="75" d="100"/>
        </p:scale>
        <p:origin x="-3786" y="-4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bube Al-Ihekwaba" userId="S::eua1001@usnh.edu::f2b2b917-054d-45d9-a1e2-cb2fdc720d40" providerId="AD" clId="Web-{CACE6BCF-937E-7E50-A3FB-C78D61844D35}"/>
    <pc:docChg chg="mod">
      <pc:chgData name="Ebube Al-Ihekwaba" userId="S::eua1001@usnh.edu::f2b2b917-054d-45d9-a1e2-cb2fdc720d40" providerId="AD" clId="Web-{CACE6BCF-937E-7E50-A3FB-C78D61844D35}" dt="2025-12-10T02:27:11.655" v="0"/>
      <pc:docMkLst>
        <pc:docMk/>
      </pc:docMkLst>
    </pc:docChg>
  </pc:docChgLst>
  <pc:docChgLst>
    <pc:chgData name="Fatemeh Hosseini Baharanchi" userId="12ab1f1c-d530-46b2-905e-b7015685219f" providerId="ADAL" clId="{55C1D170-36B0-4E18-A044-74FD8D902F66}"/>
    <pc:docChg chg="undo custSel modSld">
      <pc:chgData name="Fatemeh Hosseini Baharanchi" userId="12ab1f1c-d530-46b2-905e-b7015685219f" providerId="ADAL" clId="{55C1D170-36B0-4E18-A044-74FD8D902F66}" dt="2026-01-08T15:40:31.649" v="4207" actId="1076"/>
      <pc:docMkLst>
        <pc:docMk/>
      </pc:docMkLst>
      <pc:sldChg chg="addSp delSp modSp mod modCm">
        <pc:chgData name="Fatemeh Hosseini Baharanchi" userId="12ab1f1c-d530-46b2-905e-b7015685219f" providerId="ADAL" clId="{55C1D170-36B0-4E18-A044-74FD8D902F66}" dt="2026-01-08T15:40:31.649" v="4207" actId="1076"/>
        <pc:sldMkLst>
          <pc:docMk/>
          <pc:sldMk cId="0" sldId="259"/>
        </pc:sldMkLst>
        <pc:spChg chg="mod">
          <ac:chgData name="Fatemeh Hosseini Baharanchi" userId="12ab1f1c-d530-46b2-905e-b7015685219f" providerId="ADAL" clId="{55C1D170-36B0-4E18-A044-74FD8D902F66}" dt="2025-12-31T15:45:05.207" v="2768" actId="1035"/>
          <ac:spMkLst>
            <pc:docMk/>
            <pc:sldMk cId="0" sldId="259"/>
            <ac:spMk id="6" creationId="{DE97E24E-F9D8-94FA-E6D0-0705323B98A4}"/>
          </ac:spMkLst>
        </pc:spChg>
        <pc:spChg chg="add mod">
          <ac:chgData name="Fatemeh Hosseini Baharanchi" userId="12ab1f1c-d530-46b2-905e-b7015685219f" providerId="ADAL" clId="{55C1D170-36B0-4E18-A044-74FD8D902F66}" dt="2026-01-05T14:25:53.440" v="4091" actId="5793"/>
          <ac:spMkLst>
            <pc:docMk/>
            <pc:sldMk cId="0" sldId="259"/>
            <ac:spMk id="7" creationId="{C8444204-56D4-7FAF-70EE-5A4FA9E3798B}"/>
          </ac:spMkLst>
        </pc:spChg>
        <pc:spChg chg="add mod">
          <ac:chgData name="Fatemeh Hosseini Baharanchi" userId="12ab1f1c-d530-46b2-905e-b7015685219f" providerId="ADAL" clId="{55C1D170-36B0-4E18-A044-74FD8D902F66}" dt="2025-12-31T18:26:53.419" v="3789" actId="14100"/>
          <ac:spMkLst>
            <pc:docMk/>
            <pc:sldMk cId="0" sldId="259"/>
            <ac:spMk id="8" creationId="{1288CD26-91F6-DBEF-79A7-5111D9136DC4}"/>
          </ac:spMkLst>
        </pc:spChg>
        <pc:spChg chg="add mod">
          <ac:chgData name="Fatemeh Hosseini Baharanchi" userId="12ab1f1c-d530-46b2-905e-b7015685219f" providerId="ADAL" clId="{55C1D170-36B0-4E18-A044-74FD8D902F66}" dt="2026-01-08T15:40:31.649" v="4207" actId="1076"/>
          <ac:spMkLst>
            <pc:docMk/>
            <pc:sldMk cId="0" sldId="259"/>
            <ac:spMk id="9" creationId="{8D9762C1-2580-27EB-173D-4D204D1ABADC}"/>
          </ac:spMkLst>
        </pc:spChg>
        <pc:spChg chg="mod">
          <ac:chgData name="Fatemeh Hosseini Baharanchi" userId="12ab1f1c-d530-46b2-905e-b7015685219f" providerId="ADAL" clId="{55C1D170-36B0-4E18-A044-74FD8D902F66}" dt="2025-12-31T18:14:40.400" v="3530" actId="255"/>
          <ac:spMkLst>
            <pc:docMk/>
            <pc:sldMk cId="0" sldId="259"/>
            <ac:spMk id="10" creationId="{0E98F257-7F79-E3C1-36F5-B8E576B18D2F}"/>
          </ac:spMkLst>
        </pc:spChg>
        <pc:spChg chg="add mod">
          <ac:chgData name="Fatemeh Hosseini Baharanchi" userId="12ab1f1c-d530-46b2-905e-b7015685219f" providerId="ADAL" clId="{55C1D170-36B0-4E18-A044-74FD8D902F66}" dt="2026-01-08T15:37:48.174" v="4200" actId="1035"/>
          <ac:spMkLst>
            <pc:docMk/>
            <pc:sldMk cId="0" sldId="259"/>
            <ac:spMk id="11" creationId="{CA6417B8-AFF2-F768-3247-9D10090A771D}"/>
          </ac:spMkLst>
        </pc:spChg>
        <pc:spChg chg="mod">
          <ac:chgData name="Fatemeh Hosseini Baharanchi" userId="12ab1f1c-d530-46b2-905e-b7015685219f" providerId="ADAL" clId="{55C1D170-36B0-4E18-A044-74FD8D902F66}" dt="2026-01-05T14:35:37.057" v="4093" actId="113"/>
          <ac:spMkLst>
            <pc:docMk/>
            <pc:sldMk cId="0" sldId="259"/>
            <ac:spMk id="13" creationId="{D9CD9F6F-B600-257B-1FB9-6CB5AB7ADABD}"/>
          </ac:spMkLst>
        </pc:spChg>
        <pc:spChg chg="mod">
          <ac:chgData name="Fatemeh Hosseini Baharanchi" userId="12ab1f1c-d530-46b2-905e-b7015685219f" providerId="ADAL" clId="{55C1D170-36B0-4E18-A044-74FD8D902F66}" dt="2025-12-31T18:15:19.390" v="3575" actId="255"/>
          <ac:spMkLst>
            <pc:docMk/>
            <pc:sldMk cId="0" sldId="259"/>
            <ac:spMk id="14" creationId="{826CCA76-E8C4-700C-E812-CB13D97C8E6F}"/>
          </ac:spMkLst>
        </pc:spChg>
        <pc:spChg chg="add mod">
          <ac:chgData name="Fatemeh Hosseini Baharanchi" userId="12ab1f1c-d530-46b2-905e-b7015685219f" providerId="ADAL" clId="{55C1D170-36B0-4E18-A044-74FD8D902F66}" dt="2025-12-31T16:34:42.023" v="3435" actId="164"/>
          <ac:spMkLst>
            <pc:docMk/>
            <pc:sldMk cId="0" sldId="259"/>
            <ac:spMk id="15" creationId="{ADB3ED32-1494-D15A-6E9B-5B415C003083}"/>
          </ac:spMkLst>
        </pc:spChg>
        <pc:spChg chg="add mod">
          <ac:chgData name="Fatemeh Hosseini Baharanchi" userId="12ab1f1c-d530-46b2-905e-b7015685219f" providerId="ADAL" clId="{55C1D170-36B0-4E18-A044-74FD8D902F66}" dt="2025-12-31T16:34:42.023" v="3435" actId="164"/>
          <ac:spMkLst>
            <pc:docMk/>
            <pc:sldMk cId="0" sldId="259"/>
            <ac:spMk id="16" creationId="{0DA527CF-9E4E-4211-F63C-C5959BFBB541}"/>
          </ac:spMkLst>
        </pc:spChg>
        <pc:spChg chg="mod">
          <ac:chgData name="Fatemeh Hosseini Baharanchi" userId="12ab1f1c-d530-46b2-905e-b7015685219f" providerId="ADAL" clId="{55C1D170-36B0-4E18-A044-74FD8D902F66}" dt="2026-01-05T13:54:18.429" v="3825" actId="947"/>
          <ac:spMkLst>
            <pc:docMk/>
            <pc:sldMk cId="0" sldId="259"/>
            <ac:spMk id="18" creationId="{EC169F7C-0277-C09C-3050-D0C03E5DC6CE}"/>
          </ac:spMkLst>
        </pc:spChg>
        <pc:spChg chg="add mod">
          <ac:chgData name="Fatemeh Hosseini Baharanchi" userId="12ab1f1c-d530-46b2-905e-b7015685219f" providerId="ADAL" clId="{55C1D170-36B0-4E18-A044-74FD8D902F66}" dt="2025-12-31T16:34:42.023" v="3435" actId="164"/>
          <ac:spMkLst>
            <pc:docMk/>
            <pc:sldMk cId="0" sldId="259"/>
            <ac:spMk id="19" creationId="{44E762CB-A639-6812-FEAC-27652260FF7D}"/>
          </ac:spMkLst>
        </pc:spChg>
        <pc:spChg chg="add mod">
          <ac:chgData name="Fatemeh Hosseini Baharanchi" userId="12ab1f1c-d530-46b2-905e-b7015685219f" providerId="ADAL" clId="{55C1D170-36B0-4E18-A044-74FD8D902F66}" dt="2025-12-31T16:34:42.023" v="3435" actId="164"/>
          <ac:spMkLst>
            <pc:docMk/>
            <pc:sldMk cId="0" sldId="259"/>
            <ac:spMk id="20" creationId="{0C30F206-7856-1989-8BF5-75A4DD7D2943}"/>
          </ac:spMkLst>
        </pc:spChg>
        <pc:spChg chg="add mod">
          <ac:chgData name="Fatemeh Hosseini Baharanchi" userId="12ab1f1c-d530-46b2-905e-b7015685219f" providerId="ADAL" clId="{55C1D170-36B0-4E18-A044-74FD8D902F66}" dt="2025-12-31T16:34:42.023" v="3435" actId="164"/>
          <ac:spMkLst>
            <pc:docMk/>
            <pc:sldMk cId="0" sldId="259"/>
            <ac:spMk id="21" creationId="{EA12458F-DD0C-89C7-E4FF-E5AF8490B4C2}"/>
          </ac:spMkLst>
        </pc:spChg>
        <pc:spChg chg="mod">
          <ac:chgData name="Fatemeh Hosseini Baharanchi" userId="12ab1f1c-d530-46b2-905e-b7015685219f" providerId="ADAL" clId="{55C1D170-36B0-4E18-A044-74FD8D902F66}" dt="2025-12-31T18:26:40.882" v="3787" actId="14100"/>
          <ac:spMkLst>
            <pc:docMk/>
            <pc:sldMk cId="0" sldId="259"/>
            <ac:spMk id="22" creationId="{60D818D1-C6F9-99F4-F399-13CA2D16A36A}"/>
          </ac:spMkLst>
        </pc:spChg>
        <pc:spChg chg="add mod">
          <ac:chgData name="Fatemeh Hosseini Baharanchi" userId="12ab1f1c-d530-46b2-905e-b7015685219f" providerId="ADAL" clId="{55C1D170-36B0-4E18-A044-74FD8D902F66}" dt="2025-12-31T18:20:11.002" v="3667" actId="1036"/>
          <ac:spMkLst>
            <pc:docMk/>
            <pc:sldMk cId="0" sldId="259"/>
            <ac:spMk id="23" creationId="{4D62B3B3-21B1-2CB4-436A-E57C104290C1}"/>
          </ac:spMkLst>
        </pc:spChg>
        <pc:spChg chg="add mod">
          <ac:chgData name="Fatemeh Hosseini Baharanchi" userId="12ab1f1c-d530-46b2-905e-b7015685219f" providerId="ADAL" clId="{55C1D170-36B0-4E18-A044-74FD8D902F66}" dt="2025-12-31T16:34:42.023" v="3435" actId="164"/>
          <ac:spMkLst>
            <pc:docMk/>
            <pc:sldMk cId="0" sldId="259"/>
            <ac:spMk id="25" creationId="{CEBC1726-B878-4C02-9245-9A76191451F9}"/>
          </ac:spMkLst>
        </pc:spChg>
        <pc:spChg chg="add mod">
          <ac:chgData name="Fatemeh Hosseini Baharanchi" userId="12ab1f1c-d530-46b2-905e-b7015685219f" providerId="ADAL" clId="{55C1D170-36B0-4E18-A044-74FD8D902F66}" dt="2026-01-08T15:40:09.005" v="4205" actId="947"/>
          <ac:spMkLst>
            <pc:docMk/>
            <pc:sldMk cId="0" sldId="259"/>
            <ac:spMk id="30" creationId="{BE3E86DF-BCCB-236C-40F2-E4FD69712AE3}"/>
          </ac:spMkLst>
        </pc:spChg>
        <pc:spChg chg="mod">
          <ac:chgData name="Fatemeh Hosseini Baharanchi" userId="12ab1f1c-d530-46b2-905e-b7015685219f" providerId="ADAL" clId="{55C1D170-36B0-4E18-A044-74FD8D902F66}" dt="2025-12-10T20:01:52.094" v="1159" actId="207"/>
          <ac:spMkLst>
            <pc:docMk/>
            <pc:sldMk cId="0" sldId="259"/>
            <ac:spMk id="32" creationId="{882057A1-834E-84F3-FF2B-24AA4763E46F}"/>
          </ac:spMkLst>
        </pc:spChg>
        <pc:spChg chg="mod">
          <ac:chgData name="Fatemeh Hosseini Baharanchi" userId="12ab1f1c-d530-46b2-905e-b7015685219f" providerId="ADAL" clId="{55C1D170-36B0-4E18-A044-74FD8D902F66}" dt="2025-12-31T18:16:40.987" v="3585" actId="255"/>
          <ac:spMkLst>
            <pc:docMk/>
            <pc:sldMk cId="0" sldId="259"/>
            <ac:spMk id="35" creationId="{751465B7-18DC-6EE4-25C8-0111D4C02624}"/>
          </ac:spMkLst>
        </pc:spChg>
        <pc:spChg chg="mod">
          <ac:chgData name="Fatemeh Hosseini Baharanchi" userId="12ab1f1c-d530-46b2-905e-b7015685219f" providerId="ADAL" clId="{55C1D170-36B0-4E18-A044-74FD8D902F66}" dt="2025-12-31T18:17:04.387" v="3587" actId="1076"/>
          <ac:spMkLst>
            <pc:docMk/>
            <pc:sldMk cId="0" sldId="259"/>
            <ac:spMk id="38" creationId="{0B39E07A-3525-2A36-FBDA-23BF5FDEC6FC}"/>
          </ac:spMkLst>
        </pc:spChg>
        <pc:spChg chg="add mod">
          <ac:chgData name="Fatemeh Hosseini Baharanchi" userId="12ab1f1c-d530-46b2-905e-b7015685219f" providerId="ADAL" clId="{55C1D170-36B0-4E18-A044-74FD8D902F66}" dt="2025-12-31T16:36:41.505" v="3469" actId="1035"/>
          <ac:spMkLst>
            <pc:docMk/>
            <pc:sldMk cId="0" sldId="259"/>
            <ac:spMk id="39" creationId="{A81C968D-D9D7-AB60-4EEB-7C3D5C81A786}"/>
          </ac:spMkLst>
        </pc:spChg>
        <pc:spChg chg="mod">
          <ac:chgData name="Fatemeh Hosseini Baharanchi" userId="12ab1f1c-d530-46b2-905e-b7015685219f" providerId="ADAL" clId="{55C1D170-36B0-4E18-A044-74FD8D902F66}" dt="2025-12-31T18:19:15.776" v="3656" actId="1036"/>
          <ac:spMkLst>
            <pc:docMk/>
            <pc:sldMk cId="0" sldId="259"/>
            <ac:spMk id="40" creationId="{92B1D89C-CB79-F0EF-3984-8819A1C18B74}"/>
          </ac:spMkLst>
        </pc:spChg>
        <pc:spChg chg="add mod">
          <ac:chgData name="Fatemeh Hosseini Baharanchi" userId="12ab1f1c-d530-46b2-905e-b7015685219f" providerId="ADAL" clId="{55C1D170-36B0-4E18-A044-74FD8D902F66}" dt="2025-12-31T16:34:42.023" v="3435" actId="164"/>
          <ac:spMkLst>
            <pc:docMk/>
            <pc:sldMk cId="0" sldId="259"/>
            <ac:spMk id="41" creationId="{4E01A52D-F1AF-B90E-63D8-E69B1485A0C1}"/>
          </ac:spMkLst>
        </pc:spChg>
        <pc:spChg chg="mod">
          <ac:chgData name="Fatemeh Hosseini Baharanchi" userId="12ab1f1c-d530-46b2-905e-b7015685219f" providerId="ADAL" clId="{55C1D170-36B0-4E18-A044-74FD8D902F66}" dt="2025-12-31T18:10:28.204" v="3476" actId="14100"/>
          <ac:spMkLst>
            <pc:docMk/>
            <pc:sldMk cId="0" sldId="259"/>
            <ac:spMk id="42" creationId="{E9A65213-6B9A-0CB7-C7D8-31ED85F392E2}"/>
          </ac:spMkLst>
        </pc:spChg>
        <pc:spChg chg="mod">
          <ac:chgData name="Fatemeh Hosseini Baharanchi" userId="12ab1f1c-d530-46b2-905e-b7015685219f" providerId="ADAL" clId="{55C1D170-36B0-4E18-A044-74FD8D902F66}" dt="2025-12-31T18:20:18.435" v="3673" actId="1036"/>
          <ac:spMkLst>
            <pc:docMk/>
            <pc:sldMk cId="0" sldId="259"/>
            <ac:spMk id="43" creationId="{CA6BBD12-1D5B-D5B3-154A-32033F4C9478}"/>
          </ac:spMkLst>
        </pc:spChg>
        <pc:spChg chg="mod">
          <ac:chgData name="Fatemeh Hosseini Baharanchi" userId="12ab1f1c-d530-46b2-905e-b7015685219f" providerId="ADAL" clId="{55C1D170-36B0-4E18-A044-74FD8D902F66}" dt="2025-12-31T18:20:29.187" v="3687" actId="1036"/>
          <ac:spMkLst>
            <pc:docMk/>
            <pc:sldMk cId="0" sldId="259"/>
            <ac:spMk id="44" creationId="{A30451E8-39B7-1B02-F87D-36BBAAD4858E}"/>
          </ac:spMkLst>
        </pc:spChg>
        <pc:spChg chg="add mod">
          <ac:chgData name="Fatemeh Hosseini Baharanchi" userId="12ab1f1c-d530-46b2-905e-b7015685219f" providerId="ADAL" clId="{55C1D170-36B0-4E18-A044-74FD8D902F66}" dt="2025-12-31T18:23:21.651" v="3761" actId="1076"/>
          <ac:spMkLst>
            <pc:docMk/>
            <pc:sldMk cId="0" sldId="259"/>
            <ac:spMk id="48" creationId="{E54E7A3A-8841-1FCC-7599-470AB1A1C8ED}"/>
          </ac:spMkLst>
        </pc:spChg>
        <pc:spChg chg="mod">
          <ac:chgData name="Fatemeh Hosseini Baharanchi" userId="12ab1f1c-d530-46b2-905e-b7015685219f" providerId="ADAL" clId="{55C1D170-36B0-4E18-A044-74FD8D902F66}" dt="2025-12-10T19:45:46.194" v="1037" actId="2711"/>
          <ac:spMkLst>
            <pc:docMk/>
            <pc:sldMk cId="0" sldId="259"/>
            <ac:spMk id="54" creationId="{FAEB58BD-EEED-2D6E-0D1D-182D085AE2DE}"/>
          </ac:spMkLst>
        </pc:spChg>
        <pc:spChg chg="add mod">
          <ac:chgData name="Fatemeh Hosseini Baharanchi" userId="12ab1f1c-d530-46b2-905e-b7015685219f" providerId="ADAL" clId="{55C1D170-36B0-4E18-A044-74FD8D902F66}" dt="2026-01-08T15:37:28.579" v="4197" actId="1038"/>
          <ac:spMkLst>
            <pc:docMk/>
            <pc:sldMk cId="0" sldId="259"/>
            <ac:spMk id="57" creationId="{FC87241C-A49C-8338-4991-91C83CB9047E}"/>
          </ac:spMkLst>
        </pc:spChg>
        <pc:spChg chg="add mod">
          <ac:chgData name="Fatemeh Hosseini Baharanchi" userId="12ab1f1c-d530-46b2-905e-b7015685219f" providerId="ADAL" clId="{55C1D170-36B0-4E18-A044-74FD8D902F66}" dt="2026-01-08T15:33:58.656" v="4190" actId="2711"/>
          <ac:spMkLst>
            <pc:docMk/>
            <pc:sldMk cId="0" sldId="259"/>
            <ac:spMk id="60" creationId="{03BC3758-696E-CC72-EE66-A30C01A9849B}"/>
          </ac:spMkLst>
        </pc:spChg>
        <pc:spChg chg="mod">
          <ac:chgData name="Fatemeh Hosseini Baharanchi" userId="12ab1f1c-d530-46b2-905e-b7015685219f" providerId="ADAL" clId="{55C1D170-36B0-4E18-A044-74FD8D902F66}" dt="2025-12-31T15:51:31.011" v="2934" actId="14100"/>
          <ac:spMkLst>
            <pc:docMk/>
            <pc:sldMk cId="0" sldId="259"/>
            <ac:spMk id="68" creationId="{1D634140-793E-E20C-6CD6-24971D5A2535}"/>
          </ac:spMkLst>
        </pc:spChg>
        <pc:spChg chg="mod">
          <ac:chgData name="Fatemeh Hosseini Baharanchi" userId="12ab1f1c-d530-46b2-905e-b7015685219f" providerId="ADAL" clId="{55C1D170-36B0-4E18-A044-74FD8D902F66}" dt="2026-01-05T14:24:36.939" v="4065" actId="14100"/>
          <ac:spMkLst>
            <pc:docMk/>
            <pc:sldMk cId="0" sldId="259"/>
            <ac:spMk id="69" creationId="{7F4897AE-98C6-63CB-4AD2-E6CBE33D78C0}"/>
          </ac:spMkLst>
        </pc:spChg>
        <pc:spChg chg="mod">
          <ac:chgData name="Fatemeh Hosseini Baharanchi" userId="12ab1f1c-d530-46b2-905e-b7015685219f" providerId="ADAL" clId="{55C1D170-36B0-4E18-A044-74FD8D902F66}" dt="2026-01-08T15:35:56.264" v="4193" actId="1076"/>
          <ac:spMkLst>
            <pc:docMk/>
            <pc:sldMk cId="0" sldId="259"/>
            <ac:spMk id="73" creationId="{00000000-0000-0000-0000-000000000000}"/>
          </ac:spMkLst>
        </pc:spChg>
        <pc:spChg chg="mod">
          <ac:chgData name="Fatemeh Hosseini Baharanchi" userId="12ab1f1c-d530-46b2-905e-b7015685219f" providerId="ADAL" clId="{55C1D170-36B0-4E18-A044-74FD8D902F66}" dt="2025-12-10T20:18:15.592" v="1280" actId="1076"/>
          <ac:spMkLst>
            <pc:docMk/>
            <pc:sldMk cId="0" sldId="259"/>
            <ac:spMk id="16386" creationId="{00000000-0000-0000-0000-000000000000}"/>
          </ac:spMkLst>
        </pc:spChg>
        <pc:spChg chg="mod">
          <ac:chgData name="Fatemeh Hosseini Baharanchi" userId="12ab1f1c-d530-46b2-905e-b7015685219f" providerId="ADAL" clId="{55C1D170-36B0-4E18-A044-74FD8D902F66}" dt="2025-12-10T20:18:18.952" v="1281" actId="1076"/>
          <ac:spMkLst>
            <pc:docMk/>
            <pc:sldMk cId="0" sldId="259"/>
            <ac:spMk id="16388" creationId="{00000000-0000-0000-0000-000000000000}"/>
          </ac:spMkLst>
        </pc:spChg>
        <pc:spChg chg="mod">
          <ac:chgData name="Fatemeh Hosseini Baharanchi" userId="12ab1f1c-d530-46b2-905e-b7015685219f" providerId="ADAL" clId="{55C1D170-36B0-4E18-A044-74FD8D902F66}" dt="2026-01-08T15:39:14.234" v="4203" actId="947"/>
          <ac:spMkLst>
            <pc:docMk/>
            <pc:sldMk cId="0" sldId="259"/>
            <ac:spMk id="16390" creationId="{00000000-0000-0000-0000-000000000000}"/>
          </ac:spMkLst>
        </pc:spChg>
        <pc:spChg chg="mod">
          <ac:chgData name="Fatemeh Hosseini Baharanchi" userId="12ab1f1c-d530-46b2-905e-b7015685219f" providerId="ADAL" clId="{55C1D170-36B0-4E18-A044-74FD8D902F66}" dt="2025-12-31T18:19:52.005" v="3659" actId="14100"/>
          <ac:spMkLst>
            <pc:docMk/>
            <pc:sldMk cId="0" sldId="259"/>
            <ac:spMk id="16391" creationId="{00000000-0000-0000-0000-000000000000}"/>
          </ac:spMkLst>
        </pc:spChg>
        <pc:spChg chg="mod">
          <ac:chgData name="Fatemeh Hosseini Baharanchi" userId="12ab1f1c-d530-46b2-905e-b7015685219f" providerId="ADAL" clId="{55C1D170-36B0-4E18-A044-74FD8D902F66}" dt="2026-01-05T13:54:42.414" v="3826" actId="14100"/>
          <ac:spMkLst>
            <pc:docMk/>
            <pc:sldMk cId="0" sldId="259"/>
            <ac:spMk id="16392" creationId="{00000000-0000-0000-0000-000000000000}"/>
          </ac:spMkLst>
        </pc:spChg>
        <pc:spChg chg="mod">
          <ac:chgData name="Fatemeh Hosseini Baharanchi" userId="12ab1f1c-d530-46b2-905e-b7015685219f" providerId="ADAL" clId="{55C1D170-36B0-4E18-A044-74FD8D902F66}" dt="2025-12-31T18:11:41.988" v="3483" actId="14100"/>
          <ac:spMkLst>
            <pc:docMk/>
            <pc:sldMk cId="0" sldId="259"/>
            <ac:spMk id="16394" creationId="{00000000-0000-0000-0000-000000000000}"/>
          </ac:spMkLst>
        </pc:spChg>
        <pc:spChg chg="add del mod">
          <ac:chgData name="Fatemeh Hosseini Baharanchi" userId="12ab1f1c-d530-46b2-905e-b7015685219f" providerId="ADAL" clId="{55C1D170-36B0-4E18-A044-74FD8D902F66}" dt="2026-01-05T14:24:32.928" v="4064" actId="14100"/>
          <ac:spMkLst>
            <pc:docMk/>
            <pc:sldMk cId="0" sldId="259"/>
            <ac:spMk id="16395" creationId="{00000000-0000-0000-0000-000000000000}"/>
          </ac:spMkLst>
        </pc:spChg>
        <pc:spChg chg="mod">
          <ac:chgData name="Fatemeh Hosseini Baharanchi" userId="12ab1f1c-d530-46b2-905e-b7015685219f" providerId="ADAL" clId="{55C1D170-36B0-4E18-A044-74FD8D902F66}" dt="2025-12-31T18:14:20.220" v="3524" actId="1076"/>
          <ac:spMkLst>
            <pc:docMk/>
            <pc:sldMk cId="0" sldId="259"/>
            <ac:spMk id="16421" creationId="{8A226953-2C89-E91C-D09C-33FFEFA12CD7}"/>
          </ac:spMkLst>
        </pc:spChg>
        <pc:spChg chg="mod">
          <ac:chgData name="Fatemeh Hosseini Baharanchi" userId="12ab1f1c-d530-46b2-905e-b7015685219f" providerId="ADAL" clId="{55C1D170-36B0-4E18-A044-74FD8D902F66}" dt="2025-12-31T18:15:37.651" v="3577" actId="14100"/>
          <ac:spMkLst>
            <pc:docMk/>
            <pc:sldMk cId="0" sldId="259"/>
            <ac:spMk id="16476" creationId="{758D8026-A73A-9DF7-2231-535F28E5D8A0}"/>
          </ac:spMkLst>
        </pc:spChg>
        <pc:spChg chg="mod">
          <ac:chgData name="Fatemeh Hosseini Baharanchi" userId="12ab1f1c-d530-46b2-905e-b7015685219f" providerId="ADAL" clId="{55C1D170-36B0-4E18-A044-74FD8D902F66}" dt="2026-01-05T13:54:47.941" v="3827" actId="14100"/>
          <ac:spMkLst>
            <pc:docMk/>
            <pc:sldMk cId="0" sldId="259"/>
            <ac:spMk id="16511" creationId="{EBE67485-5EE1-D9AC-D7D8-67835C17602B}"/>
          </ac:spMkLst>
        </pc:spChg>
        <pc:spChg chg="mod">
          <ac:chgData name="Fatemeh Hosseini Baharanchi" userId="12ab1f1c-d530-46b2-905e-b7015685219f" providerId="ADAL" clId="{55C1D170-36B0-4E18-A044-74FD8D902F66}" dt="2025-12-31T18:11:44.520" v="3484" actId="14100"/>
          <ac:spMkLst>
            <pc:docMk/>
            <pc:sldMk cId="0" sldId="259"/>
            <ac:spMk id="16532" creationId="{8CCC6EAF-BE2E-C17A-B1E5-448DA8909AE2}"/>
          </ac:spMkLst>
        </pc:spChg>
        <pc:spChg chg="add mod">
          <ac:chgData name="Fatemeh Hosseini Baharanchi" userId="12ab1f1c-d530-46b2-905e-b7015685219f" providerId="ADAL" clId="{55C1D170-36B0-4E18-A044-74FD8D902F66}" dt="2025-12-31T16:34:59.292" v="3457" actId="1076"/>
          <ac:spMkLst>
            <pc:docMk/>
            <pc:sldMk cId="0" sldId="259"/>
            <ac:spMk id="16579" creationId="{573BCAEB-8DD5-AF79-B109-3D14489FE2BE}"/>
          </ac:spMkLst>
        </pc:spChg>
        <pc:spChg chg="add mod">
          <ac:chgData name="Fatemeh Hosseini Baharanchi" userId="12ab1f1c-d530-46b2-905e-b7015685219f" providerId="ADAL" clId="{55C1D170-36B0-4E18-A044-74FD8D902F66}" dt="2025-12-31T18:20:23.331" v="3679" actId="1036"/>
          <ac:spMkLst>
            <pc:docMk/>
            <pc:sldMk cId="0" sldId="259"/>
            <ac:spMk id="16595" creationId="{0798BA59-0C9C-E062-E510-0466C439AF9B}"/>
          </ac:spMkLst>
        </pc:spChg>
        <pc:spChg chg="mod">
          <ac:chgData name="Fatemeh Hosseini Baharanchi" userId="12ab1f1c-d530-46b2-905e-b7015685219f" providerId="ADAL" clId="{55C1D170-36B0-4E18-A044-74FD8D902F66}" dt="2026-01-08T15:32:32.554" v="4170" actId="20577"/>
          <ac:spMkLst>
            <pc:docMk/>
            <pc:sldMk cId="0" sldId="259"/>
            <ac:spMk id="16631" creationId="{5D38EAD2-8A4F-109F-B607-965E0AB825A3}"/>
          </ac:spMkLst>
        </pc:spChg>
        <pc:grpChg chg="mod">
          <ac:chgData name="Fatemeh Hosseini Baharanchi" userId="12ab1f1c-d530-46b2-905e-b7015685219f" providerId="ADAL" clId="{55C1D170-36B0-4E18-A044-74FD8D902F66}" dt="2026-01-05T13:50:34.560" v="3793" actId="14100"/>
          <ac:grpSpMkLst>
            <pc:docMk/>
            <pc:sldMk cId="0" sldId="259"/>
            <ac:grpSpMk id="4" creationId="{67C0AC71-FAE7-6D4C-A7A2-12F15DC16637}"/>
          </ac:grpSpMkLst>
        </pc:grpChg>
        <pc:grpChg chg="add mod">
          <ac:chgData name="Fatemeh Hosseini Baharanchi" userId="12ab1f1c-d530-46b2-905e-b7015685219f" providerId="ADAL" clId="{55C1D170-36B0-4E18-A044-74FD8D902F66}" dt="2025-12-15T20:55:31.056" v="2452" actId="164"/>
          <ac:grpSpMkLst>
            <pc:docMk/>
            <pc:sldMk cId="0" sldId="259"/>
            <ac:grpSpMk id="28" creationId="{34C301DF-BBA6-3B91-E514-4803B4B70543}"/>
          </ac:grpSpMkLst>
        </pc:grpChg>
        <pc:grpChg chg="mod">
          <ac:chgData name="Fatemeh Hosseini Baharanchi" userId="12ab1f1c-d530-46b2-905e-b7015685219f" providerId="ADAL" clId="{55C1D170-36B0-4E18-A044-74FD8D902F66}" dt="2026-01-05T13:50:29.157" v="3792" actId="14100"/>
          <ac:grpSpMkLst>
            <pc:docMk/>
            <pc:sldMk cId="0" sldId="259"/>
            <ac:grpSpMk id="31" creationId="{CB01F8F0-C1E7-601A-26DE-749DD828C35D}"/>
          </ac:grpSpMkLst>
        </pc:grpChg>
        <pc:grpChg chg="mod">
          <ac:chgData name="Fatemeh Hosseini Baharanchi" userId="12ab1f1c-d530-46b2-905e-b7015685219f" providerId="ADAL" clId="{55C1D170-36B0-4E18-A044-74FD8D902F66}" dt="2026-01-05T13:50:21.954" v="3791" actId="14100"/>
          <ac:grpSpMkLst>
            <pc:docMk/>
            <pc:sldMk cId="0" sldId="259"/>
            <ac:grpSpMk id="34" creationId="{DFB25667-2FB4-8189-F034-3093F02401C3}"/>
          </ac:grpSpMkLst>
        </pc:grpChg>
        <pc:grpChg chg="add mod">
          <ac:chgData name="Fatemeh Hosseini Baharanchi" userId="12ab1f1c-d530-46b2-905e-b7015685219f" providerId="ADAL" clId="{55C1D170-36B0-4E18-A044-74FD8D902F66}" dt="2025-12-15T20:55:31.056" v="2452" actId="164"/>
          <ac:grpSpMkLst>
            <pc:docMk/>
            <pc:sldMk cId="0" sldId="259"/>
            <ac:grpSpMk id="45" creationId="{020B6D7C-C040-AC18-0857-058CCF7C8D0B}"/>
          </ac:grpSpMkLst>
        </pc:grpChg>
        <pc:grpChg chg="add mod">
          <ac:chgData name="Fatemeh Hosseini Baharanchi" userId="12ab1f1c-d530-46b2-905e-b7015685219f" providerId="ADAL" clId="{55C1D170-36B0-4E18-A044-74FD8D902F66}" dt="2025-12-15T20:55:44.978" v="2455" actId="164"/>
          <ac:grpSpMkLst>
            <pc:docMk/>
            <pc:sldMk cId="0" sldId="259"/>
            <ac:grpSpMk id="49" creationId="{9CBEC6B7-1BD7-289F-0703-A832E772A1F6}"/>
          </ac:grpSpMkLst>
        </pc:grpChg>
        <pc:grpChg chg="add mod">
          <ac:chgData name="Fatemeh Hosseini Baharanchi" userId="12ab1f1c-d530-46b2-905e-b7015685219f" providerId="ADAL" clId="{55C1D170-36B0-4E18-A044-74FD8D902F66}" dt="2025-12-31T18:22:15.899" v="3726" actId="14100"/>
          <ac:grpSpMkLst>
            <pc:docMk/>
            <pc:sldMk cId="0" sldId="259"/>
            <ac:grpSpMk id="50" creationId="{FAE34F75-52E2-0BD7-A28F-49BA62C0E0F5}"/>
          </ac:grpSpMkLst>
        </pc:grpChg>
        <pc:graphicFrameChg chg="add mod">
          <ac:chgData name="Fatemeh Hosseini Baharanchi" userId="12ab1f1c-d530-46b2-905e-b7015685219f" providerId="ADAL" clId="{55C1D170-36B0-4E18-A044-74FD8D902F66}" dt="2026-01-05T14:09:12.690" v="3851" actId="403"/>
          <ac:graphicFrameMkLst>
            <pc:docMk/>
            <pc:sldMk cId="0" sldId="259"/>
            <ac:graphicFrameMk id="5" creationId="{72FBFACC-7145-163B-D7EB-A30B834DA881}"/>
          </ac:graphicFrameMkLst>
        </pc:graphicFrameChg>
        <pc:graphicFrameChg chg="add mod">
          <ac:chgData name="Fatemeh Hosseini Baharanchi" userId="12ab1f1c-d530-46b2-905e-b7015685219f" providerId="ADAL" clId="{55C1D170-36B0-4E18-A044-74FD8D902F66}" dt="2026-01-08T15:36:17.456" v="4194" actId="20577"/>
          <ac:graphicFrameMkLst>
            <pc:docMk/>
            <pc:sldMk cId="0" sldId="259"/>
            <ac:graphicFrameMk id="24" creationId="{FC677D6C-4387-4A25-A4B1-960F9740C57B}"/>
          </ac:graphicFrameMkLst>
        </pc:graphicFrameChg>
        <pc:graphicFrameChg chg="add mod">
          <ac:chgData name="Fatemeh Hosseini Baharanchi" userId="12ab1f1c-d530-46b2-905e-b7015685219f" providerId="ADAL" clId="{55C1D170-36B0-4E18-A044-74FD8D902F66}" dt="2026-01-08T15:36:29.270" v="4195" actId="20577"/>
          <ac:graphicFrameMkLst>
            <pc:docMk/>
            <pc:sldMk cId="0" sldId="259"/>
            <ac:graphicFrameMk id="26" creationId="{559E1752-6B62-44DF-9294-C3227A7D72B5}"/>
          </ac:graphicFrameMkLst>
        </pc:graphicFrameChg>
        <pc:graphicFrameChg chg="add mod modGraphic">
          <ac:chgData name="Fatemeh Hosseini Baharanchi" userId="12ab1f1c-d530-46b2-905e-b7015685219f" providerId="ADAL" clId="{55C1D170-36B0-4E18-A044-74FD8D902F66}" dt="2026-01-08T15:40:26.452" v="4206" actId="403"/>
          <ac:graphicFrameMkLst>
            <pc:docMk/>
            <pc:sldMk cId="0" sldId="259"/>
            <ac:graphicFrameMk id="46" creationId="{AF63C1E0-5C12-5E36-EC63-DFF82F31739E}"/>
          </ac:graphicFrameMkLst>
        </pc:graphicFrameChg>
        <pc:graphicFrameChg chg="add mod">
          <ac:chgData name="Fatemeh Hosseini Baharanchi" userId="12ab1f1c-d530-46b2-905e-b7015685219f" providerId="ADAL" clId="{55C1D170-36B0-4E18-A044-74FD8D902F66}" dt="2026-01-05T15:02:56.464" v="4095" actId="14100"/>
          <ac:graphicFrameMkLst>
            <pc:docMk/>
            <pc:sldMk cId="0" sldId="259"/>
            <ac:graphicFrameMk id="52" creationId="{DF95AA7E-10B6-4227-81F1-37437A18D27D}"/>
          </ac:graphicFrameMkLst>
        </pc:graphicFrameChg>
        <pc:graphicFrameChg chg="add mod">
          <ac:chgData name="Fatemeh Hosseini Baharanchi" userId="12ab1f1c-d530-46b2-905e-b7015685219f" providerId="ADAL" clId="{55C1D170-36B0-4E18-A044-74FD8D902F66}" dt="2026-01-08T15:31:07.012" v="4161" actId="17032"/>
          <ac:graphicFrameMkLst>
            <pc:docMk/>
            <pc:sldMk cId="0" sldId="259"/>
            <ac:graphicFrameMk id="53" creationId="{88DACE3B-035E-2893-B32E-E5A050C3F28B}"/>
          </ac:graphicFrameMkLst>
        </pc:graphicFrameChg>
        <pc:graphicFrameChg chg="add del mod">
          <ac:chgData name="Fatemeh Hosseini Baharanchi" userId="12ab1f1c-d530-46b2-905e-b7015685219f" providerId="ADAL" clId="{55C1D170-36B0-4E18-A044-74FD8D902F66}" dt="2026-01-08T15:25:08.280" v="4126" actId="478"/>
          <ac:graphicFrameMkLst>
            <pc:docMk/>
            <pc:sldMk cId="0" sldId="259"/>
            <ac:graphicFrameMk id="55" creationId="{FC677D6C-4387-4A25-A4B1-960F9740C57B}"/>
          </ac:graphicFrameMkLst>
        </pc:graphicFrameChg>
        <pc:graphicFrameChg chg="add mod">
          <ac:chgData name="Fatemeh Hosseini Baharanchi" userId="12ab1f1c-d530-46b2-905e-b7015685219f" providerId="ADAL" clId="{55C1D170-36B0-4E18-A044-74FD8D902F66}" dt="2026-01-05T15:08:29.868" v="4100"/>
          <ac:graphicFrameMkLst>
            <pc:docMk/>
            <pc:sldMk cId="0" sldId="259"/>
            <ac:graphicFrameMk id="56" creationId="{CAFE3E76-404F-417E-8371-60B69B9EB693}"/>
          </ac:graphicFrameMkLst>
        </pc:graphicFrameChg>
        <pc:graphicFrameChg chg="add del mod">
          <ac:chgData name="Fatemeh Hosseini Baharanchi" userId="12ab1f1c-d530-46b2-905e-b7015685219f" providerId="ADAL" clId="{55C1D170-36B0-4E18-A044-74FD8D902F66}" dt="2026-01-08T15:27:31.022" v="4141" actId="478"/>
          <ac:graphicFrameMkLst>
            <pc:docMk/>
            <pc:sldMk cId="0" sldId="259"/>
            <ac:graphicFrameMk id="58" creationId="{559E1752-6B62-44DF-9294-C3227A7D72B5}"/>
          </ac:graphicFrameMkLst>
        </pc:graphicFrameChg>
        <pc:graphicFrameChg chg="add mod">
          <ac:chgData name="Fatemeh Hosseini Baharanchi" userId="12ab1f1c-d530-46b2-905e-b7015685219f" providerId="ADAL" clId="{55C1D170-36B0-4E18-A044-74FD8D902F66}" dt="2026-01-05T14:25:03.852" v="4089" actId="1036"/>
          <ac:graphicFrameMkLst>
            <pc:docMk/>
            <pc:sldMk cId="0" sldId="259"/>
            <ac:graphicFrameMk id="16581" creationId="{88DACE3B-035E-2893-B32E-E5A050C3F28B}"/>
          </ac:graphicFrameMkLst>
        </pc:graphicFrameChg>
        <pc:picChg chg="mod">
          <ac:chgData name="Fatemeh Hosseini Baharanchi" userId="12ab1f1c-d530-46b2-905e-b7015685219f" providerId="ADAL" clId="{55C1D170-36B0-4E18-A044-74FD8D902F66}" dt="2025-12-10T20:17:48.544" v="1277" actId="1076"/>
          <ac:picMkLst>
            <pc:docMk/>
            <pc:sldMk cId="0" sldId="259"/>
            <ac:picMk id="3" creationId="{740B02ED-6435-DC0D-BCBD-C1CBC6864638}"/>
          </ac:picMkLst>
        </pc:picChg>
        <pc:picChg chg="add mod">
          <ac:chgData name="Fatemeh Hosseini Baharanchi" userId="12ab1f1c-d530-46b2-905e-b7015685219f" providerId="ADAL" clId="{55C1D170-36B0-4E18-A044-74FD8D902F66}" dt="2025-12-15T20:36:11.572" v="1850" actId="1036"/>
          <ac:picMkLst>
            <pc:docMk/>
            <pc:sldMk cId="0" sldId="259"/>
            <ac:picMk id="12" creationId="{8527FED3-7A61-5C31-0329-E216BEEC245D}"/>
          </ac:picMkLst>
        </pc:picChg>
        <pc:picChg chg="add mod modCrop">
          <ac:chgData name="Fatemeh Hosseini Baharanchi" userId="12ab1f1c-d530-46b2-905e-b7015685219f" providerId="ADAL" clId="{55C1D170-36B0-4E18-A044-74FD8D902F66}" dt="2025-12-10T20:16:45.246" v="1271" actId="1076"/>
          <ac:picMkLst>
            <pc:docMk/>
            <pc:sldMk cId="0" sldId="259"/>
            <ac:picMk id="17" creationId="{24BF63BA-94FC-8DC0-7E29-0BAE31BC5D97}"/>
          </ac:picMkLst>
        </pc:picChg>
        <pc:picChg chg="add mod modCrop">
          <ac:chgData name="Fatemeh Hosseini Baharanchi" userId="12ab1f1c-d530-46b2-905e-b7015685219f" providerId="ADAL" clId="{55C1D170-36B0-4E18-A044-74FD8D902F66}" dt="2025-12-31T18:20:35.680" v="3690" actId="1036"/>
          <ac:picMkLst>
            <pc:docMk/>
            <pc:sldMk cId="0" sldId="259"/>
            <ac:picMk id="27" creationId="{39166A54-BB6F-A0A5-A3BE-B2EB6027CB4E}"/>
          </ac:picMkLst>
        </pc:picChg>
        <pc:picChg chg="mod">
          <ac:chgData name="Fatemeh Hosseini Baharanchi" userId="12ab1f1c-d530-46b2-905e-b7015685219f" providerId="ADAL" clId="{55C1D170-36B0-4E18-A044-74FD8D902F66}" dt="2025-12-10T20:18:23.376" v="1282" actId="1076"/>
          <ac:picMkLst>
            <pc:docMk/>
            <pc:sldMk cId="0" sldId="259"/>
            <ac:picMk id="37" creationId="{9A00913D-32F3-7499-4DBB-6F470D73D777}"/>
          </ac:picMkLst>
        </pc:picChg>
        <pc:cxnChg chg="add mod">
          <ac:chgData name="Fatemeh Hosseini Baharanchi" userId="12ab1f1c-d530-46b2-905e-b7015685219f" providerId="ADAL" clId="{55C1D170-36B0-4E18-A044-74FD8D902F66}" dt="2025-12-15T20:55:44.978" v="2455" actId="164"/>
          <ac:cxnSpMkLst>
            <pc:docMk/>
            <pc:sldMk cId="0" sldId="259"/>
            <ac:cxnSpMk id="36" creationId="{8AAC7A52-5935-2841-2FCA-6941B740F0CD}"/>
          </ac:cxnSpMkLst>
        </pc:cxnChg>
        <pc:cxnChg chg="add mod">
          <ac:chgData name="Fatemeh Hosseini Baharanchi" userId="12ab1f1c-d530-46b2-905e-b7015685219f" providerId="ADAL" clId="{55C1D170-36B0-4E18-A044-74FD8D902F66}" dt="2025-12-31T16:27:29.039" v="3369" actId="1076"/>
          <ac:cxnSpMkLst>
            <pc:docMk/>
            <pc:sldMk cId="0" sldId="259"/>
            <ac:cxnSpMk id="47" creationId="{8A8A59FA-8655-31DA-C2CC-6D3078AC6965}"/>
          </ac:cxnSpMkLst>
        </pc:cxnChg>
        <pc:cxnChg chg="add mod">
          <ac:chgData name="Fatemeh Hosseini Baharanchi" userId="12ab1f1c-d530-46b2-905e-b7015685219f" providerId="ADAL" clId="{55C1D170-36B0-4E18-A044-74FD8D902F66}" dt="2026-01-08T15:33:34.164" v="4174" actId="1076"/>
          <ac:cxnSpMkLst>
            <pc:docMk/>
            <pc:sldMk cId="0" sldId="259"/>
            <ac:cxnSpMk id="51" creationId="{77DD9548-3481-CAF0-3C55-730F064F7EC6}"/>
          </ac:cxnSpMkLst>
        </pc:cxnChg>
        <pc:cxnChg chg="add mod">
          <ac:chgData name="Fatemeh Hosseini Baharanchi" userId="12ab1f1c-d530-46b2-905e-b7015685219f" providerId="ADAL" clId="{55C1D170-36B0-4E18-A044-74FD8D902F66}" dt="2025-12-31T18:22:15.899" v="3726" actId="14100"/>
          <ac:cxnSpMkLst>
            <pc:docMk/>
            <pc:sldMk cId="0" sldId="259"/>
            <ac:cxnSpMk id="16582" creationId="{CB783B51-E002-7D81-C6B8-786A2EC0A975}"/>
          </ac:cxnSpMkLst>
        </pc:cxnChg>
        <pc:cxnChg chg="add mod">
          <ac:chgData name="Fatemeh Hosseini Baharanchi" userId="12ab1f1c-d530-46b2-905e-b7015685219f" providerId="ADAL" clId="{55C1D170-36B0-4E18-A044-74FD8D902F66}" dt="2025-12-31T18:22:15.899" v="3726" actId="14100"/>
          <ac:cxnSpMkLst>
            <pc:docMk/>
            <pc:sldMk cId="0" sldId="259"/>
            <ac:cxnSpMk id="16586" creationId="{A5D4C739-6CCB-20BC-C8CA-900A65F4C671}"/>
          </ac:cxnSpMkLst>
        </pc:cxnChg>
        <pc:cxnChg chg="add mod">
          <ac:chgData name="Fatemeh Hosseini Baharanchi" userId="12ab1f1c-d530-46b2-905e-b7015685219f" providerId="ADAL" clId="{55C1D170-36B0-4E18-A044-74FD8D902F66}" dt="2025-12-31T18:22:15.899" v="3726" actId="14100"/>
          <ac:cxnSpMkLst>
            <pc:docMk/>
            <pc:sldMk cId="0" sldId="259"/>
            <ac:cxnSpMk id="16589" creationId="{6C4C849B-D9B4-654F-274F-52168435427B}"/>
          </ac:cxnSpMkLst>
        </pc:cxnChg>
        <pc:cxnChg chg="add mod">
          <ac:chgData name="Fatemeh Hosseini Baharanchi" userId="12ab1f1c-d530-46b2-905e-b7015685219f" providerId="ADAL" clId="{55C1D170-36B0-4E18-A044-74FD8D902F66}" dt="2025-12-31T18:22:15.899" v="3726" actId="14100"/>
          <ac:cxnSpMkLst>
            <pc:docMk/>
            <pc:sldMk cId="0" sldId="259"/>
            <ac:cxnSpMk id="16592" creationId="{93D195B1-843F-342C-16D5-08E8A6C8BC5B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Fatemeh Hosseini Baharanchi" userId="12ab1f1c-d530-46b2-905e-b7015685219f" providerId="ADAL" clId="{55C1D170-36B0-4E18-A044-74FD8D902F66}" dt="2026-01-06T03:56:55.405" v="4105" actId="20577"/>
              <pc2:cmMkLst xmlns:pc2="http://schemas.microsoft.com/office/powerpoint/2019/9/main/command">
                <pc:docMk/>
                <pc:sldMk cId="0" sldId="259"/>
                <pc2:cmMk id="{2409A579-CC84-4D6D-A4CE-17FC4BB52B2B}"/>
              </pc2:cmMkLst>
            </pc226:cmChg>
            <pc226:cmChg xmlns:pc226="http://schemas.microsoft.com/office/powerpoint/2022/06/main/command" chg="mod">
              <pc226:chgData name="Fatemeh Hosseini Baharanchi" userId="12ab1f1c-d530-46b2-905e-b7015685219f" providerId="ADAL" clId="{55C1D170-36B0-4E18-A044-74FD8D902F66}" dt="2026-01-06T03:56:55.405" v="4105" actId="20577"/>
              <pc2:cmMkLst xmlns:pc2="http://schemas.microsoft.com/office/powerpoint/2019/9/main/command">
                <pc:docMk/>
                <pc:sldMk cId="0" sldId="259"/>
                <pc2:cmMk id="{0B86BAB6-7077-4F74-984B-C76F98C318B6}"/>
              </pc2:cmMkLst>
            </pc226:cmChg>
            <pc226:cmChg xmlns:pc226="http://schemas.microsoft.com/office/powerpoint/2022/06/main/command" chg="mod">
              <pc226:chgData name="Fatemeh Hosseini Baharanchi" userId="12ab1f1c-d530-46b2-905e-b7015685219f" providerId="ADAL" clId="{55C1D170-36B0-4E18-A044-74FD8D902F66}" dt="2025-12-15T20:55:06.478" v="2450" actId="20577"/>
              <pc2:cmMkLst xmlns:pc2="http://schemas.microsoft.com/office/powerpoint/2019/9/main/command">
                <pc:docMk/>
                <pc:sldMk cId="0" sldId="259"/>
                <pc2:cmMk id="{C10AA0BE-FA02-4E79-9AEA-9883A747DF53}"/>
              </pc2:cmMkLst>
            </pc226:cmChg>
            <pc226:cmChg xmlns:pc226="http://schemas.microsoft.com/office/powerpoint/2022/06/main/command" chg="mod">
              <pc226:chgData name="Fatemeh Hosseini Baharanchi" userId="12ab1f1c-d530-46b2-905e-b7015685219f" providerId="ADAL" clId="{55C1D170-36B0-4E18-A044-74FD8D902F66}" dt="2025-12-10T19:48:42.673" v="1049" actId="20577"/>
              <pc2:cmMkLst xmlns:pc2="http://schemas.microsoft.com/office/powerpoint/2019/9/main/command">
                <pc:docMk/>
                <pc:sldMk cId="0" sldId="259"/>
                <pc2:cmMk id="{96E61FD0-3C4A-437C-805F-14B574449E7B}"/>
              </pc2:cmMkLst>
            </pc226:cmChg>
            <pc226:cmChg xmlns:pc226="http://schemas.microsoft.com/office/powerpoint/2022/06/main/command" chg="mod">
              <pc226:chgData name="Fatemeh Hosseini Baharanchi" userId="12ab1f1c-d530-46b2-905e-b7015685219f" providerId="ADAL" clId="{55C1D170-36B0-4E18-A044-74FD8D902F66}" dt="2025-12-10T19:48:42.673" v="1049" actId="20577"/>
              <pc2:cmMkLst xmlns:pc2="http://schemas.microsoft.com/office/powerpoint/2019/9/main/command">
                <pc:docMk/>
                <pc:sldMk cId="0" sldId="259"/>
                <pc2:cmMk id="{3324C1E6-F0E8-474F-8BF6-6F8204D7ACE7}"/>
              </pc2:cmMkLst>
            </pc226:cmChg>
          </p:ext>
        </pc:extLst>
      </pc:sldChg>
    </pc:docChg>
  </pc:docChgLst>
  <pc:docChgLst>
    <pc:chgData name="Shubham Modi" userId="cda6b524-6f76-4aec-ba53-45a8e536c8d0" providerId="ADAL" clId="{75E7EFD0-8F81-40C9-BBAE-CBAACE121EAC}"/>
    <pc:docChg chg="modSld">
      <pc:chgData name="Shubham Modi" userId="cda6b524-6f76-4aec-ba53-45a8e536c8d0" providerId="ADAL" clId="{75E7EFD0-8F81-40C9-BBAE-CBAACE121EAC}" dt="2025-12-10T13:38:39.785" v="0" actId="1076"/>
      <pc:docMkLst>
        <pc:docMk/>
      </pc:docMkLst>
      <pc:sldChg chg="modSp mod">
        <pc:chgData name="Shubham Modi" userId="cda6b524-6f76-4aec-ba53-45a8e536c8d0" providerId="ADAL" clId="{75E7EFD0-8F81-40C9-BBAE-CBAACE121EAC}" dt="2025-12-10T13:38:39.785" v="0" actId="1076"/>
        <pc:sldMkLst>
          <pc:docMk/>
          <pc:sldMk cId="0" sldId="259"/>
        </pc:sldMkLst>
        <pc:spChg chg="mod">
          <ac:chgData name="Shubham Modi" userId="cda6b524-6f76-4aec-ba53-45a8e536c8d0" providerId="ADAL" clId="{75E7EFD0-8F81-40C9-BBAE-CBAACE121EAC}" dt="2025-12-10T13:38:39.785" v="0" actId="1076"/>
          <ac:spMkLst>
            <pc:docMk/>
            <pc:sldMk cId="0" sldId="259"/>
            <ac:spMk id="6" creationId="{DE97E24E-F9D8-94FA-E6D0-0705323B98A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universitysystemnh-my.sharepoint.com/personal/sh1479_usnh_edu/Documents/Desktop/PSI%20Curve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universitysystemnh.sharepoint.com/teams/NOAAESLRPvmtResiltoSLR/Shared%20Documents/Personal%20Folders/Fatemeh%20Docs/EQ-MR/A-3-New%20Approach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unwe\Downloads\PSI%20Curv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universitysystemnh.sharepoint.com/teams/NOAAESLRPvmtResiltoSLR/Shared%20Documents/Personal%20Folders/Fatemeh%20Docs/EQ-MR/A-3-New%20Approach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universitysystemnh.sharepoint.com/teams/NOAAESLRPvmtResiltoSLR/Shared%20Documents/Personal%20Folders/Fatemeh%20Docs/EQ-MR/A-3-New%20Approach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universitysystemnh.sharepoint.com/teams/NOAAESLRPvmtResiltoSLR/Shared%20Documents/Personal%20Folders/Fatemeh%20Docs/EQ-MR/Eq_Mr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universitysystemnh.sharepoint.com/teams/NOAAESLRPvmtResiltoSLR/Shared%20Documents/Personal%20Folders/Fatemeh%20Docs/EQ-MR/Eq_Mr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77266754476807"/>
          <c:y val="6.656399101025913E-2"/>
          <c:w val="0.75050131233595785"/>
          <c:h val="0.59892312373996726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Sheet1!$E$2</c:f>
              <c:strCache>
                <c:ptCount val="1"/>
                <c:pt idx="0">
                  <c:v>Constent GWT at 25 inch from top of subgrade</c:v>
                </c:pt>
              </c:strCache>
            </c:strRef>
          </c:tx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Sheet1!$D$4:$D$29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Sheet1!$G$4:$G$29</c:f>
              <c:numCache>
                <c:formatCode>General</c:formatCode>
                <c:ptCount val="26"/>
                <c:pt idx="0">
                  <c:v>4.1240000000000006</c:v>
                </c:pt>
                <c:pt idx="1">
                  <c:v>4.0480000000000009</c:v>
                </c:pt>
                <c:pt idx="2">
                  <c:v>3.971000000000001</c:v>
                </c:pt>
                <c:pt idx="3">
                  <c:v>3.8930000000000011</c:v>
                </c:pt>
                <c:pt idx="4">
                  <c:v>3.8150000000000013</c:v>
                </c:pt>
                <c:pt idx="5">
                  <c:v>3.7360000000000011</c:v>
                </c:pt>
                <c:pt idx="6">
                  <c:v>3.6570000000000009</c:v>
                </c:pt>
                <c:pt idx="7">
                  <c:v>3.5770000000000008</c:v>
                </c:pt>
                <c:pt idx="8">
                  <c:v>3.4960000000000009</c:v>
                </c:pt>
                <c:pt idx="9">
                  <c:v>3.4150000000000009</c:v>
                </c:pt>
                <c:pt idx="10">
                  <c:v>3.3330000000000011</c:v>
                </c:pt>
                <c:pt idx="11">
                  <c:v>3.2500000000000009</c:v>
                </c:pt>
                <c:pt idx="12">
                  <c:v>3.1660000000000008</c:v>
                </c:pt>
                <c:pt idx="13">
                  <c:v>3.0820000000000007</c:v>
                </c:pt>
                <c:pt idx="14">
                  <c:v>2.9970000000000008</c:v>
                </c:pt>
                <c:pt idx="15">
                  <c:v>2.9110000000000009</c:v>
                </c:pt>
                <c:pt idx="16">
                  <c:v>2.8250000000000011</c:v>
                </c:pt>
                <c:pt idx="17">
                  <c:v>2.7380000000000009</c:v>
                </c:pt>
                <c:pt idx="18">
                  <c:v>2.6500000000000008</c:v>
                </c:pt>
                <c:pt idx="19">
                  <c:v>2.5610000000000008</c:v>
                </c:pt>
                <c:pt idx="20">
                  <c:v>2.4720000000000009</c:v>
                </c:pt>
                <c:pt idx="21">
                  <c:v>2.382000000000001</c:v>
                </c:pt>
                <c:pt idx="22">
                  <c:v>2.2910000000000008</c:v>
                </c:pt>
                <c:pt idx="23">
                  <c:v>2.1990000000000007</c:v>
                </c:pt>
                <c:pt idx="24">
                  <c:v>2.1070000000000007</c:v>
                </c:pt>
                <c:pt idx="25">
                  <c:v>2.0140000000000007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821-4192-BFC9-1FFE6CCECEAB}"/>
            </c:ext>
          </c:extLst>
        </c:ser>
        <c:ser>
          <c:idx val="1"/>
          <c:order val="1"/>
          <c:tx>
            <c:strRef>
              <c:f>Sheet1!$H$3</c:f>
              <c:strCache>
                <c:ptCount val="1"/>
                <c:pt idx="0">
                  <c:v>Terminal PSI</c:v>
                </c:pt>
              </c:strCache>
            </c:strRef>
          </c:tx>
          <c:spPr>
            <a:ln w="25400" cap="rnd">
              <a:solidFill>
                <a:schemeClr val="accent2"/>
              </a:solidFill>
              <a:prstDash val="lgDash"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D6B-47C6-80D6-2D8398CA49B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6B-47C6-80D6-2D8398CA49B5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6B-47C6-80D6-2D8398CA49B5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6B-47C6-80D6-2D8398CA49B5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6B-47C6-80D6-2D8398CA49B5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D6B-47C6-80D6-2D8398CA49B5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0D6B-47C6-80D6-2D8398CA49B5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D6B-47C6-80D6-2D8398CA49B5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D6B-47C6-80D6-2D8398CA49B5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0D6B-47C6-80D6-2D8398CA49B5}"/>
                </c:ext>
              </c:extLst>
            </c:dLbl>
            <c:dLbl>
              <c:idx val="10"/>
              <c:layout>
                <c:manualLayout>
                  <c:x val="-0.1621873708028575"/>
                  <c:y val="9.153596963915039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Terminal PSI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9-0D6B-47C6-80D6-2D8398CA49B5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0D6B-47C6-80D6-2D8398CA49B5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D6B-47C6-80D6-2D8398CA49B5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0D6B-47C6-80D6-2D8398CA49B5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D6B-47C6-80D6-2D8398CA49B5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0D6B-47C6-80D6-2D8398CA49B5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D6B-47C6-80D6-2D8398CA49B5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D6B-47C6-80D6-2D8398CA49B5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D6B-47C6-80D6-2D8398CA49B5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D6B-47C6-80D6-2D8398CA49B5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D6B-47C6-80D6-2D8398CA49B5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D6B-47C6-80D6-2D8398CA49B5}"/>
                </c:ext>
              </c:extLst>
            </c:dLbl>
            <c:dLbl>
              <c:idx val="2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D6B-47C6-80D6-2D8398CA49B5}"/>
                </c:ext>
              </c:extLst>
            </c:dLbl>
            <c:dLbl>
              <c:idx val="2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D6B-47C6-80D6-2D8398CA49B5}"/>
                </c:ext>
              </c:extLst>
            </c:dLbl>
            <c:dLbl>
              <c:idx val="2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D6B-47C6-80D6-2D8398CA49B5}"/>
                </c:ext>
              </c:extLst>
            </c:dLbl>
            <c:dLbl>
              <c:idx val="2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D6B-47C6-80D6-2D8398CA49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Sheet1!$D$4:$D$29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Sheet1!$H$4:$H$29</c:f>
              <c:numCache>
                <c:formatCode>General</c:formatCode>
                <c:ptCount val="26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821-4192-BFC9-1FFE6CCECEAB}"/>
            </c:ext>
          </c:extLst>
        </c:ser>
        <c:ser>
          <c:idx val="2"/>
          <c:order val="2"/>
          <c:tx>
            <c:strRef>
              <c:f>Sheet1!$I$2</c:f>
              <c:strCache>
                <c:ptCount val="1"/>
                <c:pt idx="0">
                  <c:v>Changing GWT 1 inch per year</c:v>
                </c:pt>
              </c:strCache>
            </c:strRef>
          </c:tx>
          <c:spPr>
            <a:ln w="25400" cap="rnd">
              <a:solidFill>
                <a:schemeClr val="accent3"/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Sheet1!$D$4:$D$29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Sheet1!$L$4:$L$29</c:f>
              <c:numCache>
                <c:formatCode>General</c:formatCode>
                <c:ptCount val="26"/>
                <c:pt idx="0">
                  <c:v>4.1240000000000006</c:v>
                </c:pt>
                <c:pt idx="1">
                  <c:v>4.0440000000000005</c:v>
                </c:pt>
                <c:pt idx="2">
                  <c:v>3.9590000000000005</c:v>
                </c:pt>
                <c:pt idx="3">
                  <c:v>3.8690000000000007</c:v>
                </c:pt>
                <c:pt idx="4">
                  <c:v>3.7740000000000005</c:v>
                </c:pt>
                <c:pt idx="5">
                  <c:v>3.6730000000000005</c:v>
                </c:pt>
                <c:pt idx="6">
                  <c:v>3.5670000000000006</c:v>
                </c:pt>
                <c:pt idx="7">
                  <c:v>3.4540000000000006</c:v>
                </c:pt>
                <c:pt idx="8">
                  <c:v>3.3350000000000009</c:v>
                </c:pt>
                <c:pt idx="9">
                  <c:v>3.2100000000000009</c:v>
                </c:pt>
                <c:pt idx="10">
                  <c:v>3.0780000000000007</c:v>
                </c:pt>
                <c:pt idx="11">
                  <c:v>2.9380000000000006</c:v>
                </c:pt>
                <c:pt idx="12">
                  <c:v>2.7910000000000008</c:v>
                </c:pt>
                <c:pt idx="13">
                  <c:v>2.636000000000001</c:v>
                </c:pt>
                <c:pt idx="14">
                  <c:v>2.4740000000000011</c:v>
                </c:pt>
                <c:pt idx="15">
                  <c:v>2.3040000000000012</c:v>
                </c:pt>
                <c:pt idx="16">
                  <c:v>2.1250000000000013</c:v>
                </c:pt>
                <c:pt idx="17">
                  <c:v>1.9380000000000013</c:v>
                </c:pt>
                <c:pt idx="18">
                  <c:v>1.7430000000000012</c:v>
                </c:pt>
                <c:pt idx="19">
                  <c:v>1.5390000000000013</c:v>
                </c:pt>
                <c:pt idx="20">
                  <c:v>1.3270000000000013</c:v>
                </c:pt>
                <c:pt idx="21">
                  <c:v>1.1060000000000012</c:v>
                </c:pt>
                <c:pt idx="22">
                  <c:v>0.87700000000000122</c:v>
                </c:pt>
                <c:pt idx="23">
                  <c:v>0.63900000000000123</c:v>
                </c:pt>
                <c:pt idx="24">
                  <c:v>0.39300000000000124</c:v>
                </c:pt>
                <c:pt idx="25">
                  <c:v>0.14000000000000123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821-4192-BFC9-1FFE6CCECE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7268511"/>
        <c:axId val="617276671"/>
      </c:scatterChart>
      <c:valAx>
        <c:axId val="617268511"/>
        <c:scaling>
          <c:orientation val="minMax"/>
          <c:max val="25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Pavement Life (year)</a:t>
                </a:r>
              </a:p>
            </c:rich>
          </c:tx>
          <c:layout>
            <c:manualLayout>
              <c:xMode val="edge"/>
              <c:yMode val="edge"/>
              <c:x val="0.37718879977601749"/>
              <c:y val="0.7653748832485978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17276671"/>
        <c:crosses val="autoZero"/>
        <c:crossBetween val="midCat"/>
        <c:majorUnit val="5"/>
        <c:minorUnit val="2.5"/>
      </c:valAx>
      <c:valAx>
        <c:axId val="617276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PSI</a:t>
                </a:r>
              </a:p>
            </c:rich>
          </c:tx>
          <c:layout>
            <c:manualLayout>
              <c:xMode val="edge"/>
              <c:yMode val="edge"/>
              <c:x val="8.6183470387997153E-3"/>
              <c:y val="0.3501392897705005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17268511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"/>
          <c:y val="0.85032459846487796"/>
          <c:w val="1"/>
          <c:h val="0.141152484279351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dk1"/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2700" cap="flat" cmpd="sng" algn="ctr">
      <a:solidFill>
        <a:schemeClr val="accent2">
          <a:lumMod val="50000"/>
        </a:schemeClr>
      </a:solidFill>
      <a:prstDash val="solid"/>
      <a:miter lim="800000"/>
    </a:ln>
    <a:effectLst/>
  </c:spPr>
  <c:txPr>
    <a:bodyPr/>
    <a:lstStyle/>
    <a:p>
      <a:pPr>
        <a:defRPr sz="1500" b="0">
          <a:solidFill>
            <a:schemeClr val="dk1"/>
          </a:solidFill>
          <a:latin typeface="+mj-lt"/>
          <a:ea typeface="+mn-ea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263923834513496"/>
          <c:y val="0.17796269674837426"/>
          <c:w val="0.77617896552963583"/>
          <c:h val="0.5303801539246346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Sheet1!$R$49</c:f>
              <c:strCache>
                <c:ptCount val="1"/>
                <c:pt idx="0">
                  <c:v>Constant GWT at 25 inch from top of subgrade</c:v>
                </c:pt>
              </c:strCache>
            </c:strRef>
          </c:tx>
          <c:spPr>
            <a:ln w="25400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xVal>
            <c:numRef>
              <c:f>Sheet1!$Q$50:$Q$75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Sheet1!$R$50:$R$75</c:f>
              <c:numCache>
                <c:formatCode>General</c:formatCode>
                <c:ptCount val="26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  <c:pt idx="4">
                  <c:v>25</c:v>
                </c:pt>
                <c:pt idx="5">
                  <c:v>25</c:v>
                </c:pt>
                <c:pt idx="6">
                  <c:v>25</c:v>
                </c:pt>
                <c:pt idx="7">
                  <c:v>25</c:v>
                </c:pt>
                <c:pt idx="8">
                  <c:v>25</c:v>
                </c:pt>
                <c:pt idx="9">
                  <c:v>25</c:v>
                </c:pt>
                <c:pt idx="10">
                  <c:v>25</c:v>
                </c:pt>
                <c:pt idx="11">
                  <c:v>25</c:v>
                </c:pt>
                <c:pt idx="12">
                  <c:v>25</c:v>
                </c:pt>
                <c:pt idx="13">
                  <c:v>25</c:v>
                </c:pt>
                <c:pt idx="14">
                  <c:v>25</c:v>
                </c:pt>
                <c:pt idx="15">
                  <c:v>25</c:v>
                </c:pt>
                <c:pt idx="16">
                  <c:v>25</c:v>
                </c:pt>
                <c:pt idx="17">
                  <c:v>25</c:v>
                </c:pt>
                <c:pt idx="18">
                  <c:v>25</c:v>
                </c:pt>
                <c:pt idx="19">
                  <c:v>25</c:v>
                </c:pt>
                <c:pt idx="20">
                  <c:v>25</c:v>
                </c:pt>
                <c:pt idx="21">
                  <c:v>25</c:v>
                </c:pt>
                <c:pt idx="22">
                  <c:v>25</c:v>
                </c:pt>
                <c:pt idx="23">
                  <c:v>25</c:v>
                </c:pt>
                <c:pt idx="24">
                  <c:v>25</c:v>
                </c:pt>
                <c:pt idx="25">
                  <c:v>25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9CE-47CD-9B71-A093D0420036}"/>
            </c:ext>
          </c:extLst>
        </c:ser>
        <c:ser>
          <c:idx val="2"/>
          <c:order val="1"/>
          <c:tx>
            <c:strRef>
              <c:f>Sheet1!$S$49</c:f>
              <c:strCache>
                <c:ptCount val="1"/>
                <c:pt idx="0">
                  <c:v>GWT rising at 1 in per year</c:v>
                </c:pt>
              </c:strCache>
            </c:strRef>
          </c:tx>
          <c:spPr>
            <a:ln w="25400" cap="rnd">
              <a:solidFill>
                <a:schemeClr val="bg2">
                  <a:lumMod val="50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xVal>
            <c:numRef>
              <c:f>Sheet1!$Q$50:$Q$75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Sheet1!$S$50:$S$75</c:f>
              <c:numCache>
                <c:formatCode>General</c:formatCode>
                <c:ptCount val="26"/>
                <c:pt idx="0">
                  <c:v>25</c:v>
                </c:pt>
                <c:pt idx="1">
                  <c:v>24</c:v>
                </c:pt>
                <c:pt idx="2">
                  <c:v>23</c:v>
                </c:pt>
                <c:pt idx="3">
                  <c:v>22</c:v>
                </c:pt>
                <c:pt idx="4">
                  <c:v>21</c:v>
                </c:pt>
                <c:pt idx="5">
                  <c:v>20</c:v>
                </c:pt>
                <c:pt idx="6">
                  <c:v>19</c:v>
                </c:pt>
                <c:pt idx="7">
                  <c:v>18</c:v>
                </c:pt>
                <c:pt idx="8">
                  <c:v>17</c:v>
                </c:pt>
                <c:pt idx="9">
                  <c:v>16</c:v>
                </c:pt>
                <c:pt idx="10">
                  <c:v>15</c:v>
                </c:pt>
                <c:pt idx="11">
                  <c:v>14</c:v>
                </c:pt>
                <c:pt idx="12">
                  <c:v>13</c:v>
                </c:pt>
                <c:pt idx="13">
                  <c:v>12</c:v>
                </c:pt>
                <c:pt idx="14">
                  <c:v>11</c:v>
                </c:pt>
                <c:pt idx="15">
                  <c:v>10</c:v>
                </c:pt>
                <c:pt idx="16">
                  <c:v>9</c:v>
                </c:pt>
                <c:pt idx="17">
                  <c:v>8</c:v>
                </c:pt>
                <c:pt idx="18">
                  <c:v>7</c:v>
                </c:pt>
                <c:pt idx="19">
                  <c:v>6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2</c:v>
                </c:pt>
                <c:pt idx="24">
                  <c:v>1</c:v>
                </c:pt>
                <c:pt idx="25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9CE-47CD-9B71-A093D04200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7268511"/>
        <c:axId val="617276671"/>
      </c:scatterChart>
      <c:valAx>
        <c:axId val="617268511"/>
        <c:scaling>
          <c:orientation val="minMax"/>
          <c:max val="25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Time (year)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17276671"/>
        <c:crosses val="autoZero"/>
        <c:crossBetween val="midCat"/>
        <c:majorUnit val="5"/>
        <c:minorUnit val="2.5"/>
      </c:valAx>
      <c:valAx>
        <c:axId val="617276671"/>
        <c:scaling>
          <c:orientation val="maxMin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GWT depth from top of subgrade (in)</a:t>
                </a:r>
              </a:p>
            </c:rich>
          </c:tx>
          <c:layout>
            <c:manualLayout>
              <c:xMode val="edge"/>
              <c:yMode val="edge"/>
              <c:x val="1.9420137782857713E-2"/>
              <c:y val="0.12970794173579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17268511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ayout>
        <c:manualLayout>
          <c:xMode val="edge"/>
          <c:yMode val="edge"/>
          <c:x val="9.3543546242047373E-2"/>
          <c:y val="0.73720463189157037"/>
          <c:w val="0.8920732090866611"/>
          <c:h val="0.245767178164543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dk1"/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2700" cap="flat" cmpd="sng" algn="ctr">
      <a:solidFill>
        <a:schemeClr val="accent3">
          <a:lumMod val="75000"/>
        </a:schemeClr>
      </a:solidFill>
      <a:prstDash val="solid"/>
      <a:miter lim="800000"/>
    </a:ln>
    <a:effectLst/>
  </c:spPr>
  <c:txPr>
    <a:bodyPr/>
    <a:lstStyle/>
    <a:p>
      <a:pPr>
        <a:defRPr sz="1500" b="0">
          <a:solidFill>
            <a:schemeClr val="dk1"/>
          </a:solidFill>
          <a:latin typeface="+mj-lt"/>
          <a:ea typeface="+mn-ea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46383490358502"/>
          <c:y val="8.9037925491871658E-2"/>
          <c:w val="0.79922013082548082"/>
          <c:h val="0.58303585503937394"/>
        </c:manualLayout>
      </c:layout>
      <c:scatterChart>
        <c:scatterStyle val="smoothMarker"/>
        <c:varyColors val="0"/>
        <c:ser>
          <c:idx val="0"/>
          <c:order val="0"/>
          <c:tx>
            <c:v>fatigue life with constant GWT</c:v>
          </c:tx>
          <c:spPr>
            <a:ln w="2540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Sheet1!$H$4:$H$29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Sheet1!$K$4:$K$29</c:f>
              <c:numCache>
                <c:formatCode>0.00%</c:formatCode>
                <c:ptCount val="26"/>
                <c:pt idx="0">
                  <c:v>1</c:v>
                </c:pt>
                <c:pt idx="1">
                  <c:v>0.87874153530246402</c:v>
                </c:pt>
                <c:pt idx="2">
                  <c:v>0.757470944758458</c:v>
                </c:pt>
                <c:pt idx="3">
                  <c:v>0.63618822715539802</c:v>
                </c:pt>
                <c:pt idx="4">
                  <c:v>0.51489338128057804</c:v>
                </c:pt>
                <c:pt idx="5">
                  <c:v>0.393586405921171</c:v>
                </c:pt>
                <c:pt idx="6">
                  <c:v>0.27226729986422699</c:v>
                </c:pt>
                <c:pt idx="7">
                  <c:v>0.15093606189667799</c:v>
                </c:pt>
                <c:pt idx="8">
                  <c:v>2.9592690805332E-2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DAF-465E-BF0A-915DBFFD90FF}"/>
            </c:ext>
          </c:extLst>
        </c:ser>
        <c:ser>
          <c:idx val="2"/>
          <c:order val="1"/>
          <c:tx>
            <c:v>fatigue life with 1 in/yr rising GWT</c:v>
          </c:tx>
          <c:spPr>
            <a:ln w="25400" cap="rnd">
              <a:solidFill>
                <a:schemeClr val="accent1"/>
              </a:solidFill>
              <a:prstDash val="solid"/>
              <a:round/>
            </a:ln>
            <a:effectLst/>
          </c:spPr>
          <c:marker>
            <c:symbol val="none"/>
          </c:marker>
          <c:xVal>
            <c:numRef>
              <c:f>Sheet1!$H$4:$H$29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Sheet1!$P$4:$P$29</c:f>
              <c:numCache>
                <c:formatCode>0.00%</c:formatCode>
                <c:ptCount val="26"/>
                <c:pt idx="0">
                  <c:v>1</c:v>
                </c:pt>
                <c:pt idx="1">
                  <c:v>0.87761934311506995</c:v>
                </c:pt>
                <c:pt idx="2">
                  <c:v>0.75409693360093</c:v>
                </c:pt>
                <c:pt idx="3">
                  <c:v>0.62942530742088298</c:v>
                </c:pt>
                <c:pt idx="4">
                  <c:v>0.503596972277366</c:v>
                </c:pt>
                <c:pt idx="5">
                  <c:v>0.37660440758000902</c:v>
                </c:pt>
                <c:pt idx="6">
                  <c:v>0.248440064413709</c:v>
                </c:pt>
                <c:pt idx="7">
                  <c:v>0.11909636550674001</c:v>
                </c:pt>
                <c:pt idx="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DAF-465E-BF0A-915DBFFD90FF}"/>
            </c:ext>
          </c:extLst>
        </c:ser>
        <c:ser>
          <c:idx val="1"/>
          <c:order val="2"/>
          <c:tx>
            <c:v>rutting life with constant GWT</c:v>
          </c:tx>
          <c:spPr>
            <a:ln w="25400" cap="rnd">
              <a:solidFill>
                <a:schemeClr val="accent3"/>
              </a:solidFill>
              <a:prstDash val="lgDashDot"/>
              <a:round/>
            </a:ln>
            <a:effectLst/>
          </c:spPr>
          <c:marker>
            <c:symbol val="none"/>
          </c:marker>
          <c:xVal>
            <c:numRef>
              <c:f>Sheet1!$H$4:$H$29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Sheet1!$Q$4:$Q$29</c:f>
              <c:numCache>
                <c:formatCode>0.00%</c:formatCode>
                <c:ptCount val="26"/>
                <c:pt idx="0">
                  <c:v>1</c:v>
                </c:pt>
                <c:pt idx="1">
                  <c:v>0.97145818178742205</c:v>
                </c:pt>
                <c:pt idx="2">
                  <c:v>0.94291350939302299</c:v>
                </c:pt>
                <c:pt idx="3">
                  <c:v>0.91436598253138401</c:v>
                </c:pt>
                <c:pt idx="4">
                  <c:v>0.88581560091705902</c:v>
                </c:pt>
                <c:pt idx="5">
                  <c:v>0.85726236426457303</c:v>
                </c:pt>
                <c:pt idx="6">
                  <c:v>0.82870627228842197</c:v>
                </c:pt>
                <c:pt idx="7">
                  <c:v>0.80014732470307304</c:v>
                </c:pt>
                <c:pt idx="8">
                  <c:v>0.77158552122296498</c:v>
                </c:pt>
                <c:pt idx="9">
                  <c:v>0.74302086156251002</c:v>
                </c:pt>
                <c:pt idx="10">
                  <c:v>0.71445334543608796</c:v>
                </c:pt>
                <c:pt idx="11">
                  <c:v>0.68588297255805397</c:v>
                </c:pt>
                <c:pt idx="12">
                  <c:v>0.65730974264273201</c:v>
                </c:pt>
                <c:pt idx="13">
                  <c:v>0.62873365540441795</c:v>
                </c:pt>
                <c:pt idx="14">
                  <c:v>0.60015471055738101</c:v>
                </c:pt>
                <c:pt idx="15">
                  <c:v>0.57157290781585901</c:v>
                </c:pt>
                <c:pt idx="16">
                  <c:v>0.542988246894063</c:v>
                </c:pt>
                <c:pt idx="17">
                  <c:v>0.51440072750617405</c:v>
                </c:pt>
                <c:pt idx="18">
                  <c:v>0.48581034936634698</c:v>
                </c:pt>
                <c:pt idx="19">
                  <c:v>0.45721711218870598</c:v>
                </c:pt>
                <c:pt idx="20">
                  <c:v>0.42862101568734701</c:v>
                </c:pt>
                <c:pt idx="21">
                  <c:v>0.40002205957633802</c:v>
                </c:pt>
                <c:pt idx="22">
                  <c:v>0.37142024356971798</c:v>
                </c:pt>
                <c:pt idx="23">
                  <c:v>0.34281556738149699</c:v>
                </c:pt>
                <c:pt idx="24">
                  <c:v>0.31420803072565701</c:v>
                </c:pt>
                <c:pt idx="25">
                  <c:v>0.28559763331615201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4DAF-465E-BF0A-915DBFFD90FF}"/>
            </c:ext>
          </c:extLst>
        </c:ser>
        <c:ser>
          <c:idx val="3"/>
          <c:order val="3"/>
          <c:tx>
            <c:v>rutting life with 1 in/yr rising GWT</c:v>
          </c:tx>
          <c:spPr>
            <a:ln w="25400" cap="rnd">
              <a:solidFill>
                <a:schemeClr val="accent3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Sheet1!$H$4:$H$29</c:f>
              <c:numCache>
                <c:formatCode>General</c:formatCode>
                <c:ptCount val="2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</c:numCache>
            </c:numRef>
          </c:xVal>
          <c:yVal>
            <c:numRef>
              <c:f>Sheet1!$R$4:$R$29</c:f>
              <c:numCache>
                <c:formatCode>0.00%</c:formatCode>
                <c:ptCount val="26"/>
                <c:pt idx="0">
                  <c:v>1</c:v>
                </c:pt>
                <c:pt idx="1">
                  <c:v>0.95981890372582102</c:v>
                </c:pt>
                <c:pt idx="2">
                  <c:v>0.90460373327085897</c:v>
                </c:pt>
                <c:pt idx="3">
                  <c:v>0.83031087284790495</c:v>
                </c:pt>
                <c:pt idx="4">
                  <c:v>0.73217549021332595</c:v>
                </c:pt>
                <c:pt idx="5">
                  <c:v>0.60463973215841704</c:v>
                </c:pt>
                <c:pt idx="6">
                  <c:v>0.44127873069914902</c:v>
                </c:pt>
                <c:pt idx="7">
                  <c:v>0.23472448564620199</c:v>
                </c:pt>
                <c:pt idx="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4DAF-465E-BF0A-915DBFFD90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7268511"/>
        <c:axId val="617276671"/>
      </c:scatterChart>
      <c:valAx>
        <c:axId val="617268511"/>
        <c:scaling>
          <c:orientation val="minMax"/>
          <c:max val="25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Time (year)</a:t>
                </a:r>
              </a:p>
            </c:rich>
          </c:tx>
          <c:layout>
            <c:manualLayout>
              <c:xMode val="edge"/>
              <c:yMode val="edge"/>
              <c:x val="0.47001634730629771"/>
              <c:y val="0.7524898777187735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17276671"/>
        <c:crosses val="autoZero"/>
        <c:crossBetween val="midCat"/>
        <c:minorUnit val="2.5"/>
      </c:valAx>
      <c:valAx>
        <c:axId val="617276671"/>
        <c:scaling>
          <c:orientation val="minMax"/>
          <c:max val="1.05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Remaining Pavement Life</a:t>
                </a:r>
              </a:p>
            </c:rich>
          </c:tx>
          <c:layout>
            <c:manualLayout>
              <c:xMode val="edge"/>
              <c:yMode val="edge"/>
              <c:x val="5.6921623958854839E-3"/>
              <c:y val="0.161712344096522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17268511"/>
        <c:crosses val="autoZero"/>
        <c:crossBetween val="midCat"/>
      </c:valAx>
      <c:spPr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c:spPr>
    </c:plotArea>
    <c:legend>
      <c:legendPos val="r"/>
      <c:layout>
        <c:manualLayout>
          <c:xMode val="edge"/>
          <c:yMode val="edge"/>
          <c:x val="0"/>
          <c:y val="0.83212241093409833"/>
          <c:w val="0.97309201717168869"/>
          <c:h val="0.164550016277035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dk1"/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2700" cap="flat" cmpd="sng" algn="ctr">
      <a:solidFill>
        <a:schemeClr val="accent2">
          <a:lumMod val="50000"/>
        </a:schemeClr>
      </a:solidFill>
      <a:prstDash val="solid"/>
      <a:miter lim="800000"/>
    </a:ln>
    <a:effectLst/>
  </c:spPr>
  <c:txPr>
    <a:bodyPr/>
    <a:lstStyle/>
    <a:p>
      <a:pPr>
        <a:defRPr sz="1500" b="0">
          <a:solidFill>
            <a:schemeClr val="dk1"/>
          </a:solidFill>
          <a:latin typeface="+mj-lt"/>
          <a:ea typeface="+mn-ea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513934984697132"/>
          <c:y val="0.15253092760308401"/>
          <c:w val="0.82761479657130277"/>
          <c:h val="0.5981657995437368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'New Approach- GWT=700_STEP_1'!$AH$8</c:f>
              <c:strCache>
                <c:ptCount val="1"/>
                <c:pt idx="0">
                  <c:v>Deflection at top of subgrade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'New Approach- GWT=700_STEP_1'!$AH$20:$AH$28</c:f>
              <c:numCache>
                <c:formatCode>General</c:formatCode>
                <c:ptCount val="9"/>
                <c:pt idx="0">
                  <c:v>0.61618072671118695</c:v>
                </c:pt>
                <c:pt idx="1">
                  <c:v>0.65688309828906855</c:v>
                </c:pt>
                <c:pt idx="2">
                  <c:v>0.75733000623830316</c:v>
                </c:pt>
                <c:pt idx="3">
                  <c:v>0.80263440475338255</c:v>
                </c:pt>
                <c:pt idx="4">
                  <c:v>0.85874845320761273</c:v>
                </c:pt>
                <c:pt idx="5">
                  <c:v>0.92525285581338279</c:v>
                </c:pt>
                <c:pt idx="6">
                  <c:v>0.98621437264146106</c:v>
                </c:pt>
                <c:pt idx="7">
                  <c:v>0.99761717271918426</c:v>
                </c:pt>
                <c:pt idx="8">
                  <c:v>1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2B89-4654-8831-967B23519860}"/>
            </c:ext>
          </c:extLst>
        </c:ser>
        <c:ser>
          <c:idx val="1"/>
          <c:order val="1"/>
          <c:tx>
            <c:strRef>
              <c:f>'New Approach- GWT=700_STEP_1'!$AI$8</c:f>
              <c:strCache>
                <c:ptCount val="1"/>
                <c:pt idx="0">
                  <c:v>Horizontal strain at bottom of AC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'New Approach- GWT=700_STEP_1'!$AI$20:$AI$28</c:f>
              <c:numCache>
                <c:formatCode>General</c:formatCode>
                <c:ptCount val="9"/>
                <c:pt idx="0">
                  <c:v>0.92000511421752473</c:v>
                </c:pt>
                <c:pt idx="1">
                  <c:v>0.92183770883054894</c:v>
                </c:pt>
                <c:pt idx="2">
                  <c:v>0.93257756563245831</c:v>
                </c:pt>
                <c:pt idx="3">
                  <c:v>0.94046198431639971</c:v>
                </c:pt>
                <c:pt idx="4">
                  <c:v>0.95307705421070577</c:v>
                </c:pt>
                <c:pt idx="5">
                  <c:v>0.97285202863961817</c:v>
                </c:pt>
                <c:pt idx="6">
                  <c:v>0.99539720422775324</c:v>
                </c:pt>
                <c:pt idx="7">
                  <c:v>0.99919024889191965</c:v>
                </c:pt>
                <c:pt idx="8">
                  <c:v>1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B89-4654-8831-967B23519860}"/>
            </c:ext>
          </c:extLst>
        </c:ser>
        <c:ser>
          <c:idx val="2"/>
          <c:order val="2"/>
          <c:tx>
            <c:strRef>
              <c:f>'New Approach- GWT=700_STEP_1'!$AJ$8</c:f>
              <c:strCache>
                <c:ptCount val="1"/>
                <c:pt idx="0">
                  <c:v>Vertical strain at top of subgrade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'New Approach- GWT=700_STEP_1'!$AJ$20:$AJ$28</c:f>
              <c:numCache>
                <c:formatCode>General</c:formatCode>
                <c:ptCount val="9"/>
                <c:pt idx="0">
                  <c:v>0.45776898493380003</c:v>
                </c:pt>
                <c:pt idx="1">
                  <c:v>0.45398612953018674</c:v>
                </c:pt>
                <c:pt idx="2">
                  <c:v>0.44237667673978737</c:v>
                </c:pt>
                <c:pt idx="3">
                  <c:v>0.43983303258908191</c:v>
                </c:pt>
                <c:pt idx="4">
                  <c:v>0.44989890645042069</c:v>
                </c:pt>
                <c:pt idx="5">
                  <c:v>0.54903580668304452</c:v>
                </c:pt>
                <c:pt idx="6">
                  <c:v>0.91212470378502941</c:v>
                </c:pt>
                <c:pt idx="7">
                  <c:v>0.98217275039676499</c:v>
                </c:pt>
                <c:pt idx="8">
                  <c:v>1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B89-4654-8831-967B23519860}"/>
            </c:ext>
          </c:extLst>
        </c:ser>
        <c:ser>
          <c:idx val="3"/>
          <c:order val="3"/>
          <c:tx>
            <c:strRef>
              <c:f>'New Approach- GWT=700_STEP_1'!$AK$8</c:f>
              <c:strCache>
                <c:ptCount val="1"/>
                <c:pt idx="0">
                  <c:v>Vertical stress at top of subgrade</c:v>
                </c:pt>
              </c:strCache>
            </c:strRef>
          </c:tx>
          <c:spPr>
            <a:ln w="19050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6">
                  <a:lumMod val="75000"/>
                </a:schemeClr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xVal>
            <c:numRef>
              <c:f>'New Approach- GWT=700_STEP_1'!$AK$20:$AK$28</c:f>
              <c:numCache>
                <c:formatCode>General</c:formatCode>
                <c:ptCount val="9"/>
                <c:pt idx="0">
                  <c:v>1.460965338516359</c:v>
                </c:pt>
                <c:pt idx="1">
                  <c:v>1.4376897143337055</c:v>
                </c:pt>
                <c:pt idx="2">
                  <c:v>1.3433874431606858</c:v>
                </c:pt>
                <c:pt idx="3">
                  <c:v>1.2844785180386087</c:v>
                </c:pt>
                <c:pt idx="4">
                  <c:v>1.2010941942914732</c:v>
                </c:pt>
                <c:pt idx="5">
                  <c:v>1.1000011997744426</c:v>
                </c:pt>
                <c:pt idx="6">
                  <c:v>1.0183805444576419</c:v>
                </c:pt>
                <c:pt idx="7">
                  <c:v>1.0031434090391007</c:v>
                </c:pt>
                <c:pt idx="8">
                  <c:v>1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2B89-4654-8831-967B235198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9102336"/>
        <c:axId val="879089856"/>
      </c:scatterChart>
      <c:valAx>
        <c:axId val="879102336"/>
        <c:scaling>
          <c:orientation val="minMax"/>
          <c:min val="0.4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Normalized pavement responses</a:t>
                </a:r>
              </a:p>
            </c:rich>
          </c:tx>
          <c:layout>
            <c:manualLayout>
              <c:xMode val="edge"/>
              <c:yMode val="edge"/>
              <c:x val="0.29652616417386823"/>
              <c:y val="1.467375119666406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79089856"/>
        <c:crosses val="autoZero"/>
        <c:crossBetween val="midCat"/>
        <c:minorUnit val="0.1"/>
      </c:valAx>
      <c:valAx>
        <c:axId val="879089856"/>
        <c:scaling>
          <c:orientation val="maxMin"/>
          <c:max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GWT depth from top of subgrade (in)</a:t>
                </a:r>
              </a:p>
            </c:rich>
          </c:tx>
          <c:layout>
            <c:manualLayout>
              <c:xMode val="edge"/>
              <c:yMode val="edge"/>
              <c:x val="4.2731787705242033E-3"/>
              <c:y val="6.509655815682872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879102336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ayout>
        <c:manualLayout>
          <c:xMode val="edge"/>
          <c:yMode val="edge"/>
          <c:x val="0"/>
          <c:y val="0.76858625559539584"/>
          <c:w val="0.99701720040017172"/>
          <c:h val="0.220325620500905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 sz="1500">
          <a:solidFill>
            <a:schemeClr val="tx1"/>
          </a:solidFill>
          <a:latin typeface="+mj-lt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38959241791115"/>
          <c:y val="0.17638605271544755"/>
          <c:w val="0.81968705821961063"/>
          <c:h val="0.5879762627581188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'New Approach- GWT=700_STEP_1'!$AL$8</c:f>
              <c:strCache>
                <c:ptCount val="1"/>
                <c:pt idx="0">
                  <c:v>deflection at top of subgrade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triang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'New Approach- GWT=700_STEP_1'!$AL$20:$AL$28</c:f>
              <c:numCache>
                <c:formatCode>0.0</c:formatCode>
                <c:ptCount val="9"/>
                <c:pt idx="0">
                  <c:v>36892</c:v>
                </c:pt>
                <c:pt idx="1">
                  <c:v>33938</c:v>
                </c:pt>
                <c:pt idx="2">
                  <c:v>28136</c:v>
                </c:pt>
                <c:pt idx="3">
                  <c:v>26046</c:v>
                </c:pt>
                <c:pt idx="4">
                  <c:v>23798</c:v>
                </c:pt>
                <c:pt idx="5">
                  <c:v>21530</c:v>
                </c:pt>
                <c:pt idx="6">
                  <c:v>19753</c:v>
                </c:pt>
                <c:pt idx="7">
                  <c:v>19448</c:v>
                </c:pt>
                <c:pt idx="8">
                  <c:v>19385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209-4721-B5BE-465FB5A474CD}"/>
            </c:ext>
          </c:extLst>
        </c:ser>
        <c:ser>
          <c:idx val="1"/>
          <c:order val="1"/>
          <c:tx>
            <c:strRef>
              <c:f>'New Approach- GWT=700_STEP_1'!$AM$8</c:f>
              <c:strCache>
                <c:ptCount val="1"/>
                <c:pt idx="0">
                  <c:v>horizontal strain at bottom of AC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'New Approach- GWT=700_STEP_1'!$AM$20:$AM$28</c:f>
              <c:numCache>
                <c:formatCode>0.0</c:formatCode>
                <c:ptCount val="9"/>
                <c:pt idx="0">
                  <c:v>63652</c:v>
                </c:pt>
                <c:pt idx="1">
                  <c:v>61250</c:v>
                </c:pt>
                <c:pt idx="2">
                  <c:v>49770</c:v>
                </c:pt>
                <c:pt idx="3">
                  <c:v>43420</c:v>
                </c:pt>
                <c:pt idx="4">
                  <c:v>35600</c:v>
                </c:pt>
                <c:pt idx="5">
                  <c:v>27000</c:v>
                </c:pt>
                <c:pt idx="6">
                  <c:v>20420</c:v>
                </c:pt>
                <c:pt idx="7">
                  <c:v>19534</c:v>
                </c:pt>
                <c:pt idx="8">
                  <c:v>19385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1"/>
          <c:extLst xmlns:c15="http://schemas.microsoft.com/office/drawing/2012/chart">
            <c:ext xmlns:c16="http://schemas.microsoft.com/office/drawing/2014/chart" uri="{C3380CC4-5D6E-409C-BE32-E72D297353CC}">
              <c16:uniqueId val="{00000001-2209-4721-B5BE-465FB5A474CD}"/>
            </c:ext>
          </c:extLst>
        </c:ser>
        <c:ser>
          <c:idx val="2"/>
          <c:order val="2"/>
          <c:tx>
            <c:strRef>
              <c:f>'New Approach- GWT=700_STEP_1'!$AN$8</c:f>
              <c:strCache>
                <c:ptCount val="1"/>
                <c:pt idx="0">
                  <c:v>vertical strain at top of subgrade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'New Approach- GWT=700_STEP_1'!$AN$20:$AN$28</c:f>
              <c:numCache>
                <c:formatCode>0.0</c:formatCode>
                <c:ptCount val="9"/>
                <c:pt idx="0">
                  <c:v>60617</c:v>
                </c:pt>
                <c:pt idx="1">
                  <c:v>61267</c:v>
                </c:pt>
                <c:pt idx="2">
                  <c:v>63332</c:v>
                </c:pt>
                <c:pt idx="3">
                  <c:v>63795</c:v>
                </c:pt>
                <c:pt idx="4">
                  <c:v>61980</c:v>
                </c:pt>
                <c:pt idx="5">
                  <c:v>47722</c:v>
                </c:pt>
                <c:pt idx="6">
                  <c:v>22582</c:v>
                </c:pt>
                <c:pt idx="7">
                  <c:v>19984</c:v>
                </c:pt>
                <c:pt idx="8">
                  <c:v>19385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1"/>
          <c:extLst xmlns:c15="http://schemas.microsoft.com/office/drawing/2012/chart">
            <c:ext xmlns:c16="http://schemas.microsoft.com/office/drawing/2014/chart" uri="{C3380CC4-5D6E-409C-BE32-E72D297353CC}">
              <c16:uniqueId val="{00000002-2209-4721-B5BE-465FB5A474CD}"/>
            </c:ext>
          </c:extLst>
        </c:ser>
        <c:ser>
          <c:idx val="3"/>
          <c:order val="3"/>
          <c:tx>
            <c:strRef>
              <c:f>'New Approach- GWT=700_STEP_1'!$AO$8</c:f>
              <c:strCache>
                <c:ptCount val="1"/>
                <c:pt idx="0">
                  <c:v>vertical stress at top of subgrade</c:v>
                </c:pt>
              </c:strCache>
              <c:extLst xmlns:c15="http://schemas.microsoft.com/office/drawing/2012/chart"/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squar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'New Approach- GWT=700_STEP_1'!$AO$20:$AO$28</c:f>
              <c:numCache>
                <c:formatCode>0.0</c:formatCode>
                <c:ptCount val="9"/>
                <c:pt idx="0">
                  <c:v>55517</c:v>
                </c:pt>
                <c:pt idx="1">
                  <c:v>52517</c:v>
                </c:pt>
                <c:pt idx="2">
                  <c:v>42140</c:v>
                </c:pt>
                <c:pt idx="3">
                  <c:v>36840</c:v>
                </c:pt>
                <c:pt idx="4">
                  <c:v>30530</c:v>
                </c:pt>
                <c:pt idx="5">
                  <c:v>24331</c:v>
                </c:pt>
                <c:pt idx="6">
                  <c:v>20218</c:v>
                </c:pt>
                <c:pt idx="7">
                  <c:v>19528</c:v>
                </c:pt>
                <c:pt idx="8">
                  <c:v>19385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1"/>
          <c:extLst xmlns:c15="http://schemas.microsoft.com/office/drawing/2012/chart">
            <c:ext xmlns:c16="http://schemas.microsoft.com/office/drawing/2014/chart" uri="{C3380CC4-5D6E-409C-BE32-E72D297353CC}">
              <c16:uniqueId val="{00000003-2209-4721-B5BE-465FB5A474CD}"/>
            </c:ext>
          </c:extLst>
        </c:ser>
        <c:ser>
          <c:idx val="4"/>
          <c:order val="4"/>
          <c:tx>
            <c:v> </c:v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209-4721-B5BE-465FB5A474C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209-4721-B5BE-465FB5A474C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209-4721-B5BE-465FB5A474C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209-4721-B5BE-465FB5A474C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209-4721-B5BE-465FB5A474C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209-4721-B5BE-465FB5A474CD}"/>
                </c:ext>
              </c:extLst>
            </c:dLbl>
            <c:dLbl>
              <c:idx val="6"/>
              <c:layout>
                <c:manualLayout>
                  <c:x val="3.4569285753449051E-2"/>
                  <c:y val="-3.739300753024054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 algn="ctr" rtl="0">
                      <a:defRPr sz="1500" b="0" i="0" u="none" strike="noStrike" kern="1200" baseline="0">
                        <a:solidFill>
                          <a:schemeClr val="tx1"/>
                        </a:solidFill>
                        <a:latin typeface="+mj-lt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Optimum M</a:t>
                    </a:r>
                    <a:r>
                      <a:rPr lang="en-US" baseline="-25000" dirty="0"/>
                      <a:t>R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 algn="ctr" rtl="0">
                    <a:defRPr sz="1500" b="0" i="0" u="none" strike="noStrike" kern="1200" baseline="0">
                      <a:solidFill>
                        <a:schemeClr val="tx1"/>
                      </a:solidFill>
                      <a:latin typeface="+mj-lt"/>
                      <a:ea typeface="+mn-ea"/>
                      <a:cs typeface="Times New Roman" panose="02020603050405020304" pitchFamily="18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2209-4721-B5BE-465FB5A474C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209-4721-B5BE-465FB5A474C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209-4721-B5BE-465FB5A474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'New Approach- GWT=700_STEP_1'!$AP$20:$AP$28</c:f>
              <c:numCache>
                <c:formatCode>General</c:formatCode>
                <c:ptCount val="9"/>
                <c:pt idx="0">
                  <c:v>30500</c:v>
                </c:pt>
                <c:pt idx="1">
                  <c:v>30500</c:v>
                </c:pt>
                <c:pt idx="2">
                  <c:v>30500</c:v>
                </c:pt>
                <c:pt idx="3">
                  <c:v>30500</c:v>
                </c:pt>
                <c:pt idx="4">
                  <c:v>30500</c:v>
                </c:pt>
                <c:pt idx="5">
                  <c:v>30500</c:v>
                </c:pt>
                <c:pt idx="6">
                  <c:v>30500</c:v>
                </c:pt>
                <c:pt idx="7">
                  <c:v>30500</c:v>
                </c:pt>
                <c:pt idx="8">
                  <c:v>30500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D-2209-4721-B5BE-465FB5A474CD}"/>
            </c:ext>
          </c:extLst>
        </c:ser>
        <c:ser>
          <c:idx val="5"/>
          <c:order val="5"/>
          <c:tx>
            <c:v> 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2209-4721-B5BE-465FB5A474C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209-4721-B5BE-465FB5A474C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2209-4721-B5BE-465FB5A474C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209-4721-B5BE-465FB5A474C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209-4721-B5BE-465FB5A474CD}"/>
                </c:ext>
              </c:extLst>
            </c:dLbl>
            <c:dLbl>
              <c:idx val="5"/>
              <c:layout>
                <c:manualLayout>
                  <c:x val="-0.19475182996251184"/>
                  <c:y val="6.8990766977021528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Saturated M</a:t>
                    </a:r>
                    <a:r>
                      <a:rPr lang="en-US" baseline="-25000"/>
                      <a:t>R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2209-4721-B5BE-465FB5A474C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209-4721-B5BE-465FB5A474C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209-4721-B5BE-465FB5A474C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209-4721-B5BE-465FB5A474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'New Approach- GWT=700_STEP_1'!$AQ$20:$AQ$28</c:f>
              <c:numCache>
                <c:formatCode>General</c:formatCode>
                <c:ptCount val="9"/>
                <c:pt idx="0">
                  <c:v>19385</c:v>
                </c:pt>
                <c:pt idx="1">
                  <c:v>19385</c:v>
                </c:pt>
                <c:pt idx="2">
                  <c:v>19385</c:v>
                </c:pt>
                <c:pt idx="3">
                  <c:v>19385</c:v>
                </c:pt>
                <c:pt idx="4">
                  <c:v>19385</c:v>
                </c:pt>
                <c:pt idx="5">
                  <c:v>19385</c:v>
                </c:pt>
                <c:pt idx="6">
                  <c:v>19385</c:v>
                </c:pt>
                <c:pt idx="7">
                  <c:v>19385</c:v>
                </c:pt>
                <c:pt idx="8">
                  <c:v>19385</c:v>
                </c:pt>
              </c:numCache>
            </c:numRef>
          </c:xVal>
          <c:yVal>
            <c:numRef>
              <c:f>'New Approach- GWT=700_STEP_1'!$AB$20:$AB$28</c:f>
              <c:numCache>
                <c:formatCode>General</c:formatCode>
                <c:ptCount val="9"/>
                <c:pt idx="0">
                  <c:v>39.370100000000001</c:v>
                </c:pt>
                <c:pt idx="1">
                  <c:v>31.496080000000003</c:v>
                </c:pt>
                <c:pt idx="2">
                  <c:v>19.68505</c:v>
                </c:pt>
                <c:pt idx="3">
                  <c:v>16.405520670000001</c:v>
                </c:pt>
                <c:pt idx="4">
                  <c:v>13.122054330000001</c:v>
                </c:pt>
                <c:pt idx="5">
                  <c:v>9.8425250000000002</c:v>
                </c:pt>
                <c:pt idx="6">
                  <c:v>6.5629956700000012</c:v>
                </c:pt>
                <c:pt idx="7">
                  <c:v>3.2795293300000004</c:v>
                </c:pt>
                <c:pt idx="8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17-2209-4721-B5BE-465FB5A474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17949567"/>
        <c:axId val="1634735263"/>
        <c:extLst>
          <c:ext xmlns:c15="http://schemas.microsoft.com/office/drawing/2012/chart" uri="{02D57815-91ED-43cb-92C2-25804820EDAC}">
            <c15:filteredScatterSeries>
              <c15:ser>
                <c:idx val="6"/>
                <c:order val="6"/>
                <c:tx>
                  <c:strRef>
                    <c:extLst>
                      <c:ext uri="{02D57815-91ED-43cb-92C2-25804820EDAC}">
                        <c15:formulaRef>
                          <c15:sqref>'New Approach- GWT=700_STEP_1'!$AR$8</c15:sqref>
                        </c15:formulaRef>
                      </c:ext>
                    </c:extLst>
                    <c:strCache>
                      <c:ptCount val="1"/>
                      <c:pt idx="0">
                        <c:v>Separation Point</c:v>
                      </c:pt>
                    </c:strCache>
                  </c:strRef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'New Approach- GWT=700_STEP_1'!$AP$19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30500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'New Approach- GWT=700_STEP_1'!$AR$9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62.22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18-2209-4721-B5BE-465FB5A474CD}"/>
                  </c:ext>
                </c:extLst>
              </c15:ser>
            </c15:filteredScatterSeries>
          </c:ext>
        </c:extLst>
      </c:scatterChart>
      <c:valAx>
        <c:axId val="1717949567"/>
        <c:scaling>
          <c:orientation val="minMax"/>
          <c:min val="0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 err="1"/>
                  <a:t>Eq_M</a:t>
                </a:r>
                <a:r>
                  <a:rPr lang="en-US" baseline="-25000" dirty="0" err="1"/>
                  <a:t>R</a:t>
                </a:r>
                <a:r>
                  <a:rPr lang="en-US" dirty="0"/>
                  <a:t> (psi)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634735263"/>
        <c:crosses val="autoZero"/>
        <c:crossBetween val="midCat"/>
      </c:valAx>
      <c:valAx>
        <c:axId val="1634735263"/>
        <c:scaling>
          <c:orientation val="maxMin"/>
          <c:max val="4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/>
                    </a:solidFill>
                    <a:latin typeface="+mj-lt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500"/>
                  <a:t>GWT depth from top of subgrade (in)</a:t>
                </a:r>
              </a:p>
            </c:rich>
          </c:tx>
          <c:layout>
            <c:manualLayout>
              <c:xMode val="edge"/>
              <c:yMode val="edge"/>
              <c:x val="1.5339667584234492E-2"/>
              <c:y val="6.395554716179370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tx1"/>
                  </a:solidFill>
                  <a:latin typeface="+mj-lt"/>
                  <a:ea typeface="+mn-ea"/>
                  <a:cs typeface="Times New Roman" panose="02020603050405020304" pitchFamily="18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17949567"/>
        <c:crosses val="autoZero"/>
        <c:crossBetween val="midCat"/>
        <c:majorUnit val="10"/>
      </c:valAx>
      <c:spPr>
        <a:solidFill>
          <a:schemeClr val="bg1"/>
        </a:solidFill>
        <a:ln>
          <a:solidFill>
            <a:schemeClr val="tx1"/>
          </a:solidFill>
        </a:ln>
        <a:effectLst/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3.8734082325796782E-3"/>
          <c:y val="0.85004175568644591"/>
          <c:w val="0.98428494344215767"/>
          <c:h val="0.131219857058172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/>
              </a:solidFill>
              <a:latin typeface="+mj-lt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chemeClr val="tx1"/>
      </a:solidFill>
    </a:ln>
    <a:effectLst/>
  </c:spPr>
  <c:txPr>
    <a:bodyPr/>
    <a:lstStyle/>
    <a:p>
      <a:pPr>
        <a:defRPr sz="1500">
          <a:solidFill>
            <a:schemeClr val="tx1"/>
          </a:solidFill>
          <a:latin typeface="+mj-lt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52817869462291"/>
          <c:y val="0.18916852868494652"/>
          <c:w val="0.7648764096157572"/>
          <c:h val="0.51940564352557295"/>
        </c:manualLayout>
      </c:layout>
      <c:scatterChart>
        <c:scatterStyle val="smoothMarker"/>
        <c:varyColors val="0"/>
        <c:ser>
          <c:idx val="2"/>
          <c:order val="0"/>
          <c:tx>
            <c:v>A-1-a, Prediction model</c:v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xVal>
            <c:numRef>
              <c:f>[Eq_Mr.xlsx]Sheet1!$G$19:$G$24</c:f>
              <c:numCache>
                <c:formatCode>General</c:formatCode>
                <c:ptCount val="6"/>
                <c:pt idx="0">
                  <c:v>40315.927790674701</c:v>
                </c:pt>
                <c:pt idx="1">
                  <c:v>38663.585485359057</c:v>
                </c:pt>
                <c:pt idx="2">
                  <c:v>35682.642913687501</c:v>
                </c:pt>
                <c:pt idx="3">
                  <c:v>32497.565545376357</c:v>
                </c:pt>
                <c:pt idx="4">
                  <c:v>29104.162021370204</c:v>
                </c:pt>
                <c:pt idx="5">
                  <c:v>25510.57</c:v>
                </c:pt>
              </c:numCache>
            </c:numRef>
          </c:xVal>
          <c:yVal>
            <c:numRef>
              <c:f>[Eq_Mr.xlsx]Sheet1!$E$19:$E$24</c:f>
              <c:numCache>
                <c:formatCode>General</c:formatCode>
                <c:ptCount val="6"/>
                <c:pt idx="0">
                  <c:v>15.04426125</c:v>
                </c:pt>
                <c:pt idx="1">
                  <c:v>13.122020999999998</c:v>
                </c:pt>
                <c:pt idx="2">
                  <c:v>9.8424999999999994</c:v>
                </c:pt>
                <c:pt idx="3">
                  <c:v>6.5629790000000003</c:v>
                </c:pt>
                <c:pt idx="4">
                  <c:v>3.2795209999999999</c:v>
                </c:pt>
                <c:pt idx="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1903-4FE3-AA54-8C8A57C5E6A9}"/>
            </c:ext>
          </c:extLst>
        </c:ser>
        <c:ser>
          <c:idx val="3"/>
          <c:order val="1"/>
          <c:tx>
            <c:v>A-1-a, Deflection-Based calculation</c:v>
          </c:tx>
          <c:spPr>
            <a:ln w="19050" cap="rnd">
              <a:solidFill>
                <a:schemeClr val="accent4"/>
              </a:solidFill>
              <a:prstDash val="sysDot"/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[Eq_Mr.xlsx]Sheet1!$F$19:$F$24</c:f>
              <c:numCache>
                <c:formatCode>General</c:formatCode>
                <c:ptCount val="6"/>
                <c:pt idx="0">
                  <c:v>40250</c:v>
                </c:pt>
                <c:pt idx="1">
                  <c:v>38712</c:v>
                </c:pt>
                <c:pt idx="2">
                  <c:v>35764</c:v>
                </c:pt>
                <c:pt idx="3">
                  <c:v>32490</c:v>
                </c:pt>
                <c:pt idx="4">
                  <c:v>28974</c:v>
                </c:pt>
                <c:pt idx="5">
                  <c:v>25581.888438148759</c:v>
                </c:pt>
              </c:numCache>
            </c:numRef>
          </c:xVal>
          <c:yVal>
            <c:numRef>
              <c:f>[Eq_Mr.xlsx]Sheet1!$E$19:$E$24</c:f>
              <c:numCache>
                <c:formatCode>General</c:formatCode>
                <c:ptCount val="6"/>
                <c:pt idx="0">
                  <c:v>15.04426125</c:v>
                </c:pt>
                <c:pt idx="1">
                  <c:v>13.122020999999998</c:v>
                </c:pt>
                <c:pt idx="2">
                  <c:v>9.8424999999999994</c:v>
                </c:pt>
                <c:pt idx="3">
                  <c:v>6.5629790000000003</c:v>
                </c:pt>
                <c:pt idx="4">
                  <c:v>3.2795209999999999</c:v>
                </c:pt>
                <c:pt idx="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1903-4FE3-AA54-8C8A57C5E6A9}"/>
            </c:ext>
          </c:extLst>
        </c:ser>
        <c:ser>
          <c:idx val="8"/>
          <c:order val="6"/>
          <c:tx>
            <c:v>A-2-5, Prediction model</c:v>
          </c:tx>
          <c:spPr>
            <a:ln w="19050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[Eq_Mr.xlsx]Sheet1!$G$85:$G$90</c:f>
              <c:numCache>
                <c:formatCode>General</c:formatCode>
                <c:ptCount val="6"/>
                <c:pt idx="0">
                  <c:v>28531.390242106649</c:v>
                </c:pt>
                <c:pt idx="1">
                  <c:v>26915.463008212737</c:v>
                </c:pt>
                <c:pt idx="2">
                  <c:v>24934.917756437502</c:v>
                </c:pt>
                <c:pt idx="3">
                  <c:v>22801.002525732834</c:v>
                </c:pt>
                <c:pt idx="4">
                  <c:v>20510.879306185288</c:v>
                </c:pt>
                <c:pt idx="5">
                  <c:v>18070.04</c:v>
                </c:pt>
              </c:numCache>
            </c:numRef>
          </c:xVal>
          <c:yVal>
            <c:numRef>
              <c:f>[Eq_Mr.xlsx]Sheet1!$E$85:$E$90</c:f>
              <c:numCache>
                <c:formatCode>General</c:formatCode>
                <c:ptCount val="6"/>
                <c:pt idx="0">
                  <c:v>16.007842</c:v>
                </c:pt>
                <c:pt idx="1">
                  <c:v>13.122020999999998</c:v>
                </c:pt>
                <c:pt idx="2">
                  <c:v>9.8424999999999994</c:v>
                </c:pt>
                <c:pt idx="3">
                  <c:v>6.5629790000000003</c:v>
                </c:pt>
                <c:pt idx="4">
                  <c:v>3.2795209999999999</c:v>
                </c:pt>
                <c:pt idx="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1903-4FE3-AA54-8C8A57C5E6A9}"/>
            </c:ext>
          </c:extLst>
        </c:ser>
        <c:ser>
          <c:idx val="9"/>
          <c:order val="7"/>
          <c:tx>
            <c:v>A-2-5, Deflection-Based calculation</c:v>
          </c:tx>
          <c:spPr>
            <a:ln w="19050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triang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[Eq_Mr.xlsx]Sheet1!$F$85:$F$90</c:f>
              <c:numCache>
                <c:formatCode>General</c:formatCode>
                <c:ptCount val="6"/>
                <c:pt idx="0">
                  <c:v>28500</c:v>
                </c:pt>
                <c:pt idx="1">
                  <c:v>26948</c:v>
                </c:pt>
                <c:pt idx="2">
                  <c:v>24977</c:v>
                </c:pt>
                <c:pt idx="3">
                  <c:v>22792</c:v>
                </c:pt>
                <c:pt idx="4">
                  <c:v>20435</c:v>
                </c:pt>
                <c:pt idx="5">
                  <c:v>18114</c:v>
                </c:pt>
              </c:numCache>
            </c:numRef>
          </c:xVal>
          <c:yVal>
            <c:numRef>
              <c:f>[Eq_Mr.xlsx]Sheet1!$E$85:$E$90</c:f>
              <c:numCache>
                <c:formatCode>General</c:formatCode>
                <c:ptCount val="6"/>
                <c:pt idx="0">
                  <c:v>16.007842</c:v>
                </c:pt>
                <c:pt idx="1">
                  <c:v>13.122020999999998</c:v>
                </c:pt>
                <c:pt idx="2">
                  <c:v>9.8424999999999994</c:v>
                </c:pt>
                <c:pt idx="3">
                  <c:v>6.5629790000000003</c:v>
                </c:pt>
                <c:pt idx="4">
                  <c:v>3.2795209999999999</c:v>
                </c:pt>
                <c:pt idx="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1903-4FE3-AA54-8C8A57C5E6A9}"/>
            </c:ext>
          </c:extLst>
        </c:ser>
        <c:ser>
          <c:idx val="1"/>
          <c:order val="8"/>
          <c:tx>
            <c:v>A-3 Prediction model</c:v>
          </c:tx>
          <c:spPr>
            <a:ln w="19050" cap="rnd">
              <a:solidFill>
                <a:schemeClr val="accent1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xVal>
            <c:numRef>
              <c:f>[Eq_Mr.xlsx]Sheet1!$G$135:$G$156</c:f>
              <c:numCache>
                <c:formatCode>General</c:formatCode>
                <c:ptCount val="22"/>
                <c:pt idx="14">
                  <c:v>31089.617297751771</c:v>
                </c:pt>
                <c:pt idx="15">
                  <c:v>27547.506093</c:v>
                </c:pt>
                <c:pt idx="16">
                  <c:v>25448.170276706958</c:v>
                </c:pt>
                <c:pt idx="17">
                  <c:v>23602.319528258358</c:v>
                </c:pt>
                <c:pt idx="18">
                  <c:v>21840.931622707201</c:v>
                </c:pt>
                <c:pt idx="19">
                  <c:v>20681.98609807076</c:v>
                </c:pt>
                <c:pt idx="20">
                  <c:v>19603.99761389456</c:v>
                </c:pt>
                <c:pt idx="21">
                  <c:v>18783</c:v>
                </c:pt>
              </c:numCache>
            </c:numRef>
          </c:xVal>
          <c:yVal>
            <c:numRef>
              <c:f>[Eq_Mr.xlsx]Sheet1!$E$135:$E$156</c:f>
              <c:numCache>
                <c:formatCode>General</c:formatCode>
                <c:ptCount val="22"/>
                <c:pt idx="14">
                  <c:v>24.496013999999999</c:v>
                </c:pt>
                <c:pt idx="15">
                  <c:v>19.684999999999999</c:v>
                </c:pt>
                <c:pt idx="16">
                  <c:v>16.405479</c:v>
                </c:pt>
                <c:pt idx="17">
                  <c:v>13.122020999999998</c:v>
                </c:pt>
                <c:pt idx="18">
                  <c:v>9.4488000000000003</c:v>
                </c:pt>
                <c:pt idx="19">
                  <c:v>6.5629790000000003</c:v>
                </c:pt>
                <c:pt idx="20">
                  <c:v>3.2795209999999999</c:v>
                </c:pt>
                <c:pt idx="21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1903-4FE3-AA54-8C8A57C5E6A9}"/>
            </c:ext>
          </c:extLst>
        </c:ser>
        <c:ser>
          <c:idx val="0"/>
          <c:order val="9"/>
          <c:tx>
            <c:v>A-3, Deflection-Based calculation</c:v>
          </c:tx>
          <c:spPr>
            <a:ln w="19050" cap="rnd">
              <a:solidFill>
                <a:schemeClr val="accent1"/>
              </a:solidFill>
              <a:prstDash val="sysDot"/>
              <a:round/>
              <a:headEnd w="lg" len="med"/>
            </a:ln>
            <a:effectLst/>
          </c:spPr>
          <c:marker>
            <c:symbol val="squar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prstDash val="sysDash"/>
              </a:ln>
              <a:effectLst/>
            </c:spPr>
          </c:marker>
          <c:xVal>
            <c:numRef>
              <c:f>[Eq_Mr.xlsx]Sheet1!$F$149:$F$156</c:f>
              <c:numCache>
                <c:formatCode>General</c:formatCode>
                <c:ptCount val="8"/>
                <c:pt idx="0">
                  <c:v>30500</c:v>
                </c:pt>
                <c:pt idx="1">
                  <c:v>28136</c:v>
                </c:pt>
                <c:pt idx="2">
                  <c:v>26046</c:v>
                </c:pt>
                <c:pt idx="3">
                  <c:v>23798</c:v>
                </c:pt>
                <c:pt idx="4">
                  <c:v>21530</c:v>
                </c:pt>
                <c:pt idx="5">
                  <c:v>19753</c:v>
                </c:pt>
                <c:pt idx="6">
                  <c:v>19448</c:v>
                </c:pt>
                <c:pt idx="7">
                  <c:v>19385</c:v>
                </c:pt>
              </c:numCache>
            </c:numRef>
          </c:xVal>
          <c:yVal>
            <c:numRef>
              <c:f>[Eq_Mr.xlsx]Sheet1!$E$149:$E$156</c:f>
              <c:numCache>
                <c:formatCode>General</c:formatCode>
                <c:ptCount val="8"/>
                <c:pt idx="0">
                  <c:v>24.496013999999999</c:v>
                </c:pt>
                <c:pt idx="1">
                  <c:v>19.684999999999999</c:v>
                </c:pt>
                <c:pt idx="2">
                  <c:v>16.405479</c:v>
                </c:pt>
                <c:pt idx="3">
                  <c:v>13.122020999999998</c:v>
                </c:pt>
                <c:pt idx="4">
                  <c:v>9.4488000000000003</c:v>
                </c:pt>
                <c:pt idx="5">
                  <c:v>6.5629790000000003</c:v>
                </c:pt>
                <c:pt idx="6">
                  <c:v>3.2795209999999999</c:v>
                </c:pt>
                <c:pt idx="7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1903-4FE3-AA54-8C8A57C5E6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0405696"/>
        <c:axId val="280410976"/>
        <c:extLst>
          <c:ext xmlns:c15="http://schemas.microsoft.com/office/drawing/2012/chart" uri="{02D57815-91ED-43cb-92C2-25804820EDAC}">
            <c15:filteredScatterSeries>
              <c15:ser>
                <c:idx val="4"/>
                <c:order val="2"/>
                <c:tx>
                  <c:v>A-1-b, Prediction model</c:v>
                </c:tx>
                <c:spPr>
                  <a:ln w="19050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xVal>
                  <c:numRef>
                    <c:extLst>
                      <c:ext uri="{02D57815-91ED-43cb-92C2-25804820EDAC}">
                        <c15:formulaRef>
                          <c15:sqref>[Eq_Mr.xlsx]Sheet1!$G$41:$G$46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37820.058570942332</c:v>
                      </c:pt>
                      <c:pt idx="1">
                        <c:v>35965.755070441715</c:v>
                      </c:pt>
                      <c:pt idx="2">
                        <c:v>33196.109360874994</c:v>
                      </c:pt>
                      <c:pt idx="3">
                        <c:v>30264.274360827512</c:v>
                      </c:pt>
                      <c:pt idx="4">
                        <c:v>27166.438286039614</c:v>
                      </c:pt>
                      <c:pt idx="5">
                        <c:v>23910.03</c:v>
                      </c:pt>
                    </c:numCache>
                  </c:numRef>
                </c:xVal>
                <c:yVal>
                  <c:numRef>
                    <c:extLst>
                      <c:ext uri="{02D57815-91ED-43cb-92C2-25804820EDAC}">
                        <c15:formulaRef>
                          <c15:sqref>[Eq_Mr.xlsx]Sheet1!$E$41:$E$46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15.43304</c:v>
                      </c:pt>
                      <c:pt idx="1">
                        <c:v>13.122020999999998</c:v>
                      </c:pt>
                      <c:pt idx="2">
                        <c:v>9.8424999999999994</c:v>
                      </c:pt>
                      <c:pt idx="3">
                        <c:v>6.5629790000000003</c:v>
                      </c:pt>
                      <c:pt idx="4">
                        <c:v>3.2795209999999999</c:v>
                      </c:pt>
                      <c:pt idx="5">
                        <c:v>0</c:v>
                      </c:pt>
                    </c:numCache>
                  </c:numRef>
                </c:yVal>
                <c:smooth val="1"/>
                <c:extLst>
                  <c:ext xmlns:c16="http://schemas.microsoft.com/office/drawing/2014/chart" uri="{C3380CC4-5D6E-409C-BE32-E72D297353CC}">
                    <c16:uniqueId val="{00000006-1903-4FE3-AA54-8C8A57C5E6A9}"/>
                  </c:ext>
                </c:extLst>
              </c15:ser>
            </c15:filteredScatterSeries>
            <c15:filteredScatterSeries>
              <c15:ser>
                <c:idx val="5"/>
                <c:order val="3"/>
                <c:tx>
                  <c:v>A-1-b, Deflection-Based Calculation</c:v>
                </c:tx>
                <c:spPr>
                  <a:ln w="19050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/>
                    </a:solidFill>
                    <a:ln w="9525">
                      <a:solidFill>
                        <a:schemeClr val="accent6"/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[Eq_Mr.xlsx]Sheet1!$F$41:$F$46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37750</c:v>
                      </c:pt>
                      <c:pt idx="1">
                        <c:v>36025</c:v>
                      </c:pt>
                      <c:pt idx="2">
                        <c:v>33284</c:v>
                      </c:pt>
                      <c:pt idx="3">
                        <c:v>30251</c:v>
                      </c:pt>
                      <c:pt idx="4">
                        <c:v>27019</c:v>
                      </c:pt>
                      <c:pt idx="5">
                        <c:v>23992.951268077406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[Eq_Mr.xlsx]Sheet1!$E$41:$E$46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15.43304</c:v>
                      </c:pt>
                      <c:pt idx="1">
                        <c:v>13.122020999999998</c:v>
                      </c:pt>
                      <c:pt idx="2">
                        <c:v>9.8424999999999994</c:v>
                      </c:pt>
                      <c:pt idx="3">
                        <c:v>6.5629790000000003</c:v>
                      </c:pt>
                      <c:pt idx="4">
                        <c:v>3.2795209999999999</c:v>
                      </c:pt>
                      <c:pt idx="5">
                        <c:v>0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1903-4FE3-AA54-8C8A57C5E6A9}"/>
                  </c:ext>
                </c:extLst>
              </c15:ser>
            </c15:filteredScatterSeries>
            <c15:filteredScatterSeries>
              <c15:ser>
                <c:idx val="6"/>
                <c:order val="4"/>
                <c:tx>
                  <c:v>A-2-4, Prediction model</c:v>
                </c:tx>
                <c:spPr>
                  <a:ln w="19050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[Eq_Mr.xlsx]Sheet1!$G$61:$G$68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33421.220541917552</c:v>
                      </c:pt>
                      <c:pt idx="1">
                        <c:v>30134.230755749999</c:v>
                      </c:pt>
                      <c:pt idx="2">
                        <c:v>27739.961196559758</c:v>
                      </c:pt>
                      <c:pt idx="3">
                        <c:v>25637.395829061108</c:v>
                      </c:pt>
                      <c:pt idx="4">
                        <c:v>23830.913016596522</c:v>
                      </c:pt>
                      <c:pt idx="5">
                        <c:v>22319.806477245209</c:v>
                      </c:pt>
                      <c:pt idx="6">
                        <c:v>21100.799792625658</c:v>
                      </c:pt>
                      <c:pt idx="7">
                        <c:v>20177.48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[Eq_Mr.xlsx]Sheet1!$E$61:$E$68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23.649559</c:v>
                      </c:pt>
                      <c:pt idx="1">
                        <c:v>19.684999999999999</c:v>
                      </c:pt>
                      <c:pt idx="2">
                        <c:v>16.405479</c:v>
                      </c:pt>
                      <c:pt idx="3">
                        <c:v>13.122020999999998</c:v>
                      </c:pt>
                      <c:pt idx="4">
                        <c:v>9.8411876666666807</c:v>
                      </c:pt>
                      <c:pt idx="5">
                        <c:v>6.5629790000000003</c:v>
                      </c:pt>
                      <c:pt idx="6">
                        <c:v>3.2795209999999999</c:v>
                      </c:pt>
                      <c:pt idx="7">
                        <c:v>0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1903-4FE3-AA54-8C8A57C5E6A9}"/>
                  </c:ext>
                </c:extLst>
              </c15:ser>
            </c15:filteredScatterSeries>
            <c15:filteredScatterSeries>
              <c15:ser>
                <c:idx val="7"/>
                <c:order val="5"/>
                <c:tx>
                  <c:v>A-2-4, Deflaction-Based calculation</c:v>
                </c:tx>
                <c:spPr>
                  <a:ln w="19050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[Eq_Mr.xlsx]Sheet1!$F$61:$F$68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32750</c:v>
                      </c:pt>
                      <c:pt idx="1">
                        <c:v>30670</c:v>
                      </c:pt>
                      <c:pt idx="2">
                        <c:v>28422</c:v>
                      </c:pt>
                      <c:pt idx="3">
                        <c:v>25984</c:v>
                      </c:pt>
                      <c:pt idx="4">
                        <c:v>23479</c:v>
                      </c:pt>
                      <c:pt idx="5">
                        <c:v>21345</c:v>
                      </c:pt>
                      <c:pt idx="6">
                        <c:v>20889</c:v>
                      </c:pt>
                      <c:pt idx="7">
                        <c:v>20815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[Eq_Mr.xlsx]Sheet1!$E$61:$E$68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23.649559</c:v>
                      </c:pt>
                      <c:pt idx="1">
                        <c:v>19.684999999999999</c:v>
                      </c:pt>
                      <c:pt idx="2">
                        <c:v>16.405479</c:v>
                      </c:pt>
                      <c:pt idx="3">
                        <c:v>13.122020999999998</c:v>
                      </c:pt>
                      <c:pt idx="4">
                        <c:v>9.8411876666666807</c:v>
                      </c:pt>
                      <c:pt idx="5">
                        <c:v>6.5629790000000003</c:v>
                      </c:pt>
                      <c:pt idx="6">
                        <c:v>3.2795209999999999</c:v>
                      </c:pt>
                      <c:pt idx="7">
                        <c:v>0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1903-4FE3-AA54-8C8A57C5E6A9}"/>
                  </c:ext>
                </c:extLst>
              </c15:ser>
            </c15:filteredScatterSeries>
            <c15:filteredScatterSeries>
              <c15:ser>
                <c:idx val="10"/>
                <c:order val="10"/>
                <c:tx>
                  <c:v>A-2-6, Prediction model</c:v>
                </c:tx>
                <c:spPr>
                  <a:ln w="19050" cap="rnd">
                    <a:solidFill>
                      <a:schemeClr val="accent5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>
                      <a:solidFill>
                        <a:schemeClr val="accent5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[Eq_Mr.xlsx]Sheet1!$G$107:$G$112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26279.681191110245</c:v>
                      </c:pt>
                      <c:pt idx="1">
                        <c:v>24701.636158328511</c:v>
                      </c:pt>
                      <c:pt idx="2">
                        <c:v>22889.724391749998</c:v>
                      </c:pt>
                      <c:pt idx="3">
                        <c:v>20942.726584824108</c:v>
                      </c:pt>
                      <c:pt idx="4">
                        <c:v>18858.062055736311</c:v>
                      </c:pt>
                      <c:pt idx="5">
                        <c:v>16640.73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[Eq_Mr.xlsx]Sheet1!$E$107:$E$112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16.200755000000001</c:v>
                      </c:pt>
                      <c:pt idx="1">
                        <c:v>13.122020999999998</c:v>
                      </c:pt>
                      <c:pt idx="2">
                        <c:v>9.8424999999999994</c:v>
                      </c:pt>
                      <c:pt idx="3">
                        <c:v>6.5629790000000003</c:v>
                      </c:pt>
                      <c:pt idx="4">
                        <c:v>3.2795209999999999</c:v>
                      </c:pt>
                      <c:pt idx="5">
                        <c:v>0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1903-4FE3-AA54-8C8A57C5E6A9}"/>
                  </c:ext>
                </c:extLst>
              </c15:ser>
            </c15:filteredScatterSeries>
            <c15:filteredScatterSeries>
              <c15:ser>
                <c:idx val="11"/>
                <c:order val="11"/>
                <c:tx>
                  <c:v>A-2-6, Deflection-Based calculation</c:v>
                </c:tx>
                <c:spPr>
                  <a:ln w="19050" cap="rnd">
                    <a:solidFill>
                      <a:schemeClr val="accent6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>
                        <a:lumMod val="60000"/>
                      </a:schemeClr>
                    </a:solidFill>
                    <a:ln w="9525">
                      <a:solidFill>
                        <a:schemeClr val="accent6">
                          <a:lumMod val="6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[Eq_Mr.xlsx]Sheet1!$F$107:$F$112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26250</c:v>
                      </c:pt>
                      <c:pt idx="1">
                        <c:v>24733</c:v>
                      </c:pt>
                      <c:pt idx="2">
                        <c:v>22929</c:v>
                      </c:pt>
                      <c:pt idx="3">
                        <c:v>20934</c:v>
                      </c:pt>
                      <c:pt idx="4">
                        <c:v>18784</c:v>
                      </c:pt>
                      <c:pt idx="5">
                        <c:v>16683.840285749189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[Eq_Mr.xlsx]Sheet1!$E$107:$E$112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16.200755000000001</c:v>
                      </c:pt>
                      <c:pt idx="1">
                        <c:v>13.122020999999998</c:v>
                      </c:pt>
                      <c:pt idx="2">
                        <c:v>9.8424999999999994</c:v>
                      </c:pt>
                      <c:pt idx="3">
                        <c:v>6.5629790000000003</c:v>
                      </c:pt>
                      <c:pt idx="4">
                        <c:v>3.2795209999999999</c:v>
                      </c:pt>
                      <c:pt idx="5">
                        <c:v>0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1903-4FE3-AA54-8C8A57C5E6A9}"/>
                  </c:ext>
                </c:extLst>
              </c15:ser>
            </c15:filteredScatterSeries>
            <c15:filteredScatterSeries>
              <c15:ser>
                <c:idx val="12"/>
                <c:order val="12"/>
                <c:tx>
                  <c:v>A-2-7, Prediction model</c:v>
                </c:tx>
                <c:spPr>
                  <a:ln w="19050" cap="rnd">
                    <a:solidFill>
                      <a:schemeClr val="accent1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[Eq_Mr.xlsx]Sheet1!$G$129:$G$134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24773.217010449356</c:v>
                      </c:pt>
                      <c:pt idx="1">
                        <c:v>23291.811348233532</c:v>
                      </c:pt>
                      <c:pt idx="2">
                        <c:v>21597.334574500001</c:v>
                      </c:pt>
                      <c:pt idx="3">
                        <c:v>19766.911339779934</c:v>
                      </c:pt>
                      <c:pt idx="4">
                        <c:v>17798.099357726736</c:v>
                      </c:pt>
                      <c:pt idx="5">
                        <c:v>15695.62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[Eq_Mr.xlsx]Sheet1!$E$129:$E$134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16.232250999999998</c:v>
                      </c:pt>
                      <c:pt idx="1">
                        <c:v>13.122020999999998</c:v>
                      </c:pt>
                      <c:pt idx="2">
                        <c:v>9.8424999999999994</c:v>
                      </c:pt>
                      <c:pt idx="3">
                        <c:v>6.5629790000000003</c:v>
                      </c:pt>
                      <c:pt idx="4">
                        <c:v>3.2795209999999999</c:v>
                      </c:pt>
                      <c:pt idx="5">
                        <c:v>0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1903-4FE3-AA54-8C8A57C5E6A9}"/>
                  </c:ext>
                </c:extLst>
              </c15:ser>
            </c15:filteredScatterSeries>
            <c15:filteredScatterSeries>
              <c15:ser>
                <c:idx val="13"/>
                <c:order val="13"/>
                <c:tx>
                  <c:v>A-2-7, Deflection-Based calculation</c:v>
                </c:tx>
                <c:spPr>
                  <a:ln w="19050" cap="rnd">
                    <a:solidFill>
                      <a:schemeClr val="accent2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x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[Eq_Mr.xlsx]Sheet1!$F$129:$F$134</c15:sqref>
                        </c15:formulaRef>
                      </c:ext>
                    </c:extLst>
                    <c:numCache>
                      <c:formatCode>0</c:formatCode>
                      <c:ptCount val="6"/>
                      <c:pt idx="0">
                        <c:v>24750</c:v>
                      </c:pt>
                      <c:pt idx="1">
                        <c:v>23316</c:v>
                      </c:pt>
                      <c:pt idx="2">
                        <c:v>21629</c:v>
                      </c:pt>
                      <c:pt idx="3">
                        <c:v>19759.5</c:v>
                      </c:pt>
                      <c:pt idx="4">
                        <c:v>17739</c:v>
                      </c:pt>
                      <c:pt idx="5">
                        <c:v>15730</c:v>
                      </c:pt>
                    </c:numCache>
                  </c:numRef>
                </c:xVal>
                <c:y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[Eq_Mr.xlsx]Sheet1!$E$129:$E$134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16.232250999999998</c:v>
                      </c:pt>
                      <c:pt idx="1">
                        <c:v>13.122020999999998</c:v>
                      </c:pt>
                      <c:pt idx="2">
                        <c:v>9.8424999999999994</c:v>
                      </c:pt>
                      <c:pt idx="3">
                        <c:v>6.5629790000000003</c:v>
                      </c:pt>
                      <c:pt idx="4">
                        <c:v>3.2795209999999999</c:v>
                      </c:pt>
                      <c:pt idx="5">
                        <c:v>0</c:v>
                      </c:pt>
                    </c:numCache>
                  </c:numRef>
                </c:y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1903-4FE3-AA54-8C8A57C5E6A9}"/>
                  </c:ext>
                </c:extLst>
              </c15:ser>
            </c15:filteredScatterSeries>
          </c:ext>
        </c:extLst>
      </c:scatterChart>
      <c:valAx>
        <c:axId val="280405696"/>
        <c:scaling>
          <c:orientation val="minMax"/>
          <c:min val="15000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 dirty="0"/>
                  <a:t>Eq-M</a:t>
                </a:r>
                <a:r>
                  <a:rPr lang="en-US" baseline="-25000" dirty="0"/>
                  <a:t>R</a:t>
                </a:r>
                <a:r>
                  <a:rPr lang="en-US" dirty="0"/>
                  <a:t> (psi)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280410976"/>
        <c:crosses val="autoZero"/>
        <c:crossBetween val="midCat"/>
        <c:majorUnit val="5000"/>
      </c:valAx>
      <c:valAx>
        <c:axId val="280410976"/>
        <c:scaling>
          <c:orientation val="maxMin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/>
                  <a:t>GWT depth from top of subgrade (in)</a:t>
                </a:r>
              </a:p>
              <a:p>
                <a:pPr algn="ctr" rtl="0">
                  <a:defRPr/>
                </a:pPr>
                <a:endParaRPr lang="en-US"/>
              </a:p>
            </c:rich>
          </c:tx>
          <c:layout>
            <c:manualLayout>
              <c:xMode val="edge"/>
              <c:yMode val="edge"/>
              <c:x val="7.5423913865132943E-3"/>
              <c:y val="2.59497772976812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280405696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ayout>
        <c:manualLayout>
          <c:xMode val="edge"/>
          <c:yMode val="edge"/>
          <c:x val="1.9653386518193759E-3"/>
          <c:y val="0.8020559641308691"/>
          <c:w val="0.99607631778596495"/>
          <c:h val="0.19749478388256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dk1"/>
              </a:solidFill>
              <a:latin typeface="+mj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 sz="1500">
          <a:solidFill>
            <a:schemeClr val="dk1"/>
          </a:solidFill>
          <a:latin typeface="+mj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459314022298652"/>
          <c:y val="0.1742222269776986"/>
          <c:w val="0.75155525222686892"/>
          <c:h val="0.54420393622668406"/>
        </c:manualLayout>
      </c:layout>
      <c:scatterChart>
        <c:scatterStyle val="smoothMarker"/>
        <c:varyColors val="0"/>
        <c:ser>
          <c:idx val="1"/>
          <c:order val="0"/>
          <c:tx>
            <c:v>A-4, Prediction model</c:v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xVal>
            <c:numRef>
              <c:f>[Eq_Mr.xlsx]Sheet1!$G$163:$G$178</c:f>
              <c:numCache>
                <c:formatCode>General</c:formatCode>
                <c:ptCount val="16"/>
                <c:pt idx="0">
                  <c:v>25420.955669568728</c:v>
                </c:pt>
                <c:pt idx="1">
                  <c:v>24998.154266999998</c:v>
                </c:pt>
                <c:pt idx="2">
                  <c:v>22992.776388000002</c:v>
                </c:pt>
                <c:pt idx="3">
                  <c:v>21204.398075000001</c:v>
                </c:pt>
                <c:pt idx="4">
                  <c:v>19633.019327999998</c:v>
                </c:pt>
                <c:pt idx="5">
                  <c:v>18278.640147000002</c:v>
                </c:pt>
                <c:pt idx="6">
                  <c:v>17682.825393750001</c:v>
                </c:pt>
                <c:pt idx="7">
                  <c:v>17141.260532</c:v>
                </c:pt>
                <c:pt idx="8">
                  <c:v>16747.06856448</c:v>
                </c:pt>
                <c:pt idx="9">
                  <c:v>16220.880482999999</c:v>
                </c:pt>
                <c:pt idx="10">
                  <c:v>16088.632702921444</c:v>
                </c:pt>
                <c:pt idx="11">
                  <c:v>15962.259956454844</c:v>
                </c:pt>
                <c:pt idx="12">
                  <c:v>15842.065295750001</c:v>
                </c:pt>
                <c:pt idx="13">
                  <c:v>15727.893579519243</c:v>
                </c:pt>
                <c:pt idx="14">
                  <c:v>15619.618596857044</c:v>
                </c:pt>
                <c:pt idx="15">
                  <c:v>15517.5</c:v>
                </c:pt>
              </c:numCache>
            </c:numRef>
          </c:xVal>
          <c:yVal>
            <c:numRef>
              <c:f>[Eq_Mr.xlsx]Sheet1!$E$163:$E$178</c:f>
              <c:numCache>
                <c:formatCode>General</c:formatCode>
                <c:ptCount val="16"/>
                <c:pt idx="0">
                  <c:v>141.69262999999998</c:v>
                </c:pt>
                <c:pt idx="1">
                  <c:v>137.79499999999999</c:v>
                </c:pt>
                <c:pt idx="2">
                  <c:v>118.11</c:v>
                </c:pt>
                <c:pt idx="3">
                  <c:v>98.424999999999997</c:v>
                </c:pt>
                <c:pt idx="4">
                  <c:v>78.739999999999995</c:v>
                </c:pt>
                <c:pt idx="5">
                  <c:v>59.055</c:v>
                </c:pt>
                <c:pt idx="6">
                  <c:v>49.212499999999999</c:v>
                </c:pt>
                <c:pt idx="7">
                  <c:v>39.369999999999997</c:v>
                </c:pt>
                <c:pt idx="8">
                  <c:v>31.495999999999999</c:v>
                </c:pt>
                <c:pt idx="9">
                  <c:v>19.684999999999999</c:v>
                </c:pt>
                <c:pt idx="10">
                  <c:v>16.405479</c:v>
                </c:pt>
                <c:pt idx="11">
                  <c:v>13.122020999999998</c:v>
                </c:pt>
                <c:pt idx="12">
                  <c:v>9.8424999999999994</c:v>
                </c:pt>
                <c:pt idx="13">
                  <c:v>6.5629790000000003</c:v>
                </c:pt>
                <c:pt idx="14">
                  <c:v>3.2795209999999999</c:v>
                </c:pt>
                <c:pt idx="1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672A-48D2-989B-96BCCDBB5F9C}"/>
            </c:ext>
          </c:extLst>
        </c:ser>
        <c:ser>
          <c:idx val="0"/>
          <c:order val="1"/>
          <c:tx>
            <c:v>A-4, Deflection-Based calculation</c:v>
          </c:tx>
          <c:spPr>
            <a:ln w="190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[Eq_Mr.xlsx]Sheet1!$F$163:$F$178</c:f>
              <c:numCache>
                <c:formatCode>General</c:formatCode>
                <c:ptCount val="16"/>
                <c:pt idx="0">
                  <c:v>25250</c:v>
                </c:pt>
                <c:pt idx="1">
                  <c:v>24911</c:v>
                </c:pt>
                <c:pt idx="2">
                  <c:v>23172</c:v>
                </c:pt>
                <c:pt idx="3">
                  <c:v>21446</c:v>
                </c:pt>
                <c:pt idx="4">
                  <c:v>19789</c:v>
                </c:pt>
                <c:pt idx="5">
                  <c:v>18254</c:v>
                </c:pt>
                <c:pt idx="6">
                  <c:v>17588</c:v>
                </c:pt>
                <c:pt idx="7">
                  <c:v>16978</c:v>
                </c:pt>
                <c:pt idx="8">
                  <c:v>16576</c:v>
                </c:pt>
                <c:pt idx="9">
                  <c:v>16102</c:v>
                </c:pt>
                <c:pt idx="10">
                  <c:v>15998</c:v>
                </c:pt>
                <c:pt idx="11">
                  <c:v>15908</c:v>
                </c:pt>
                <c:pt idx="12">
                  <c:v>15837</c:v>
                </c:pt>
                <c:pt idx="13">
                  <c:v>15784</c:v>
                </c:pt>
                <c:pt idx="14">
                  <c:v>15747</c:v>
                </c:pt>
                <c:pt idx="15">
                  <c:v>15731.874476072942</c:v>
                </c:pt>
              </c:numCache>
            </c:numRef>
          </c:xVal>
          <c:yVal>
            <c:numRef>
              <c:f>[Eq_Mr.xlsx]Sheet1!$E$163:$E$178</c:f>
              <c:numCache>
                <c:formatCode>General</c:formatCode>
                <c:ptCount val="16"/>
                <c:pt idx="0">
                  <c:v>141.69262999999998</c:v>
                </c:pt>
                <c:pt idx="1">
                  <c:v>137.79499999999999</c:v>
                </c:pt>
                <c:pt idx="2">
                  <c:v>118.11</c:v>
                </c:pt>
                <c:pt idx="3">
                  <c:v>98.424999999999997</c:v>
                </c:pt>
                <c:pt idx="4">
                  <c:v>78.739999999999995</c:v>
                </c:pt>
                <c:pt idx="5">
                  <c:v>59.055</c:v>
                </c:pt>
                <c:pt idx="6">
                  <c:v>49.212499999999999</c:v>
                </c:pt>
                <c:pt idx="7">
                  <c:v>39.369999999999997</c:v>
                </c:pt>
                <c:pt idx="8">
                  <c:v>31.495999999999999</c:v>
                </c:pt>
                <c:pt idx="9">
                  <c:v>19.684999999999999</c:v>
                </c:pt>
                <c:pt idx="10">
                  <c:v>16.405479</c:v>
                </c:pt>
                <c:pt idx="11">
                  <c:v>13.122020999999998</c:v>
                </c:pt>
                <c:pt idx="12">
                  <c:v>9.8424999999999994</c:v>
                </c:pt>
                <c:pt idx="13">
                  <c:v>6.5629790000000003</c:v>
                </c:pt>
                <c:pt idx="14">
                  <c:v>3.2795209999999999</c:v>
                </c:pt>
                <c:pt idx="15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672A-48D2-989B-96BCCDBB5F9C}"/>
            </c:ext>
          </c:extLst>
        </c:ser>
        <c:ser>
          <c:idx val="3"/>
          <c:order val="2"/>
          <c:tx>
            <c:v>A-6, Prediction model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xVal>
            <c:numRef>
              <c:f>[Eq_Mr.xlsx]Sheet1!$G$204:$G$221</c:f>
              <c:numCache>
                <c:formatCode>General</c:formatCode>
                <c:ptCount val="18"/>
                <c:pt idx="0">
                  <c:v>18947.113162909838</c:v>
                </c:pt>
                <c:pt idx="1">
                  <c:v>17723.065528250001</c:v>
                </c:pt>
                <c:pt idx="2">
                  <c:v>16949.825627882499</c:v>
                </c:pt>
                <c:pt idx="3">
                  <c:v>16221.303138080002</c:v>
                </c:pt>
                <c:pt idx="4">
                  <c:v>15537.498058842501</c:v>
                </c:pt>
                <c:pt idx="5">
                  <c:v>14898.410390170002</c:v>
                </c:pt>
                <c:pt idx="6">
                  <c:v>14304.040132062501</c:v>
                </c:pt>
                <c:pt idx="7">
                  <c:v>13754.38728452</c:v>
                </c:pt>
                <c:pt idx="8">
                  <c:v>13249.451847542499</c:v>
                </c:pt>
                <c:pt idx="9">
                  <c:v>12789.233821130001</c:v>
                </c:pt>
                <c:pt idx="10">
                  <c:v>12617.667485523201</c:v>
                </c:pt>
                <c:pt idx="11">
                  <c:v>12373.7332052825</c:v>
                </c:pt>
                <c:pt idx="12">
                  <c:v>12308.856341368362</c:v>
                </c:pt>
                <c:pt idx="13">
                  <c:v>12245.144986706682</c:v>
                </c:pt>
                <c:pt idx="14">
                  <c:v>12182.751926320627</c:v>
                </c:pt>
                <c:pt idx="15">
                  <c:v>12121.600022706552</c:v>
                </c:pt>
                <c:pt idx="16">
                  <c:v>12061.618100085992</c:v>
                </c:pt>
                <c:pt idx="17">
                  <c:v>12002.95</c:v>
                </c:pt>
              </c:numCache>
            </c:numRef>
          </c:xVal>
          <c:yVal>
            <c:numRef>
              <c:f>[Eq_Mr.xlsx]Sheet1!$E$204:$E$221</c:f>
              <c:numCache>
                <c:formatCode>General</c:formatCode>
                <c:ptCount val="18"/>
                <c:pt idx="0">
                  <c:v>225.92868200000001</c:v>
                </c:pt>
                <c:pt idx="1">
                  <c:v>196.85</c:v>
                </c:pt>
                <c:pt idx="2">
                  <c:v>177.16499999999999</c:v>
                </c:pt>
                <c:pt idx="3">
                  <c:v>157.47999999999999</c:v>
                </c:pt>
                <c:pt idx="4">
                  <c:v>137.79499999999999</c:v>
                </c:pt>
                <c:pt idx="5">
                  <c:v>118.11</c:v>
                </c:pt>
                <c:pt idx="6">
                  <c:v>98.424999999999997</c:v>
                </c:pt>
                <c:pt idx="7">
                  <c:v>78.739999999999995</c:v>
                </c:pt>
                <c:pt idx="8">
                  <c:v>59.055</c:v>
                </c:pt>
                <c:pt idx="9">
                  <c:v>39.369999999999997</c:v>
                </c:pt>
                <c:pt idx="10">
                  <c:v>31.495999999999999</c:v>
                </c:pt>
                <c:pt idx="11">
                  <c:v>19.684999999999999</c:v>
                </c:pt>
                <c:pt idx="12">
                  <c:v>16.405479</c:v>
                </c:pt>
                <c:pt idx="13">
                  <c:v>13.122020999999998</c:v>
                </c:pt>
                <c:pt idx="14">
                  <c:v>9.8424999999999994</c:v>
                </c:pt>
                <c:pt idx="15">
                  <c:v>6.5629790000000003</c:v>
                </c:pt>
                <c:pt idx="16">
                  <c:v>3.2795209999999999</c:v>
                </c:pt>
                <c:pt idx="17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672A-48D2-989B-96BCCDBB5F9C}"/>
            </c:ext>
          </c:extLst>
        </c:ser>
        <c:ser>
          <c:idx val="2"/>
          <c:order val="3"/>
          <c:tx>
            <c:v>A-6, Deflection-Based calculation</c:v>
          </c:tx>
          <c:spPr>
            <a:ln w="19050" cap="rnd">
              <a:solidFill>
                <a:schemeClr val="accent3"/>
              </a:solidFill>
              <a:prstDash val="sysDot"/>
              <a:round/>
            </a:ln>
            <a:effectLst/>
          </c:spPr>
          <c:marker>
            <c:symbol val="triang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[Eq_Mr.xlsx]Sheet1!$F$204:$F$221</c:f>
              <c:numCache>
                <c:formatCode>General</c:formatCode>
                <c:ptCount val="18"/>
                <c:pt idx="0">
                  <c:v>18750</c:v>
                </c:pt>
                <c:pt idx="1">
                  <c:v>17713</c:v>
                </c:pt>
                <c:pt idx="2">
                  <c:v>17008</c:v>
                </c:pt>
                <c:pt idx="3">
                  <c:v>16305</c:v>
                </c:pt>
                <c:pt idx="4">
                  <c:v>15615</c:v>
                </c:pt>
                <c:pt idx="5">
                  <c:v>14940</c:v>
                </c:pt>
                <c:pt idx="6">
                  <c:v>14292</c:v>
                </c:pt>
                <c:pt idx="7">
                  <c:v>13685</c:v>
                </c:pt>
                <c:pt idx="8">
                  <c:v>13126</c:v>
                </c:pt>
                <c:pt idx="9">
                  <c:v>12653</c:v>
                </c:pt>
                <c:pt idx="10">
                  <c:v>12500</c:v>
                </c:pt>
                <c:pt idx="11">
                  <c:v>12314</c:v>
                </c:pt>
                <c:pt idx="12">
                  <c:v>12271</c:v>
                </c:pt>
                <c:pt idx="13">
                  <c:v>12234</c:v>
                </c:pt>
                <c:pt idx="14">
                  <c:v>12203</c:v>
                </c:pt>
                <c:pt idx="15">
                  <c:v>12180</c:v>
                </c:pt>
                <c:pt idx="16">
                  <c:v>12162</c:v>
                </c:pt>
                <c:pt idx="17">
                  <c:v>12155</c:v>
                </c:pt>
              </c:numCache>
            </c:numRef>
          </c:xVal>
          <c:yVal>
            <c:numRef>
              <c:f>[Eq_Mr.xlsx]Sheet1!$E$204:$E$221</c:f>
              <c:numCache>
                <c:formatCode>General</c:formatCode>
                <c:ptCount val="18"/>
                <c:pt idx="0">
                  <c:v>225.92868200000001</c:v>
                </c:pt>
                <c:pt idx="1">
                  <c:v>196.85</c:v>
                </c:pt>
                <c:pt idx="2">
                  <c:v>177.16499999999999</c:v>
                </c:pt>
                <c:pt idx="3">
                  <c:v>157.47999999999999</c:v>
                </c:pt>
                <c:pt idx="4">
                  <c:v>137.79499999999999</c:v>
                </c:pt>
                <c:pt idx="5">
                  <c:v>118.11</c:v>
                </c:pt>
                <c:pt idx="6">
                  <c:v>98.424999999999997</c:v>
                </c:pt>
                <c:pt idx="7">
                  <c:v>78.739999999999995</c:v>
                </c:pt>
                <c:pt idx="8">
                  <c:v>59.055</c:v>
                </c:pt>
                <c:pt idx="9">
                  <c:v>39.369999999999997</c:v>
                </c:pt>
                <c:pt idx="10">
                  <c:v>31.495999999999999</c:v>
                </c:pt>
                <c:pt idx="11">
                  <c:v>19.684999999999999</c:v>
                </c:pt>
                <c:pt idx="12">
                  <c:v>16.405479</c:v>
                </c:pt>
                <c:pt idx="13">
                  <c:v>13.122020999999998</c:v>
                </c:pt>
                <c:pt idx="14">
                  <c:v>9.8424999999999994</c:v>
                </c:pt>
                <c:pt idx="15">
                  <c:v>6.5629790000000003</c:v>
                </c:pt>
                <c:pt idx="16">
                  <c:v>3.2795209999999999</c:v>
                </c:pt>
                <c:pt idx="17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672A-48D2-989B-96BCCDBB5F9C}"/>
            </c:ext>
          </c:extLst>
        </c:ser>
        <c:ser>
          <c:idx val="5"/>
          <c:order val="4"/>
          <c:tx>
            <c:v>A-7-6, Prediction model</c:v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numRef>
              <c:f>[Eq_Mr.xlsx]Sheet1!$G$245:$G$272</c:f>
              <c:numCache>
                <c:formatCode>General</c:formatCode>
                <c:ptCount val="28"/>
                <c:pt idx="0">
                  <c:v>9291.5409061196206</c:v>
                </c:pt>
                <c:pt idx="1">
                  <c:v>9150.7530374499984</c:v>
                </c:pt>
                <c:pt idx="2">
                  <c:v>8812.4610703345006</c:v>
                </c:pt>
                <c:pt idx="3">
                  <c:v>8483.7945839679996</c:v>
                </c:pt>
                <c:pt idx="4">
                  <c:v>8270.0310823619984</c:v>
                </c:pt>
                <c:pt idx="5">
                  <c:v>8060.5455721999997</c:v>
                </c:pt>
                <c:pt idx="6">
                  <c:v>7855.3380534819999</c:v>
                </c:pt>
                <c:pt idx="7">
                  <c:v>7654.4085262079998</c:v>
                </c:pt>
                <c:pt idx="8">
                  <c:v>7457.7569903779995</c:v>
                </c:pt>
                <c:pt idx="9">
                  <c:v>7265.383445991999</c:v>
                </c:pt>
                <c:pt idx="10">
                  <c:v>7077.2878930499992</c:v>
                </c:pt>
                <c:pt idx="11">
                  <c:v>6984.8443633704992</c:v>
                </c:pt>
                <c:pt idx="12">
                  <c:v>6893.4703315519992</c:v>
                </c:pt>
                <c:pt idx="13">
                  <c:v>6803.1657975944991</c:v>
                </c:pt>
                <c:pt idx="14">
                  <c:v>6713.9307614979998</c:v>
                </c:pt>
                <c:pt idx="15">
                  <c:v>6625.7652232624996</c:v>
                </c:pt>
                <c:pt idx="16">
                  <c:v>6538.6691828879993</c:v>
                </c:pt>
                <c:pt idx="17">
                  <c:v>6452.6426403744999</c:v>
                </c:pt>
                <c:pt idx="18">
                  <c:v>6410.0304308156246</c:v>
                </c:pt>
                <c:pt idx="19">
                  <c:v>6367.6855957219996</c:v>
                </c:pt>
                <c:pt idx="20">
                  <c:v>6334.0022372620797</c:v>
                </c:pt>
                <c:pt idx="21">
                  <c:v>6283.7980489305</c:v>
                </c:pt>
                <c:pt idx="22">
                  <c:v>6269.9263150628822</c:v>
                </c:pt>
                <c:pt idx="23">
                  <c:v>6256.0676664404709</c:v>
                </c:pt>
                <c:pt idx="24">
                  <c:v>6242.2553372326238</c:v>
                </c:pt>
                <c:pt idx="25">
                  <c:v>6228.4726925368286</c:v>
                </c:pt>
                <c:pt idx="26">
                  <c:v>6214.7032400360249</c:v>
                </c:pt>
                <c:pt idx="27">
                  <c:v>6200.98</c:v>
                </c:pt>
              </c:numCache>
            </c:numRef>
          </c:xVal>
          <c:yVal>
            <c:numRef>
              <c:f>[Eq_Mr.xlsx]Sheet1!$E$245:$E$272</c:f>
              <c:numCache>
                <c:formatCode>General</c:formatCode>
                <c:ptCount val="28"/>
                <c:pt idx="0">
                  <c:v>614.64444000000003</c:v>
                </c:pt>
                <c:pt idx="1">
                  <c:v>590.54999999999995</c:v>
                </c:pt>
                <c:pt idx="2">
                  <c:v>531.495</c:v>
                </c:pt>
                <c:pt idx="3">
                  <c:v>472.44</c:v>
                </c:pt>
                <c:pt idx="4">
                  <c:v>433.07</c:v>
                </c:pt>
                <c:pt idx="5">
                  <c:v>393.7</c:v>
                </c:pt>
                <c:pt idx="6">
                  <c:v>354.33</c:v>
                </c:pt>
                <c:pt idx="7">
                  <c:v>314.95999999999998</c:v>
                </c:pt>
                <c:pt idx="8">
                  <c:v>275.58999999999997</c:v>
                </c:pt>
                <c:pt idx="9">
                  <c:v>236.22</c:v>
                </c:pt>
                <c:pt idx="10">
                  <c:v>196.85</c:v>
                </c:pt>
                <c:pt idx="11">
                  <c:v>177.16499999999999</c:v>
                </c:pt>
                <c:pt idx="12">
                  <c:v>157.47999999999999</c:v>
                </c:pt>
                <c:pt idx="13">
                  <c:v>137.79499999999999</c:v>
                </c:pt>
                <c:pt idx="14">
                  <c:v>118.11</c:v>
                </c:pt>
                <c:pt idx="15">
                  <c:v>98.424999999999997</c:v>
                </c:pt>
                <c:pt idx="16">
                  <c:v>78.739999999999995</c:v>
                </c:pt>
                <c:pt idx="17">
                  <c:v>59.055</c:v>
                </c:pt>
                <c:pt idx="18">
                  <c:v>49.212499999999999</c:v>
                </c:pt>
                <c:pt idx="19">
                  <c:v>39.369999999999997</c:v>
                </c:pt>
                <c:pt idx="20">
                  <c:v>31.495999999999999</c:v>
                </c:pt>
                <c:pt idx="21">
                  <c:v>19.684999999999999</c:v>
                </c:pt>
                <c:pt idx="22">
                  <c:v>16.405479</c:v>
                </c:pt>
                <c:pt idx="23">
                  <c:v>13.122020999999998</c:v>
                </c:pt>
                <c:pt idx="24">
                  <c:v>9.8424999999999994</c:v>
                </c:pt>
                <c:pt idx="25">
                  <c:v>6.5629790000000003</c:v>
                </c:pt>
                <c:pt idx="26">
                  <c:v>3.2795209999999999</c:v>
                </c:pt>
                <c:pt idx="27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672A-48D2-989B-96BCCDBB5F9C}"/>
            </c:ext>
          </c:extLst>
        </c:ser>
        <c:ser>
          <c:idx val="4"/>
          <c:order val="5"/>
          <c:tx>
            <c:v>A-7-6, Deflection-Based calculation</c:v>
          </c:tx>
          <c:spPr>
            <a:ln w="19050" cap="rnd">
              <a:solidFill>
                <a:schemeClr val="accent5"/>
              </a:solidFill>
              <a:prstDash val="sysDot"/>
              <a:round/>
            </a:ln>
            <a:effectLst/>
          </c:spPr>
          <c:marker>
            <c:symbol val="star"/>
            <c:size val="5"/>
            <c:spPr>
              <a:noFill/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[Eq_Mr.xlsx]Sheet1!$F$245:$F$272</c:f>
              <c:numCache>
                <c:formatCode>General</c:formatCode>
                <c:ptCount val="28"/>
                <c:pt idx="0">
                  <c:v>9250</c:v>
                </c:pt>
                <c:pt idx="1">
                  <c:v>9128</c:v>
                </c:pt>
                <c:pt idx="2">
                  <c:v>8824</c:v>
                </c:pt>
                <c:pt idx="3">
                  <c:v>8516</c:v>
                </c:pt>
                <c:pt idx="4">
                  <c:v>8308</c:v>
                </c:pt>
                <c:pt idx="5">
                  <c:v>8100</c:v>
                </c:pt>
                <c:pt idx="6">
                  <c:v>7892</c:v>
                </c:pt>
                <c:pt idx="7">
                  <c:v>7682</c:v>
                </c:pt>
                <c:pt idx="8">
                  <c:v>7475</c:v>
                </c:pt>
                <c:pt idx="9">
                  <c:v>7269</c:v>
                </c:pt>
                <c:pt idx="10">
                  <c:v>7065</c:v>
                </c:pt>
                <c:pt idx="11">
                  <c:v>6964</c:v>
                </c:pt>
                <c:pt idx="12">
                  <c:v>6865</c:v>
                </c:pt>
                <c:pt idx="13">
                  <c:v>6769</c:v>
                </c:pt>
                <c:pt idx="14">
                  <c:v>6675</c:v>
                </c:pt>
                <c:pt idx="15">
                  <c:v>6584</c:v>
                </c:pt>
                <c:pt idx="16">
                  <c:v>6497</c:v>
                </c:pt>
                <c:pt idx="17">
                  <c:v>6415</c:v>
                </c:pt>
                <c:pt idx="18">
                  <c:v>6378</c:v>
                </c:pt>
                <c:pt idx="19">
                  <c:v>6343</c:v>
                </c:pt>
                <c:pt idx="20">
                  <c:v>6319</c:v>
                </c:pt>
                <c:pt idx="21">
                  <c:v>6289</c:v>
                </c:pt>
                <c:pt idx="22">
                  <c:v>6282</c:v>
                </c:pt>
                <c:pt idx="23">
                  <c:v>6276</c:v>
                </c:pt>
                <c:pt idx="24">
                  <c:v>6270</c:v>
                </c:pt>
                <c:pt idx="25">
                  <c:v>6266</c:v>
                </c:pt>
                <c:pt idx="26">
                  <c:v>6263</c:v>
                </c:pt>
                <c:pt idx="27">
                  <c:v>6261</c:v>
                </c:pt>
              </c:numCache>
            </c:numRef>
          </c:xVal>
          <c:yVal>
            <c:numRef>
              <c:f>[Eq_Mr.xlsx]Sheet1!$E$245:$E$272</c:f>
              <c:numCache>
                <c:formatCode>General</c:formatCode>
                <c:ptCount val="28"/>
                <c:pt idx="0">
                  <c:v>614.64444000000003</c:v>
                </c:pt>
                <c:pt idx="1">
                  <c:v>590.54999999999995</c:v>
                </c:pt>
                <c:pt idx="2">
                  <c:v>531.495</c:v>
                </c:pt>
                <c:pt idx="3">
                  <c:v>472.44</c:v>
                </c:pt>
                <c:pt idx="4">
                  <c:v>433.07</c:v>
                </c:pt>
                <c:pt idx="5">
                  <c:v>393.7</c:v>
                </c:pt>
                <c:pt idx="6">
                  <c:v>354.33</c:v>
                </c:pt>
                <c:pt idx="7">
                  <c:v>314.95999999999998</c:v>
                </c:pt>
                <c:pt idx="8">
                  <c:v>275.58999999999997</c:v>
                </c:pt>
                <c:pt idx="9">
                  <c:v>236.22</c:v>
                </c:pt>
                <c:pt idx="10">
                  <c:v>196.85</c:v>
                </c:pt>
                <c:pt idx="11">
                  <c:v>177.16499999999999</c:v>
                </c:pt>
                <c:pt idx="12">
                  <c:v>157.47999999999999</c:v>
                </c:pt>
                <c:pt idx="13">
                  <c:v>137.79499999999999</c:v>
                </c:pt>
                <c:pt idx="14">
                  <c:v>118.11</c:v>
                </c:pt>
                <c:pt idx="15">
                  <c:v>98.424999999999997</c:v>
                </c:pt>
                <c:pt idx="16">
                  <c:v>78.739999999999995</c:v>
                </c:pt>
                <c:pt idx="17">
                  <c:v>59.055</c:v>
                </c:pt>
                <c:pt idx="18">
                  <c:v>49.212499999999999</c:v>
                </c:pt>
                <c:pt idx="19">
                  <c:v>39.369999999999997</c:v>
                </c:pt>
                <c:pt idx="20">
                  <c:v>31.495999999999999</c:v>
                </c:pt>
                <c:pt idx="21">
                  <c:v>19.684999999999999</c:v>
                </c:pt>
                <c:pt idx="22">
                  <c:v>16.405479</c:v>
                </c:pt>
                <c:pt idx="23">
                  <c:v>13.122020999999998</c:v>
                </c:pt>
                <c:pt idx="24">
                  <c:v>9.8424999999999994</c:v>
                </c:pt>
                <c:pt idx="25">
                  <c:v>6.5629790000000003</c:v>
                </c:pt>
                <c:pt idx="26">
                  <c:v>3.2795209999999999</c:v>
                </c:pt>
                <c:pt idx="27">
                  <c:v>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672A-48D2-989B-96BCCDBB5F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0405696"/>
        <c:axId val="280410976"/>
      </c:scatterChart>
      <c:valAx>
        <c:axId val="280405696"/>
        <c:scaling>
          <c:orientation val="minMax"/>
        </c:scaling>
        <c:delete val="0"/>
        <c:axPos val="t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 dirty="0"/>
                  <a:t>Eq-M</a:t>
                </a:r>
                <a:r>
                  <a:rPr lang="en-US" baseline="-25000" dirty="0"/>
                  <a:t>R</a:t>
                </a:r>
                <a:r>
                  <a:rPr lang="en-US" dirty="0"/>
                  <a:t> (psi)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280410976"/>
        <c:crosses val="autoZero"/>
        <c:crossBetween val="midCat"/>
      </c:valAx>
      <c:valAx>
        <c:axId val="280410976"/>
        <c:scaling>
          <c:orientation val="maxMin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dk1"/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en-US"/>
                  <a:t>GWT depth from top of subgrade (in)</a:t>
                </a:r>
              </a:p>
            </c:rich>
          </c:tx>
          <c:layout>
            <c:manualLayout>
              <c:xMode val="edge"/>
              <c:yMode val="edge"/>
              <c:x val="1.2191989838480591E-2"/>
              <c:y val="3.0785170760240163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00" b="0" i="0" u="none" strike="noStrike" kern="1200" baseline="0">
                  <a:solidFill>
                    <a:schemeClr val="dk1"/>
                  </a:solidFill>
                  <a:latin typeface="+mj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dk1"/>
                </a:solidFill>
                <a:latin typeface="+mj-lt"/>
                <a:ea typeface="+mn-ea"/>
                <a:cs typeface="+mn-cs"/>
              </a:defRPr>
            </a:pPr>
            <a:endParaRPr lang="en-US"/>
          </a:p>
        </c:txPr>
        <c:crossAx val="280405696"/>
        <c:crosses val="autoZero"/>
        <c:crossBetween val="midCat"/>
      </c:valAx>
      <c:spPr>
        <a:noFill/>
        <a:ln>
          <a:solidFill>
            <a:schemeClr val="tx1"/>
          </a:solidFill>
        </a:ln>
        <a:effectLst/>
      </c:spPr>
    </c:plotArea>
    <c:legend>
      <c:legendPos val="r"/>
      <c:layout>
        <c:manualLayout>
          <c:xMode val="edge"/>
          <c:yMode val="edge"/>
          <c:x val="0"/>
          <c:y val="0.79532132456661264"/>
          <c:w val="0.99252094401012181"/>
          <c:h val="0.193354697310956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dk1"/>
              </a:solidFill>
              <a:latin typeface="+mj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 sz="1500">
          <a:solidFill>
            <a:schemeClr val="dk1"/>
          </a:solidFill>
          <a:latin typeface="+mj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0.61588</cdr:x>
      <cdr:y>0.40179</cdr:y>
    </cdr:from>
    <cdr:to>
      <cdr:x>0.6586</cdr:x>
      <cdr:y>0.49984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B26EF49C-F9AA-4FBC-7BE7-5B8AD21524B9}"/>
            </a:ext>
          </a:extLst>
        </cdr:cNvPr>
        <cdr:cNvCxnSpPr/>
      </cdr:nvCxnSpPr>
      <cdr:spPr>
        <a:xfrm xmlns:a="http://schemas.openxmlformats.org/drawingml/2006/main" flipH="1">
          <a:off x="4002747" y="1226405"/>
          <a:ext cx="277674" cy="299269"/>
        </a:xfrm>
        <a:prstGeom xmlns:a="http://schemas.openxmlformats.org/drawingml/2006/main" prst="line">
          <a:avLst/>
        </a:prstGeom>
        <a:ln xmlns:a="http://schemas.openxmlformats.org/drawingml/2006/main" w="19050" cap="flat" cmpd="sng" algn="ctr">
          <a:solidFill>
            <a:schemeClr val="dk1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0.51402</cdr:x>
      <cdr:y>0.51709</cdr:y>
    </cdr:from>
    <cdr:to>
      <cdr:x>0.65339</cdr:x>
      <cdr:y>0.60938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C8335B2C-44CB-32BD-B068-3BA71B8ACAC7}"/>
            </a:ext>
          </a:extLst>
        </cdr:cNvPr>
        <cdr:cNvSpPr txBox="1"/>
      </cdr:nvSpPr>
      <cdr:spPr>
        <a:xfrm xmlns:a="http://schemas.openxmlformats.org/drawingml/2006/main">
          <a:off x="3340788" y="1578329"/>
          <a:ext cx="905798" cy="281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500" kern="1200" dirty="0">
              <a:latin typeface="+mj-lt"/>
            </a:rPr>
            <a:t>Year 17</a:t>
          </a:r>
          <a:r>
            <a:rPr lang="en-US" sz="1500" kern="1200" baseline="30000" dirty="0">
              <a:latin typeface="+mj-lt"/>
            </a:rPr>
            <a:t>th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0.32151</cdr:x>
      <cdr:y>0.18004</cdr:y>
    </cdr:from>
    <cdr:to>
      <cdr:x>0.43793</cdr:x>
      <cdr:y>0.76695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70B3BAE7-6F8D-8AD0-847E-6F15A56128ED}"/>
            </a:ext>
          </a:extLst>
        </cdr:cNvPr>
        <cdr:cNvSpPr/>
      </cdr:nvSpPr>
      <cdr:spPr>
        <a:xfrm xmlns:a="http://schemas.openxmlformats.org/drawingml/2006/main" rot="16200000">
          <a:off x="1043566" y="1582586"/>
          <a:ext cx="2386683" cy="685800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2">
            <a:lumMod val="40000"/>
            <a:lumOff val="60000"/>
            <a:alpha val="5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500" b="0" kern="1200" dirty="0">
              <a:solidFill>
                <a:schemeClr val="tx1"/>
              </a:solidFill>
              <a:latin typeface="+mj-lt"/>
              <a:cs typeface="Times New Roman" panose="02020603050405020304" pitchFamily="18" charset="0"/>
            </a:rPr>
            <a:t>Transition Zone</a:t>
          </a:r>
        </a:p>
      </cdr:txBody>
    </cdr:sp>
  </cdr:relSizeAnchor>
  <cdr:relSizeAnchor xmlns:cdr="http://schemas.openxmlformats.org/drawingml/2006/chartDrawing">
    <cdr:from>
      <cdr:x>0.05371</cdr:x>
      <cdr:y>0.77727</cdr:y>
    </cdr:from>
    <cdr:to>
      <cdr:x>0.35205</cdr:x>
      <cdr:y>0.86043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C3786B6F-F133-D203-4377-FE1285B71275}"/>
            </a:ext>
          </a:extLst>
        </cdr:cNvPr>
        <cdr:cNvSpPr txBox="1"/>
      </cdr:nvSpPr>
      <cdr:spPr>
        <a:xfrm xmlns:a="http://schemas.openxmlformats.org/drawingml/2006/main">
          <a:off x="316381" y="3140544"/>
          <a:ext cx="1757545" cy="336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500" kern="1200" dirty="0">
              <a:latin typeface="+mj-lt"/>
              <a:cs typeface="Times New Roman" panose="02020603050405020304" pitchFamily="18" charset="0"/>
            </a:rPr>
            <a:t>Eq-M</a:t>
          </a:r>
          <a:r>
            <a:rPr lang="en-US" sz="1500" kern="1200" baseline="-25000" dirty="0">
              <a:latin typeface="+mj-lt"/>
              <a:cs typeface="Times New Roman" panose="02020603050405020304" pitchFamily="18" charset="0"/>
            </a:rPr>
            <a:t>R</a:t>
          </a:r>
          <a:r>
            <a:rPr lang="en-US" sz="1500" kern="1200" dirty="0">
              <a:latin typeface="+mj-lt"/>
              <a:cs typeface="Times New Roman" panose="02020603050405020304" pitchFamily="18" charset="0"/>
            </a:rPr>
            <a:t> calculated by: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7" y="0"/>
            <a:ext cx="4302231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D8A1B2A-8168-4523-8A32-04C5E8BE82CD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70175" y="849313"/>
            <a:ext cx="4587875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7554CE0-49C3-45E4-98D1-E325F124FD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82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1pPr>
    <a:lvl2pPr marL="317890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2pPr>
    <a:lvl3pPr marL="635780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3pPr>
    <a:lvl4pPr marL="953669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4pPr>
    <a:lvl5pPr marL="1271559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5pPr>
    <a:lvl6pPr marL="1589450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6pPr>
    <a:lvl7pPr marL="1907340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7pPr>
    <a:lvl8pPr marL="2225229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8pPr>
    <a:lvl9pPr marL="2543119" algn="l" defTabSz="635780" rtl="0" eaLnBrk="1" latinLnBrk="0" hangingPunct="1">
      <a:defRPr sz="8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670175" y="849313"/>
            <a:ext cx="4587875" cy="22939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2235610" fontAlgn="base">
              <a:spcBef>
                <a:spcPct val="0"/>
              </a:spcBef>
              <a:spcAft>
                <a:spcPct val="0"/>
              </a:spcAft>
              <a:defRPr/>
            </a:pPr>
            <a:fld id="{49DB0A5A-AF5E-9543-8B7A-88F16E74363B}" type="slidenum">
              <a:rPr lang="en-US" smtClean="0">
                <a:ea typeface="ＭＳ Ｐゴシック" pitchFamily="-108" charset="-128"/>
                <a:cs typeface="ＭＳ Ｐゴシック" pitchFamily="-108" charset="-128"/>
              </a:rPr>
              <a:pPr defTabSz="2235610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>
              <a:ea typeface="ＭＳ Ｐゴシック" pitchFamily="-108" charset="-128"/>
              <a:cs typeface="ＭＳ Ｐゴシック" pitchFamily="-10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83401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486137" y="167229"/>
            <a:ext cx="30614637" cy="1557513"/>
          </a:xfrm>
        </p:spPr>
        <p:txBody>
          <a:bodyPr/>
          <a:lstStyle>
            <a:lvl1pPr>
              <a:defRPr sz="6666">
                <a:solidFill>
                  <a:schemeClr val="bg1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486136" y="1993549"/>
            <a:ext cx="30614637" cy="1557513"/>
          </a:xfrm>
        </p:spPr>
        <p:txBody>
          <a:bodyPr/>
          <a:lstStyle>
            <a:lvl1pPr marL="0" indent="0" algn="ctr">
              <a:buNone/>
              <a:defRPr sz="4500">
                <a:solidFill>
                  <a:schemeClr val="bg1"/>
                </a:solidFill>
              </a:defRPr>
            </a:lvl1pPr>
            <a:lvl2pPr marL="244897" indent="0" algn="ctr">
              <a:buNone/>
              <a:defRPr/>
            </a:lvl2pPr>
            <a:lvl3pPr marL="489794" indent="0" algn="ctr">
              <a:buNone/>
              <a:defRPr/>
            </a:lvl3pPr>
            <a:lvl4pPr marL="734691" indent="0" algn="ctr">
              <a:buNone/>
              <a:defRPr/>
            </a:lvl4pPr>
            <a:lvl5pPr marL="979588" indent="0" algn="ctr">
              <a:buNone/>
              <a:defRPr/>
            </a:lvl5pPr>
            <a:lvl6pPr marL="1224485" indent="0" algn="ctr">
              <a:buNone/>
              <a:defRPr/>
            </a:lvl6pPr>
            <a:lvl7pPr marL="1469382" indent="0" algn="ctr">
              <a:buNone/>
              <a:defRPr/>
            </a:lvl7pPr>
            <a:lvl8pPr marL="1714279" indent="0" algn="ctr">
              <a:buNone/>
              <a:defRPr/>
            </a:lvl8pPr>
            <a:lvl9pPr marL="1959176" indent="0" algn="ctr">
              <a:buNone/>
              <a:defRPr/>
            </a:lvl9pPr>
          </a:lstStyle>
          <a:p>
            <a:r>
              <a:rPr lang="en-US"/>
              <a:t>Authors and affiliations</a:t>
            </a:r>
          </a:p>
        </p:txBody>
      </p:sp>
    </p:spTree>
    <p:extLst>
      <p:ext uri="{BB962C8B-B14F-4D97-AF65-F5344CB8AC3E}">
        <p14:creationId xmlns:p14="http://schemas.microsoft.com/office/powerpoint/2010/main" val="424434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6" y="1219200"/>
            <a:ext cx="11796711" cy="4267200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549564" y="2633135"/>
            <a:ext cx="18516600" cy="12996333"/>
          </a:xfrm>
        </p:spPr>
        <p:txBody>
          <a:bodyPr anchor="t"/>
          <a:lstStyle>
            <a:lvl1pPr marL="0" indent="0">
              <a:buNone/>
              <a:defRPr sz="8533"/>
            </a:lvl1pPr>
            <a:lvl2pPr marL="1219215" indent="0">
              <a:buNone/>
              <a:defRPr sz="7467"/>
            </a:lvl2pPr>
            <a:lvl3pPr marL="2438430" indent="0">
              <a:buNone/>
              <a:defRPr sz="6400"/>
            </a:lvl3pPr>
            <a:lvl4pPr marL="3657646" indent="0">
              <a:buNone/>
              <a:defRPr sz="5333"/>
            </a:lvl4pPr>
            <a:lvl5pPr marL="4876861" indent="0">
              <a:buNone/>
              <a:defRPr sz="5333"/>
            </a:lvl5pPr>
            <a:lvl6pPr marL="6096076" indent="0">
              <a:buNone/>
              <a:defRPr sz="5333"/>
            </a:lvl6pPr>
            <a:lvl7pPr marL="7315291" indent="0">
              <a:buNone/>
              <a:defRPr sz="5333"/>
            </a:lvl7pPr>
            <a:lvl8pPr marL="8534507" indent="0">
              <a:buNone/>
              <a:defRPr sz="5333"/>
            </a:lvl8pPr>
            <a:lvl9pPr marL="9753722" indent="0">
              <a:buNone/>
              <a:defRPr sz="5333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6" y="5486400"/>
            <a:ext cx="11796711" cy="10164235"/>
          </a:xfrm>
        </p:spPr>
        <p:txBody>
          <a:bodyPr/>
          <a:lstStyle>
            <a:lvl1pPr marL="0" indent="0">
              <a:buNone/>
              <a:defRPr sz="4267"/>
            </a:lvl1pPr>
            <a:lvl2pPr marL="1219215" indent="0">
              <a:buNone/>
              <a:defRPr sz="3733"/>
            </a:lvl2pPr>
            <a:lvl3pPr marL="2438430" indent="0">
              <a:buNone/>
              <a:defRPr sz="3200"/>
            </a:lvl3pPr>
            <a:lvl4pPr marL="3657646" indent="0">
              <a:buNone/>
              <a:defRPr sz="2667"/>
            </a:lvl4pPr>
            <a:lvl5pPr marL="4876861" indent="0">
              <a:buNone/>
              <a:defRPr sz="2667"/>
            </a:lvl5pPr>
            <a:lvl6pPr marL="6096076" indent="0">
              <a:buNone/>
              <a:defRPr sz="2667"/>
            </a:lvl6pPr>
            <a:lvl7pPr marL="7315291" indent="0">
              <a:buNone/>
              <a:defRPr sz="2667"/>
            </a:lvl7pPr>
            <a:lvl8pPr marL="8534507" indent="0">
              <a:buNone/>
              <a:defRPr sz="2667"/>
            </a:lvl8pPr>
            <a:lvl9pPr marL="9753722" indent="0">
              <a:buNone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1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15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74700" y="973667"/>
            <a:ext cx="7886700" cy="154982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14600" y="973667"/>
            <a:ext cx="23202900" cy="154982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53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2992968"/>
            <a:ext cx="27432000" cy="6366933"/>
          </a:xfrm>
        </p:spPr>
        <p:txBody>
          <a:bodyPr anchor="b"/>
          <a:lstStyle>
            <a:lvl1pPr algn="ctr">
              <a:defRPr sz="1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9605435"/>
            <a:ext cx="27432000" cy="4415365"/>
          </a:xfrm>
        </p:spPr>
        <p:txBody>
          <a:bodyPr/>
          <a:lstStyle>
            <a:lvl1pPr marL="0" indent="0" algn="ctr">
              <a:buNone/>
              <a:defRPr sz="6400"/>
            </a:lvl1pPr>
            <a:lvl2pPr marL="1219215" indent="0" algn="ctr">
              <a:buNone/>
              <a:defRPr sz="5333"/>
            </a:lvl2pPr>
            <a:lvl3pPr marL="2438430" indent="0" algn="ctr">
              <a:buNone/>
              <a:defRPr sz="4800"/>
            </a:lvl3pPr>
            <a:lvl4pPr marL="3657646" indent="0" algn="ctr">
              <a:buNone/>
              <a:defRPr sz="4267"/>
            </a:lvl4pPr>
            <a:lvl5pPr marL="4876861" indent="0" algn="ctr">
              <a:buNone/>
              <a:defRPr sz="4267"/>
            </a:lvl5pPr>
            <a:lvl6pPr marL="6096076" indent="0" algn="ctr">
              <a:buNone/>
              <a:defRPr sz="4267"/>
            </a:lvl6pPr>
            <a:lvl7pPr marL="7315291" indent="0" algn="ctr">
              <a:buNone/>
              <a:defRPr sz="4267"/>
            </a:lvl7pPr>
            <a:lvl8pPr marL="8534507" indent="0" algn="ctr">
              <a:buNone/>
              <a:defRPr sz="4267"/>
            </a:lvl8pPr>
            <a:lvl9pPr marL="9753722" indent="0" algn="ctr">
              <a:buNone/>
              <a:defRPr sz="4267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46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5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5550" y="4559303"/>
            <a:ext cx="31546800" cy="7607299"/>
          </a:xfrm>
        </p:spPr>
        <p:txBody>
          <a:bodyPr anchor="b"/>
          <a:lstStyle>
            <a:lvl1pPr>
              <a:defRPr sz="1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5550" y="12238569"/>
            <a:ext cx="31546800" cy="4000499"/>
          </a:xfrm>
        </p:spPr>
        <p:txBody>
          <a:bodyPr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219215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2pPr>
            <a:lvl3pPr marL="243843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3pPr>
            <a:lvl4pPr marL="3657646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4pPr>
            <a:lvl5pPr marL="4876861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5pPr>
            <a:lvl6pPr marL="6096076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6pPr>
            <a:lvl7pPr marL="7315291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7pPr>
            <a:lvl8pPr marL="8534507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8pPr>
            <a:lvl9pPr marL="9753722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64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4600" y="4868333"/>
            <a:ext cx="1554480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16600" y="4868333"/>
            <a:ext cx="15544800" cy="11603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836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4" y="973668"/>
            <a:ext cx="31546800" cy="35348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9366" y="4483101"/>
            <a:ext cx="15473361" cy="2197099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19215" indent="0">
              <a:buNone/>
              <a:defRPr sz="5333" b="1"/>
            </a:lvl2pPr>
            <a:lvl3pPr marL="2438430" indent="0">
              <a:buNone/>
              <a:defRPr sz="4800" b="1"/>
            </a:lvl3pPr>
            <a:lvl4pPr marL="3657646" indent="0">
              <a:buNone/>
              <a:defRPr sz="4267" b="1"/>
            </a:lvl4pPr>
            <a:lvl5pPr marL="4876861" indent="0">
              <a:buNone/>
              <a:defRPr sz="4267" b="1"/>
            </a:lvl5pPr>
            <a:lvl6pPr marL="6096076" indent="0">
              <a:buNone/>
              <a:defRPr sz="4267" b="1"/>
            </a:lvl6pPr>
            <a:lvl7pPr marL="7315291" indent="0">
              <a:buNone/>
              <a:defRPr sz="4267" b="1"/>
            </a:lvl7pPr>
            <a:lvl8pPr marL="8534507" indent="0">
              <a:buNone/>
              <a:defRPr sz="4267" b="1"/>
            </a:lvl8pPr>
            <a:lvl9pPr marL="9753722" indent="0">
              <a:buNone/>
              <a:defRPr sz="42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9366" y="6680200"/>
            <a:ext cx="15473361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16600" y="4483101"/>
            <a:ext cx="15549564" cy="2197099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19215" indent="0">
              <a:buNone/>
              <a:defRPr sz="5333" b="1"/>
            </a:lvl2pPr>
            <a:lvl3pPr marL="2438430" indent="0">
              <a:buNone/>
              <a:defRPr sz="4800" b="1"/>
            </a:lvl3pPr>
            <a:lvl4pPr marL="3657646" indent="0">
              <a:buNone/>
              <a:defRPr sz="4267" b="1"/>
            </a:lvl4pPr>
            <a:lvl5pPr marL="4876861" indent="0">
              <a:buNone/>
              <a:defRPr sz="4267" b="1"/>
            </a:lvl5pPr>
            <a:lvl6pPr marL="6096076" indent="0">
              <a:buNone/>
              <a:defRPr sz="4267" b="1"/>
            </a:lvl6pPr>
            <a:lvl7pPr marL="7315291" indent="0">
              <a:buNone/>
              <a:defRPr sz="4267" b="1"/>
            </a:lvl7pPr>
            <a:lvl8pPr marL="8534507" indent="0">
              <a:buNone/>
              <a:defRPr sz="4267" b="1"/>
            </a:lvl8pPr>
            <a:lvl9pPr marL="9753722" indent="0">
              <a:buNone/>
              <a:defRPr sz="42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16600" y="6680200"/>
            <a:ext cx="15549564" cy="98255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14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431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8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9366" y="1219200"/>
            <a:ext cx="11796711" cy="4267200"/>
          </a:xfrm>
        </p:spPr>
        <p:txBody>
          <a:bodyPr anchor="b"/>
          <a:lstStyle>
            <a:lvl1pPr>
              <a:defRPr sz="8533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9564" y="2633135"/>
            <a:ext cx="18516600" cy="12996333"/>
          </a:xfrm>
        </p:spPr>
        <p:txBody>
          <a:bodyPr/>
          <a:lstStyle>
            <a:lvl1pPr>
              <a:defRPr sz="8533"/>
            </a:lvl1pPr>
            <a:lvl2pPr>
              <a:defRPr sz="7467"/>
            </a:lvl2pPr>
            <a:lvl3pPr>
              <a:defRPr sz="6400"/>
            </a:lvl3pPr>
            <a:lvl4pPr>
              <a:defRPr sz="5333"/>
            </a:lvl4pPr>
            <a:lvl5pPr>
              <a:defRPr sz="5333"/>
            </a:lvl5pPr>
            <a:lvl6pPr>
              <a:defRPr sz="5333"/>
            </a:lvl6pPr>
            <a:lvl7pPr>
              <a:defRPr sz="5333"/>
            </a:lvl7pPr>
            <a:lvl8pPr>
              <a:defRPr sz="5333"/>
            </a:lvl8pPr>
            <a:lvl9pPr>
              <a:defRPr sz="5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19366" y="5486400"/>
            <a:ext cx="11796711" cy="10164235"/>
          </a:xfrm>
        </p:spPr>
        <p:txBody>
          <a:bodyPr/>
          <a:lstStyle>
            <a:lvl1pPr marL="0" indent="0">
              <a:buNone/>
              <a:defRPr sz="4267"/>
            </a:lvl1pPr>
            <a:lvl2pPr marL="1219215" indent="0">
              <a:buNone/>
              <a:defRPr sz="3733"/>
            </a:lvl2pPr>
            <a:lvl3pPr marL="2438430" indent="0">
              <a:buNone/>
              <a:defRPr sz="3200"/>
            </a:lvl3pPr>
            <a:lvl4pPr marL="3657646" indent="0">
              <a:buNone/>
              <a:defRPr sz="2667"/>
            </a:lvl4pPr>
            <a:lvl5pPr marL="4876861" indent="0">
              <a:buNone/>
              <a:defRPr sz="2667"/>
            </a:lvl5pPr>
            <a:lvl6pPr marL="6096076" indent="0">
              <a:buNone/>
              <a:defRPr sz="2667"/>
            </a:lvl6pPr>
            <a:lvl7pPr marL="7315291" indent="0">
              <a:buNone/>
              <a:defRPr sz="2667"/>
            </a:lvl7pPr>
            <a:lvl8pPr marL="8534507" indent="0">
              <a:buNone/>
              <a:defRPr sz="2667"/>
            </a:lvl8pPr>
            <a:lvl9pPr marL="9753722" indent="0">
              <a:buNone/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469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>
            <a:extLst>
              <a:ext uri="{FF2B5EF4-FFF2-40B4-BE49-F238E27FC236}">
                <a16:creationId xmlns:a16="http://schemas.microsoft.com/office/drawing/2014/main" id="{9DED20EB-4A0C-CAF1-0DAF-451E9D3B1D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"/>
            <a:ext cx="36576000" cy="3705725"/>
          </a:xfrm>
          <a:prstGeom prst="rect">
            <a:avLst/>
          </a:prstGeom>
          <a:solidFill>
            <a:srgbClr val="0C5449"/>
          </a:solidFill>
          <a:ln>
            <a:noFill/>
          </a:ln>
          <a:effectLst/>
        </p:spPr>
        <p:txBody>
          <a:bodyPr lIns="61869" tIns="30935" rIns="61869" bIns="30935" anchor="ctr"/>
          <a:lstStyle/>
          <a:p>
            <a:pPr algn="ctr" defTabSz="2015299"/>
            <a:endParaRPr lang="en-US" sz="2583" i="1">
              <a:solidFill>
                <a:schemeClr val="bg1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429517" y="732014"/>
            <a:ext cx="28318213" cy="2279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41818" tIns="120909" rIns="241818" bIns="1209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9595" y="4266849"/>
            <a:ext cx="32918136" cy="12070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41818" tIns="120909" rIns="241818" bIns="1209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29595" y="16654639"/>
            <a:ext cx="8534136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41818" tIns="120909" rIns="241818" bIns="120909" numCol="1" anchor="t" anchorCtr="0" compatLnSpc="1">
            <a:prstTxWarp prst="textNoShape">
              <a:avLst/>
            </a:prstTxWarp>
          </a:bodyPr>
          <a:lstStyle>
            <a:lvl1pPr defTabSz="2015299">
              <a:defRPr sz="3083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497595" y="16654639"/>
            <a:ext cx="11582136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41818" tIns="120909" rIns="241818" bIns="120909" numCol="1" anchor="t" anchorCtr="0" compatLnSpc="1">
            <a:prstTxWarp prst="textNoShape">
              <a:avLst/>
            </a:prstTxWarp>
          </a:bodyPr>
          <a:lstStyle>
            <a:lvl1pPr algn="ctr" defTabSz="2015299">
              <a:defRPr sz="3083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6213595" y="16654639"/>
            <a:ext cx="8534136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41818" tIns="120909" rIns="241818" bIns="120909" numCol="1" anchor="t" anchorCtr="0" compatLnSpc="1">
            <a:prstTxWarp prst="textNoShape">
              <a:avLst/>
            </a:prstTxWarp>
          </a:bodyPr>
          <a:lstStyle>
            <a:lvl1pPr algn="r" defTabSz="2015299">
              <a:defRPr sz="3083" smtClean="0">
                <a:latin typeface="Arial" pitchFamily="34" charset="0"/>
              </a:defRPr>
            </a:lvl1pPr>
          </a:lstStyle>
          <a:p>
            <a:pPr>
              <a:defRPr/>
            </a:pPr>
            <a:fld id="{4C93A22B-C4D7-4FAD-B3F8-FF88D53B9D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F232CDC5-0682-C504-A454-8F593D074E9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8111108"/>
            <a:ext cx="36576000" cy="195538"/>
          </a:xfrm>
          <a:prstGeom prst="rect">
            <a:avLst/>
          </a:prstGeom>
          <a:solidFill>
            <a:srgbClr val="0C5449"/>
          </a:solidFill>
          <a:ln>
            <a:noFill/>
          </a:ln>
          <a:effectLst/>
        </p:spPr>
        <p:txBody>
          <a:bodyPr lIns="61869" tIns="30935" rIns="61869" bIns="30935" anchor="ctr"/>
          <a:lstStyle/>
          <a:p>
            <a:pPr algn="ctr" defTabSz="2015299"/>
            <a:endParaRPr lang="en-US" sz="2583" i="1">
              <a:solidFill>
                <a:schemeClr val="bg1"/>
              </a:solidFill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A8CA0124-5060-B435-AD5B-297CB348EC7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665508"/>
            <a:ext cx="36576000" cy="76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lIns="61869" tIns="30935" rIns="61869" bIns="30935" anchor="ctr"/>
          <a:lstStyle/>
          <a:p>
            <a:pPr algn="ctr" defTabSz="2015299"/>
            <a:endParaRPr lang="en-US" sz="2583" i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37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ctr" defTabSz="2015299" rtl="0" eaLnBrk="0" fontAlgn="base" hangingPunct="0">
        <a:spcBef>
          <a:spcPct val="0"/>
        </a:spcBef>
        <a:spcAft>
          <a:spcPct val="0"/>
        </a:spcAft>
        <a:defRPr sz="6666">
          <a:solidFill>
            <a:schemeClr val="bg1"/>
          </a:solidFill>
          <a:latin typeface="+mj-lt"/>
          <a:ea typeface="+mj-ea"/>
          <a:cs typeface="+mj-cs"/>
        </a:defRPr>
      </a:lvl1pPr>
      <a:lvl2pPr algn="ctr" defTabSz="2015299" rtl="0" eaLnBrk="0" fontAlgn="base" hangingPunct="0">
        <a:spcBef>
          <a:spcPct val="0"/>
        </a:spcBef>
        <a:spcAft>
          <a:spcPct val="0"/>
        </a:spcAft>
        <a:defRPr sz="9666">
          <a:solidFill>
            <a:schemeClr val="tx2"/>
          </a:solidFill>
          <a:latin typeface="Arial" pitchFamily="34" charset="0"/>
        </a:defRPr>
      </a:lvl2pPr>
      <a:lvl3pPr algn="ctr" defTabSz="2015299" rtl="0" eaLnBrk="0" fontAlgn="base" hangingPunct="0">
        <a:spcBef>
          <a:spcPct val="0"/>
        </a:spcBef>
        <a:spcAft>
          <a:spcPct val="0"/>
        </a:spcAft>
        <a:defRPr sz="9666">
          <a:solidFill>
            <a:schemeClr val="tx2"/>
          </a:solidFill>
          <a:latin typeface="Arial" pitchFamily="34" charset="0"/>
        </a:defRPr>
      </a:lvl3pPr>
      <a:lvl4pPr algn="ctr" defTabSz="2015299" rtl="0" eaLnBrk="0" fontAlgn="base" hangingPunct="0">
        <a:spcBef>
          <a:spcPct val="0"/>
        </a:spcBef>
        <a:spcAft>
          <a:spcPct val="0"/>
        </a:spcAft>
        <a:defRPr sz="9666">
          <a:solidFill>
            <a:schemeClr val="tx2"/>
          </a:solidFill>
          <a:latin typeface="Arial" pitchFamily="34" charset="0"/>
        </a:defRPr>
      </a:lvl4pPr>
      <a:lvl5pPr algn="ctr" defTabSz="2015299" rtl="0" eaLnBrk="0" fontAlgn="base" hangingPunct="0">
        <a:spcBef>
          <a:spcPct val="0"/>
        </a:spcBef>
        <a:spcAft>
          <a:spcPct val="0"/>
        </a:spcAft>
        <a:defRPr sz="9666">
          <a:solidFill>
            <a:schemeClr val="tx2"/>
          </a:solidFill>
          <a:latin typeface="Arial" pitchFamily="34" charset="0"/>
        </a:defRPr>
      </a:lvl5pPr>
      <a:lvl6pPr marL="244897" algn="ctr" defTabSz="2015299" rtl="0" fontAlgn="base">
        <a:spcBef>
          <a:spcPct val="0"/>
        </a:spcBef>
        <a:spcAft>
          <a:spcPct val="0"/>
        </a:spcAft>
        <a:defRPr sz="9666">
          <a:solidFill>
            <a:schemeClr val="tx2"/>
          </a:solidFill>
          <a:latin typeface="Arial" pitchFamily="34" charset="0"/>
        </a:defRPr>
      </a:lvl6pPr>
      <a:lvl7pPr marL="489794" algn="ctr" defTabSz="2015299" rtl="0" fontAlgn="base">
        <a:spcBef>
          <a:spcPct val="0"/>
        </a:spcBef>
        <a:spcAft>
          <a:spcPct val="0"/>
        </a:spcAft>
        <a:defRPr sz="9666">
          <a:solidFill>
            <a:schemeClr val="tx2"/>
          </a:solidFill>
          <a:latin typeface="Arial" pitchFamily="34" charset="0"/>
        </a:defRPr>
      </a:lvl7pPr>
      <a:lvl8pPr marL="734691" algn="ctr" defTabSz="2015299" rtl="0" fontAlgn="base">
        <a:spcBef>
          <a:spcPct val="0"/>
        </a:spcBef>
        <a:spcAft>
          <a:spcPct val="0"/>
        </a:spcAft>
        <a:defRPr sz="9666">
          <a:solidFill>
            <a:schemeClr val="tx2"/>
          </a:solidFill>
          <a:latin typeface="Arial" pitchFamily="34" charset="0"/>
        </a:defRPr>
      </a:lvl8pPr>
      <a:lvl9pPr marL="979588" algn="ctr" defTabSz="2015299" rtl="0" fontAlgn="base">
        <a:spcBef>
          <a:spcPct val="0"/>
        </a:spcBef>
        <a:spcAft>
          <a:spcPct val="0"/>
        </a:spcAft>
        <a:defRPr sz="9666">
          <a:solidFill>
            <a:schemeClr val="tx2"/>
          </a:solidFill>
          <a:latin typeface="Arial" pitchFamily="34" charset="0"/>
        </a:defRPr>
      </a:lvl9pPr>
    </p:titleStyle>
    <p:bodyStyle>
      <a:lvl1pPr marL="756800" indent="-756800" algn="l" defTabSz="2015299" rtl="0" eaLnBrk="0" fontAlgn="base" hangingPunct="0">
        <a:spcBef>
          <a:spcPct val="20000"/>
        </a:spcBef>
        <a:spcAft>
          <a:spcPct val="0"/>
        </a:spcAft>
        <a:buChar char="•"/>
        <a:defRPr sz="7000">
          <a:solidFill>
            <a:schemeClr val="tx1"/>
          </a:solidFill>
          <a:latin typeface="+mn-lt"/>
          <a:ea typeface="+mn-ea"/>
          <a:cs typeface="+mn-cs"/>
        </a:defRPr>
      </a:lvl1pPr>
      <a:lvl2pPr marL="1636899" indent="-629249" algn="l" defTabSz="2015299" rtl="0" eaLnBrk="0" fontAlgn="base" hangingPunct="0">
        <a:spcBef>
          <a:spcPct val="20000"/>
        </a:spcBef>
        <a:spcAft>
          <a:spcPct val="0"/>
        </a:spcAft>
        <a:buChar char="–"/>
        <a:defRPr sz="6166">
          <a:solidFill>
            <a:schemeClr val="tx1"/>
          </a:solidFill>
          <a:latin typeface="+mn-lt"/>
        </a:defRPr>
      </a:lvl2pPr>
      <a:lvl3pPr marL="2518698" indent="-503399" algn="l" defTabSz="2015299" rtl="0" eaLnBrk="0" fontAlgn="base" hangingPunct="0">
        <a:spcBef>
          <a:spcPct val="20000"/>
        </a:spcBef>
        <a:spcAft>
          <a:spcPct val="0"/>
        </a:spcAft>
        <a:buChar char="•"/>
        <a:defRPr sz="5250">
          <a:solidFill>
            <a:schemeClr val="tx1"/>
          </a:solidFill>
          <a:latin typeface="+mn-lt"/>
        </a:defRPr>
      </a:lvl3pPr>
      <a:lvl4pPr marL="3526347" indent="-504250" algn="l" defTabSz="2015299" rtl="0" eaLnBrk="0" fontAlgn="base" hangingPunct="0">
        <a:spcBef>
          <a:spcPct val="20000"/>
        </a:spcBef>
        <a:spcAft>
          <a:spcPct val="0"/>
        </a:spcAft>
        <a:buChar char="–"/>
        <a:defRPr sz="4416">
          <a:solidFill>
            <a:schemeClr val="tx1"/>
          </a:solidFill>
          <a:latin typeface="+mn-lt"/>
        </a:defRPr>
      </a:lvl4pPr>
      <a:lvl5pPr marL="4533996" indent="-504250" algn="l" defTabSz="2015299" rtl="0" eaLnBrk="0" fontAlgn="base" hangingPunct="0">
        <a:spcBef>
          <a:spcPct val="20000"/>
        </a:spcBef>
        <a:spcAft>
          <a:spcPct val="0"/>
        </a:spcAft>
        <a:buChar char="»"/>
        <a:defRPr sz="4416">
          <a:solidFill>
            <a:schemeClr val="tx1"/>
          </a:solidFill>
          <a:latin typeface="+mn-lt"/>
        </a:defRPr>
      </a:lvl5pPr>
      <a:lvl6pPr marL="4778893" indent="-504250" algn="l" defTabSz="2015299" rtl="0" fontAlgn="base">
        <a:spcBef>
          <a:spcPct val="20000"/>
        </a:spcBef>
        <a:spcAft>
          <a:spcPct val="0"/>
        </a:spcAft>
        <a:buChar char="»"/>
        <a:defRPr sz="4416">
          <a:solidFill>
            <a:schemeClr val="tx1"/>
          </a:solidFill>
          <a:latin typeface="+mn-lt"/>
        </a:defRPr>
      </a:lvl6pPr>
      <a:lvl7pPr marL="5023790" indent="-504250" algn="l" defTabSz="2015299" rtl="0" fontAlgn="base">
        <a:spcBef>
          <a:spcPct val="20000"/>
        </a:spcBef>
        <a:spcAft>
          <a:spcPct val="0"/>
        </a:spcAft>
        <a:buChar char="»"/>
        <a:defRPr sz="4416">
          <a:solidFill>
            <a:schemeClr val="tx1"/>
          </a:solidFill>
          <a:latin typeface="+mn-lt"/>
        </a:defRPr>
      </a:lvl7pPr>
      <a:lvl8pPr marL="5268687" indent="-504250" algn="l" defTabSz="2015299" rtl="0" fontAlgn="base">
        <a:spcBef>
          <a:spcPct val="20000"/>
        </a:spcBef>
        <a:spcAft>
          <a:spcPct val="0"/>
        </a:spcAft>
        <a:buChar char="»"/>
        <a:defRPr sz="4416">
          <a:solidFill>
            <a:schemeClr val="tx1"/>
          </a:solidFill>
          <a:latin typeface="+mn-lt"/>
        </a:defRPr>
      </a:lvl8pPr>
      <a:lvl9pPr marL="5513584" indent="-504250" algn="l" defTabSz="2015299" rtl="0" fontAlgn="base">
        <a:spcBef>
          <a:spcPct val="20000"/>
        </a:spcBef>
        <a:spcAft>
          <a:spcPct val="0"/>
        </a:spcAft>
        <a:buChar char="»"/>
        <a:defRPr sz="441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44897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89794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4691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979588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24485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469382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279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1959176" algn="l" defTabSz="489794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3668"/>
            <a:ext cx="31546800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4868333"/>
            <a:ext cx="31546800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14600" y="16950268"/>
            <a:ext cx="8229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D344D-90FD-434C-9C48-6EE3D4288F44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15800" y="16950268"/>
            <a:ext cx="123444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31800" y="16950268"/>
            <a:ext cx="82296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29CC4-9429-4EB3-84F9-971398F95E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1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2438430" rtl="0" eaLnBrk="1" latinLnBrk="0" hangingPunct="1">
        <a:lnSpc>
          <a:spcPct val="90000"/>
        </a:lnSpc>
        <a:spcBef>
          <a:spcPct val="0"/>
        </a:spcBef>
        <a:buNone/>
        <a:defRPr sz="1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9608" indent="-609608" algn="l" defTabSz="2438430" rtl="0" eaLnBrk="1" latinLnBrk="0" hangingPunct="1">
        <a:lnSpc>
          <a:spcPct val="90000"/>
        </a:lnSpc>
        <a:spcBef>
          <a:spcPts val="2667"/>
        </a:spcBef>
        <a:buFont typeface="Arial" panose="020B0604020202020204" pitchFamily="34" charset="0"/>
        <a:buChar char="•"/>
        <a:defRPr sz="7467" kern="1200">
          <a:solidFill>
            <a:schemeClr val="tx1"/>
          </a:solidFill>
          <a:latin typeface="+mn-lt"/>
          <a:ea typeface="+mn-ea"/>
          <a:cs typeface="+mn-cs"/>
        </a:defRPr>
      </a:lvl1pPr>
      <a:lvl2pPr marL="182882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3048038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5333" kern="1200">
          <a:solidFill>
            <a:schemeClr val="tx1"/>
          </a:solidFill>
          <a:latin typeface="+mn-lt"/>
          <a:ea typeface="+mn-ea"/>
          <a:cs typeface="+mn-cs"/>
        </a:defRPr>
      </a:lvl3pPr>
      <a:lvl4pPr marL="4267253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6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70568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924899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9144114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10363330" indent="-609608" algn="l" defTabSz="243843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8430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4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686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6076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5291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4507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3722" algn="l" defTabSz="2438430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13" Type="http://schemas.openxmlformats.org/officeDocument/2006/relationships/chart" Target="../charts/chart6.xml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12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11" Type="http://schemas.openxmlformats.org/officeDocument/2006/relationships/chart" Target="../charts/chart4.xml"/><Relationship Id="rId5" Type="http://schemas.openxmlformats.org/officeDocument/2006/relationships/image" Target="../media/image3.jpg"/><Relationship Id="rId10" Type="http://schemas.openxmlformats.org/officeDocument/2006/relationships/image" Target="../media/image5.jpeg"/><Relationship Id="rId4" Type="http://schemas.openxmlformats.org/officeDocument/2006/relationships/image" Target="../media/image2.png"/><Relationship Id="rId9" Type="http://schemas.openxmlformats.org/officeDocument/2006/relationships/chart" Target="../charts/chart3.xml"/><Relationship Id="rId1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E97E24E-F9D8-94FA-E6D0-0705323B98A4}"/>
              </a:ext>
            </a:extLst>
          </p:cNvPr>
          <p:cNvSpPr/>
          <p:nvPr/>
        </p:nvSpPr>
        <p:spPr>
          <a:xfrm>
            <a:off x="0" y="-74873"/>
            <a:ext cx="36576000" cy="183167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80">
                <a:solidFill>
                  <a:srgbClr val="000000"/>
                </a:solidFill>
              </a:rPr>
              <a:t> </a:t>
            </a:r>
            <a:endParaRPr lang="en-US" sz="1080">
              <a:cs typeface="Times New Roman" panose="02020603050405020304" pitchFamily="18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5213-6B9A-0CB7-C7D8-31ED85F392E2}"/>
              </a:ext>
            </a:extLst>
          </p:cNvPr>
          <p:cNvSpPr/>
          <p:nvPr/>
        </p:nvSpPr>
        <p:spPr>
          <a:xfrm>
            <a:off x="100367" y="86707"/>
            <a:ext cx="36352743" cy="219265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80">
              <a:cs typeface="Times New Roman" panose="02020603050405020304" pitchFamily="18" charset="0"/>
            </a:endParaRPr>
          </a:p>
        </p:txBody>
      </p:sp>
      <p:sp>
        <p:nvSpPr>
          <p:cNvPr id="73" name="Rectangle 34"/>
          <p:cNvSpPr>
            <a:spLocks noChangeArrowheads="1"/>
          </p:cNvSpPr>
          <p:nvPr/>
        </p:nvSpPr>
        <p:spPr bwMode="auto">
          <a:xfrm>
            <a:off x="11641501" y="9613160"/>
            <a:ext cx="11454727" cy="6979039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lIns="200000" tIns="200000" rIns="200000" bIns="200000">
            <a:prstTxWarp prst="textNoShape">
              <a:avLst/>
            </a:prstTxWarp>
          </a:bodyPr>
          <a:lstStyle/>
          <a:p>
            <a:pPr algn="just">
              <a:spcAft>
                <a:spcPts val="600"/>
              </a:spcAft>
            </a:pPr>
            <a:endParaRPr lang="en-US" sz="2000" b="1" dirty="0">
              <a:cs typeface="Times New Roman" panose="02020603050405020304" pitchFamily="18" charset="0"/>
            </a:endParaRPr>
          </a:p>
        </p:txBody>
      </p:sp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7148757" y="1041654"/>
            <a:ext cx="22326970" cy="1678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0688" tIns="25341" rIns="50688" bIns="25341" anchor="t">
            <a:prstTxWarp prst="textNoShape">
              <a:avLst/>
            </a:prstTxWarp>
            <a:spAutoFit/>
          </a:bodyPr>
          <a:lstStyle/>
          <a:p>
            <a:pPr algn="ctr">
              <a:lnSpc>
                <a:spcPct val="125000"/>
              </a:lnSpc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cs typeface="Times New Roman"/>
              </a:rPr>
              <a:t>Fatemeh Hosseini</a:t>
            </a:r>
            <a:r>
              <a:rPr lang="en-US" sz="2800" baseline="30000" dirty="0">
                <a:solidFill>
                  <a:schemeClr val="bg1"/>
                </a:solidFill>
                <a:cs typeface="Times New Roman"/>
              </a:rPr>
              <a:t>1</a:t>
            </a:r>
            <a:r>
              <a:rPr lang="en-US" sz="2800" dirty="0">
                <a:solidFill>
                  <a:schemeClr val="bg1"/>
                </a:solidFill>
                <a:cs typeface="Times New Roman"/>
              </a:rPr>
              <a:t>(Fatemeh.HosseiniBaharanchi@unh.edu), Wei Sun</a:t>
            </a:r>
            <a:r>
              <a:rPr lang="en-US" sz="2800" baseline="30000" dirty="0">
                <a:solidFill>
                  <a:schemeClr val="bg1"/>
                </a:solidFill>
                <a:cs typeface="Times New Roman"/>
              </a:rPr>
              <a:t>1</a:t>
            </a:r>
            <a:r>
              <a:rPr lang="en-US" sz="2800" dirty="0">
                <a:solidFill>
                  <a:schemeClr val="bg1"/>
                </a:solidFill>
                <a:cs typeface="Times New Roman"/>
              </a:rPr>
              <a:t>, Ahmad Mehrabi</a:t>
            </a:r>
            <a:r>
              <a:rPr lang="en-US" sz="2800" baseline="30000" dirty="0">
                <a:solidFill>
                  <a:schemeClr val="bg1"/>
                </a:solidFill>
                <a:cs typeface="Times New Roman"/>
              </a:rPr>
              <a:t>2</a:t>
            </a:r>
            <a:r>
              <a:rPr lang="en-US" sz="2800" dirty="0">
                <a:solidFill>
                  <a:schemeClr val="bg1"/>
                </a:solidFill>
                <a:cs typeface="Times New Roman"/>
              </a:rPr>
              <a:t> , Jo E. Sias</a:t>
            </a:r>
            <a:r>
              <a:rPr lang="en-US" sz="2800" baseline="30000" dirty="0">
                <a:solidFill>
                  <a:schemeClr val="bg1"/>
                </a:solidFill>
                <a:cs typeface="Times New Roman"/>
              </a:rPr>
              <a:t>1</a:t>
            </a:r>
            <a:r>
              <a:rPr lang="en-US" sz="2800" dirty="0">
                <a:solidFill>
                  <a:schemeClr val="bg1"/>
                </a:solidFill>
                <a:cs typeface="Times New Roman"/>
              </a:rPr>
              <a:t>, Mohamed Elshaer</a:t>
            </a:r>
            <a:r>
              <a:rPr lang="en-US" sz="2800" baseline="30000" dirty="0">
                <a:solidFill>
                  <a:schemeClr val="bg1"/>
                </a:solidFill>
                <a:cs typeface="Times New Roman"/>
              </a:rPr>
              <a:t>1</a:t>
            </a:r>
            <a:r>
              <a:rPr lang="en-US" sz="2800" dirty="0">
                <a:solidFill>
                  <a:schemeClr val="bg1"/>
                </a:solidFill>
                <a:cs typeface="Times New Roman"/>
              </a:rPr>
              <a:t>, Eshan V. Dave</a:t>
            </a:r>
            <a:r>
              <a:rPr lang="en-US" sz="2800" baseline="30000" dirty="0">
                <a:solidFill>
                  <a:schemeClr val="bg1"/>
                </a:solidFill>
                <a:cs typeface="Times New Roman"/>
              </a:rPr>
              <a:t>1</a:t>
            </a:r>
            <a:endParaRPr lang="en-US" sz="2800" dirty="0">
              <a:solidFill>
                <a:schemeClr val="bg1"/>
              </a:solidFill>
              <a:cs typeface="Times New Roman"/>
            </a:endParaRPr>
          </a:p>
          <a:p>
            <a:pPr algn="ctr">
              <a:lnSpc>
                <a:spcPct val="125000"/>
              </a:lnSpc>
              <a:spcBef>
                <a:spcPts val="400"/>
              </a:spcBef>
            </a:pPr>
            <a:r>
              <a:rPr lang="en-US" sz="2800" baseline="30000" dirty="0">
                <a:solidFill>
                  <a:schemeClr val="bg1"/>
                </a:solidFill>
                <a:cs typeface="Times New Roman"/>
              </a:rPr>
              <a:t>1</a:t>
            </a:r>
            <a:r>
              <a:rPr lang="en-US" sz="2800" dirty="0">
                <a:solidFill>
                  <a:schemeClr val="bg1"/>
                </a:solidFill>
                <a:cs typeface="Times New Roman" panose="02020603050405020304" pitchFamily="18" charset="0"/>
              </a:rPr>
              <a:t>University of New Hampshire, USA; </a:t>
            </a:r>
            <a:r>
              <a:rPr lang="en-US" sz="2800" baseline="30000" dirty="0">
                <a:solidFill>
                  <a:schemeClr val="bg1"/>
                </a:solidFill>
                <a:cs typeface="Times New Roman"/>
              </a:rPr>
              <a:t>2</a:t>
            </a:r>
            <a:r>
              <a:rPr lang="en-US" sz="2800" dirty="0">
                <a:solidFill>
                  <a:schemeClr val="bg1"/>
                </a:solidFill>
                <a:cs typeface="Times New Roman" panose="02020603050405020304" pitchFamily="18" charset="0"/>
              </a:rPr>
              <a:t>California Department of Transportation, USA </a:t>
            </a:r>
            <a:br>
              <a:rPr lang="en-US" sz="280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endParaRPr lang="en-US" sz="28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6388" name="TextBox 91"/>
          <p:cNvSpPr txBox="1">
            <a:spLocks noChangeArrowheads="1"/>
          </p:cNvSpPr>
          <p:nvPr/>
        </p:nvSpPr>
        <p:spPr bwMode="auto">
          <a:xfrm>
            <a:off x="6114988" y="190090"/>
            <a:ext cx="2439450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1218761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>
                <a:solidFill>
                  <a:schemeClr val="bg1"/>
                </a:solidFill>
                <a:ea typeface="ＭＳ Ｐゴシック" pitchFamily="-107" charset="-128"/>
                <a:cs typeface="Times New Roman" panose="02020603050405020304" pitchFamily="18" charset="0"/>
              </a:rPr>
              <a:t>A Methodology to Account for Rising Groundwater in Flexible Pavement Analysis and Design</a:t>
            </a:r>
          </a:p>
        </p:txBody>
      </p:sp>
      <p:sp>
        <p:nvSpPr>
          <p:cNvPr id="16390" name="Rectangle 34"/>
          <p:cNvSpPr>
            <a:spLocks noChangeArrowheads="1"/>
          </p:cNvSpPr>
          <p:nvPr/>
        </p:nvSpPr>
        <p:spPr bwMode="auto">
          <a:xfrm>
            <a:off x="23200580" y="11504920"/>
            <a:ext cx="13252531" cy="511176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lIns="200000" tIns="200000" rIns="200000" bIns="200000">
            <a:prstTxWarp prst="textNoShape">
              <a:avLst/>
            </a:prstTxWarp>
          </a:bodyPr>
          <a:lstStyle/>
          <a:p>
            <a:pPr marL="304790" indent="-30479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The Eq-M</a:t>
            </a:r>
            <a:r>
              <a:rPr lang="en-US" sz="2400" baseline="-25000" dirty="0">
                <a:cs typeface="Times New Roman" panose="02020603050405020304" pitchFamily="18" charset="0"/>
              </a:rPr>
              <a:t>R</a:t>
            </a:r>
            <a:r>
              <a:rPr lang="en-US" sz="2400" dirty="0">
                <a:cs typeface="Times New Roman" panose="02020603050405020304" pitchFamily="18" charset="0"/>
              </a:rPr>
              <a:t> framework links groundwater elevation → saturation → M</a:t>
            </a:r>
            <a:r>
              <a:rPr lang="en-US" sz="2400" baseline="-25000" dirty="0">
                <a:cs typeface="Times New Roman" panose="02020603050405020304" pitchFamily="18" charset="0"/>
              </a:rPr>
              <a:t>R</a:t>
            </a:r>
            <a:r>
              <a:rPr lang="en-US" sz="2400" dirty="0">
                <a:cs typeface="Times New Roman" panose="02020603050405020304" pitchFamily="18" charset="0"/>
              </a:rPr>
              <a:t> → pavement response using SWCC to Witczak moisture and M</a:t>
            </a:r>
            <a:r>
              <a:rPr lang="en-US" sz="2400" baseline="-25000" dirty="0">
                <a:cs typeface="Times New Roman" panose="02020603050405020304" pitchFamily="18" charset="0"/>
              </a:rPr>
              <a:t>R</a:t>
            </a:r>
            <a:r>
              <a:rPr lang="en-US" sz="2400" dirty="0">
                <a:cs typeface="Times New Roman" panose="02020603050405020304" pitchFamily="18" charset="0"/>
              </a:rPr>
              <a:t> models, and LEA.</a:t>
            </a:r>
          </a:p>
          <a:p>
            <a:pPr marL="304790" indent="-30479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Simple polynomial Eq-M</a:t>
            </a:r>
            <a:r>
              <a:rPr lang="en-US" sz="2400" baseline="-25000" dirty="0">
                <a:cs typeface="Times New Roman" panose="02020603050405020304" pitchFamily="18" charset="0"/>
              </a:rPr>
              <a:t>R</a:t>
            </a:r>
            <a:r>
              <a:rPr lang="en-US" sz="2400" dirty="0">
                <a:cs typeface="Times New Roman" panose="02020603050405020304" pitchFamily="18" charset="0"/>
              </a:rPr>
              <a:t>-GWT relationships are provided for all AASHTO soil classes, allowing designers to plug rising GWT into AASHTO 1993 and M-E tools without changing the core software.</a:t>
            </a:r>
          </a:p>
          <a:p>
            <a:pPr marL="304790" indent="-30479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Application examples show that rising GWT can significantly reduce PSI-based life and rutting life, while having a smaller impact on fatigue life for the investigated section.</a:t>
            </a:r>
          </a:p>
          <a:p>
            <a:pPr marL="304790" indent="-30479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The method offers a practical way to incorporate climate-driven groundwater rise into current pavement design practice and resilience planning.</a:t>
            </a:r>
          </a:p>
          <a:p>
            <a:pPr marL="304790" indent="-30479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Future works:</a:t>
            </a:r>
          </a:p>
          <a:p>
            <a:pPr marL="723885" lvl="1" indent="-342900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cs typeface="Times New Roman" panose="02020603050405020304" pitchFamily="18" charset="0"/>
              </a:rPr>
              <a:t>Compare Eq-M</a:t>
            </a:r>
            <a:r>
              <a:rPr lang="en-US" sz="2400" baseline="-25000" dirty="0">
                <a:cs typeface="Times New Roman" panose="02020603050405020304" pitchFamily="18" charset="0"/>
              </a:rPr>
              <a:t>R</a:t>
            </a:r>
            <a:r>
              <a:rPr lang="en-US" sz="2400" dirty="0">
                <a:cs typeface="Times New Roman" panose="02020603050405020304" pitchFamily="18" charset="0"/>
              </a:rPr>
              <a:t> predictions with field M</a:t>
            </a:r>
            <a:r>
              <a:rPr lang="en-US" sz="2400" baseline="-25000" dirty="0">
                <a:cs typeface="Times New Roman" panose="02020603050405020304" pitchFamily="18" charset="0"/>
              </a:rPr>
              <a:t>R</a:t>
            </a:r>
            <a:r>
              <a:rPr lang="en-US" sz="2400" dirty="0">
                <a:cs typeface="Times New Roman" panose="02020603050405020304" pitchFamily="18" charset="0"/>
              </a:rPr>
              <a:t> and performance under different GWT levels</a:t>
            </a:r>
          </a:p>
          <a:p>
            <a:pPr marL="723885" lvl="1" indent="-342900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cs typeface="Times New Roman" panose="02020603050405020304" pitchFamily="18" charset="0"/>
              </a:rPr>
              <a:t>Improve moisture/damage transfer functions and include maintenance in life-cycle analysis</a:t>
            </a:r>
          </a:p>
          <a:p>
            <a:pPr marL="723885" lvl="1" indent="-342900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cs typeface="Times New Roman" panose="02020603050405020304" pitchFamily="18" charset="0"/>
              </a:rPr>
              <a:t>Add Eq-M</a:t>
            </a:r>
            <a:r>
              <a:rPr lang="en-US" sz="2400" baseline="-25000" dirty="0">
                <a:cs typeface="Times New Roman" panose="02020603050405020304" pitchFamily="18" charset="0"/>
              </a:rPr>
              <a:t>R</a:t>
            </a:r>
            <a:r>
              <a:rPr lang="en-US" sz="2400" dirty="0">
                <a:cs typeface="Times New Roman" panose="02020603050405020304" pitchFamily="18" charset="0"/>
              </a:rPr>
              <a:t> and performance curves to agency decision tools for coastal/low-lying roads</a:t>
            </a:r>
            <a:br>
              <a:rPr lang="en-US" sz="2400" dirty="0">
                <a:cs typeface="Times New Roman" panose="02020603050405020304" pitchFamily="18" charset="0"/>
              </a:rPr>
            </a:br>
            <a:endParaRPr lang="en-US" sz="2400" dirty="0">
              <a:cs typeface="Times New Roman" panose="02020603050405020304" pitchFamily="18" charset="0"/>
            </a:endParaRPr>
          </a:p>
        </p:txBody>
      </p:sp>
      <p:sp>
        <p:nvSpPr>
          <p:cNvPr id="16391" name="Rectangle 33"/>
          <p:cNvSpPr>
            <a:spLocks noChangeArrowheads="1"/>
          </p:cNvSpPr>
          <p:nvPr/>
        </p:nvSpPr>
        <p:spPr bwMode="auto">
          <a:xfrm>
            <a:off x="114735" y="7812067"/>
            <a:ext cx="11495871" cy="10266449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00000" tIns="200000" rIns="200000" bIns="200000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endParaRPr lang="en-US" sz="1867" dirty="0">
              <a:cs typeface="Times New Roman" panose="02020603050405020304" pitchFamily="18" charset="0"/>
            </a:endParaRPr>
          </a:p>
        </p:txBody>
      </p:sp>
      <p:sp>
        <p:nvSpPr>
          <p:cNvPr id="16392" name="Rectangle 49"/>
          <p:cNvSpPr>
            <a:spLocks noChangeArrowheads="1"/>
          </p:cNvSpPr>
          <p:nvPr/>
        </p:nvSpPr>
        <p:spPr bwMode="auto">
          <a:xfrm>
            <a:off x="112289" y="2801187"/>
            <a:ext cx="11510336" cy="2168711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200000" tIns="200000" rIns="200000" bIns="200000">
            <a:prstTxWarp prst="textNoShape">
              <a:avLst/>
            </a:prstTxWarp>
          </a:bodyPr>
          <a:lstStyle/>
          <a:p>
            <a:pPr marL="304790" indent="-304790">
              <a:buFont typeface="Arial" panose="020B0604020202020204" pitchFamily="34" charset="0"/>
              <a:buChar char="•"/>
            </a:pPr>
            <a:endParaRPr lang="en-US" sz="2000">
              <a:cs typeface="Times New Roman" panose="02020603050405020304" pitchFamily="18" charset="0"/>
            </a:endParaRPr>
          </a:p>
        </p:txBody>
      </p:sp>
      <p:sp>
        <p:nvSpPr>
          <p:cNvPr id="16394" name="Rectangle 51"/>
          <p:cNvSpPr>
            <a:spLocks noChangeArrowheads="1"/>
          </p:cNvSpPr>
          <p:nvPr/>
        </p:nvSpPr>
        <p:spPr bwMode="auto">
          <a:xfrm>
            <a:off x="11677216" y="2801186"/>
            <a:ext cx="11444411" cy="6299011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lIns="200000" tIns="200000" rIns="200000" bIns="200000">
            <a:prstTxWarp prst="textNoShape">
              <a:avLst/>
            </a:prstTxWarp>
          </a:bodyPr>
          <a:lstStyle/>
          <a:p>
            <a:endParaRPr lang="en-US" sz="1600" dirty="0">
              <a:cs typeface="Times New Roman" panose="02020603050405020304" pitchFamily="18" charset="0"/>
            </a:endParaRPr>
          </a:p>
        </p:txBody>
      </p:sp>
      <p:sp>
        <p:nvSpPr>
          <p:cNvPr id="16395" name="Rectangle 52"/>
          <p:cNvSpPr>
            <a:spLocks noChangeArrowheads="1"/>
          </p:cNvSpPr>
          <p:nvPr/>
        </p:nvSpPr>
        <p:spPr bwMode="auto">
          <a:xfrm>
            <a:off x="23202469" y="2816468"/>
            <a:ext cx="13260685" cy="8090740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lIns="200000" tIns="200000" rIns="200000" bIns="200000">
            <a:prstTxWarp prst="textNoShape">
              <a:avLst/>
            </a:prstTxWarp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C169F7C-0277-C09C-3050-D0C03E5DC6CE}"/>
              </a:ext>
            </a:extLst>
          </p:cNvPr>
          <p:cNvSpPr txBox="1"/>
          <p:nvPr/>
        </p:nvSpPr>
        <p:spPr>
          <a:xfrm>
            <a:off x="115112" y="7356879"/>
            <a:ext cx="11503574" cy="457517"/>
          </a:xfrm>
          <a:prstGeom prst="rect">
            <a:avLst/>
          </a:prstGeom>
          <a:solidFill>
            <a:srgbClr val="336600">
              <a:alpha val="63922"/>
            </a:srgb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Approach to Determine </a:t>
            </a:r>
            <a:r>
              <a:rPr lang="en-GB" sz="24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Eq</a:t>
            </a:r>
            <a:r>
              <a:rPr lang="en-GB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-M</a:t>
            </a:r>
            <a:r>
              <a:rPr lang="en-GB" sz="2400" b="1" baseline="-25000" dirty="0">
                <a:solidFill>
                  <a:schemeClr val="bg1"/>
                </a:solidFill>
                <a:cs typeface="Times New Roman" panose="02020603050405020304" pitchFamily="18" charset="0"/>
              </a:rPr>
              <a:t>R</a:t>
            </a:r>
            <a:r>
              <a:rPr lang="en-GB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421" name="TextBox 16420">
            <a:extLst>
              <a:ext uri="{FF2B5EF4-FFF2-40B4-BE49-F238E27FC236}">
                <a16:creationId xmlns:a16="http://schemas.microsoft.com/office/drawing/2014/main" id="{8A226953-2C89-E91C-D09C-33FFEFA12CD7}"/>
              </a:ext>
            </a:extLst>
          </p:cNvPr>
          <p:cNvSpPr txBox="1"/>
          <p:nvPr/>
        </p:nvSpPr>
        <p:spPr>
          <a:xfrm>
            <a:off x="114735" y="5030706"/>
            <a:ext cx="11504000" cy="461665"/>
          </a:xfrm>
          <a:prstGeom prst="rect">
            <a:avLst/>
          </a:prstGeom>
          <a:solidFill>
            <a:srgbClr val="336600">
              <a:alpha val="63922"/>
            </a:srgbClr>
          </a:solidFill>
          <a:ln w="38100">
            <a:solidFill>
              <a:srgbClr val="336600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>
                <a:solidFill>
                  <a:schemeClr val="bg1"/>
                </a:solidFill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16511" name="TextBox 16510">
            <a:extLst>
              <a:ext uri="{FF2B5EF4-FFF2-40B4-BE49-F238E27FC236}">
                <a16:creationId xmlns:a16="http://schemas.microsoft.com/office/drawing/2014/main" id="{EBE67485-5EE1-D9AC-D7D8-67835C17602B}"/>
              </a:ext>
            </a:extLst>
          </p:cNvPr>
          <p:cNvSpPr txBox="1"/>
          <p:nvPr/>
        </p:nvSpPr>
        <p:spPr>
          <a:xfrm>
            <a:off x="114735" y="2336245"/>
            <a:ext cx="11503574" cy="461665"/>
          </a:xfrm>
          <a:prstGeom prst="rect">
            <a:avLst/>
          </a:prstGeom>
          <a:solidFill>
            <a:srgbClr val="336600">
              <a:alpha val="63922"/>
            </a:srgb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>
                <a:solidFill>
                  <a:schemeClr val="bg1"/>
                </a:solidFill>
                <a:cs typeface="Times New Roman" panose="02020603050405020304" pitchFamily="18" charset="0"/>
              </a:rPr>
              <a:t>Motivation</a:t>
            </a:r>
          </a:p>
        </p:txBody>
      </p:sp>
      <p:sp>
        <p:nvSpPr>
          <p:cNvPr id="16532" name="TextBox 16531">
            <a:extLst>
              <a:ext uri="{FF2B5EF4-FFF2-40B4-BE49-F238E27FC236}">
                <a16:creationId xmlns:a16="http://schemas.microsoft.com/office/drawing/2014/main" id="{8CCC6EAF-BE2E-C17A-B1E5-448DA8909AE2}"/>
              </a:ext>
            </a:extLst>
          </p:cNvPr>
          <p:cNvSpPr txBox="1"/>
          <p:nvPr/>
        </p:nvSpPr>
        <p:spPr>
          <a:xfrm>
            <a:off x="11682044" y="2339521"/>
            <a:ext cx="11439583" cy="461665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Eq-M</a:t>
            </a:r>
            <a:r>
              <a:rPr lang="en-US" sz="2400" b="1" baseline="-25000" dirty="0">
                <a:solidFill>
                  <a:schemeClr val="bg1"/>
                </a:solidFill>
                <a:cs typeface="Times New Roman" panose="02020603050405020304" pitchFamily="18" charset="0"/>
              </a:rPr>
              <a:t>R</a:t>
            </a: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 Prediction Models</a:t>
            </a:r>
            <a:endParaRPr lang="en-GB" sz="24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54" name="Rectangle 2">
            <a:extLst>
              <a:ext uri="{FF2B5EF4-FFF2-40B4-BE49-F238E27FC236}">
                <a16:creationId xmlns:a16="http://schemas.microsoft.com/office/drawing/2014/main" id="{FAEB58BD-EEED-2D6E-0D1D-182D085AE2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6504" y="38525"/>
            <a:ext cx="123173" cy="227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0959" tIns="30482" rIns="60959" bIns="3048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080"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0D818D1-C6F9-99F4-F399-13CA2D16A36A}"/>
              </a:ext>
            </a:extLst>
          </p:cNvPr>
          <p:cNvSpPr txBox="1"/>
          <p:nvPr/>
        </p:nvSpPr>
        <p:spPr>
          <a:xfrm>
            <a:off x="11679174" y="9173124"/>
            <a:ext cx="11454725" cy="466616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Summary of fitting parameters of the developed regression models</a:t>
            </a:r>
            <a:endParaRPr lang="en-GB" sz="24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D634140-793E-E20C-6CD6-24971D5A2535}"/>
              </a:ext>
            </a:extLst>
          </p:cNvPr>
          <p:cNvSpPr txBox="1"/>
          <p:nvPr/>
        </p:nvSpPr>
        <p:spPr>
          <a:xfrm>
            <a:off x="23202470" y="2342149"/>
            <a:ext cx="13260685" cy="461665"/>
          </a:xfrm>
          <a:prstGeom prst="rect">
            <a:avLst/>
          </a:prstGeom>
          <a:solidFill>
            <a:schemeClr val="accent2">
              <a:lumMod val="75000"/>
              <a:alpha val="63922"/>
            </a:schemeClr>
          </a:solidFill>
          <a:ln w="38100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Example Application</a:t>
            </a:r>
            <a:endParaRPr lang="en-GB" sz="24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7F4897AE-98C6-63CB-4AD2-E6CBE33D78C0}"/>
              </a:ext>
            </a:extLst>
          </p:cNvPr>
          <p:cNvSpPr txBox="1"/>
          <p:nvPr/>
        </p:nvSpPr>
        <p:spPr>
          <a:xfrm>
            <a:off x="23200580" y="10979002"/>
            <a:ext cx="13260685" cy="461665"/>
          </a:xfrm>
          <a:prstGeom prst="rect">
            <a:avLst/>
          </a:prstGeom>
          <a:solidFill>
            <a:srgbClr val="00467F">
              <a:alpha val="63922"/>
            </a:srgbClr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Conclusions and Future works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FD67DD-2092-9252-DB94-63BD6CE11F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451817" y="1834615"/>
            <a:ext cx="921722" cy="0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9A00913D-32F3-7499-4DBB-6F470D73D7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93" y="258169"/>
            <a:ext cx="3595955" cy="93220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0B02ED-6435-DC0D-BCBD-C1CBC6864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4986" y="429859"/>
            <a:ext cx="3975523" cy="1001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E98F257-7F79-E3C1-36F5-B8E576B18D2F}"/>
              </a:ext>
            </a:extLst>
          </p:cNvPr>
          <p:cNvSpPr txBox="1"/>
          <p:nvPr/>
        </p:nvSpPr>
        <p:spPr>
          <a:xfrm>
            <a:off x="114735" y="5499936"/>
            <a:ext cx="11504000" cy="1785104"/>
          </a:xfrm>
          <a:prstGeom prst="rect">
            <a:avLst/>
          </a:prstGeom>
          <a:solidFill>
            <a:schemeClr val="bg1"/>
          </a:solidFill>
          <a:ln w="38100">
            <a:solidFill>
              <a:srgbClr val="336600"/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Develop an equivalent resilient modulus (Eq-M</a:t>
            </a:r>
            <a:r>
              <a:rPr lang="en-US" sz="2200" baseline="-25000" dirty="0"/>
              <a:t>R</a:t>
            </a:r>
            <a:r>
              <a:rPr lang="en-US" sz="2200" dirty="0"/>
              <a:t>) methodology that converts groundwater-driven moisture changes into a single subgrade modulus value.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Provide soil-specific predictive Eq-M</a:t>
            </a:r>
            <a:r>
              <a:rPr lang="en-US" sz="2200" baseline="-25000" dirty="0"/>
              <a:t>R</a:t>
            </a:r>
            <a:r>
              <a:rPr lang="en-US" sz="2200" dirty="0"/>
              <a:t> models for all 12 AASHTO subgrade soil classes.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Demonstrate how Eq-M</a:t>
            </a:r>
            <a:r>
              <a:rPr lang="en-US" sz="2200" baseline="-25000" dirty="0"/>
              <a:t>R</a:t>
            </a:r>
            <a:r>
              <a:rPr lang="en-US" sz="2200" dirty="0"/>
              <a:t> can be used within AASHTO 1993 and M-E fatigue/rutting models to quantify the impact of rising groundwater on pavement performance.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CD9F6F-B600-257B-1FB9-6CB5AB7ADABD}"/>
              </a:ext>
            </a:extLst>
          </p:cNvPr>
          <p:cNvSpPr txBox="1"/>
          <p:nvPr/>
        </p:nvSpPr>
        <p:spPr>
          <a:xfrm>
            <a:off x="107117" y="2846240"/>
            <a:ext cx="1135168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Sea level rise and more frequent flooding are raising groundwater tables, softening pavement subgrades and shortening pavement life.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Current AASHTO 1993 and most M-E design methods only use a constant or seasonally averaged subgrade modulus and do not explicitly account for rising groundwater.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Agencies need a practical way to include groundwater-driven moisture weakening in standard design tools to improve resilience of coastal and low-lying pavements.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7C0AC71-FAE7-6D4C-A7A2-12F15DC16637}"/>
              </a:ext>
            </a:extLst>
          </p:cNvPr>
          <p:cNvGrpSpPr/>
          <p:nvPr/>
        </p:nvGrpSpPr>
        <p:grpSpPr>
          <a:xfrm>
            <a:off x="200453" y="8416860"/>
            <a:ext cx="11302128" cy="1499927"/>
            <a:chOff x="461657" y="9576908"/>
            <a:chExt cx="4262377" cy="2770540"/>
          </a:xfrm>
        </p:grpSpPr>
        <p:sp>
          <p:nvSpPr>
            <p:cNvPr id="16476" name="Rectangle: Rounded Corners 16475">
              <a:extLst>
                <a:ext uri="{FF2B5EF4-FFF2-40B4-BE49-F238E27FC236}">
                  <a16:creationId xmlns:a16="http://schemas.microsoft.com/office/drawing/2014/main" id="{758D8026-A73A-9DF7-2231-535F28E5D8A0}"/>
                </a:ext>
              </a:extLst>
            </p:cNvPr>
            <p:cNvSpPr/>
            <p:nvPr/>
          </p:nvSpPr>
          <p:spPr>
            <a:xfrm>
              <a:off x="470271" y="9576908"/>
              <a:ext cx="4251653" cy="2768174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 cap="flat" cmpd="sng" algn="ctr">
              <a:solidFill>
                <a:schemeClr val="accent6">
                  <a:lumMod val="50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RS" sz="2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26CCA76-E8C4-700C-E812-CB13D97C8E6F}"/>
                </a:ext>
              </a:extLst>
            </p:cNvPr>
            <p:cNvSpPr txBox="1"/>
            <p:nvPr/>
          </p:nvSpPr>
          <p:spPr>
            <a:xfrm>
              <a:off x="461657" y="9675502"/>
              <a:ext cx="4262377" cy="26719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/>
                <a:t>Convert each subgrade layer to different sublayers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/>
                <a:t>Estimate SWCC from each soil type features and GWT level.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/>
                <a:t>Compute degree of saturation vs depth for different groundwater table elevations.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/>
                <a:t>Use Witczak-type relationships to convert saturation to M</a:t>
              </a:r>
              <a:r>
                <a:rPr lang="en-US" sz="2200" baseline="-25000" dirty="0"/>
                <a:t>R</a:t>
              </a:r>
              <a:r>
                <a:rPr lang="en-US" sz="2200" dirty="0"/>
                <a:t> for each subgrade sublayer.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DFB25667-2FB4-8189-F034-3093F02401C3}"/>
              </a:ext>
            </a:extLst>
          </p:cNvPr>
          <p:cNvGrpSpPr/>
          <p:nvPr/>
        </p:nvGrpSpPr>
        <p:grpSpPr>
          <a:xfrm>
            <a:off x="224461" y="13116471"/>
            <a:ext cx="11304242" cy="1192203"/>
            <a:chOff x="324290" y="8997072"/>
            <a:chExt cx="4353954" cy="2783208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751465B7-18DC-6EE4-25C8-0111D4C02624}"/>
                </a:ext>
              </a:extLst>
            </p:cNvPr>
            <p:cNvSpPr/>
            <p:nvPr/>
          </p:nvSpPr>
          <p:spPr>
            <a:xfrm>
              <a:off x="324290" y="8997072"/>
              <a:ext cx="4353954" cy="2783208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 cap="flat" cmpd="sng" algn="ctr">
              <a:solidFill>
                <a:schemeClr val="accent6">
                  <a:lumMod val="50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RS" sz="2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B39E07A-3525-2A36-FBDA-23BF5FDEC6FC}"/>
                </a:ext>
              </a:extLst>
            </p:cNvPr>
            <p:cNvSpPr txBox="1"/>
            <p:nvPr/>
          </p:nvSpPr>
          <p:spPr>
            <a:xfrm>
              <a:off x="341039" y="9193654"/>
              <a:ext cx="4055368" cy="25866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/>
                <a:t>Fit second-order polynomials relating GWT depth to Eq-M</a:t>
              </a:r>
              <a:r>
                <a:rPr lang="en-US" sz="2200" baseline="-25000" dirty="0"/>
                <a:t>R</a:t>
              </a:r>
              <a:r>
                <a:rPr lang="en-US" sz="2200" dirty="0"/>
                <a:t> for all AASHTO soil classes.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200" dirty="0"/>
                <a:t>Use Eq-M</a:t>
              </a:r>
              <a:r>
                <a:rPr lang="en-US" sz="2200" baseline="-25000" dirty="0"/>
                <a:t>R</a:t>
              </a:r>
              <a:r>
                <a:rPr lang="en-US" sz="2200" dirty="0"/>
                <a:t> time series as inputs to:</a:t>
              </a:r>
            </a:p>
            <a:p>
              <a:pPr marL="723885" lvl="1" indent="-342900">
                <a:buFont typeface="Wingdings" panose="05000000000000000000" pitchFamily="2" charset="2"/>
                <a:buChar char="§"/>
              </a:pPr>
              <a:r>
                <a:rPr lang="en-US" sz="2200" dirty="0"/>
                <a:t>AASHTO 1993 PSI equation, and M-E fatigue and rutting transfer functions.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B01F8F0-C1E7-601A-26DE-749DD828C35D}"/>
              </a:ext>
            </a:extLst>
          </p:cNvPr>
          <p:cNvGrpSpPr/>
          <p:nvPr/>
        </p:nvGrpSpPr>
        <p:grpSpPr>
          <a:xfrm>
            <a:off x="223391" y="10781902"/>
            <a:ext cx="11447627" cy="1452381"/>
            <a:chOff x="462506" y="8513110"/>
            <a:chExt cx="4306387" cy="3390595"/>
          </a:xfrm>
        </p:grpSpPr>
        <p:sp>
          <p:nvSpPr>
            <p:cNvPr id="32" name="Rectangle: Rounded Corners 31">
              <a:extLst>
                <a:ext uri="{FF2B5EF4-FFF2-40B4-BE49-F238E27FC236}">
                  <a16:creationId xmlns:a16="http://schemas.microsoft.com/office/drawing/2014/main" id="{882057A1-834E-84F3-FF2B-24AA4763E46F}"/>
                </a:ext>
              </a:extLst>
            </p:cNvPr>
            <p:cNvSpPr/>
            <p:nvPr/>
          </p:nvSpPr>
          <p:spPr>
            <a:xfrm>
              <a:off x="462506" y="8513110"/>
              <a:ext cx="4251653" cy="327840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 cap="flat" cmpd="sng" algn="ctr">
              <a:solidFill>
                <a:schemeClr val="accent6">
                  <a:lumMod val="50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r-Latn-R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4FF5800-A0FB-CA18-B616-F9D418F7BC47}"/>
                </a:ext>
              </a:extLst>
            </p:cNvPr>
            <p:cNvSpPr txBox="1"/>
            <p:nvPr/>
          </p:nvSpPr>
          <p:spPr>
            <a:xfrm>
              <a:off x="470271" y="8814126"/>
              <a:ext cx="4298622" cy="30895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Run WinJULEA LEA with depth-varying M</a:t>
              </a:r>
              <a:r>
                <a:rPr lang="en-US" sz="2000" baseline="-25000" dirty="0"/>
                <a:t>R</a:t>
              </a:r>
              <a:r>
                <a:rPr lang="en-US" sz="2000" dirty="0"/>
                <a:t> to obtain pavement responses.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Replace layered subgrade with a single semi-infinite layer and back-calculate Eq-M</a:t>
              </a:r>
              <a:r>
                <a:rPr lang="en-US" sz="2000" baseline="-25000" dirty="0"/>
                <a:t>R</a:t>
              </a:r>
              <a:r>
                <a:rPr lang="en-US" sz="2000" dirty="0"/>
                <a:t> that reproduces deflection at subgrade surface.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/>
                <a:t>Repeat for multiple GWT depths and soil types.</a:t>
              </a:r>
            </a:p>
          </p:txBody>
        </p:sp>
      </p:grp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92B1D89C-CB79-F0EF-3984-8819A1C18B74}"/>
              </a:ext>
            </a:extLst>
          </p:cNvPr>
          <p:cNvSpPr/>
          <p:nvPr/>
        </p:nvSpPr>
        <p:spPr>
          <a:xfrm>
            <a:off x="694890" y="8168862"/>
            <a:ext cx="3694230" cy="37716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Moisture &amp; M</a:t>
            </a:r>
            <a:r>
              <a:rPr lang="en-US" sz="2200" b="1" baseline="-25000" dirty="0">
                <a:solidFill>
                  <a:schemeClr val="tx1"/>
                </a:solidFill>
              </a:rPr>
              <a:t>R</a:t>
            </a:r>
            <a:r>
              <a:rPr lang="en-US" sz="2200" b="1" dirty="0">
                <a:solidFill>
                  <a:schemeClr val="tx1"/>
                </a:solidFill>
              </a:rPr>
              <a:t> Modeling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CA6BBD12-1D5B-D5B3-154A-32033F4C9478}"/>
              </a:ext>
            </a:extLst>
          </p:cNvPr>
          <p:cNvSpPr/>
          <p:nvPr/>
        </p:nvSpPr>
        <p:spPr>
          <a:xfrm>
            <a:off x="694890" y="10549835"/>
            <a:ext cx="4869887" cy="39910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Layered Elastic Analysis &amp; Eq-M</a:t>
            </a:r>
            <a:r>
              <a:rPr lang="en-US" sz="2400" b="1" baseline="-25000" dirty="0">
                <a:solidFill>
                  <a:schemeClr val="tx1"/>
                </a:solidFill>
              </a:rPr>
              <a:t>R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A30451E8-39B7-1B02-F87D-36BBAAD4858E}"/>
              </a:ext>
            </a:extLst>
          </p:cNvPr>
          <p:cNvSpPr/>
          <p:nvPr/>
        </p:nvSpPr>
        <p:spPr>
          <a:xfrm>
            <a:off x="709737" y="12848970"/>
            <a:ext cx="5356767" cy="41359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Predictive Models &amp; Design Integration</a:t>
            </a:r>
          </a:p>
        </p:txBody>
      </p:sp>
      <p:sp>
        <p:nvSpPr>
          <p:cNvPr id="16631" name="TextBox 16630">
            <a:extLst>
              <a:ext uri="{FF2B5EF4-FFF2-40B4-BE49-F238E27FC236}">
                <a16:creationId xmlns:a16="http://schemas.microsoft.com/office/drawing/2014/main" id="{5D38EAD2-8A4F-109F-B607-965E0AB825A3}"/>
              </a:ext>
            </a:extLst>
          </p:cNvPr>
          <p:cNvSpPr txBox="1"/>
          <p:nvPr/>
        </p:nvSpPr>
        <p:spPr>
          <a:xfrm>
            <a:off x="30809057" y="2908386"/>
            <a:ext cx="5594678" cy="3477875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With constant GWT, PSI stays above terminal for 25 years; with rising GWT, </a:t>
            </a:r>
            <a:r>
              <a:rPr lang="en-US" sz="2200" b="1" dirty="0"/>
              <a:t>service life reduces by ~30%.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Rutting is highly moisture-sensitive: </a:t>
            </a:r>
            <a:r>
              <a:rPr lang="en-US" sz="2200" b="1" dirty="0"/>
              <a:t>rutting life drops to zero just after ~7.5 years under rising GWT, compared with &gt;20 years for constant GWT.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Fatigue is less sensitive: fatigue life under rising GWT is only slightly shorter (~0.5 year) than under constant GWT for this example.</a:t>
            </a:r>
          </a:p>
        </p:txBody>
      </p:sp>
      <p:pic>
        <p:nvPicPr>
          <p:cNvPr id="17" name="Picture 16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24BF63BA-94FC-8DC0-7E29-0BAE31BC5D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17" t="3514" r="31272" b="4451"/>
          <a:stretch>
            <a:fillRect/>
          </a:stretch>
        </p:blipFill>
        <p:spPr>
          <a:xfrm>
            <a:off x="344922" y="1248320"/>
            <a:ext cx="941406" cy="914400"/>
          </a:xfrm>
          <a:prstGeom prst="rect">
            <a:avLst/>
          </a:prstGeom>
        </p:spPr>
      </p:pic>
      <p:sp>
        <p:nvSpPr>
          <p:cNvPr id="23" name="Arrow: Up 22">
            <a:extLst>
              <a:ext uri="{FF2B5EF4-FFF2-40B4-BE49-F238E27FC236}">
                <a16:creationId xmlns:a16="http://schemas.microsoft.com/office/drawing/2014/main" id="{4D62B3B3-21B1-2CB4-436A-E57C104290C1}"/>
              </a:ext>
            </a:extLst>
          </p:cNvPr>
          <p:cNvSpPr/>
          <p:nvPr/>
        </p:nvSpPr>
        <p:spPr>
          <a:xfrm rot="10800000">
            <a:off x="6038720" y="10214239"/>
            <a:ext cx="379544" cy="331158"/>
          </a:xfrm>
          <a:prstGeom prst="upArrow">
            <a:avLst/>
          </a:prstGeom>
          <a:solidFill>
            <a:schemeClr val="accent6">
              <a:lumMod val="50000"/>
            </a:schemeClr>
          </a:solidFill>
          <a:ln w="12700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9166A54-BB6F-A0A5-A3BE-B2EB6027CB4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b="6991"/>
          <a:stretch>
            <a:fillRect/>
          </a:stretch>
        </p:blipFill>
        <p:spPr>
          <a:xfrm>
            <a:off x="1061884" y="14491298"/>
            <a:ext cx="10158519" cy="336045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BE3E86DF-BCCB-236C-40F2-E4FD69712AE3}"/>
              </a:ext>
            </a:extLst>
          </p:cNvPr>
          <p:cNvSpPr txBox="1"/>
          <p:nvPr/>
        </p:nvSpPr>
        <p:spPr>
          <a:xfrm>
            <a:off x="11793219" y="7199199"/>
            <a:ext cx="11155636" cy="178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Deflection-based Eq-M</a:t>
            </a:r>
            <a:r>
              <a:rPr lang="en-US" sz="2200" baseline="-25000" dirty="0"/>
              <a:t>R</a:t>
            </a:r>
            <a:r>
              <a:rPr lang="en-US" sz="2200" dirty="0"/>
              <a:t> selection: highest sensitivity to rising GWT; consistent with deflection-based design practice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Eq-M</a:t>
            </a:r>
            <a:r>
              <a:rPr lang="en-US" sz="2200" baseline="-25000" dirty="0"/>
              <a:t>R</a:t>
            </a:r>
            <a:r>
              <a:rPr lang="en-US" sz="2200" dirty="0"/>
              <a:t> decreases as GWT rises into the transition zone; beyond a certain depth, M</a:t>
            </a:r>
            <a:r>
              <a:rPr lang="en-US" sz="2200" baseline="-25000" dirty="0"/>
              <a:t>R</a:t>
            </a:r>
            <a:r>
              <a:rPr lang="en-US" sz="2200" dirty="0"/>
              <a:t> is capped at the optimum design value.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200" dirty="0"/>
              <a:t>second-order polynomial fits; reproduces LEA-based Eq-M</a:t>
            </a:r>
            <a:r>
              <a:rPr lang="en-US" sz="2200" baseline="-25000" dirty="0"/>
              <a:t>R</a:t>
            </a:r>
            <a:r>
              <a:rPr lang="en-US" sz="2200" dirty="0"/>
              <a:t> for coarse- and fine-grained soils</a:t>
            </a:r>
          </a:p>
        </p:txBody>
      </p:sp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AF63C1E0-5C12-5E36-EC63-DFF82F317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833200"/>
              </p:ext>
            </p:extLst>
          </p:nvPr>
        </p:nvGraphicFramePr>
        <p:xfrm>
          <a:off x="11830092" y="9733063"/>
          <a:ext cx="4398325" cy="5707780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832306">
                  <a:extLst>
                    <a:ext uri="{9D8B030D-6E8A-4147-A177-3AD203B41FA5}">
                      <a16:colId xmlns:a16="http://schemas.microsoft.com/office/drawing/2014/main" val="1519453106"/>
                    </a:ext>
                  </a:extLst>
                </a:gridCol>
                <a:gridCol w="1976513">
                  <a:extLst>
                    <a:ext uri="{9D8B030D-6E8A-4147-A177-3AD203B41FA5}">
                      <a16:colId xmlns:a16="http://schemas.microsoft.com/office/drawing/2014/main" val="3601278394"/>
                    </a:ext>
                  </a:extLst>
                </a:gridCol>
                <a:gridCol w="1589506">
                  <a:extLst>
                    <a:ext uri="{9D8B030D-6E8A-4147-A177-3AD203B41FA5}">
                      <a16:colId xmlns:a16="http://schemas.microsoft.com/office/drawing/2014/main" val="1466638792"/>
                    </a:ext>
                  </a:extLst>
                </a:gridCol>
              </a:tblGrid>
              <a:tr h="440864">
                <a:tc gridSpan="3"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effectLst/>
                        </a:rPr>
                        <a:t>Equivalent M</a:t>
                      </a:r>
                      <a:r>
                        <a:rPr lang="en-US" sz="1600" baseline="-25000" dirty="0">
                          <a:effectLst/>
                        </a:rPr>
                        <a:t>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baseline="20000" dirty="0">
                          <a:effectLst/>
                        </a:rPr>
                        <a:t>*</a:t>
                      </a:r>
                      <a:r>
                        <a:rPr lang="en-US" sz="1600" dirty="0">
                          <a:effectLst/>
                        </a:rPr>
                        <a:t>= (a × GWT</a:t>
                      </a:r>
                      <a:r>
                        <a:rPr lang="en-US" sz="1600" baseline="30000" dirty="0">
                          <a:effectLst/>
                        </a:rPr>
                        <a:t>2 </a:t>
                      </a:r>
                      <a:r>
                        <a:rPr lang="en-US" sz="1600" dirty="0">
                          <a:effectLst/>
                        </a:rPr>
                        <a:t>+ b × GWT + c) × </a:t>
                      </a:r>
                      <a:r>
                        <a:rPr lang="en-US" sz="1600" dirty="0" err="1">
                          <a:effectLst/>
                        </a:rPr>
                        <a:t>M</a:t>
                      </a:r>
                      <a:r>
                        <a:rPr lang="en-US" sz="1600" baseline="-25000" dirty="0" err="1">
                          <a:effectLst/>
                        </a:rPr>
                        <a:t>R,opt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014419"/>
                  </a:ext>
                </a:extLst>
              </a:tr>
              <a:tr h="851186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600" b="1" dirty="0">
                          <a:effectLst/>
                        </a:rPr>
                        <a:t>Soil type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600" b="1" dirty="0">
                          <a:effectLst/>
                        </a:rPr>
                        <a:t>Depth of transition zone (in)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600" b="1" dirty="0">
                          <a:effectLst/>
                        </a:rPr>
                        <a:t>Saturated M</a:t>
                      </a:r>
                      <a:r>
                        <a:rPr lang="en-US" sz="1600" b="1" baseline="-25000" dirty="0">
                          <a:effectLst/>
                        </a:rPr>
                        <a:t>R</a:t>
                      </a:r>
                      <a:r>
                        <a:rPr lang="en-US" sz="1600" b="1" dirty="0">
                          <a:effectLst/>
                        </a:rPr>
                        <a:t> (psi)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2024044"/>
                  </a:ext>
                </a:extLst>
              </a:tr>
              <a:tr h="338212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A-1-a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15.0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25,582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01828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A-1-b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15.4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23,993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6345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A-2-4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23.6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20,815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140774"/>
                  </a:ext>
                </a:extLst>
              </a:tr>
              <a:tr h="302006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A-2-5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16.0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18,114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3533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A-2-6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16.2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16,684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09542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>
                          <a:effectLst/>
                        </a:rPr>
                        <a:t>A-2-7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16.2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15,730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734874"/>
                  </a:ext>
                </a:extLst>
              </a:tr>
              <a:tr h="327787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24.5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19,385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3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5244966"/>
                  </a:ext>
                </a:extLst>
              </a:tr>
              <a:tr h="356362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141.7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15,544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878902"/>
                  </a:ext>
                </a:extLst>
              </a:tr>
              <a:tr h="310388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126.8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13,026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269337"/>
                  </a:ext>
                </a:extLst>
              </a:tr>
              <a:tr h="336169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225.9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12,155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6006374"/>
                  </a:ext>
                </a:extLst>
              </a:tr>
              <a:tr h="277368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A-7-5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373.8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8,477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6580753"/>
                  </a:ext>
                </a:extLst>
              </a:tr>
              <a:tr h="373505"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A-7-6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614.6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auto" hangingPunct="1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effectLst/>
                        </a:rPr>
                        <a:t>6,261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CA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319123"/>
                  </a:ext>
                </a:extLst>
              </a:tr>
            </a:tbl>
          </a:graphicData>
        </a:graphic>
      </p:graphicFrame>
      <p:graphicFrame>
        <p:nvGraphicFramePr>
          <p:cNvPr id="53" name="Chart 52">
            <a:extLst>
              <a:ext uri="{FF2B5EF4-FFF2-40B4-BE49-F238E27FC236}">
                <a16:creationId xmlns:a16="http://schemas.microsoft.com/office/drawing/2014/main" id="{88DACE3B-035E-2893-B32E-E5A050C3F2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8121334"/>
              </p:ext>
            </p:extLst>
          </p:nvPr>
        </p:nvGraphicFramePr>
        <p:xfrm>
          <a:off x="23377002" y="7381017"/>
          <a:ext cx="6499273" cy="3052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56" name="Chart 55">
            <a:extLst>
              <a:ext uri="{FF2B5EF4-FFF2-40B4-BE49-F238E27FC236}">
                <a16:creationId xmlns:a16="http://schemas.microsoft.com/office/drawing/2014/main" id="{CAFE3E76-404F-417E-8371-60B69B9EB6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8659313"/>
              </p:ext>
            </p:extLst>
          </p:nvPr>
        </p:nvGraphicFramePr>
        <p:xfrm>
          <a:off x="26208113" y="2934612"/>
          <a:ext cx="4451360" cy="3787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FC87241C-A49C-8338-4991-91C83CB9047E}"/>
              </a:ext>
            </a:extLst>
          </p:cNvPr>
          <p:cNvSpPr txBox="1"/>
          <p:nvPr/>
        </p:nvSpPr>
        <p:spPr>
          <a:xfrm>
            <a:off x="23381622" y="6999955"/>
            <a:ext cx="6499273" cy="4001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AASHTO 1993</a:t>
            </a:r>
          </a:p>
        </p:txBody>
      </p:sp>
      <p:graphicFrame>
        <p:nvGraphicFramePr>
          <p:cNvPr id="16581" name="Chart 16580">
            <a:extLst>
              <a:ext uri="{FF2B5EF4-FFF2-40B4-BE49-F238E27FC236}">
                <a16:creationId xmlns:a16="http://schemas.microsoft.com/office/drawing/2014/main" id="{88DACE3B-035E-2893-B32E-E5A050C3F2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9651234"/>
              </p:ext>
            </p:extLst>
          </p:nvPr>
        </p:nvGraphicFramePr>
        <p:xfrm>
          <a:off x="29876274" y="7380068"/>
          <a:ext cx="6499273" cy="3053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CA6417B8-AFF2-F768-3247-9D10090A771D}"/>
              </a:ext>
            </a:extLst>
          </p:cNvPr>
          <p:cNvSpPr txBox="1"/>
          <p:nvPr/>
        </p:nvSpPr>
        <p:spPr>
          <a:xfrm>
            <a:off x="29876275" y="6994844"/>
            <a:ext cx="6501384" cy="41148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accent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M-E Fatigue and Rutting</a:t>
            </a:r>
          </a:p>
        </p:txBody>
      </p:sp>
      <p:sp>
        <p:nvSpPr>
          <p:cNvPr id="7" name="Rectangle 35">
            <a:extLst>
              <a:ext uri="{FF2B5EF4-FFF2-40B4-BE49-F238E27FC236}">
                <a16:creationId xmlns:a16="http://schemas.microsoft.com/office/drawing/2014/main" id="{C8444204-56D4-7FAF-70EE-5A4FA9E37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77214" y="17154124"/>
            <a:ext cx="24779687" cy="924393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lIns="200000" tIns="200000" rIns="200000" bIns="200000">
            <a:prstTxWarp prst="textNoShape">
              <a:avLst/>
            </a:prstTxWarp>
          </a:bodyPr>
          <a:lstStyle/>
          <a:p>
            <a:pPr>
              <a:spcBef>
                <a:spcPts val="400"/>
              </a:spcBef>
            </a:pPr>
            <a:r>
              <a:rPr lang="en-US" sz="2200" dirty="0">
                <a:cs typeface="Times New Roman" panose="02020603050405020304" pitchFamily="18" charset="0"/>
              </a:rPr>
              <a:t>This work was supported by NOAA’s Coastal Communities’ Pavement Resilience to Sea Level Rise Using Natural and Nature-Based Features (Grant No. NA21NOS4780145). The views expressed are those of the authors, not the sponsoring agency.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88CD26-91F6-DBEF-79A7-5111D9136DC4}"/>
              </a:ext>
            </a:extLst>
          </p:cNvPr>
          <p:cNvSpPr txBox="1"/>
          <p:nvPr/>
        </p:nvSpPr>
        <p:spPr>
          <a:xfrm>
            <a:off x="11677215" y="16688474"/>
            <a:ext cx="24775895" cy="461665"/>
          </a:xfrm>
          <a:prstGeom prst="rect">
            <a:avLst/>
          </a:prstGeom>
          <a:solidFill>
            <a:srgbClr val="00467F">
              <a:alpha val="63922"/>
            </a:srgbClr>
          </a:solidFill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Acknowledgment</a:t>
            </a:r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8527FED3-7A61-5C31-0329-E216BEEC2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169" y="1246477"/>
            <a:ext cx="2743200" cy="889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0" name="Group 49">
            <a:extLst>
              <a:ext uri="{FF2B5EF4-FFF2-40B4-BE49-F238E27FC236}">
                <a16:creationId xmlns:a16="http://schemas.microsoft.com/office/drawing/2014/main" id="{FAE34F75-52E2-0BD7-A28F-49BA62C0E0F5}"/>
              </a:ext>
            </a:extLst>
          </p:cNvPr>
          <p:cNvGrpSpPr/>
          <p:nvPr/>
        </p:nvGrpSpPr>
        <p:grpSpPr>
          <a:xfrm>
            <a:off x="23164406" y="2891587"/>
            <a:ext cx="2971788" cy="3830333"/>
            <a:chOff x="23543456" y="2983285"/>
            <a:chExt cx="3589448" cy="3440322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8AAC7A52-5935-2841-2FCA-6941B740F0CD}"/>
                </a:ext>
              </a:extLst>
            </p:cNvPr>
            <p:cNvCxnSpPr>
              <a:cxnSpLocks/>
            </p:cNvCxnSpPr>
            <p:nvPr/>
          </p:nvCxnSpPr>
          <p:spPr>
            <a:xfrm>
              <a:off x="25928598" y="3719628"/>
              <a:ext cx="25852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9CBEC6B7-1BD7-289F-0703-A832E772A1F6}"/>
                </a:ext>
              </a:extLst>
            </p:cNvPr>
            <p:cNvGrpSpPr/>
            <p:nvPr/>
          </p:nvGrpSpPr>
          <p:grpSpPr>
            <a:xfrm>
              <a:off x="23543456" y="2983285"/>
              <a:ext cx="3589448" cy="3440322"/>
              <a:chOff x="23543456" y="2983285"/>
              <a:chExt cx="3589448" cy="3440322"/>
            </a:xfrm>
          </p:grpSpPr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34C301DF-BBA6-3B91-E514-4803B4B70543}"/>
                  </a:ext>
                </a:extLst>
              </p:cNvPr>
              <p:cNvGrpSpPr/>
              <p:nvPr/>
            </p:nvGrpSpPr>
            <p:grpSpPr>
              <a:xfrm>
                <a:off x="23543456" y="3645557"/>
                <a:ext cx="2761254" cy="2778050"/>
                <a:chOff x="27950356" y="3645557"/>
                <a:chExt cx="2761254" cy="2778050"/>
              </a:xfrm>
            </p:grpSpPr>
            <p:sp>
              <p:nvSpPr>
                <p:cNvPr id="15" name="Cube 14">
                  <a:extLst>
                    <a:ext uri="{FF2B5EF4-FFF2-40B4-BE49-F238E27FC236}">
                      <a16:creationId xmlns:a16="http://schemas.microsoft.com/office/drawing/2014/main" id="{ADB3ED32-1494-D15A-6E9B-5B415C003083}"/>
                    </a:ext>
                  </a:extLst>
                </p:cNvPr>
                <p:cNvSpPr/>
                <p:nvPr/>
              </p:nvSpPr>
              <p:spPr>
                <a:xfrm>
                  <a:off x="28559221" y="4674769"/>
                  <a:ext cx="2133203" cy="1748838"/>
                </a:xfrm>
                <a:prstGeom prst="cube">
                  <a:avLst>
                    <a:gd name="adj" fmla="val 17590"/>
                  </a:avLst>
                </a:prstGeom>
                <a:solidFill>
                  <a:schemeClr val="accent4">
                    <a:lumMod val="40000"/>
                    <a:lumOff val="60000"/>
                  </a:schemeClr>
                </a:solidFill>
                <a:ln>
                  <a:solidFill>
                    <a:schemeClr val="accent4">
                      <a:lumMod val="20000"/>
                      <a:lumOff val="8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16" name="Cube 15">
                  <a:extLst>
                    <a:ext uri="{FF2B5EF4-FFF2-40B4-BE49-F238E27FC236}">
                      <a16:creationId xmlns:a16="http://schemas.microsoft.com/office/drawing/2014/main" id="{0DA527CF-9E4E-4211-F63C-C5959BFBB541}"/>
                    </a:ext>
                  </a:extLst>
                </p:cNvPr>
                <p:cNvSpPr/>
                <p:nvPr/>
              </p:nvSpPr>
              <p:spPr>
                <a:xfrm>
                  <a:off x="28559221" y="4073718"/>
                  <a:ext cx="2133203" cy="662233"/>
                </a:xfrm>
                <a:prstGeom prst="cube">
                  <a:avLst>
                    <a:gd name="adj" fmla="val 47595"/>
                  </a:avLst>
                </a:prstGeom>
                <a:pattFill prst="pct50">
                  <a:fgClr>
                    <a:schemeClr val="bg1">
                      <a:lumMod val="95000"/>
                    </a:schemeClr>
                  </a:fgClr>
                  <a:bgClr>
                    <a:schemeClr val="bg2">
                      <a:lumMod val="75000"/>
                    </a:schemeClr>
                  </a:bgClr>
                </a:pattFill>
                <a:ln>
                  <a:solidFill>
                    <a:schemeClr val="bg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19" name="Cube 18">
                  <a:extLst>
                    <a:ext uri="{FF2B5EF4-FFF2-40B4-BE49-F238E27FC236}">
                      <a16:creationId xmlns:a16="http://schemas.microsoft.com/office/drawing/2014/main" id="{44E762CB-A639-6812-FEAC-27652260FF7D}"/>
                    </a:ext>
                  </a:extLst>
                </p:cNvPr>
                <p:cNvSpPr/>
                <p:nvPr/>
              </p:nvSpPr>
              <p:spPr>
                <a:xfrm>
                  <a:off x="28578408" y="3645557"/>
                  <a:ext cx="2133202" cy="489600"/>
                </a:xfrm>
                <a:prstGeom prst="cube">
                  <a:avLst>
                    <a:gd name="adj" fmla="val 44823"/>
                  </a:avLst>
                </a:prstGeom>
                <a:solidFill>
                  <a:schemeClr val="bg2">
                    <a:lumMod val="2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/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0C30F206-7856-1989-8BF5-75A4DD7D2943}"/>
                    </a:ext>
                  </a:extLst>
                </p:cNvPr>
                <p:cNvSpPr txBox="1"/>
                <p:nvPr/>
              </p:nvSpPr>
              <p:spPr>
                <a:xfrm>
                  <a:off x="28471946" y="3876622"/>
                  <a:ext cx="1915392" cy="3040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zh-CN" sz="1600" b="1" dirty="0">
                      <a:solidFill>
                        <a:schemeClr val="bg1"/>
                      </a:solidFill>
                      <a:latin typeface="+mj-lt"/>
                    </a:rPr>
                    <a:t>HMA: 6-in</a:t>
                  </a:r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EA12458F-DD0C-89C7-E4FF-E5AF8490B4C2}"/>
                    </a:ext>
                  </a:extLst>
                </p:cNvPr>
                <p:cNvSpPr txBox="1"/>
                <p:nvPr/>
              </p:nvSpPr>
              <p:spPr>
                <a:xfrm>
                  <a:off x="27950356" y="4392935"/>
                  <a:ext cx="2742068" cy="30408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zh-CN" sz="1600" b="1" dirty="0">
                      <a:latin typeface="+mj-lt"/>
                    </a:rPr>
                    <a:t>Base 8-in</a:t>
                  </a:r>
                  <a:endParaRPr lang="en-US" sz="1600" dirty="0">
                    <a:latin typeface="+mj-lt"/>
                  </a:endParaRPr>
                </a:p>
              </p:txBody>
            </p:sp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CEBC1726-B878-4C02-9245-9A76191451F9}"/>
                    </a:ext>
                  </a:extLst>
                </p:cNvPr>
                <p:cNvSpPr txBox="1"/>
                <p:nvPr/>
              </p:nvSpPr>
              <p:spPr>
                <a:xfrm>
                  <a:off x="28618222" y="5267417"/>
                  <a:ext cx="1622841" cy="746383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altLang="zh-CN" sz="1600" b="1" dirty="0">
                      <a:latin typeface="+mj-lt"/>
                    </a:rPr>
                    <a:t>Subgrade: semi-infinite</a:t>
                  </a:r>
                </a:p>
                <a:p>
                  <a:pPr algn="ctr"/>
                  <a:r>
                    <a:rPr lang="en-US" sz="1600" b="1" dirty="0">
                      <a:latin typeface="+mj-lt"/>
                    </a:rPr>
                    <a:t>A-3</a:t>
                  </a:r>
                </a:p>
              </p:txBody>
            </p: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020B6D7C-C040-AC18-0857-058CCF7C8D0B}"/>
                  </a:ext>
                </a:extLst>
              </p:cNvPr>
              <p:cNvGrpSpPr/>
              <p:nvPr/>
            </p:nvGrpSpPr>
            <p:grpSpPr>
              <a:xfrm>
                <a:off x="24807905" y="3461988"/>
                <a:ext cx="364469" cy="271027"/>
                <a:chOff x="25221785" y="3461988"/>
                <a:chExt cx="364469" cy="271027"/>
              </a:xfrm>
            </p:grpSpPr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A81C968D-D9D7-AB60-4EEB-7C3D5C81A786}"/>
                    </a:ext>
                  </a:extLst>
                </p:cNvPr>
                <p:cNvSpPr/>
                <p:nvPr/>
              </p:nvSpPr>
              <p:spPr>
                <a:xfrm>
                  <a:off x="25221785" y="3461988"/>
                  <a:ext cx="364469" cy="271027"/>
                </a:xfrm>
                <a:prstGeom prst="ellipse">
                  <a:avLst/>
                </a:prstGeom>
                <a:solidFill>
                  <a:schemeClr val="bg2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4E01A52D-F1AF-B90E-63D8-E69B1485A0C1}"/>
                    </a:ext>
                  </a:extLst>
                </p:cNvPr>
                <p:cNvSpPr/>
                <p:nvPr/>
              </p:nvSpPr>
              <p:spPr>
                <a:xfrm>
                  <a:off x="25300658" y="3522317"/>
                  <a:ext cx="209846" cy="156046"/>
                </a:xfrm>
                <a:prstGeom prst="ellipse">
                  <a:avLst/>
                </a:prstGeom>
                <a:solidFill>
                  <a:schemeClr val="tx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</p:grpSp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8A8A59FA-8655-31DA-C2CC-6D3078AC696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4523391" y="3324066"/>
                <a:ext cx="281638" cy="12272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E54E7A3A-8841-1FCC-7599-470AB1A1C8ED}"/>
                  </a:ext>
                </a:extLst>
              </p:cNvPr>
              <p:cNvSpPr txBox="1"/>
              <p:nvPr/>
            </p:nvSpPr>
            <p:spPr>
              <a:xfrm>
                <a:off x="23701933" y="2983285"/>
                <a:ext cx="343097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600" b="1" dirty="0">
                    <a:latin typeface="+mj-lt"/>
                  </a:rPr>
                  <a:t>ESAL: 0.5 million with 1% growth</a:t>
                </a:r>
              </a:p>
            </p:txBody>
          </p:sp>
        </p:grpSp>
      </p:grp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2FBFACC-7145-163B-D7EB-A30B834DA88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5775991"/>
              </p:ext>
            </p:extLst>
          </p:nvPr>
        </p:nvGraphicFramePr>
        <p:xfrm>
          <a:off x="11827792" y="2847646"/>
          <a:ext cx="5264699" cy="404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DF95AA7E-10B6-4227-81F1-37437A18D27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6258603"/>
              </p:ext>
            </p:extLst>
          </p:nvPr>
        </p:nvGraphicFramePr>
        <p:xfrm>
          <a:off x="17079211" y="2847059"/>
          <a:ext cx="5890936" cy="404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16579" name="Oval 16578">
            <a:extLst>
              <a:ext uri="{FF2B5EF4-FFF2-40B4-BE49-F238E27FC236}">
                <a16:creationId xmlns:a16="http://schemas.microsoft.com/office/drawing/2014/main" id="{573BCAEB-8DD5-AF79-B109-3D14489FE2BE}"/>
              </a:ext>
            </a:extLst>
          </p:cNvPr>
          <p:cNvSpPr/>
          <p:nvPr/>
        </p:nvSpPr>
        <p:spPr>
          <a:xfrm>
            <a:off x="24322234" y="3536318"/>
            <a:ext cx="82296" cy="8229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cxnSp>
        <p:nvCxnSpPr>
          <p:cNvPr id="16582" name="Straight Connector 16581">
            <a:extLst>
              <a:ext uri="{FF2B5EF4-FFF2-40B4-BE49-F238E27FC236}">
                <a16:creationId xmlns:a16="http://schemas.microsoft.com/office/drawing/2014/main" id="{CB783B51-E002-7D81-C6B8-786A2EC0A975}"/>
              </a:ext>
            </a:extLst>
          </p:cNvPr>
          <p:cNvCxnSpPr>
            <a:stCxn id="41" idx="0"/>
            <a:endCxn id="41" idx="4"/>
          </p:cNvCxnSpPr>
          <p:nvPr/>
        </p:nvCxnSpPr>
        <p:spPr>
          <a:xfrm>
            <a:off x="24363440" y="3491725"/>
            <a:ext cx="0" cy="1737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86" name="Straight Connector 16585">
            <a:extLst>
              <a:ext uri="{FF2B5EF4-FFF2-40B4-BE49-F238E27FC236}">
                <a16:creationId xmlns:a16="http://schemas.microsoft.com/office/drawing/2014/main" id="{A5D4C739-6CCB-20BC-C8CA-900A65F4C671}"/>
              </a:ext>
            </a:extLst>
          </p:cNvPr>
          <p:cNvCxnSpPr>
            <a:cxnSpLocks/>
            <a:stCxn id="41" idx="6"/>
            <a:endCxn id="41" idx="2"/>
          </p:cNvCxnSpPr>
          <p:nvPr/>
        </p:nvCxnSpPr>
        <p:spPr>
          <a:xfrm flipH="1">
            <a:off x="24276572" y="3578593"/>
            <a:ext cx="1737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89" name="Straight Connector 16588">
            <a:extLst>
              <a:ext uri="{FF2B5EF4-FFF2-40B4-BE49-F238E27FC236}">
                <a16:creationId xmlns:a16="http://schemas.microsoft.com/office/drawing/2014/main" id="{6C4C849B-D9B4-654F-274F-52168435427B}"/>
              </a:ext>
            </a:extLst>
          </p:cNvPr>
          <p:cNvCxnSpPr>
            <a:cxnSpLocks/>
            <a:stCxn id="41" idx="3"/>
            <a:endCxn id="41" idx="7"/>
          </p:cNvCxnSpPr>
          <p:nvPr/>
        </p:nvCxnSpPr>
        <p:spPr>
          <a:xfrm flipV="1">
            <a:off x="24302015" y="3517168"/>
            <a:ext cx="122850" cy="122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92" name="Straight Connector 16591">
            <a:extLst>
              <a:ext uri="{FF2B5EF4-FFF2-40B4-BE49-F238E27FC236}">
                <a16:creationId xmlns:a16="http://schemas.microsoft.com/office/drawing/2014/main" id="{93D195B1-843F-342C-16D5-08E8A6C8BC5B}"/>
              </a:ext>
            </a:extLst>
          </p:cNvPr>
          <p:cNvCxnSpPr>
            <a:cxnSpLocks/>
            <a:stCxn id="41" idx="5"/>
            <a:endCxn id="41" idx="1"/>
          </p:cNvCxnSpPr>
          <p:nvPr/>
        </p:nvCxnSpPr>
        <p:spPr>
          <a:xfrm flipH="1" flipV="1">
            <a:off x="24302015" y="3517168"/>
            <a:ext cx="122850" cy="1228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595" name="Arrow: Up 16594">
            <a:extLst>
              <a:ext uri="{FF2B5EF4-FFF2-40B4-BE49-F238E27FC236}">
                <a16:creationId xmlns:a16="http://schemas.microsoft.com/office/drawing/2014/main" id="{0798BA59-0C9C-E062-E510-0466C439AF9B}"/>
              </a:ext>
            </a:extLst>
          </p:cNvPr>
          <p:cNvSpPr/>
          <p:nvPr/>
        </p:nvSpPr>
        <p:spPr>
          <a:xfrm rot="10800000">
            <a:off x="6038767" y="12447415"/>
            <a:ext cx="379544" cy="331158"/>
          </a:xfrm>
          <a:prstGeom prst="upArrow">
            <a:avLst/>
          </a:prstGeom>
          <a:solidFill>
            <a:schemeClr val="accent6">
              <a:lumMod val="50000"/>
            </a:schemeClr>
          </a:solidFill>
          <a:ln w="12700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9762C1-2580-27EB-173D-4D204D1ABADC}"/>
              </a:ext>
            </a:extLst>
          </p:cNvPr>
          <p:cNvSpPr txBox="1"/>
          <p:nvPr/>
        </p:nvSpPr>
        <p:spPr>
          <a:xfrm>
            <a:off x="11813455" y="15594536"/>
            <a:ext cx="4431598" cy="707886"/>
          </a:xfrm>
          <a:prstGeom prst="rect">
            <a:avLst/>
          </a:pr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/>
              <a:t>*The coefficients a, b, and c are soil-specific.</a:t>
            </a:r>
          </a:p>
        </p:txBody>
      </p:sp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FC677D6C-4387-4A25-A4B1-960F9740C5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7685064"/>
              </p:ext>
            </p:extLst>
          </p:nvPr>
        </p:nvGraphicFramePr>
        <p:xfrm>
          <a:off x="16316023" y="9733063"/>
          <a:ext cx="6654123" cy="3378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26" name="Chart 25">
            <a:extLst>
              <a:ext uri="{FF2B5EF4-FFF2-40B4-BE49-F238E27FC236}">
                <a16:creationId xmlns:a16="http://schemas.microsoft.com/office/drawing/2014/main" id="{559E1752-6B62-44DF-9294-C3227A7D72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8496839"/>
              </p:ext>
            </p:extLst>
          </p:nvPr>
        </p:nvGraphicFramePr>
        <p:xfrm>
          <a:off x="16314135" y="13131383"/>
          <a:ext cx="6654123" cy="3364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7DD9548-3481-CAF0-3C55-730F064F7EC6}"/>
              </a:ext>
            </a:extLst>
          </p:cNvPr>
          <p:cNvCxnSpPr>
            <a:cxnSpLocks/>
          </p:cNvCxnSpPr>
          <p:nvPr/>
        </p:nvCxnSpPr>
        <p:spPr>
          <a:xfrm>
            <a:off x="30809057" y="9518468"/>
            <a:ext cx="1630372" cy="0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03BC3758-696E-CC72-EE66-A30C01A9849B}"/>
              </a:ext>
            </a:extLst>
          </p:cNvPr>
          <p:cNvSpPr txBox="1"/>
          <p:nvPr/>
        </p:nvSpPr>
        <p:spPr>
          <a:xfrm>
            <a:off x="31002513" y="9173124"/>
            <a:ext cx="88274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7.5 years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WSU branding">
      <a:dk1>
        <a:srgbClr val="000000"/>
      </a:dk1>
      <a:lt1>
        <a:srgbClr val="FFFFFF"/>
      </a:lt1>
      <a:dk2>
        <a:srgbClr val="0C5449"/>
      </a:dk2>
      <a:lt2>
        <a:srgbClr val="FFFFFF"/>
      </a:lt2>
      <a:accent1>
        <a:srgbClr val="0C5449"/>
      </a:accent1>
      <a:accent2>
        <a:srgbClr val="FFCC33"/>
      </a:accent2>
      <a:accent3>
        <a:srgbClr val="92D401"/>
      </a:accent3>
      <a:accent4>
        <a:srgbClr val="CBD900"/>
      </a:accent4>
      <a:accent5>
        <a:srgbClr val="179769"/>
      </a:accent5>
      <a:accent6>
        <a:srgbClr val="FFE596"/>
      </a:accent6>
      <a:hlink>
        <a:srgbClr val="093F39"/>
      </a:hlink>
      <a:folHlink>
        <a:srgbClr val="093F39"/>
      </a:folHlink>
    </a:clrScheme>
    <a:fontScheme name="WSU Lato">
      <a:majorFont>
        <a:latin typeface="Lato Heavy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7623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89AE802E90FD4984ADB0F358F8CC4D" ma:contentTypeVersion="14" ma:contentTypeDescription="Create a new document." ma:contentTypeScope="" ma:versionID="84e79ccf9dba8def3a7ef1d69e368d9c">
  <xsd:schema xmlns:xsd="http://www.w3.org/2001/XMLSchema" xmlns:xs="http://www.w3.org/2001/XMLSchema" xmlns:p="http://schemas.microsoft.com/office/2006/metadata/properties" xmlns:ns2="ca37be59-c753-4078-997a-0000b8ffe47e" xmlns:ns3="5335e0c1-104f-4989-b081-0dcccb479c60" targetNamespace="http://schemas.microsoft.com/office/2006/metadata/properties" ma:root="true" ma:fieldsID="a8e3bc18f3ff54e27246ab20c9e5ab4d" ns2:_="" ns3:_="">
    <xsd:import namespace="ca37be59-c753-4078-997a-0000b8ffe47e"/>
    <xsd:import namespace="5335e0c1-104f-4989-b081-0dcccb479c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37be59-c753-4078-997a-0000b8ffe4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04022ad-ef34-4d1e-9200-18c9974f96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35e0c1-104f-4989-b081-0dcccb479c6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e0c1ee2-82bc-4c03-bbb1-e5372daacc46}" ma:internalName="TaxCatchAll" ma:showField="CatchAllData" ma:web="5335e0c1-104f-4989-b081-0dcccb479c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37be59-c753-4078-997a-0000b8ffe47e">
      <Terms xmlns="http://schemas.microsoft.com/office/infopath/2007/PartnerControls"/>
    </lcf76f155ced4ddcb4097134ff3c332f>
    <TaxCatchAll xmlns="5335e0c1-104f-4989-b081-0dcccb479c60" xsi:nil="true"/>
  </documentManagement>
</p:properties>
</file>

<file path=customXml/itemProps1.xml><?xml version="1.0" encoding="utf-8"?>
<ds:datastoreItem xmlns:ds="http://schemas.openxmlformats.org/officeDocument/2006/customXml" ds:itemID="{01A5DAE6-B438-458D-A0F2-A1231281B6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7887AA-D925-4131-B7F7-B78DBC4125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37be59-c753-4078-997a-0000b8ffe47e"/>
    <ds:schemaRef ds:uri="5335e0c1-104f-4989-b081-0dcccb479c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75214D-6963-494A-919D-C6EB1B80925F}">
  <ds:schemaRefs>
    <ds:schemaRef ds:uri="http://purl.org/dc/elements/1.1/"/>
    <ds:schemaRef ds:uri="ca37be59-c753-4078-997a-0000b8ffe47e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5335e0c1-104f-4989-b081-0dcccb479c60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2129</TotalTime>
  <Words>854</Words>
  <Application>Microsoft Office PowerPoint</Application>
  <PresentationFormat>Custom</PresentationFormat>
  <Paragraphs>117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ＭＳ Ｐゴシック</vt:lpstr>
      <vt:lpstr>Arial</vt:lpstr>
      <vt:lpstr>Calibri</vt:lpstr>
      <vt:lpstr>Calibri Light</vt:lpstr>
      <vt:lpstr>Courier New</vt:lpstr>
      <vt:lpstr>Lato Heavy</vt:lpstr>
      <vt:lpstr>Lato Medium</vt:lpstr>
      <vt:lpstr>Times New Roman</vt:lpstr>
      <vt:lpstr>Wingdings</vt:lpstr>
      <vt:lpstr>Default Design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Shubham Modi</dc:creator>
  <cp:lastModifiedBy>Fatemeh Hosseini Baharanchi</cp:lastModifiedBy>
  <cp:revision>8</cp:revision>
  <cp:lastPrinted>2024-01-01T20:36:25Z</cp:lastPrinted>
  <dcterms:created xsi:type="dcterms:W3CDTF">2023-08-21T16:27:14Z</dcterms:created>
  <dcterms:modified xsi:type="dcterms:W3CDTF">2026-01-08T15:40:35Z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0x0101001289AE802E90FD4984ADB0F358F8CC4D</vt:lpwstr>
  </property>
  <property fmtid="{D5CDD505-2E9C-101B-9397-08002B2CF9AE}" pid="3" name="MediaServiceImageTags">
    <vt:lpwstr/>
  </property>
</Properties>
</file>