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modernComment_109_9877F9B.xml" ContentType="application/vnd.ms-powerpoint.comments+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6"/>
  </p:notesMasterIdLst>
  <p:sldIdLst>
    <p:sldId id="265" r:id="rId5"/>
  </p:sldIdLst>
  <p:sldSz cx="43891200" cy="32918400"/>
  <p:notesSz cx="6858000" cy="9144000"/>
  <p:defaultTextStyle>
    <a:defPPr>
      <a:defRPr lang="en-US"/>
    </a:defPPr>
    <a:lvl1pPr marL="0" algn="l" defTabSz="3686627" rtl="0" eaLnBrk="1" latinLnBrk="0" hangingPunct="1">
      <a:defRPr sz="7258" kern="1200">
        <a:solidFill>
          <a:schemeClr val="tx1"/>
        </a:solidFill>
        <a:latin typeface="+mn-lt"/>
        <a:ea typeface="+mn-ea"/>
        <a:cs typeface="+mn-cs"/>
      </a:defRPr>
    </a:lvl1pPr>
    <a:lvl2pPr marL="1843313" algn="l" defTabSz="3686627" rtl="0" eaLnBrk="1" latinLnBrk="0" hangingPunct="1">
      <a:defRPr sz="7258" kern="1200">
        <a:solidFill>
          <a:schemeClr val="tx1"/>
        </a:solidFill>
        <a:latin typeface="+mn-lt"/>
        <a:ea typeface="+mn-ea"/>
        <a:cs typeface="+mn-cs"/>
      </a:defRPr>
    </a:lvl2pPr>
    <a:lvl3pPr marL="3686627" algn="l" defTabSz="3686627" rtl="0" eaLnBrk="1" latinLnBrk="0" hangingPunct="1">
      <a:defRPr sz="7258" kern="1200">
        <a:solidFill>
          <a:schemeClr val="tx1"/>
        </a:solidFill>
        <a:latin typeface="+mn-lt"/>
        <a:ea typeface="+mn-ea"/>
        <a:cs typeface="+mn-cs"/>
      </a:defRPr>
    </a:lvl3pPr>
    <a:lvl4pPr marL="5529936" algn="l" defTabSz="3686627" rtl="0" eaLnBrk="1" latinLnBrk="0" hangingPunct="1">
      <a:defRPr sz="7258" kern="1200">
        <a:solidFill>
          <a:schemeClr val="tx1"/>
        </a:solidFill>
        <a:latin typeface="+mn-lt"/>
        <a:ea typeface="+mn-ea"/>
        <a:cs typeface="+mn-cs"/>
      </a:defRPr>
    </a:lvl4pPr>
    <a:lvl5pPr marL="7373250" algn="l" defTabSz="3686627" rtl="0" eaLnBrk="1" latinLnBrk="0" hangingPunct="1">
      <a:defRPr sz="7258" kern="1200">
        <a:solidFill>
          <a:schemeClr val="tx1"/>
        </a:solidFill>
        <a:latin typeface="+mn-lt"/>
        <a:ea typeface="+mn-ea"/>
        <a:cs typeface="+mn-cs"/>
      </a:defRPr>
    </a:lvl5pPr>
    <a:lvl6pPr marL="9216563" algn="l" defTabSz="3686627" rtl="0" eaLnBrk="1" latinLnBrk="0" hangingPunct="1">
      <a:defRPr sz="7258" kern="1200">
        <a:solidFill>
          <a:schemeClr val="tx1"/>
        </a:solidFill>
        <a:latin typeface="+mn-lt"/>
        <a:ea typeface="+mn-ea"/>
        <a:cs typeface="+mn-cs"/>
      </a:defRPr>
    </a:lvl6pPr>
    <a:lvl7pPr marL="11059873" algn="l" defTabSz="3686627" rtl="0" eaLnBrk="1" latinLnBrk="0" hangingPunct="1">
      <a:defRPr sz="7258" kern="1200">
        <a:solidFill>
          <a:schemeClr val="tx1"/>
        </a:solidFill>
        <a:latin typeface="+mn-lt"/>
        <a:ea typeface="+mn-ea"/>
        <a:cs typeface="+mn-cs"/>
      </a:defRPr>
    </a:lvl7pPr>
    <a:lvl8pPr marL="12903186" algn="l" defTabSz="3686627" rtl="0" eaLnBrk="1" latinLnBrk="0" hangingPunct="1">
      <a:defRPr sz="7258" kern="1200">
        <a:solidFill>
          <a:schemeClr val="tx1"/>
        </a:solidFill>
        <a:latin typeface="+mn-lt"/>
        <a:ea typeface="+mn-ea"/>
        <a:cs typeface="+mn-cs"/>
      </a:defRPr>
    </a:lvl8pPr>
    <a:lvl9pPr marL="14746500" algn="l" defTabSz="3686627" rtl="0" eaLnBrk="1" latinLnBrk="0" hangingPunct="1">
      <a:defRPr sz="7258" kern="1200">
        <a:solidFill>
          <a:schemeClr val="tx1"/>
        </a:solidFill>
        <a:latin typeface="+mn-lt"/>
        <a:ea typeface="+mn-ea"/>
        <a:cs typeface="+mn-cs"/>
      </a:defRPr>
    </a:lvl9pPr>
  </p:defaultTextStyle>
</p:presentation>
</file>

<file path=ppt/authors.xml><?xml version="1.0" encoding="utf-8"?>
<p188:authorLst xmlns:a="http://schemas.openxmlformats.org/drawingml/2006/main" xmlns:r="http://schemas.openxmlformats.org/officeDocument/2006/relationships" xmlns:p188="http://schemas.microsoft.com/office/powerpoint/2018/8/main">
  <p188:author id="{90A0FAD1-CE1E-F839-BAFA-EB33003D496D}" name="Mark Scimone" initials="MS" userId="S::mto28@usnh.edu::0d899d24-7596-468b-afd6-8c0919919fc1" providerId="AD"/>
  <p188:author id="{01139FE8-A610-72C0-9E5D-D94177E584B6}" name="Ninu Jacob" initials="NJ" userId="S::nj1088@usnh.edu::9bb27293-94b3-4f09-9800-36548ad9312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00"/>
    <a:srgbClr val="004D8D"/>
    <a:srgbClr val="000099"/>
    <a:srgbClr val="004D96"/>
    <a:srgbClr val="004DCD"/>
    <a:srgbClr val="002C58"/>
    <a:srgbClr val="F0F0F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B13E98-95D5-4E4B-AE4B-EDCE9C7AE52D}" v="245" dt="2026-04-07T22:08:48.920"/>
    <p1510:client id="{0D474917-0B25-284F-A206-70E73B476CD0}" v="3" dt="2026-04-08T19:40:56.305"/>
    <p1510:client id="{1095714C-1CBD-2EAB-0912-DA0139ECEF29}" v="14" dt="2026-04-08T00:27:35.195"/>
    <p1510:client id="{2287EA02-CB15-6E81-210B-889FF47C2E0E}" v="4" dt="2026-04-08T19:47:16.084"/>
    <p1510:client id="{48813E82-4EC7-B774-60B1-B67637706F27}" v="3" dt="2026-04-08T19:40:10.886"/>
    <p1510:client id="{E6526616-06B0-4F11-A7C2-E6818AE607BF}" v="15" dt="2026-04-08T20:23:10.75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gridSpacing cx="76200" cy="76200"/>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presProps" Target="presProps.xml"/><Relationship Id="rId12" Type="http://schemas.microsoft.com/office/2018/10/relationships/authors" Target="author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notesMaster" Target="notesMasters/notesMaster1.xml"/><Relationship Id="rId11" Type="http://schemas.microsoft.com/office/2015/10/relationships/revisionInfo" Target="revisionInfo.xml"/><Relationship Id="rId5" Type="http://schemas.openxmlformats.org/officeDocument/2006/relationships/slide" Target="slides/slide1.xml"/><Relationship Id="rId1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theme" Target="theme/theme1.xml"/></Relationships>
</file>

<file path=ppt/comments/modernComment_109_9877F9B.xml><?xml version="1.0" encoding="utf-8"?>
<p188:cmLst xmlns:a="http://schemas.openxmlformats.org/drawingml/2006/main" xmlns:r="http://schemas.openxmlformats.org/officeDocument/2006/relationships" xmlns:p188="http://schemas.microsoft.com/office/powerpoint/2018/8/main">
  <p188:cm id="{9FEDC655-AE82-4363-87DF-57E66928881A}" authorId="{90A0FAD1-CE1E-F839-BAFA-EB33003D496D}" status="resolved" created="2026-04-07T01:24:54.171" complete="100000">
    <ac:deMkLst xmlns:ac="http://schemas.microsoft.com/office/drawing/2013/main/command">
      <pc:docMk xmlns:pc="http://schemas.microsoft.com/office/powerpoint/2013/main/command"/>
      <pc:sldMk xmlns:pc="http://schemas.microsoft.com/office/powerpoint/2013/main/command" cId="159874971" sldId="265"/>
      <ac:picMk id="1118" creationId="{177DACEC-8A7A-2F55-DA68-918A22A4BF32}"/>
    </ac:deMkLst>
    <p188:txBody>
      <a:bodyPr/>
      <a:lstStyle/>
      <a:p>
        <a:r>
          <a:rPr lang="en-US"/>
          <a:t>The rotated scale bars are distracting. You can crop them off and just make a new one that is oriented normally</a:t>
        </a:r>
      </a:p>
    </p188:txBody>
  </p188:cm>
  <p188:cm id="{6193A066-588D-4160-A0F5-FC0DE87A6D5F}" authorId="{90A0FAD1-CE1E-F839-BAFA-EB33003D496D}" status="resolved" created="2026-04-07T01:25:41.698" complete="100000">
    <ac:txMkLst xmlns:ac="http://schemas.microsoft.com/office/drawing/2013/main/command">
      <pc:docMk xmlns:pc="http://schemas.microsoft.com/office/powerpoint/2013/main/command"/>
      <pc:sldMk xmlns:pc="http://schemas.microsoft.com/office/powerpoint/2013/main/command" cId="159874971" sldId="265"/>
      <ac:spMk id="1121" creationId="{B0827F60-5520-55E3-B7FA-B947FCB6A303}"/>
      <ac:txMk cp="79" len="18">
        <ac:context len="351" hash="3681615496"/>
      </ac:txMk>
    </ac:txMkLst>
    <p188:pos x="5560514" y="1120189"/>
    <p188:txBody>
      <a:bodyPr/>
      <a:lstStyle/>
      <a:p>
        <a:r>
          <a:rPr lang="en-US"/>
          <a:t>State colors in the caption so people know what is showing NeuN, DAPI, and GFAP</a:t>
        </a:r>
      </a:p>
    </p188:txBody>
  </p188:cm>
  <p188:cm id="{85EFD4EA-64A9-4BF2-912E-9B3A390FB2E3}" authorId="{90A0FAD1-CE1E-F839-BAFA-EB33003D496D}" status="resolved" created="2026-04-07T01:27:36.776" complete="100000">
    <ac:deMkLst xmlns:ac="http://schemas.microsoft.com/office/drawing/2013/main/command">
      <pc:docMk xmlns:pc="http://schemas.microsoft.com/office/powerpoint/2013/main/command"/>
      <pc:sldMk xmlns:pc="http://schemas.microsoft.com/office/powerpoint/2013/main/command" cId="159874971" sldId="265"/>
      <ac:spMk id="32" creationId="{89C60107-47C6-4CC1-6CAD-BFDD30FAE742}"/>
    </ac:deMkLst>
    <p188:txBody>
      <a:bodyPr/>
      <a:lstStyle/>
      <a:p>
        <a:r>
          <a:rPr lang="en-US"/>
          <a:t>Add funding # from INBRE</a:t>
        </a:r>
      </a:p>
    </p188:txBody>
  </p188:cm>
  <p188:cm id="{FC0F1239-0F39-4D8F-AFD0-111A86D0DE55}" authorId="{90A0FAD1-CE1E-F839-BAFA-EB33003D496D}" status="resolved" created="2026-04-07T01:28:26.055" complete="100000">
    <ac:txMkLst xmlns:ac="http://schemas.microsoft.com/office/drawing/2013/main/command">
      <pc:docMk xmlns:pc="http://schemas.microsoft.com/office/powerpoint/2013/main/command"/>
      <pc:sldMk xmlns:pc="http://schemas.microsoft.com/office/powerpoint/2013/main/command" cId="159874971" sldId="265"/>
      <ac:spMk id="1138" creationId="{DC198277-5B74-2483-5F90-A020B1EFEE53}"/>
      <ac:txMk cp="0">
        <ac:context len="128" hash="139579668"/>
      </ac:txMk>
    </ac:txMkLst>
    <p188:pos x="8902139" y="581737"/>
    <p188:txBody>
      <a:bodyPr/>
      <a:lstStyle/>
      <a:p>
        <a:r>
          <a:rPr lang="en-US"/>
          <a:t>I would remove this piece in case Jill stops by your poster. She seems pretty convinced the tissue is undamaged the way they store it</a:t>
        </a:r>
      </a:p>
    </p188:txBody>
  </p188:cm>
  <p188:cm id="{BBC5A148-A2DE-425B-A45B-DA47AFBD6D80}" authorId="{90A0FAD1-CE1E-F839-BAFA-EB33003D496D}" status="resolved" created="2026-04-07T01:30:07.950" complete="100000">
    <ac:deMkLst xmlns:ac="http://schemas.microsoft.com/office/drawing/2013/main/command">
      <pc:docMk xmlns:pc="http://schemas.microsoft.com/office/powerpoint/2013/main/command"/>
      <pc:sldMk xmlns:pc="http://schemas.microsoft.com/office/powerpoint/2013/main/command" cId="159874971" sldId="265"/>
      <ac:picMk id="1157" creationId="{D64CB2C4-606D-27BB-D81F-FC387C65E98C}"/>
    </ac:deMkLst>
    <p188:txBody>
      <a:bodyPr/>
      <a:lstStyle/>
      <a:p>
        <a:r>
          <a:rPr lang="en-US"/>
          <a:t>This seems pretty small. I’m not sure folks will be able to see this figure unless they get up really close</a:t>
        </a:r>
      </a:p>
    </p188:txBody>
  </p188:cm>
  <p188:cm id="{4D705C6D-3C3B-4E63-A60E-14941D08C472}" authorId="{90A0FAD1-CE1E-F839-BAFA-EB33003D496D}" created="2026-04-07T01:33:21.814">
    <ac:txMkLst xmlns:ac="http://schemas.microsoft.com/office/drawing/2013/main/command">
      <pc:docMk xmlns:pc="http://schemas.microsoft.com/office/powerpoint/2013/main/command"/>
      <pc:sldMk xmlns:pc="http://schemas.microsoft.com/office/powerpoint/2013/main/command" cId="159874971" sldId="265"/>
      <ac:spMk id="1159" creationId="{118715C1-3C1C-941C-6990-7E22095991A7}"/>
      <ac:txMk cp="1">
        <ac:context len="248" hash="2637159300"/>
      </ac:txMk>
    </ac:txMkLst>
    <p188:pos x="8616442" y="4275709"/>
    <p188:txBody>
      <a:bodyPr/>
      <a:lstStyle/>
      <a:p>
        <a:r>
          <a:rPr lang="en-US"/>
          <a:t>Jill hypothesizes differences in prefrontal cortex. Why do you think that might that be given he phenotype of the disorder? (Just a question to consider in case someone asks about brain regions)</a:t>
        </a:r>
      </a:p>
    </p188:txBody>
    <p188:extLst>
      <p:ext xmlns:p="http://schemas.openxmlformats.org/presentationml/2006/main" uri="{57CB4572-C831-44C2-8A1C-0ADB6CCDFE69}">
        <p223:reactions xmlns:p223="http://schemas.microsoft.com/office/powerpoint/2022/03/main">
          <p223:rxn type="👍">
            <p223:instance time="2026-04-07T15:29:06.395" authorId="{01139FE8-A610-72C0-9E5D-D94177E584B6}"/>
          </p223:rxn>
        </p223:reactions>
      </p:ext>
    </p188:extLst>
  </p188:cm>
  <p188:cm id="{D74186A5-0A7B-43B5-B68C-115B0D2BBF92}" authorId="{90A0FAD1-CE1E-F839-BAFA-EB33003D496D}" status="resolved" created="2026-04-07T01:35:05.090" complete="100000">
    <ac:deMkLst xmlns:ac="http://schemas.microsoft.com/office/drawing/2013/main/command">
      <pc:docMk xmlns:pc="http://schemas.microsoft.com/office/powerpoint/2013/main/command"/>
      <pc:sldMk xmlns:pc="http://schemas.microsoft.com/office/powerpoint/2013/main/command" cId="159874971" sldId="265"/>
      <ac:picMk id="1031" creationId="{59AE4680-0BD0-6676-5E83-E995CC87EAE3}"/>
    </ac:deMkLst>
    <p188:replyLst>
      <p188:reply id="{A8F0E0FE-C13F-46EC-AEA3-9239F6AB2930}" authorId="{90A0FAD1-CE1E-F839-BAFA-EB33003D496D}" created="2026-04-07T01:35:40.036">
        <p188:txBody>
          <a:bodyPr/>
          <a:lstStyle/>
          <a:p>
            <a:r>
              <a:rPr lang="en-US"/>
              <a:t>Or just add a question mark or something to indicate that it’s not a foregone conclusion.</a:t>
            </a:r>
          </a:p>
        </p188:txBody>
      </p188:reply>
    </p188:replyLst>
    <p188:txBody>
      <a:bodyPr/>
      <a:lstStyle/>
      <a:p>
        <a:r>
          <a:rPr lang="en-US"/>
          <a:t>I think the order should probably change so that reactive astrocytes come after the face of the person. It makes it seem like reactive astrocytes are causative. But we don’t know enough to say that. Someone well versed in neuroscience may identify this as a large logic leap</a:t>
        </a:r>
      </a:p>
    </p188:txBody>
  </p188:cm>
  <p188:cm id="{1CA49524-D6DF-4456-8301-B4574CDADAA7}" authorId="{90A0FAD1-CE1E-F839-BAFA-EB33003D496D}" status="resolved" created="2026-04-07T01:36:54.748" complete="100000">
    <ac:txMkLst xmlns:ac="http://schemas.microsoft.com/office/drawing/2013/main/command">
      <pc:docMk xmlns:pc="http://schemas.microsoft.com/office/powerpoint/2013/main/command"/>
      <pc:sldMk xmlns:pc="http://schemas.microsoft.com/office/powerpoint/2013/main/command" cId="159874971" sldId="265"/>
      <ac:spMk id="30" creationId="{6E0579EB-42A7-A1CF-2726-E000EAF55509}"/>
      <ac:txMk cp="0" len="10">
        <ac:context len="11" hash="2769633743"/>
      </ac:txMk>
    </ac:txMkLst>
    <p188:pos x="7487919" y="731647"/>
    <p188:txBody>
      <a:bodyPr/>
      <a:lstStyle/>
      <a:p>
        <a:r>
          <a:rPr lang="en-US"/>
          <a:t>How do these references inform material on the poster? If they are critical, should there be in-text citation numbers to refer to this reference section?</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739F71B-5613-4F91-9459-39F2DB5C8952}" type="datetimeFigureOut">
              <a:rPr lang="en-US" smtClean="0"/>
              <a:t>4/8/2026</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BBC993-3872-44B5-95B1-04263AA5AF87}" type="slidenum">
              <a:rPr lang="en-US" smtClean="0"/>
              <a:t>‹#›</a:t>
            </a:fld>
            <a:endParaRPr lang="en-US"/>
          </a:p>
        </p:txBody>
      </p:sp>
    </p:spTree>
    <p:extLst>
      <p:ext uri="{BB962C8B-B14F-4D97-AF65-F5344CB8AC3E}">
        <p14:creationId xmlns:p14="http://schemas.microsoft.com/office/powerpoint/2010/main" val="2361906573"/>
      </p:ext>
    </p:extLst>
  </p:cSld>
  <p:clrMap bg1="lt1" tx1="dk1" bg2="lt2" tx2="dk2" accent1="accent1" accent2="accent2" accent3="accent3" accent4="accent4" accent5="accent5" accent6="accent6" hlink="hlink" folHlink="folHlink"/>
  <p:notesStyle>
    <a:lvl1pPr marL="0" algn="l" defTabSz="3686627" rtl="0" eaLnBrk="1" latinLnBrk="0" hangingPunct="1">
      <a:defRPr sz="4838" kern="1200">
        <a:solidFill>
          <a:schemeClr val="tx1"/>
        </a:solidFill>
        <a:latin typeface="+mn-lt"/>
        <a:ea typeface="+mn-ea"/>
        <a:cs typeface="+mn-cs"/>
      </a:defRPr>
    </a:lvl1pPr>
    <a:lvl2pPr marL="1843313" algn="l" defTabSz="3686627" rtl="0" eaLnBrk="1" latinLnBrk="0" hangingPunct="1">
      <a:defRPr sz="4838" kern="1200">
        <a:solidFill>
          <a:schemeClr val="tx1"/>
        </a:solidFill>
        <a:latin typeface="+mn-lt"/>
        <a:ea typeface="+mn-ea"/>
        <a:cs typeface="+mn-cs"/>
      </a:defRPr>
    </a:lvl2pPr>
    <a:lvl3pPr marL="3686627" algn="l" defTabSz="3686627" rtl="0" eaLnBrk="1" latinLnBrk="0" hangingPunct="1">
      <a:defRPr sz="4838" kern="1200">
        <a:solidFill>
          <a:schemeClr val="tx1"/>
        </a:solidFill>
        <a:latin typeface="+mn-lt"/>
        <a:ea typeface="+mn-ea"/>
        <a:cs typeface="+mn-cs"/>
      </a:defRPr>
    </a:lvl3pPr>
    <a:lvl4pPr marL="5529936" algn="l" defTabSz="3686627" rtl="0" eaLnBrk="1" latinLnBrk="0" hangingPunct="1">
      <a:defRPr sz="4838" kern="1200">
        <a:solidFill>
          <a:schemeClr val="tx1"/>
        </a:solidFill>
        <a:latin typeface="+mn-lt"/>
        <a:ea typeface="+mn-ea"/>
        <a:cs typeface="+mn-cs"/>
      </a:defRPr>
    </a:lvl4pPr>
    <a:lvl5pPr marL="7373250" algn="l" defTabSz="3686627" rtl="0" eaLnBrk="1" latinLnBrk="0" hangingPunct="1">
      <a:defRPr sz="4838" kern="1200">
        <a:solidFill>
          <a:schemeClr val="tx1"/>
        </a:solidFill>
        <a:latin typeface="+mn-lt"/>
        <a:ea typeface="+mn-ea"/>
        <a:cs typeface="+mn-cs"/>
      </a:defRPr>
    </a:lvl5pPr>
    <a:lvl6pPr marL="9216563" algn="l" defTabSz="3686627" rtl="0" eaLnBrk="1" latinLnBrk="0" hangingPunct="1">
      <a:defRPr sz="4838" kern="1200">
        <a:solidFill>
          <a:schemeClr val="tx1"/>
        </a:solidFill>
        <a:latin typeface="+mn-lt"/>
        <a:ea typeface="+mn-ea"/>
        <a:cs typeface="+mn-cs"/>
      </a:defRPr>
    </a:lvl6pPr>
    <a:lvl7pPr marL="11059873" algn="l" defTabSz="3686627" rtl="0" eaLnBrk="1" latinLnBrk="0" hangingPunct="1">
      <a:defRPr sz="4838" kern="1200">
        <a:solidFill>
          <a:schemeClr val="tx1"/>
        </a:solidFill>
        <a:latin typeface="+mn-lt"/>
        <a:ea typeface="+mn-ea"/>
        <a:cs typeface="+mn-cs"/>
      </a:defRPr>
    </a:lvl7pPr>
    <a:lvl8pPr marL="12903186" algn="l" defTabSz="3686627" rtl="0" eaLnBrk="1" latinLnBrk="0" hangingPunct="1">
      <a:defRPr sz="4838" kern="1200">
        <a:solidFill>
          <a:schemeClr val="tx1"/>
        </a:solidFill>
        <a:latin typeface="+mn-lt"/>
        <a:ea typeface="+mn-ea"/>
        <a:cs typeface="+mn-cs"/>
      </a:defRPr>
    </a:lvl8pPr>
    <a:lvl9pPr marL="14746500" algn="l" defTabSz="3686627" rtl="0" eaLnBrk="1" latinLnBrk="0" hangingPunct="1">
      <a:defRPr sz="4838"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p:cNvSpPr>
          <p:nvPr>
            <p:ph type="sldImg"/>
          </p:nvPr>
        </p:nvSpPr>
        <p:spPr bwMode="auto">
          <a:noFill/>
          <a:ln>
            <a:solidFill>
              <a:srgbClr val="000000"/>
            </a:solidFill>
            <a:miter lim="800000"/>
            <a:headEnd/>
            <a:tailEnd/>
          </a:ln>
        </p:spPr>
      </p:sp>
      <p:sp>
        <p:nvSpPr>
          <p:cNvPr id="1536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ea typeface="ＭＳ Ｐゴシック" pitchFamily="-107" charset="-128"/>
                <a:cs typeface="ＭＳ Ｐゴシック" pitchFamily="-107" charset="-128"/>
              </a:rPr>
              <a:t>You may expand or shorten sections as necessary</a:t>
            </a:r>
          </a:p>
        </p:txBody>
      </p:sp>
      <p:sp>
        <p:nvSpPr>
          <p:cNvPr id="1536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defTabSz="3304851" fontAlgn="base">
              <a:spcBef>
                <a:spcPct val="0"/>
              </a:spcBef>
              <a:spcAft>
                <a:spcPct val="0"/>
              </a:spcAft>
              <a:defRPr/>
            </a:pPr>
            <a:fld id="{5EECD738-4B14-F841-9471-716CEC54BDFE}" type="slidenum">
              <a:rPr lang="en-US" smtClean="0">
                <a:ea typeface="ＭＳ Ｐゴシック" pitchFamily="-108" charset="-128"/>
                <a:cs typeface="ＭＳ Ｐゴシック" pitchFamily="-108" charset="-128"/>
              </a:rPr>
              <a:pPr defTabSz="3304851" fontAlgn="base">
                <a:spcBef>
                  <a:spcPct val="0"/>
                </a:spcBef>
                <a:spcAft>
                  <a:spcPct val="0"/>
                </a:spcAft>
                <a:defRPr/>
              </a:pPr>
              <a:t>1</a:t>
            </a:fld>
            <a:endParaRPr lang="en-US">
              <a:ea typeface="ＭＳ Ｐゴシック" pitchFamily="-108" charset="-128"/>
              <a:cs typeface="ＭＳ Ｐゴシック" pitchFamily="-108" charset="-128"/>
            </a:endParaRPr>
          </a:p>
        </p:txBody>
      </p:sp>
    </p:spTree>
    <p:extLst>
      <p:ext uri="{BB962C8B-B14F-4D97-AF65-F5344CB8AC3E}">
        <p14:creationId xmlns:p14="http://schemas.microsoft.com/office/powerpoint/2010/main" val="10922985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291840" y="10224151"/>
            <a:ext cx="37307520" cy="7058021"/>
          </a:xfrm>
        </p:spPr>
        <p:txBody>
          <a:bodyPr/>
          <a:lstStyle/>
          <a:p>
            <a:r>
              <a:rPr lang="en-US" altLang="ja-JP"/>
              <a:t>Click to edit Master title style</a:t>
            </a:r>
            <a:endParaRPr lang="ja-JP" altLang="en-US"/>
          </a:p>
        </p:txBody>
      </p:sp>
      <p:sp>
        <p:nvSpPr>
          <p:cNvPr id="3" name="Subtitle 2"/>
          <p:cNvSpPr>
            <a:spLocks noGrp="1"/>
          </p:cNvSpPr>
          <p:nvPr>
            <p:ph type="subTitle" idx="1"/>
          </p:nvPr>
        </p:nvSpPr>
        <p:spPr>
          <a:xfrm>
            <a:off x="6583680" y="18653760"/>
            <a:ext cx="30723840" cy="8412480"/>
          </a:xfrm>
        </p:spPr>
        <p:txBody>
          <a:bodyPr/>
          <a:lstStyle>
            <a:lvl1pPr marL="0" indent="0" algn="ctr">
              <a:buNone/>
              <a:defRPr/>
            </a:lvl1pPr>
            <a:lvl2pPr marL="264917" indent="0" algn="ctr">
              <a:buNone/>
              <a:defRPr/>
            </a:lvl2pPr>
            <a:lvl3pPr marL="529836" indent="0" algn="ctr">
              <a:buNone/>
              <a:defRPr/>
            </a:lvl3pPr>
            <a:lvl4pPr marL="794754" indent="0" algn="ctr">
              <a:buNone/>
              <a:defRPr/>
            </a:lvl4pPr>
            <a:lvl5pPr marL="1059671" indent="0" algn="ctr">
              <a:buNone/>
              <a:defRPr/>
            </a:lvl5pPr>
            <a:lvl6pPr marL="1324590" indent="0" algn="ctr">
              <a:buNone/>
              <a:defRPr/>
            </a:lvl6pPr>
            <a:lvl7pPr marL="1589507" indent="0" algn="ctr">
              <a:buNone/>
              <a:defRPr/>
            </a:lvl7pPr>
            <a:lvl8pPr marL="1854424" indent="0" algn="ctr">
              <a:buNone/>
              <a:defRPr/>
            </a:lvl8pPr>
            <a:lvl9pPr marL="2119343" indent="0" algn="ctr">
              <a:buNone/>
              <a:defRPr/>
            </a:lvl9pPr>
          </a:lstStyle>
          <a:p>
            <a:r>
              <a:rPr lang="en-US" altLang="ja-JP"/>
              <a:t>Click to edit Master subtitle style</a:t>
            </a:r>
            <a:endParaRPr lang="ja-JP" altLang="en-US"/>
          </a:p>
        </p:txBody>
      </p:sp>
      <p:sp>
        <p:nvSpPr>
          <p:cNvPr id="4" name="Rectangle 4">
            <a:extLst>
              <a:ext uri="{FF2B5EF4-FFF2-40B4-BE49-F238E27FC236}">
                <a16:creationId xmlns:a16="http://schemas.microsoft.com/office/drawing/2014/main" id="{D77BEA9B-B2F2-42B2-98E5-CA04338552D3}"/>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a:extLst>
              <a:ext uri="{FF2B5EF4-FFF2-40B4-BE49-F238E27FC236}">
                <a16:creationId xmlns:a16="http://schemas.microsoft.com/office/drawing/2014/main" id="{8E784E13-14B8-4300-875F-1145685B9F64}"/>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a:extLst>
              <a:ext uri="{FF2B5EF4-FFF2-40B4-BE49-F238E27FC236}">
                <a16:creationId xmlns:a16="http://schemas.microsoft.com/office/drawing/2014/main" id="{CF4F6EF8-955B-4C5F-8DD3-01F265627EC7}"/>
              </a:ext>
            </a:extLst>
          </p:cNvPr>
          <p:cNvSpPr>
            <a:spLocks noGrp="1" noChangeArrowheads="1"/>
          </p:cNvSpPr>
          <p:nvPr>
            <p:ph type="sldNum" sz="quarter" idx="12"/>
          </p:nvPr>
        </p:nvSpPr>
        <p:spPr>
          <a:ln/>
        </p:spPr>
        <p:txBody>
          <a:bodyPr/>
          <a:lstStyle>
            <a:lvl1pPr>
              <a:defRPr/>
            </a:lvl1pPr>
          </a:lstStyle>
          <a:p>
            <a:pPr>
              <a:defRPr/>
            </a:pPr>
            <a:fld id="{31518548-A76B-4A41-A721-D58799CBC590}" type="slidenum">
              <a:rPr lang="en-US" altLang="ja-JP"/>
              <a:pPr>
                <a:defRPr/>
              </a:pPr>
              <a:t>‹#›</a:t>
            </a:fld>
            <a:endParaRPr lang="en-US" altLang="ja-JP"/>
          </a:p>
        </p:txBody>
      </p:sp>
    </p:spTree>
    <p:extLst>
      <p:ext uri="{BB962C8B-B14F-4D97-AF65-F5344CB8AC3E}">
        <p14:creationId xmlns:p14="http://schemas.microsoft.com/office/powerpoint/2010/main" val="19684645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ja-JP"/>
              <a:t>Click to edit Master title style</a:t>
            </a:r>
            <a:endParaRPr lang="ja-JP" altLang="en-US"/>
          </a:p>
        </p:txBody>
      </p:sp>
      <p:sp>
        <p:nvSpPr>
          <p:cNvPr id="3" name="Vertical Text Placeholder 2"/>
          <p:cNvSpPr>
            <a:spLocks noGrp="1"/>
          </p:cNvSpPr>
          <p:nvPr>
            <p:ph type="body" orient="vert" idx="1"/>
          </p:nvPr>
        </p:nvSpPr>
        <p:spPr/>
        <p:txBody>
          <a:bodyPr vert="eaVert"/>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endParaRPr lang="ja-JP" altLang="en-US"/>
          </a:p>
        </p:txBody>
      </p:sp>
      <p:sp>
        <p:nvSpPr>
          <p:cNvPr id="4" name="Rectangle 4">
            <a:extLst>
              <a:ext uri="{FF2B5EF4-FFF2-40B4-BE49-F238E27FC236}">
                <a16:creationId xmlns:a16="http://schemas.microsoft.com/office/drawing/2014/main" id="{6F4E9E21-42BC-442E-9465-E1E2F8774315}"/>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a:extLst>
              <a:ext uri="{FF2B5EF4-FFF2-40B4-BE49-F238E27FC236}">
                <a16:creationId xmlns:a16="http://schemas.microsoft.com/office/drawing/2014/main" id="{17FA52FC-BC78-46E7-950D-FCA8ED9E1D1D}"/>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a:extLst>
              <a:ext uri="{FF2B5EF4-FFF2-40B4-BE49-F238E27FC236}">
                <a16:creationId xmlns:a16="http://schemas.microsoft.com/office/drawing/2014/main" id="{0F35DFCB-20CA-4081-874D-4AA249546204}"/>
              </a:ext>
            </a:extLst>
          </p:cNvPr>
          <p:cNvSpPr>
            <a:spLocks noGrp="1" noChangeArrowheads="1"/>
          </p:cNvSpPr>
          <p:nvPr>
            <p:ph type="sldNum" sz="quarter" idx="12"/>
          </p:nvPr>
        </p:nvSpPr>
        <p:spPr>
          <a:ln/>
        </p:spPr>
        <p:txBody>
          <a:bodyPr/>
          <a:lstStyle>
            <a:lvl1pPr>
              <a:defRPr/>
            </a:lvl1pPr>
          </a:lstStyle>
          <a:p>
            <a:pPr>
              <a:defRPr/>
            </a:pPr>
            <a:fld id="{F732B43F-ED52-4908-9F69-5A76BB07B612}" type="slidenum">
              <a:rPr lang="en-US" altLang="ja-JP"/>
              <a:pPr>
                <a:defRPr/>
              </a:pPr>
              <a:t>‹#›</a:t>
            </a:fld>
            <a:endParaRPr lang="en-US" altLang="ja-JP"/>
          </a:p>
        </p:txBody>
      </p:sp>
    </p:spTree>
    <p:extLst>
      <p:ext uri="{BB962C8B-B14F-4D97-AF65-F5344CB8AC3E}">
        <p14:creationId xmlns:p14="http://schemas.microsoft.com/office/powerpoint/2010/main" val="12758255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1272480" y="2926080"/>
            <a:ext cx="9326880" cy="26334720"/>
          </a:xfrm>
        </p:spPr>
        <p:txBody>
          <a:bodyPr vert="eaVert"/>
          <a:lstStyle/>
          <a:p>
            <a:r>
              <a:rPr lang="en-US" altLang="ja-JP"/>
              <a:t>Click to edit Master title style</a:t>
            </a:r>
            <a:endParaRPr lang="ja-JP" altLang="en-US"/>
          </a:p>
        </p:txBody>
      </p:sp>
      <p:sp>
        <p:nvSpPr>
          <p:cNvPr id="3" name="Vertical Text Placeholder 2"/>
          <p:cNvSpPr>
            <a:spLocks noGrp="1"/>
          </p:cNvSpPr>
          <p:nvPr>
            <p:ph type="body" orient="vert" idx="1"/>
          </p:nvPr>
        </p:nvSpPr>
        <p:spPr>
          <a:xfrm>
            <a:off x="3291840" y="2926080"/>
            <a:ext cx="27614880" cy="26334720"/>
          </a:xfrm>
        </p:spPr>
        <p:txBody>
          <a:bodyPr vert="eaVert"/>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endParaRPr lang="ja-JP" altLang="en-US"/>
          </a:p>
        </p:txBody>
      </p:sp>
      <p:sp>
        <p:nvSpPr>
          <p:cNvPr id="4" name="Rectangle 4">
            <a:extLst>
              <a:ext uri="{FF2B5EF4-FFF2-40B4-BE49-F238E27FC236}">
                <a16:creationId xmlns:a16="http://schemas.microsoft.com/office/drawing/2014/main" id="{47C669C8-D8B9-4CD7-AC31-FE4708AD3B6F}"/>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a:extLst>
              <a:ext uri="{FF2B5EF4-FFF2-40B4-BE49-F238E27FC236}">
                <a16:creationId xmlns:a16="http://schemas.microsoft.com/office/drawing/2014/main" id="{E89DDB6A-4F88-4498-AFC9-C7CBAEB2F1EE}"/>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a:extLst>
              <a:ext uri="{FF2B5EF4-FFF2-40B4-BE49-F238E27FC236}">
                <a16:creationId xmlns:a16="http://schemas.microsoft.com/office/drawing/2014/main" id="{D5AE5E05-E6D2-4919-BD58-661A6B0B95FE}"/>
              </a:ext>
            </a:extLst>
          </p:cNvPr>
          <p:cNvSpPr>
            <a:spLocks noGrp="1" noChangeArrowheads="1"/>
          </p:cNvSpPr>
          <p:nvPr>
            <p:ph type="sldNum" sz="quarter" idx="12"/>
          </p:nvPr>
        </p:nvSpPr>
        <p:spPr>
          <a:ln/>
        </p:spPr>
        <p:txBody>
          <a:bodyPr/>
          <a:lstStyle>
            <a:lvl1pPr>
              <a:defRPr/>
            </a:lvl1pPr>
          </a:lstStyle>
          <a:p>
            <a:pPr>
              <a:defRPr/>
            </a:pPr>
            <a:fld id="{E50D7B30-3A50-42D9-846B-8B570BAFF2F4}" type="slidenum">
              <a:rPr lang="en-US" altLang="ja-JP"/>
              <a:pPr>
                <a:defRPr/>
              </a:pPr>
              <a:t>‹#›</a:t>
            </a:fld>
            <a:endParaRPr lang="en-US" altLang="ja-JP"/>
          </a:p>
        </p:txBody>
      </p:sp>
    </p:spTree>
    <p:extLst>
      <p:ext uri="{BB962C8B-B14F-4D97-AF65-F5344CB8AC3E}">
        <p14:creationId xmlns:p14="http://schemas.microsoft.com/office/powerpoint/2010/main" val="19452542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3291840" y="2926080"/>
            <a:ext cx="37307520" cy="5486400"/>
          </a:xfrm>
        </p:spPr>
        <p:txBody>
          <a:bodyPr/>
          <a:lstStyle/>
          <a:p>
            <a:r>
              <a:rPr lang="en-US" altLang="ja-JP"/>
              <a:t>Click to edit Master title style</a:t>
            </a:r>
            <a:endParaRPr lang="ja-JP" altLang="en-US"/>
          </a:p>
        </p:txBody>
      </p:sp>
      <p:sp>
        <p:nvSpPr>
          <p:cNvPr id="3" name="Content Placeholder 2"/>
          <p:cNvSpPr>
            <a:spLocks noGrp="1"/>
          </p:cNvSpPr>
          <p:nvPr>
            <p:ph sz="quarter" idx="1"/>
          </p:nvPr>
        </p:nvSpPr>
        <p:spPr>
          <a:xfrm>
            <a:off x="3291840" y="9509760"/>
            <a:ext cx="18470880" cy="9601200"/>
          </a:xfrm>
        </p:spPr>
        <p:txBody>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endParaRPr lang="ja-JP" altLang="en-US"/>
          </a:p>
        </p:txBody>
      </p:sp>
      <p:sp>
        <p:nvSpPr>
          <p:cNvPr id="4" name="Content Placeholder 3"/>
          <p:cNvSpPr>
            <a:spLocks noGrp="1"/>
          </p:cNvSpPr>
          <p:nvPr>
            <p:ph sz="quarter" idx="2"/>
          </p:nvPr>
        </p:nvSpPr>
        <p:spPr>
          <a:xfrm>
            <a:off x="22128480" y="9509760"/>
            <a:ext cx="18470880" cy="9601200"/>
          </a:xfrm>
        </p:spPr>
        <p:txBody>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endParaRPr lang="ja-JP" altLang="en-US"/>
          </a:p>
        </p:txBody>
      </p:sp>
      <p:sp>
        <p:nvSpPr>
          <p:cNvPr id="5" name="Content Placeholder 4"/>
          <p:cNvSpPr>
            <a:spLocks noGrp="1"/>
          </p:cNvSpPr>
          <p:nvPr>
            <p:ph sz="quarter" idx="3"/>
          </p:nvPr>
        </p:nvSpPr>
        <p:spPr>
          <a:xfrm>
            <a:off x="3291840" y="19659600"/>
            <a:ext cx="18470880" cy="9601200"/>
          </a:xfrm>
        </p:spPr>
        <p:txBody>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endParaRPr lang="ja-JP" altLang="en-US"/>
          </a:p>
        </p:txBody>
      </p:sp>
      <p:sp>
        <p:nvSpPr>
          <p:cNvPr id="6" name="Content Placeholder 5"/>
          <p:cNvSpPr>
            <a:spLocks noGrp="1"/>
          </p:cNvSpPr>
          <p:nvPr>
            <p:ph sz="quarter" idx="4"/>
          </p:nvPr>
        </p:nvSpPr>
        <p:spPr>
          <a:xfrm>
            <a:off x="22128480" y="19659600"/>
            <a:ext cx="18470880" cy="9601200"/>
          </a:xfrm>
        </p:spPr>
        <p:txBody>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endParaRPr lang="ja-JP" altLang="en-US"/>
          </a:p>
        </p:txBody>
      </p:sp>
      <p:sp>
        <p:nvSpPr>
          <p:cNvPr id="7" name="Rectangle 4">
            <a:extLst>
              <a:ext uri="{FF2B5EF4-FFF2-40B4-BE49-F238E27FC236}">
                <a16:creationId xmlns:a16="http://schemas.microsoft.com/office/drawing/2014/main" id="{9C39FC3F-ED6F-4F0A-AA5B-2177A37C96C5}"/>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5">
            <a:extLst>
              <a:ext uri="{FF2B5EF4-FFF2-40B4-BE49-F238E27FC236}">
                <a16:creationId xmlns:a16="http://schemas.microsoft.com/office/drawing/2014/main" id="{5E5889D1-0F62-4421-9AB8-946115510497}"/>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6">
            <a:extLst>
              <a:ext uri="{FF2B5EF4-FFF2-40B4-BE49-F238E27FC236}">
                <a16:creationId xmlns:a16="http://schemas.microsoft.com/office/drawing/2014/main" id="{69F77890-7BDA-4130-BCC3-D80674884359}"/>
              </a:ext>
            </a:extLst>
          </p:cNvPr>
          <p:cNvSpPr>
            <a:spLocks noGrp="1" noChangeArrowheads="1"/>
          </p:cNvSpPr>
          <p:nvPr>
            <p:ph type="sldNum" sz="quarter" idx="12"/>
          </p:nvPr>
        </p:nvSpPr>
        <p:spPr>
          <a:ln/>
        </p:spPr>
        <p:txBody>
          <a:bodyPr/>
          <a:lstStyle>
            <a:lvl1pPr>
              <a:defRPr/>
            </a:lvl1pPr>
          </a:lstStyle>
          <a:p>
            <a:pPr>
              <a:defRPr/>
            </a:pPr>
            <a:fld id="{FD68EA41-D639-4AF2-B999-81F17453F918}" type="slidenum">
              <a:rPr lang="en-US" altLang="ja-JP"/>
              <a:pPr>
                <a:defRPr/>
              </a:pPr>
              <a:t>‹#›</a:t>
            </a:fld>
            <a:endParaRPr lang="en-US" altLang="ja-JP"/>
          </a:p>
        </p:txBody>
      </p:sp>
    </p:spTree>
    <p:extLst>
      <p:ext uri="{BB962C8B-B14F-4D97-AF65-F5344CB8AC3E}">
        <p14:creationId xmlns:p14="http://schemas.microsoft.com/office/powerpoint/2010/main" val="19241801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ja-JP"/>
              <a:t>Click to edit Master title style</a:t>
            </a:r>
            <a:endParaRPr lang="ja-JP" altLang="en-US"/>
          </a:p>
        </p:txBody>
      </p:sp>
      <p:sp>
        <p:nvSpPr>
          <p:cNvPr id="3" name="Content Placeholder 2"/>
          <p:cNvSpPr>
            <a:spLocks noGrp="1"/>
          </p:cNvSpPr>
          <p:nvPr>
            <p:ph idx="1"/>
          </p:nvPr>
        </p:nvSpPr>
        <p:spPr/>
        <p:txBody>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endParaRPr lang="ja-JP" altLang="en-US"/>
          </a:p>
        </p:txBody>
      </p:sp>
      <p:sp>
        <p:nvSpPr>
          <p:cNvPr id="4" name="Rectangle 4">
            <a:extLst>
              <a:ext uri="{FF2B5EF4-FFF2-40B4-BE49-F238E27FC236}">
                <a16:creationId xmlns:a16="http://schemas.microsoft.com/office/drawing/2014/main" id="{69DAA305-C1A4-4685-B604-0DBFE4D3F16E}"/>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a:extLst>
              <a:ext uri="{FF2B5EF4-FFF2-40B4-BE49-F238E27FC236}">
                <a16:creationId xmlns:a16="http://schemas.microsoft.com/office/drawing/2014/main" id="{1A8B07EA-AC8E-4696-9614-A0151C1781DD}"/>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a:extLst>
              <a:ext uri="{FF2B5EF4-FFF2-40B4-BE49-F238E27FC236}">
                <a16:creationId xmlns:a16="http://schemas.microsoft.com/office/drawing/2014/main" id="{B1CAE613-A2EA-41A5-BEED-0C7E9B89E10B}"/>
              </a:ext>
            </a:extLst>
          </p:cNvPr>
          <p:cNvSpPr>
            <a:spLocks noGrp="1" noChangeArrowheads="1"/>
          </p:cNvSpPr>
          <p:nvPr>
            <p:ph type="sldNum" sz="quarter" idx="12"/>
          </p:nvPr>
        </p:nvSpPr>
        <p:spPr>
          <a:ln/>
        </p:spPr>
        <p:txBody>
          <a:bodyPr/>
          <a:lstStyle>
            <a:lvl1pPr>
              <a:defRPr/>
            </a:lvl1pPr>
          </a:lstStyle>
          <a:p>
            <a:pPr>
              <a:defRPr/>
            </a:pPr>
            <a:fld id="{79B1B231-57AA-46AE-8874-426B3E5A1785}" type="slidenum">
              <a:rPr lang="en-US" altLang="ja-JP"/>
              <a:pPr>
                <a:defRPr/>
              </a:pPr>
              <a:t>‹#›</a:t>
            </a:fld>
            <a:endParaRPr lang="en-US" altLang="ja-JP"/>
          </a:p>
        </p:txBody>
      </p:sp>
    </p:spTree>
    <p:extLst>
      <p:ext uri="{BB962C8B-B14F-4D97-AF65-F5344CB8AC3E}">
        <p14:creationId xmlns:p14="http://schemas.microsoft.com/office/powerpoint/2010/main" val="37135449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467102" y="21151226"/>
            <a:ext cx="37307520" cy="6537960"/>
          </a:xfrm>
        </p:spPr>
        <p:txBody>
          <a:bodyPr anchor="t"/>
          <a:lstStyle>
            <a:lvl1pPr algn="l">
              <a:defRPr sz="2282" b="1" cap="all"/>
            </a:lvl1pPr>
          </a:lstStyle>
          <a:p>
            <a:r>
              <a:rPr lang="en-US" altLang="ja-JP"/>
              <a:t>Click to edit Master title style</a:t>
            </a:r>
            <a:endParaRPr lang="ja-JP" altLang="en-US"/>
          </a:p>
        </p:txBody>
      </p:sp>
      <p:sp>
        <p:nvSpPr>
          <p:cNvPr id="3" name="Text Placeholder 2"/>
          <p:cNvSpPr>
            <a:spLocks noGrp="1"/>
          </p:cNvSpPr>
          <p:nvPr>
            <p:ph type="body" idx="1"/>
          </p:nvPr>
        </p:nvSpPr>
        <p:spPr>
          <a:xfrm>
            <a:off x="3467102" y="13950317"/>
            <a:ext cx="37307520" cy="7200902"/>
          </a:xfrm>
        </p:spPr>
        <p:txBody>
          <a:bodyPr anchor="b"/>
          <a:lstStyle>
            <a:lvl1pPr marL="0" indent="0">
              <a:buNone/>
              <a:defRPr sz="1195"/>
            </a:lvl1pPr>
            <a:lvl2pPr marL="264917" indent="0">
              <a:buNone/>
              <a:defRPr sz="1000"/>
            </a:lvl2pPr>
            <a:lvl3pPr marL="529836" indent="0">
              <a:buNone/>
              <a:defRPr sz="891"/>
            </a:lvl3pPr>
            <a:lvl4pPr marL="794754" indent="0">
              <a:buNone/>
              <a:defRPr sz="783"/>
            </a:lvl4pPr>
            <a:lvl5pPr marL="1059671" indent="0">
              <a:buNone/>
              <a:defRPr sz="783"/>
            </a:lvl5pPr>
            <a:lvl6pPr marL="1324590" indent="0">
              <a:buNone/>
              <a:defRPr sz="783"/>
            </a:lvl6pPr>
            <a:lvl7pPr marL="1589507" indent="0">
              <a:buNone/>
              <a:defRPr sz="783"/>
            </a:lvl7pPr>
            <a:lvl8pPr marL="1854424" indent="0">
              <a:buNone/>
              <a:defRPr sz="783"/>
            </a:lvl8pPr>
            <a:lvl9pPr marL="2119343" indent="0">
              <a:buNone/>
              <a:defRPr sz="783"/>
            </a:lvl9pPr>
          </a:lstStyle>
          <a:p>
            <a:pPr lvl="0"/>
            <a:r>
              <a:rPr lang="en-US" altLang="ja-JP"/>
              <a:t>Click to edit Master text styles</a:t>
            </a:r>
          </a:p>
        </p:txBody>
      </p:sp>
      <p:sp>
        <p:nvSpPr>
          <p:cNvPr id="4" name="Rectangle 4">
            <a:extLst>
              <a:ext uri="{FF2B5EF4-FFF2-40B4-BE49-F238E27FC236}">
                <a16:creationId xmlns:a16="http://schemas.microsoft.com/office/drawing/2014/main" id="{DF3E8681-81CE-498F-A636-B643C9A19AC5}"/>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a:extLst>
              <a:ext uri="{FF2B5EF4-FFF2-40B4-BE49-F238E27FC236}">
                <a16:creationId xmlns:a16="http://schemas.microsoft.com/office/drawing/2014/main" id="{299970D7-8619-4054-8DC8-3A0F9ED543ED}"/>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a:extLst>
              <a:ext uri="{FF2B5EF4-FFF2-40B4-BE49-F238E27FC236}">
                <a16:creationId xmlns:a16="http://schemas.microsoft.com/office/drawing/2014/main" id="{96AD3103-9339-4169-BD0D-3A2D851C47ED}"/>
              </a:ext>
            </a:extLst>
          </p:cNvPr>
          <p:cNvSpPr>
            <a:spLocks noGrp="1" noChangeArrowheads="1"/>
          </p:cNvSpPr>
          <p:nvPr>
            <p:ph type="sldNum" sz="quarter" idx="12"/>
          </p:nvPr>
        </p:nvSpPr>
        <p:spPr>
          <a:ln/>
        </p:spPr>
        <p:txBody>
          <a:bodyPr/>
          <a:lstStyle>
            <a:lvl1pPr>
              <a:defRPr/>
            </a:lvl1pPr>
          </a:lstStyle>
          <a:p>
            <a:pPr>
              <a:defRPr/>
            </a:pPr>
            <a:fld id="{9D5AD5B5-D393-4935-8919-E63B24877E76}" type="slidenum">
              <a:rPr lang="en-US" altLang="ja-JP"/>
              <a:pPr>
                <a:defRPr/>
              </a:pPr>
              <a:t>‹#›</a:t>
            </a:fld>
            <a:endParaRPr lang="en-US" altLang="ja-JP"/>
          </a:p>
        </p:txBody>
      </p:sp>
    </p:spTree>
    <p:extLst>
      <p:ext uri="{BB962C8B-B14F-4D97-AF65-F5344CB8AC3E}">
        <p14:creationId xmlns:p14="http://schemas.microsoft.com/office/powerpoint/2010/main" val="10140355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ja-JP"/>
              <a:t>Click to edit Master title style</a:t>
            </a:r>
            <a:endParaRPr lang="ja-JP" altLang="en-US"/>
          </a:p>
        </p:txBody>
      </p:sp>
      <p:sp>
        <p:nvSpPr>
          <p:cNvPr id="3" name="Content Placeholder 2"/>
          <p:cNvSpPr>
            <a:spLocks noGrp="1"/>
          </p:cNvSpPr>
          <p:nvPr>
            <p:ph sz="half" idx="1"/>
          </p:nvPr>
        </p:nvSpPr>
        <p:spPr>
          <a:xfrm>
            <a:off x="3291840" y="9509760"/>
            <a:ext cx="18470880" cy="19751040"/>
          </a:xfrm>
        </p:spPr>
        <p:txBody>
          <a:bodyPr/>
          <a:lstStyle>
            <a:lvl1pPr>
              <a:defRPr sz="1587"/>
            </a:lvl1pPr>
            <a:lvl2pPr>
              <a:defRPr sz="1391"/>
            </a:lvl2pPr>
            <a:lvl3pPr>
              <a:defRPr sz="1195"/>
            </a:lvl3pPr>
            <a:lvl4pPr>
              <a:defRPr sz="1000"/>
            </a:lvl4pPr>
            <a:lvl5pPr>
              <a:defRPr sz="1000"/>
            </a:lvl5pPr>
            <a:lvl6pPr>
              <a:defRPr sz="1000"/>
            </a:lvl6pPr>
            <a:lvl7pPr>
              <a:defRPr sz="1000"/>
            </a:lvl7pPr>
            <a:lvl8pPr>
              <a:defRPr sz="1000"/>
            </a:lvl8pPr>
            <a:lvl9pPr>
              <a:defRPr sz="1000"/>
            </a:lvl9p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endParaRPr lang="ja-JP" altLang="en-US"/>
          </a:p>
        </p:txBody>
      </p:sp>
      <p:sp>
        <p:nvSpPr>
          <p:cNvPr id="4" name="Content Placeholder 3"/>
          <p:cNvSpPr>
            <a:spLocks noGrp="1"/>
          </p:cNvSpPr>
          <p:nvPr>
            <p:ph sz="half" idx="2"/>
          </p:nvPr>
        </p:nvSpPr>
        <p:spPr>
          <a:xfrm>
            <a:off x="22128480" y="9509760"/>
            <a:ext cx="18470880" cy="19751040"/>
          </a:xfrm>
        </p:spPr>
        <p:txBody>
          <a:bodyPr/>
          <a:lstStyle>
            <a:lvl1pPr>
              <a:defRPr sz="1587"/>
            </a:lvl1pPr>
            <a:lvl2pPr>
              <a:defRPr sz="1391"/>
            </a:lvl2pPr>
            <a:lvl3pPr>
              <a:defRPr sz="1195"/>
            </a:lvl3pPr>
            <a:lvl4pPr>
              <a:defRPr sz="1000"/>
            </a:lvl4pPr>
            <a:lvl5pPr>
              <a:defRPr sz="1000"/>
            </a:lvl5pPr>
            <a:lvl6pPr>
              <a:defRPr sz="1000"/>
            </a:lvl6pPr>
            <a:lvl7pPr>
              <a:defRPr sz="1000"/>
            </a:lvl7pPr>
            <a:lvl8pPr>
              <a:defRPr sz="1000"/>
            </a:lvl8pPr>
            <a:lvl9pPr>
              <a:defRPr sz="1000"/>
            </a:lvl9p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endParaRPr lang="ja-JP" altLang="en-US"/>
          </a:p>
        </p:txBody>
      </p:sp>
      <p:sp>
        <p:nvSpPr>
          <p:cNvPr id="5" name="Rectangle 4">
            <a:extLst>
              <a:ext uri="{FF2B5EF4-FFF2-40B4-BE49-F238E27FC236}">
                <a16:creationId xmlns:a16="http://schemas.microsoft.com/office/drawing/2014/main" id="{FA6A2002-7399-4B3F-9D89-926D738A9C5A}"/>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a:extLst>
              <a:ext uri="{FF2B5EF4-FFF2-40B4-BE49-F238E27FC236}">
                <a16:creationId xmlns:a16="http://schemas.microsoft.com/office/drawing/2014/main" id="{A33D7C48-A2D5-4D53-ACE9-861B72660855}"/>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a:extLst>
              <a:ext uri="{FF2B5EF4-FFF2-40B4-BE49-F238E27FC236}">
                <a16:creationId xmlns:a16="http://schemas.microsoft.com/office/drawing/2014/main" id="{27A253F1-56C4-4DC7-A65C-36944376A7C0}"/>
              </a:ext>
            </a:extLst>
          </p:cNvPr>
          <p:cNvSpPr>
            <a:spLocks noGrp="1" noChangeArrowheads="1"/>
          </p:cNvSpPr>
          <p:nvPr>
            <p:ph type="sldNum" sz="quarter" idx="12"/>
          </p:nvPr>
        </p:nvSpPr>
        <p:spPr>
          <a:ln/>
        </p:spPr>
        <p:txBody>
          <a:bodyPr/>
          <a:lstStyle>
            <a:lvl1pPr>
              <a:defRPr/>
            </a:lvl1pPr>
          </a:lstStyle>
          <a:p>
            <a:pPr>
              <a:defRPr/>
            </a:pPr>
            <a:fld id="{BEB1D15D-9E98-4BB5-AE0E-96B2C06E68F4}" type="slidenum">
              <a:rPr lang="en-US" altLang="ja-JP"/>
              <a:pPr>
                <a:defRPr/>
              </a:pPr>
              <a:t>‹#›</a:t>
            </a:fld>
            <a:endParaRPr lang="en-US" altLang="ja-JP"/>
          </a:p>
        </p:txBody>
      </p:sp>
    </p:spTree>
    <p:extLst>
      <p:ext uri="{BB962C8B-B14F-4D97-AF65-F5344CB8AC3E}">
        <p14:creationId xmlns:p14="http://schemas.microsoft.com/office/powerpoint/2010/main" val="33897255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194560" y="1320168"/>
            <a:ext cx="39502080" cy="5486400"/>
          </a:xfrm>
        </p:spPr>
        <p:txBody>
          <a:bodyPr/>
          <a:lstStyle>
            <a:lvl1pPr>
              <a:defRPr/>
            </a:lvl1pPr>
          </a:lstStyle>
          <a:p>
            <a:r>
              <a:rPr lang="en-US" altLang="ja-JP"/>
              <a:t>Click to edit Master title style</a:t>
            </a:r>
            <a:endParaRPr lang="ja-JP" altLang="en-US"/>
          </a:p>
        </p:txBody>
      </p:sp>
      <p:sp>
        <p:nvSpPr>
          <p:cNvPr id="3" name="Text Placeholder 2"/>
          <p:cNvSpPr>
            <a:spLocks noGrp="1"/>
          </p:cNvSpPr>
          <p:nvPr>
            <p:ph type="body" idx="1"/>
          </p:nvPr>
        </p:nvSpPr>
        <p:spPr>
          <a:xfrm>
            <a:off x="2194566" y="7366646"/>
            <a:ext cx="19392901" cy="3074669"/>
          </a:xfrm>
        </p:spPr>
        <p:txBody>
          <a:bodyPr anchor="b"/>
          <a:lstStyle>
            <a:lvl1pPr marL="0" indent="0">
              <a:buNone/>
              <a:defRPr sz="1391" b="1"/>
            </a:lvl1pPr>
            <a:lvl2pPr marL="264917" indent="0">
              <a:buNone/>
              <a:defRPr sz="1195" b="1"/>
            </a:lvl2pPr>
            <a:lvl3pPr marL="529836" indent="0">
              <a:buNone/>
              <a:defRPr sz="1000" b="1"/>
            </a:lvl3pPr>
            <a:lvl4pPr marL="794754" indent="0">
              <a:buNone/>
              <a:defRPr sz="891" b="1"/>
            </a:lvl4pPr>
            <a:lvl5pPr marL="1059671" indent="0">
              <a:buNone/>
              <a:defRPr sz="891" b="1"/>
            </a:lvl5pPr>
            <a:lvl6pPr marL="1324590" indent="0">
              <a:buNone/>
              <a:defRPr sz="891" b="1"/>
            </a:lvl6pPr>
            <a:lvl7pPr marL="1589507" indent="0">
              <a:buNone/>
              <a:defRPr sz="891" b="1"/>
            </a:lvl7pPr>
            <a:lvl8pPr marL="1854424" indent="0">
              <a:buNone/>
              <a:defRPr sz="891" b="1"/>
            </a:lvl8pPr>
            <a:lvl9pPr marL="2119343" indent="0">
              <a:buNone/>
              <a:defRPr sz="891" b="1"/>
            </a:lvl9pPr>
          </a:lstStyle>
          <a:p>
            <a:pPr lvl="0"/>
            <a:r>
              <a:rPr lang="en-US" altLang="ja-JP"/>
              <a:t>Click to edit Master text styles</a:t>
            </a:r>
          </a:p>
        </p:txBody>
      </p:sp>
      <p:sp>
        <p:nvSpPr>
          <p:cNvPr id="4" name="Content Placeholder 3"/>
          <p:cNvSpPr>
            <a:spLocks noGrp="1"/>
          </p:cNvSpPr>
          <p:nvPr>
            <p:ph sz="half" idx="2"/>
          </p:nvPr>
        </p:nvSpPr>
        <p:spPr>
          <a:xfrm>
            <a:off x="2194566" y="10441315"/>
            <a:ext cx="19392901" cy="18962371"/>
          </a:xfrm>
        </p:spPr>
        <p:txBody>
          <a:bodyPr/>
          <a:lstStyle>
            <a:lvl1pPr>
              <a:defRPr sz="1391"/>
            </a:lvl1pPr>
            <a:lvl2pPr>
              <a:defRPr sz="1195"/>
            </a:lvl2pPr>
            <a:lvl3pPr>
              <a:defRPr sz="1000"/>
            </a:lvl3pPr>
            <a:lvl4pPr>
              <a:defRPr sz="891"/>
            </a:lvl4pPr>
            <a:lvl5pPr>
              <a:defRPr sz="891"/>
            </a:lvl5pPr>
            <a:lvl6pPr>
              <a:defRPr sz="891"/>
            </a:lvl6pPr>
            <a:lvl7pPr>
              <a:defRPr sz="891"/>
            </a:lvl7pPr>
            <a:lvl8pPr>
              <a:defRPr sz="891"/>
            </a:lvl8pPr>
            <a:lvl9pPr>
              <a:defRPr sz="891"/>
            </a:lvl9p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endParaRPr lang="ja-JP" altLang="en-US"/>
          </a:p>
        </p:txBody>
      </p:sp>
      <p:sp>
        <p:nvSpPr>
          <p:cNvPr id="5" name="Text Placeholder 4"/>
          <p:cNvSpPr>
            <a:spLocks noGrp="1"/>
          </p:cNvSpPr>
          <p:nvPr>
            <p:ph type="body" sz="quarter" idx="3"/>
          </p:nvPr>
        </p:nvSpPr>
        <p:spPr>
          <a:xfrm>
            <a:off x="22296130" y="7366646"/>
            <a:ext cx="19400519" cy="3074669"/>
          </a:xfrm>
        </p:spPr>
        <p:txBody>
          <a:bodyPr anchor="b"/>
          <a:lstStyle>
            <a:lvl1pPr marL="0" indent="0">
              <a:buNone/>
              <a:defRPr sz="1391" b="1"/>
            </a:lvl1pPr>
            <a:lvl2pPr marL="264917" indent="0">
              <a:buNone/>
              <a:defRPr sz="1195" b="1"/>
            </a:lvl2pPr>
            <a:lvl3pPr marL="529836" indent="0">
              <a:buNone/>
              <a:defRPr sz="1000" b="1"/>
            </a:lvl3pPr>
            <a:lvl4pPr marL="794754" indent="0">
              <a:buNone/>
              <a:defRPr sz="891" b="1"/>
            </a:lvl4pPr>
            <a:lvl5pPr marL="1059671" indent="0">
              <a:buNone/>
              <a:defRPr sz="891" b="1"/>
            </a:lvl5pPr>
            <a:lvl6pPr marL="1324590" indent="0">
              <a:buNone/>
              <a:defRPr sz="891" b="1"/>
            </a:lvl6pPr>
            <a:lvl7pPr marL="1589507" indent="0">
              <a:buNone/>
              <a:defRPr sz="891" b="1"/>
            </a:lvl7pPr>
            <a:lvl8pPr marL="1854424" indent="0">
              <a:buNone/>
              <a:defRPr sz="891" b="1"/>
            </a:lvl8pPr>
            <a:lvl9pPr marL="2119343" indent="0">
              <a:buNone/>
              <a:defRPr sz="891" b="1"/>
            </a:lvl9pPr>
          </a:lstStyle>
          <a:p>
            <a:pPr lvl="0"/>
            <a:r>
              <a:rPr lang="en-US" altLang="ja-JP"/>
              <a:t>Click to edit Master text styles</a:t>
            </a:r>
          </a:p>
        </p:txBody>
      </p:sp>
      <p:sp>
        <p:nvSpPr>
          <p:cNvPr id="6" name="Content Placeholder 5"/>
          <p:cNvSpPr>
            <a:spLocks noGrp="1"/>
          </p:cNvSpPr>
          <p:nvPr>
            <p:ph sz="quarter" idx="4"/>
          </p:nvPr>
        </p:nvSpPr>
        <p:spPr>
          <a:xfrm>
            <a:off x="22296130" y="10441315"/>
            <a:ext cx="19400519" cy="18962371"/>
          </a:xfrm>
        </p:spPr>
        <p:txBody>
          <a:bodyPr/>
          <a:lstStyle>
            <a:lvl1pPr>
              <a:defRPr sz="1391"/>
            </a:lvl1pPr>
            <a:lvl2pPr>
              <a:defRPr sz="1195"/>
            </a:lvl2pPr>
            <a:lvl3pPr>
              <a:defRPr sz="1000"/>
            </a:lvl3pPr>
            <a:lvl4pPr>
              <a:defRPr sz="891"/>
            </a:lvl4pPr>
            <a:lvl5pPr>
              <a:defRPr sz="891"/>
            </a:lvl5pPr>
            <a:lvl6pPr>
              <a:defRPr sz="891"/>
            </a:lvl6pPr>
            <a:lvl7pPr>
              <a:defRPr sz="891"/>
            </a:lvl7pPr>
            <a:lvl8pPr>
              <a:defRPr sz="891"/>
            </a:lvl8pPr>
            <a:lvl9pPr>
              <a:defRPr sz="891"/>
            </a:lvl9p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endParaRPr lang="ja-JP" altLang="en-US"/>
          </a:p>
        </p:txBody>
      </p:sp>
      <p:sp>
        <p:nvSpPr>
          <p:cNvPr id="7" name="Rectangle 4">
            <a:extLst>
              <a:ext uri="{FF2B5EF4-FFF2-40B4-BE49-F238E27FC236}">
                <a16:creationId xmlns:a16="http://schemas.microsoft.com/office/drawing/2014/main" id="{7403A487-407D-4F37-9D36-F9250D497C09}"/>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5">
            <a:extLst>
              <a:ext uri="{FF2B5EF4-FFF2-40B4-BE49-F238E27FC236}">
                <a16:creationId xmlns:a16="http://schemas.microsoft.com/office/drawing/2014/main" id="{F5A75904-338E-453D-8506-3E833CC3F75C}"/>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6">
            <a:extLst>
              <a:ext uri="{FF2B5EF4-FFF2-40B4-BE49-F238E27FC236}">
                <a16:creationId xmlns:a16="http://schemas.microsoft.com/office/drawing/2014/main" id="{FFC40B23-00AE-4D73-9ADA-3D8A79694111}"/>
              </a:ext>
            </a:extLst>
          </p:cNvPr>
          <p:cNvSpPr>
            <a:spLocks noGrp="1" noChangeArrowheads="1"/>
          </p:cNvSpPr>
          <p:nvPr>
            <p:ph type="sldNum" sz="quarter" idx="12"/>
          </p:nvPr>
        </p:nvSpPr>
        <p:spPr>
          <a:ln/>
        </p:spPr>
        <p:txBody>
          <a:bodyPr/>
          <a:lstStyle>
            <a:lvl1pPr>
              <a:defRPr/>
            </a:lvl1pPr>
          </a:lstStyle>
          <a:p>
            <a:pPr>
              <a:defRPr/>
            </a:pPr>
            <a:fld id="{EEB81C66-CFF3-49EE-BDB2-C422B1C51658}" type="slidenum">
              <a:rPr lang="en-US" altLang="ja-JP"/>
              <a:pPr>
                <a:defRPr/>
              </a:pPr>
              <a:t>‹#›</a:t>
            </a:fld>
            <a:endParaRPr lang="en-US" altLang="ja-JP"/>
          </a:p>
        </p:txBody>
      </p:sp>
    </p:spTree>
    <p:extLst>
      <p:ext uri="{BB962C8B-B14F-4D97-AF65-F5344CB8AC3E}">
        <p14:creationId xmlns:p14="http://schemas.microsoft.com/office/powerpoint/2010/main" val="35248299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ja-JP"/>
              <a:t>Click to edit Master title style</a:t>
            </a:r>
            <a:endParaRPr lang="ja-JP" altLang="en-US"/>
          </a:p>
        </p:txBody>
      </p:sp>
      <p:sp>
        <p:nvSpPr>
          <p:cNvPr id="3" name="Rectangle 4">
            <a:extLst>
              <a:ext uri="{FF2B5EF4-FFF2-40B4-BE49-F238E27FC236}">
                <a16:creationId xmlns:a16="http://schemas.microsoft.com/office/drawing/2014/main" id="{76A2E95A-6B40-47DC-9BD2-CB67E58C90B1}"/>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5">
            <a:extLst>
              <a:ext uri="{FF2B5EF4-FFF2-40B4-BE49-F238E27FC236}">
                <a16:creationId xmlns:a16="http://schemas.microsoft.com/office/drawing/2014/main" id="{A1D8A69E-F05E-4408-845C-E5284FAB696F}"/>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6">
            <a:extLst>
              <a:ext uri="{FF2B5EF4-FFF2-40B4-BE49-F238E27FC236}">
                <a16:creationId xmlns:a16="http://schemas.microsoft.com/office/drawing/2014/main" id="{BA2E23F9-1188-483B-8D6A-54EAC7AEDE16}"/>
              </a:ext>
            </a:extLst>
          </p:cNvPr>
          <p:cNvSpPr>
            <a:spLocks noGrp="1" noChangeArrowheads="1"/>
          </p:cNvSpPr>
          <p:nvPr>
            <p:ph type="sldNum" sz="quarter" idx="12"/>
          </p:nvPr>
        </p:nvSpPr>
        <p:spPr>
          <a:ln/>
        </p:spPr>
        <p:txBody>
          <a:bodyPr/>
          <a:lstStyle>
            <a:lvl1pPr>
              <a:defRPr/>
            </a:lvl1pPr>
          </a:lstStyle>
          <a:p>
            <a:pPr>
              <a:defRPr/>
            </a:pPr>
            <a:fld id="{7A3C8991-CC38-4693-ADA0-04E14D9398F8}" type="slidenum">
              <a:rPr lang="en-US" altLang="ja-JP"/>
              <a:pPr>
                <a:defRPr/>
              </a:pPr>
              <a:t>‹#›</a:t>
            </a:fld>
            <a:endParaRPr lang="en-US" altLang="ja-JP"/>
          </a:p>
        </p:txBody>
      </p:sp>
    </p:spTree>
    <p:extLst>
      <p:ext uri="{BB962C8B-B14F-4D97-AF65-F5344CB8AC3E}">
        <p14:creationId xmlns:p14="http://schemas.microsoft.com/office/powerpoint/2010/main" val="35057577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98A98F13-7FD8-4B98-A932-E5CB1434A03C}"/>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5">
            <a:extLst>
              <a:ext uri="{FF2B5EF4-FFF2-40B4-BE49-F238E27FC236}">
                <a16:creationId xmlns:a16="http://schemas.microsoft.com/office/drawing/2014/main" id="{EACFF7BE-1FD9-44AB-BD41-892F6E4AD0A0}"/>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6">
            <a:extLst>
              <a:ext uri="{FF2B5EF4-FFF2-40B4-BE49-F238E27FC236}">
                <a16:creationId xmlns:a16="http://schemas.microsoft.com/office/drawing/2014/main" id="{D1AC7895-7FA5-42B8-A265-61EF63C1B590}"/>
              </a:ext>
            </a:extLst>
          </p:cNvPr>
          <p:cNvSpPr>
            <a:spLocks noGrp="1" noChangeArrowheads="1"/>
          </p:cNvSpPr>
          <p:nvPr>
            <p:ph type="sldNum" sz="quarter" idx="12"/>
          </p:nvPr>
        </p:nvSpPr>
        <p:spPr>
          <a:ln/>
        </p:spPr>
        <p:txBody>
          <a:bodyPr/>
          <a:lstStyle>
            <a:lvl1pPr>
              <a:defRPr/>
            </a:lvl1pPr>
          </a:lstStyle>
          <a:p>
            <a:pPr>
              <a:defRPr/>
            </a:pPr>
            <a:fld id="{1216C58A-42AD-4989-9AEA-E116029469CC}" type="slidenum">
              <a:rPr lang="en-US" altLang="ja-JP"/>
              <a:pPr>
                <a:defRPr/>
              </a:pPr>
              <a:t>‹#›</a:t>
            </a:fld>
            <a:endParaRPr lang="en-US" altLang="ja-JP"/>
          </a:p>
        </p:txBody>
      </p:sp>
    </p:spTree>
    <p:extLst>
      <p:ext uri="{BB962C8B-B14F-4D97-AF65-F5344CB8AC3E}">
        <p14:creationId xmlns:p14="http://schemas.microsoft.com/office/powerpoint/2010/main" val="32807734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94564" y="1308739"/>
            <a:ext cx="14439902" cy="5577840"/>
          </a:xfrm>
        </p:spPr>
        <p:txBody>
          <a:bodyPr anchor="b"/>
          <a:lstStyle>
            <a:lvl1pPr algn="l">
              <a:defRPr sz="1195" b="1"/>
            </a:lvl1pPr>
          </a:lstStyle>
          <a:p>
            <a:r>
              <a:rPr lang="en-US" altLang="ja-JP"/>
              <a:t>Click to edit Master title style</a:t>
            </a:r>
            <a:endParaRPr lang="ja-JP" altLang="en-US"/>
          </a:p>
        </p:txBody>
      </p:sp>
      <p:sp>
        <p:nvSpPr>
          <p:cNvPr id="3" name="Content Placeholder 2"/>
          <p:cNvSpPr>
            <a:spLocks noGrp="1"/>
          </p:cNvSpPr>
          <p:nvPr>
            <p:ph idx="1"/>
          </p:nvPr>
        </p:nvSpPr>
        <p:spPr>
          <a:xfrm>
            <a:off x="17160244" y="1308747"/>
            <a:ext cx="24536401" cy="28094942"/>
          </a:xfrm>
        </p:spPr>
        <p:txBody>
          <a:bodyPr/>
          <a:lstStyle>
            <a:lvl1pPr>
              <a:defRPr sz="1891"/>
            </a:lvl1pPr>
            <a:lvl2pPr>
              <a:defRPr sz="1587"/>
            </a:lvl2pPr>
            <a:lvl3pPr>
              <a:defRPr sz="1391"/>
            </a:lvl3pPr>
            <a:lvl4pPr>
              <a:defRPr sz="1195"/>
            </a:lvl4pPr>
            <a:lvl5pPr>
              <a:defRPr sz="1195"/>
            </a:lvl5pPr>
            <a:lvl6pPr>
              <a:defRPr sz="1195"/>
            </a:lvl6pPr>
            <a:lvl7pPr>
              <a:defRPr sz="1195"/>
            </a:lvl7pPr>
            <a:lvl8pPr>
              <a:defRPr sz="1195"/>
            </a:lvl8pPr>
            <a:lvl9pPr>
              <a:defRPr sz="1195"/>
            </a:lvl9p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endParaRPr lang="ja-JP" altLang="en-US"/>
          </a:p>
        </p:txBody>
      </p:sp>
      <p:sp>
        <p:nvSpPr>
          <p:cNvPr id="4" name="Text Placeholder 3"/>
          <p:cNvSpPr>
            <a:spLocks noGrp="1"/>
          </p:cNvSpPr>
          <p:nvPr>
            <p:ph type="body" sz="half" idx="2"/>
          </p:nvPr>
        </p:nvSpPr>
        <p:spPr>
          <a:xfrm>
            <a:off x="2194564" y="6886587"/>
            <a:ext cx="14439902" cy="22517102"/>
          </a:xfrm>
        </p:spPr>
        <p:txBody>
          <a:bodyPr/>
          <a:lstStyle>
            <a:lvl1pPr marL="0" indent="0">
              <a:buNone/>
              <a:defRPr sz="783"/>
            </a:lvl1pPr>
            <a:lvl2pPr marL="264917" indent="0">
              <a:buNone/>
              <a:defRPr sz="696"/>
            </a:lvl2pPr>
            <a:lvl3pPr marL="529836" indent="0">
              <a:buNone/>
              <a:defRPr sz="609"/>
            </a:lvl3pPr>
            <a:lvl4pPr marL="794754" indent="0">
              <a:buNone/>
              <a:defRPr sz="500"/>
            </a:lvl4pPr>
            <a:lvl5pPr marL="1059671" indent="0">
              <a:buNone/>
              <a:defRPr sz="500"/>
            </a:lvl5pPr>
            <a:lvl6pPr marL="1324590" indent="0">
              <a:buNone/>
              <a:defRPr sz="500"/>
            </a:lvl6pPr>
            <a:lvl7pPr marL="1589507" indent="0">
              <a:buNone/>
              <a:defRPr sz="500"/>
            </a:lvl7pPr>
            <a:lvl8pPr marL="1854424" indent="0">
              <a:buNone/>
              <a:defRPr sz="500"/>
            </a:lvl8pPr>
            <a:lvl9pPr marL="2119343" indent="0">
              <a:buNone/>
              <a:defRPr sz="500"/>
            </a:lvl9pPr>
          </a:lstStyle>
          <a:p>
            <a:pPr lvl="0"/>
            <a:r>
              <a:rPr lang="en-US" altLang="ja-JP"/>
              <a:t>Click to edit Master text styles</a:t>
            </a:r>
          </a:p>
        </p:txBody>
      </p:sp>
      <p:sp>
        <p:nvSpPr>
          <p:cNvPr id="5" name="Rectangle 4">
            <a:extLst>
              <a:ext uri="{FF2B5EF4-FFF2-40B4-BE49-F238E27FC236}">
                <a16:creationId xmlns:a16="http://schemas.microsoft.com/office/drawing/2014/main" id="{0DACC329-45D6-4EDD-97A7-8813CED9E278}"/>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a:extLst>
              <a:ext uri="{FF2B5EF4-FFF2-40B4-BE49-F238E27FC236}">
                <a16:creationId xmlns:a16="http://schemas.microsoft.com/office/drawing/2014/main" id="{B10D172C-B90C-49B1-93B7-DDBCCBFAC074}"/>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a:extLst>
              <a:ext uri="{FF2B5EF4-FFF2-40B4-BE49-F238E27FC236}">
                <a16:creationId xmlns:a16="http://schemas.microsoft.com/office/drawing/2014/main" id="{A3F1CD50-5DBD-4D03-8B78-E01D64A6707C}"/>
              </a:ext>
            </a:extLst>
          </p:cNvPr>
          <p:cNvSpPr>
            <a:spLocks noGrp="1" noChangeArrowheads="1"/>
          </p:cNvSpPr>
          <p:nvPr>
            <p:ph type="sldNum" sz="quarter" idx="12"/>
          </p:nvPr>
        </p:nvSpPr>
        <p:spPr>
          <a:ln/>
        </p:spPr>
        <p:txBody>
          <a:bodyPr/>
          <a:lstStyle>
            <a:lvl1pPr>
              <a:defRPr/>
            </a:lvl1pPr>
          </a:lstStyle>
          <a:p>
            <a:pPr>
              <a:defRPr/>
            </a:pPr>
            <a:fld id="{405F42CF-608D-4867-BD88-542BE98B774C}" type="slidenum">
              <a:rPr lang="en-US" altLang="ja-JP"/>
              <a:pPr>
                <a:defRPr/>
              </a:pPr>
              <a:t>‹#›</a:t>
            </a:fld>
            <a:endParaRPr lang="en-US" altLang="ja-JP"/>
          </a:p>
        </p:txBody>
      </p:sp>
    </p:spTree>
    <p:extLst>
      <p:ext uri="{BB962C8B-B14F-4D97-AF65-F5344CB8AC3E}">
        <p14:creationId xmlns:p14="http://schemas.microsoft.com/office/powerpoint/2010/main" val="4554735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02981" y="23042880"/>
            <a:ext cx="26334720" cy="2720342"/>
          </a:xfrm>
        </p:spPr>
        <p:txBody>
          <a:bodyPr anchor="b"/>
          <a:lstStyle>
            <a:lvl1pPr algn="l">
              <a:defRPr sz="1195" b="1"/>
            </a:lvl1pPr>
          </a:lstStyle>
          <a:p>
            <a:r>
              <a:rPr lang="en-US" altLang="ja-JP"/>
              <a:t>Click to edit Master title style</a:t>
            </a:r>
            <a:endParaRPr lang="ja-JP" altLang="en-US"/>
          </a:p>
        </p:txBody>
      </p:sp>
      <p:sp>
        <p:nvSpPr>
          <p:cNvPr id="3" name="Picture Placeholder 2"/>
          <p:cNvSpPr>
            <a:spLocks noGrp="1"/>
          </p:cNvSpPr>
          <p:nvPr>
            <p:ph type="pic" idx="1"/>
          </p:nvPr>
        </p:nvSpPr>
        <p:spPr>
          <a:xfrm>
            <a:off x="8602981" y="2943226"/>
            <a:ext cx="26334720" cy="19751040"/>
          </a:xfrm>
        </p:spPr>
        <p:txBody>
          <a:bodyPr/>
          <a:lstStyle>
            <a:lvl1pPr marL="0" indent="0">
              <a:buNone/>
              <a:defRPr sz="1891"/>
            </a:lvl1pPr>
            <a:lvl2pPr marL="264917" indent="0">
              <a:buNone/>
              <a:defRPr sz="1587"/>
            </a:lvl2pPr>
            <a:lvl3pPr marL="529836" indent="0">
              <a:buNone/>
              <a:defRPr sz="1391"/>
            </a:lvl3pPr>
            <a:lvl4pPr marL="794754" indent="0">
              <a:buNone/>
              <a:defRPr sz="1195"/>
            </a:lvl4pPr>
            <a:lvl5pPr marL="1059671" indent="0">
              <a:buNone/>
              <a:defRPr sz="1195"/>
            </a:lvl5pPr>
            <a:lvl6pPr marL="1324590" indent="0">
              <a:buNone/>
              <a:defRPr sz="1195"/>
            </a:lvl6pPr>
            <a:lvl7pPr marL="1589507" indent="0">
              <a:buNone/>
              <a:defRPr sz="1195"/>
            </a:lvl7pPr>
            <a:lvl8pPr marL="1854424" indent="0">
              <a:buNone/>
              <a:defRPr sz="1195"/>
            </a:lvl8pPr>
            <a:lvl9pPr marL="2119343" indent="0">
              <a:buNone/>
              <a:defRPr sz="1195"/>
            </a:lvl9pPr>
          </a:lstStyle>
          <a:p>
            <a:pPr lvl="0"/>
            <a:endParaRPr lang="ja-JP" altLang="en-US" noProof="0"/>
          </a:p>
        </p:txBody>
      </p:sp>
      <p:sp>
        <p:nvSpPr>
          <p:cNvPr id="4" name="Text Placeholder 3"/>
          <p:cNvSpPr>
            <a:spLocks noGrp="1"/>
          </p:cNvSpPr>
          <p:nvPr>
            <p:ph type="body" sz="half" idx="2"/>
          </p:nvPr>
        </p:nvSpPr>
        <p:spPr>
          <a:xfrm>
            <a:off x="8602981" y="25763220"/>
            <a:ext cx="26334720" cy="3863342"/>
          </a:xfrm>
        </p:spPr>
        <p:txBody>
          <a:bodyPr/>
          <a:lstStyle>
            <a:lvl1pPr marL="0" indent="0">
              <a:buNone/>
              <a:defRPr sz="783"/>
            </a:lvl1pPr>
            <a:lvl2pPr marL="264917" indent="0">
              <a:buNone/>
              <a:defRPr sz="696"/>
            </a:lvl2pPr>
            <a:lvl3pPr marL="529836" indent="0">
              <a:buNone/>
              <a:defRPr sz="609"/>
            </a:lvl3pPr>
            <a:lvl4pPr marL="794754" indent="0">
              <a:buNone/>
              <a:defRPr sz="500"/>
            </a:lvl4pPr>
            <a:lvl5pPr marL="1059671" indent="0">
              <a:buNone/>
              <a:defRPr sz="500"/>
            </a:lvl5pPr>
            <a:lvl6pPr marL="1324590" indent="0">
              <a:buNone/>
              <a:defRPr sz="500"/>
            </a:lvl6pPr>
            <a:lvl7pPr marL="1589507" indent="0">
              <a:buNone/>
              <a:defRPr sz="500"/>
            </a:lvl7pPr>
            <a:lvl8pPr marL="1854424" indent="0">
              <a:buNone/>
              <a:defRPr sz="500"/>
            </a:lvl8pPr>
            <a:lvl9pPr marL="2119343" indent="0">
              <a:buNone/>
              <a:defRPr sz="500"/>
            </a:lvl9pPr>
          </a:lstStyle>
          <a:p>
            <a:pPr lvl="0"/>
            <a:r>
              <a:rPr lang="en-US" altLang="ja-JP"/>
              <a:t>Click to edit Master text styles</a:t>
            </a:r>
          </a:p>
        </p:txBody>
      </p:sp>
      <p:sp>
        <p:nvSpPr>
          <p:cNvPr id="5" name="Rectangle 4">
            <a:extLst>
              <a:ext uri="{FF2B5EF4-FFF2-40B4-BE49-F238E27FC236}">
                <a16:creationId xmlns:a16="http://schemas.microsoft.com/office/drawing/2014/main" id="{9886CA7E-00B7-496B-B647-8EEE7DCA30E4}"/>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a:extLst>
              <a:ext uri="{FF2B5EF4-FFF2-40B4-BE49-F238E27FC236}">
                <a16:creationId xmlns:a16="http://schemas.microsoft.com/office/drawing/2014/main" id="{A9363A2B-5DFC-4525-A027-FD14FD0E88A1}"/>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a:extLst>
              <a:ext uri="{FF2B5EF4-FFF2-40B4-BE49-F238E27FC236}">
                <a16:creationId xmlns:a16="http://schemas.microsoft.com/office/drawing/2014/main" id="{356AC613-D6FD-4A06-A3F8-0C459258937A}"/>
              </a:ext>
            </a:extLst>
          </p:cNvPr>
          <p:cNvSpPr>
            <a:spLocks noGrp="1" noChangeArrowheads="1"/>
          </p:cNvSpPr>
          <p:nvPr>
            <p:ph type="sldNum" sz="quarter" idx="12"/>
          </p:nvPr>
        </p:nvSpPr>
        <p:spPr>
          <a:ln/>
        </p:spPr>
        <p:txBody>
          <a:bodyPr/>
          <a:lstStyle>
            <a:lvl1pPr>
              <a:defRPr/>
            </a:lvl1pPr>
          </a:lstStyle>
          <a:p>
            <a:pPr>
              <a:defRPr/>
            </a:pPr>
            <a:fld id="{EBB28008-4459-4437-9B16-38644C19C624}" type="slidenum">
              <a:rPr lang="en-US" altLang="ja-JP"/>
              <a:pPr>
                <a:defRPr/>
              </a:pPr>
              <a:t>‹#›</a:t>
            </a:fld>
            <a:endParaRPr lang="en-US" altLang="ja-JP"/>
          </a:p>
        </p:txBody>
      </p:sp>
    </p:spTree>
    <p:extLst>
      <p:ext uri="{BB962C8B-B14F-4D97-AF65-F5344CB8AC3E}">
        <p14:creationId xmlns:p14="http://schemas.microsoft.com/office/powerpoint/2010/main" val="39891431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FE3BFEF9-6232-4A18-97D8-A5DC3432FDB7}"/>
              </a:ext>
            </a:extLst>
          </p:cNvPr>
          <p:cNvSpPr>
            <a:spLocks noGrp="1" noChangeArrowheads="1"/>
          </p:cNvSpPr>
          <p:nvPr>
            <p:ph type="title"/>
          </p:nvPr>
        </p:nvSpPr>
        <p:spPr bwMode="auto">
          <a:xfrm>
            <a:off x="3293165" y="2926416"/>
            <a:ext cx="3730487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76041" tIns="188021" rIns="376041" bIns="188021" numCol="1" anchor="ctr" anchorCtr="0" compatLnSpc="1">
            <a:prstTxWarp prst="textNoShape">
              <a:avLst/>
            </a:prstTxWarp>
          </a:bodyPr>
          <a:lstStyle/>
          <a:p>
            <a:pPr lvl="0"/>
            <a:r>
              <a:rPr lang="en-US" altLang="ja-JP"/>
              <a:t>Click to edit Master title style</a:t>
            </a:r>
          </a:p>
        </p:txBody>
      </p:sp>
      <p:sp>
        <p:nvSpPr>
          <p:cNvPr id="1027" name="Rectangle 3">
            <a:extLst>
              <a:ext uri="{FF2B5EF4-FFF2-40B4-BE49-F238E27FC236}">
                <a16:creationId xmlns:a16="http://schemas.microsoft.com/office/drawing/2014/main" id="{DD526978-7473-4625-8087-45F68955AD47}"/>
              </a:ext>
            </a:extLst>
          </p:cNvPr>
          <p:cNvSpPr>
            <a:spLocks noGrp="1" noChangeArrowheads="1"/>
          </p:cNvSpPr>
          <p:nvPr>
            <p:ph type="body" idx="1"/>
          </p:nvPr>
        </p:nvSpPr>
        <p:spPr bwMode="auto">
          <a:xfrm>
            <a:off x="3293165" y="9508752"/>
            <a:ext cx="37304870" cy="1975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76041" tIns="188021" rIns="376041" bIns="188021" numCol="1" anchor="t" anchorCtr="0" compatLnSpc="1">
            <a:prstTxWarp prst="textNoShape">
              <a:avLst/>
            </a:prstTxWarp>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p>
        </p:txBody>
      </p:sp>
      <p:sp>
        <p:nvSpPr>
          <p:cNvPr id="1028" name="Rectangle 4">
            <a:extLst>
              <a:ext uri="{FF2B5EF4-FFF2-40B4-BE49-F238E27FC236}">
                <a16:creationId xmlns:a16="http://schemas.microsoft.com/office/drawing/2014/main" id="{9375D0A4-B19C-4061-AAF5-CC3DE79AE208}"/>
              </a:ext>
            </a:extLst>
          </p:cNvPr>
          <p:cNvSpPr>
            <a:spLocks noGrp="1" noChangeArrowheads="1"/>
          </p:cNvSpPr>
          <p:nvPr>
            <p:ph type="dt" sz="half" idx="2"/>
          </p:nvPr>
        </p:nvSpPr>
        <p:spPr bwMode="auto">
          <a:xfrm>
            <a:off x="3293165" y="29991984"/>
            <a:ext cx="9144000" cy="2195232"/>
          </a:xfrm>
          <a:prstGeom prst="rect">
            <a:avLst/>
          </a:prstGeom>
          <a:noFill/>
          <a:ln w="9525">
            <a:noFill/>
            <a:miter lim="800000"/>
            <a:headEnd/>
            <a:tailEnd/>
          </a:ln>
          <a:effectLst/>
        </p:spPr>
        <p:txBody>
          <a:bodyPr vert="horz" wrap="square" lIns="376041" tIns="188021" rIns="376041" bIns="188021" numCol="1" anchor="t" anchorCtr="0" compatLnSpc="1">
            <a:prstTxWarp prst="textNoShape">
              <a:avLst/>
            </a:prstTxWarp>
          </a:bodyPr>
          <a:lstStyle>
            <a:lvl1pPr algn="l" eaLnBrk="1" hangingPunct="1">
              <a:defRPr sz="1283">
                <a:latin typeface="Times New Roman" pitchFamily="18" charset="0"/>
                <a:ea typeface="ＭＳ Ｐゴシック" charset="-128"/>
                <a:cs typeface="+mn-cs"/>
              </a:defRPr>
            </a:lvl1pPr>
          </a:lstStyle>
          <a:p>
            <a:pPr>
              <a:defRPr/>
            </a:pPr>
            <a:endParaRPr lang="en-US" altLang="ja-JP"/>
          </a:p>
        </p:txBody>
      </p:sp>
      <p:sp>
        <p:nvSpPr>
          <p:cNvPr id="1029" name="Rectangle 5">
            <a:extLst>
              <a:ext uri="{FF2B5EF4-FFF2-40B4-BE49-F238E27FC236}">
                <a16:creationId xmlns:a16="http://schemas.microsoft.com/office/drawing/2014/main" id="{34839F73-897B-49EA-86A8-C6FD6088B8CE}"/>
              </a:ext>
            </a:extLst>
          </p:cNvPr>
          <p:cNvSpPr>
            <a:spLocks noGrp="1" noChangeArrowheads="1"/>
          </p:cNvSpPr>
          <p:nvPr>
            <p:ph type="ftr" sz="quarter" idx="3"/>
          </p:nvPr>
        </p:nvSpPr>
        <p:spPr bwMode="auto">
          <a:xfrm>
            <a:off x="14994835" y="29991984"/>
            <a:ext cx="13901530" cy="2195232"/>
          </a:xfrm>
          <a:prstGeom prst="rect">
            <a:avLst/>
          </a:prstGeom>
          <a:noFill/>
          <a:ln w="9525">
            <a:noFill/>
            <a:miter lim="800000"/>
            <a:headEnd/>
            <a:tailEnd/>
          </a:ln>
          <a:effectLst/>
        </p:spPr>
        <p:txBody>
          <a:bodyPr vert="horz" wrap="square" lIns="376041" tIns="188021" rIns="376041" bIns="188021" numCol="1" anchor="t" anchorCtr="0" compatLnSpc="1">
            <a:prstTxWarp prst="textNoShape">
              <a:avLst/>
            </a:prstTxWarp>
          </a:bodyPr>
          <a:lstStyle>
            <a:lvl1pPr algn="ctr" eaLnBrk="1" hangingPunct="1">
              <a:defRPr sz="1283">
                <a:latin typeface="Times New Roman" pitchFamily="18" charset="0"/>
                <a:ea typeface="ＭＳ Ｐゴシック" charset="-128"/>
                <a:cs typeface="+mn-cs"/>
              </a:defRPr>
            </a:lvl1pPr>
          </a:lstStyle>
          <a:p>
            <a:pPr>
              <a:defRPr/>
            </a:pPr>
            <a:endParaRPr lang="en-US" altLang="ja-JP"/>
          </a:p>
        </p:txBody>
      </p:sp>
      <p:sp>
        <p:nvSpPr>
          <p:cNvPr id="1030" name="Rectangle 6">
            <a:extLst>
              <a:ext uri="{FF2B5EF4-FFF2-40B4-BE49-F238E27FC236}">
                <a16:creationId xmlns:a16="http://schemas.microsoft.com/office/drawing/2014/main" id="{58C7DFD9-7709-402B-B9B4-CA11572109C3}"/>
              </a:ext>
            </a:extLst>
          </p:cNvPr>
          <p:cNvSpPr>
            <a:spLocks noGrp="1" noChangeArrowheads="1"/>
          </p:cNvSpPr>
          <p:nvPr>
            <p:ph type="sldNum" sz="quarter" idx="4"/>
          </p:nvPr>
        </p:nvSpPr>
        <p:spPr bwMode="auto">
          <a:xfrm>
            <a:off x="31454035" y="29991984"/>
            <a:ext cx="9144000" cy="2195232"/>
          </a:xfrm>
          <a:prstGeom prst="rect">
            <a:avLst/>
          </a:prstGeom>
          <a:noFill/>
          <a:ln w="9525">
            <a:noFill/>
            <a:miter lim="800000"/>
            <a:headEnd/>
            <a:tailEnd/>
          </a:ln>
          <a:effectLst/>
        </p:spPr>
        <p:txBody>
          <a:bodyPr vert="horz" wrap="square" lIns="376041" tIns="188021" rIns="376041" bIns="188021" numCol="1" anchor="t" anchorCtr="0" compatLnSpc="1">
            <a:prstTxWarp prst="textNoShape">
              <a:avLst/>
            </a:prstTxWarp>
          </a:bodyPr>
          <a:lstStyle>
            <a:lvl1pPr algn="r" eaLnBrk="1" hangingPunct="1">
              <a:defRPr sz="1283" smtClean="0"/>
            </a:lvl1pPr>
          </a:lstStyle>
          <a:p>
            <a:pPr>
              <a:defRPr/>
            </a:pPr>
            <a:fld id="{91AD4B60-7861-4D70-B2B5-007758A9F3A5}" type="slidenum">
              <a:rPr lang="en-US" altLang="ja-JP"/>
              <a:pPr>
                <a:defRPr/>
              </a:pPr>
              <a:t>‹#›</a:t>
            </a:fld>
            <a:endParaRPr lang="en-US" altLang="ja-JP"/>
          </a:p>
        </p:txBody>
      </p:sp>
    </p:spTree>
    <p:extLst>
      <p:ext uri="{BB962C8B-B14F-4D97-AF65-F5344CB8AC3E}">
        <p14:creationId xmlns:p14="http://schemas.microsoft.com/office/powerpoint/2010/main" val="213849046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defTabSz="816824" rtl="0" eaLnBrk="0" fontAlgn="base" hangingPunct="0">
        <a:spcBef>
          <a:spcPct val="0"/>
        </a:spcBef>
        <a:spcAft>
          <a:spcPct val="0"/>
        </a:spcAft>
        <a:defRPr sz="3978">
          <a:solidFill>
            <a:schemeClr val="tx2"/>
          </a:solidFill>
          <a:latin typeface="+mj-lt"/>
          <a:ea typeface="MS PGothic" charset="0"/>
          <a:cs typeface="MS PGothic" charset="0"/>
        </a:defRPr>
      </a:lvl1pPr>
      <a:lvl2pPr algn="ctr" defTabSz="816824" rtl="0" eaLnBrk="0" fontAlgn="base" hangingPunct="0">
        <a:spcBef>
          <a:spcPct val="0"/>
        </a:spcBef>
        <a:spcAft>
          <a:spcPct val="0"/>
        </a:spcAft>
        <a:defRPr sz="3978">
          <a:solidFill>
            <a:schemeClr val="tx2"/>
          </a:solidFill>
          <a:latin typeface="Times New Roman" charset="0"/>
          <a:ea typeface="MS PGothic" charset="0"/>
          <a:cs typeface="MS PGothic" charset="0"/>
        </a:defRPr>
      </a:lvl2pPr>
      <a:lvl3pPr algn="ctr" defTabSz="816824" rtl="0" eaLnBrk="0" fontAlgn="base" hangingPunct="0">
        <a:spcBef>
          <a:spcPct val="0"/>
        </a:spcBef>
        <a:spcAft>
          <a:spcPct val="0"/>
        </a:spcAft>
        <a:defRPr sz="3978">
          <a:solidFill>
            <a:schemeClr val="tx2"/>
          </a:solidFill>
          <a:latin typeface="Times New Roman" charset="0"/>
          <a:ea typeface="MS PGothic" charset="0"/>
          <a:cs typeface="MS PGothic" charset="0"/>
        </a:defRPr>
      </a:lvl3pPr>
      <a:lvl4pPr algn="ctr" defTabSz="816824" rtl="0" eaLnBrk="0" fontAlgn="base" hangingPunct="0">
        <a:spcBef>
          <a:spcPct val="0"/>
        </a:spcBef>
        <a:spcAft>
          <a:spcPct val="0"/>
        </a:spcAft>
        <a:defRPr sz="3978">
          <a:solidFill>
            <a:schemeClr val="tx2"/>
          </a:solidFill>
          <a:latin typeface="Times New Roman" charset="0"/>
          <a:ea typeface="MS PGothic" charset="0"/>
          <a:cs typeface="MS PGothic" charset="0"/>
        </a:defRPr>
      </a:lvl4pPr>
      <a:lvl5pPr algn="ctr" defTabSz="816824" rtl="0" eaLnBrk="0" fontAlgn="base" hangingPunct="0">
        <a:spcBef>
          <a:spcPct val="0"/>
        </a:spcBef>
        <a:spcAft>
          <a:spcPct val="0"/>
        </a:spcAft>
        <a:defRPr sz="3978">
          <a:solidFill>
            <a:schemeClr val="tx2"/>
          </a:solidFill>
          <a:latin typeface="Times New Roman" charset="0"/>
          <a:ea typeface="MS PGothic" charset="0"/>
          <a:cs typeface="MS PGothic" charset="0"/>
        </a:defRPr>
      </a:lvl5pPr>
      <a:lvl6pPr marL="264917" algn="ctr" defTabSz="817750" rtl="0" fontAlgn="base">
        <a:spcBef>
          <a:spcPct val="0"/>
        </a:spcBef>
        <a:spcAft>
          <a:spcPct val="0"/>
        </a:spcAft>
        <a:defRPr sz="3978">
          <a:solidFill>
            <a:schemeClr val="tx2"/>
          </a:solidFill>
          <a:latin typeface="Times New Roman" charset="0"/>
        </a:defRPr>
      </a:lvl6pPr>
      <a:lvl7pPr marL="529836" algn="ctr" defTabSz="817750" rtl="0" fontAlgn="base">
        <a:spcBef>
          <a:spcPct val="0"/>
        </a:spcBef>
        <a:spcAft>
          <a:spcPct val="0"/>
        </a:spcAft>
        <a:defRPr sz="3978">
          <a:solidFill>
            <a:schemeClr val="tx2"/>
          </a:solidFill>
          <a:latin typeface="Times New Roman" charset="0"/>
        </a:defRPr>
      </a:lvl7pPr>
      <a:lvl8pPr marL="794754" algn="ctr" defTabSz="817750" rtl="0" fontAlgn="base">
        <a:spcBef>
          <a:spcPct val="0"/>
        </a:spcBef>
        <a:spcAft>
          <a:spcPct val="0"/>
        </a:spcAft>
        <a:defRPr sz="3978">
          <a:solidFill>
            <a:schemeClr val="tx2"/>
          </a:solidFill>
          <a:latin typeface="Times New Roman" charset="0"/>
        </a:defRPr>
      </a:lvl8pPr>
      <a:lvl9pPr marL="1059671" algn="ctr" defTabSz="817750" rtl="0" fontAlgn="base">
        <a:spcBef>
          <a:spcPct val="0"/>
        </a:spcBef>
        <a:spcAft>
          <a:spcPct val="0"/>
        </a:spcAft>
        <a:defRPr sz="3978">
          <a:solidFill>
            <a:schemeClr val="tx2"/>
          </a:solidFill>
          <a:latin typeface="Times New Roman" charset="0"/>
        </a:defRPr>
      </a:lvl9pPr>
    </p:titleStyle>
    <p:bodyStyle>
      <a:lvl1pPr marL="305748" indent="-305748" algn="l" defTabSz="816824" rtl="0" eaLnBrk="0" fontAlgn="base" hangingPunct="0">
        <a:spcBef>
          <a:spcPct val="20000"/>
        </a:spcBef>
        <a:spcAft>
          <a:spcPct val="0"/>
        </a:spcAft>
        <a:buChar char="•"/>
        <a:defRPr sz="2869">
          <a:solidFill>
            <a:schemeClr val="tx1"/>
          </a:solidFill>
          <a:latin typeface="+mn-lt"/>
          <a:ea typeface="MS PGothic" charset="0"/>
          <a:cs typeface="MS PGothic" charset="0"/>
        </a:defRPr>
      </a:lvl1pPr>
      <a:lvl2pPr marL="662225" indent="-255020" algn="l" defTabSz="816824" rtl="0" eaLnBrk="0" fontAlgn="base" hangingPunct="0">
        <a:spcBef>
          <a:spcPct val="20000"/>
        </a:spcBef>
        <a:spcAft>
          <a:spcPct val="0"/>
        </a:spcAft>
        <a:buChar char="–"/>
        <a:defRPr sz="2478">
          <a:solidFill>
            <a:schemeClr val="tx1"/>
          </a:solidFill>
          <a:latin typeface="+mn-lt"/>
          <a:ea typeface="MS PGothic" charset="0"/>
          <a:cs typeface="MS PGothic" charset="0"/>
        </a:defRPr>
      </a:lvl2pPr>
      <a:lvl3pPr marL="1020080" indent="-203257" algn="l" defTabSz="816824" rtl="0" eaLnBrk="0" fontAlgn="base" hangingPunct="0">
        <a:spcBef>
          <a:spcPct val="20000"/>
        </a:spcBef>
        <a:spcAft>
          <a:spcPct val="0"/>
        </a:spcAft>
        <a:buChar char="•"/>
        <a:defRPr sz="2195">
          <a:solidFill>
            <a:schemeClr val="tx1"/>
          </a:solidFill>
          <a:latin typeface="+mn-lt"/>
          <a:ea typeface="MS PGothic" charset="0"/>
          <a:cs typeface="MS PGothic" charset="0"/>
        </a:defRPr>
      </a:lvl3pPr>
      <a:lvl4pPr marL="1428320" indent="-203257" algn="l" defTabSz="816824" rtl="0" eaLnBrk="0" fontAlgn="base" hangingPunct="0">
        <a:spcBef>
          <a:spcPct val="20000"/>
        </a:spcBef>
        <a:spcAft>
          <a:spcPct val="0"/>
        </a:spcAft>
        <a:buChar char="–"/>
        <a:defRPr>
          <a:solidFill>
            <a:schemeClr val="tx1"/>
          </a:solidFill>
          <a:latin typeface="+mn-lt"/>
          <a:ea typeface="MS PGothic" charset="0"/>
          <a:cs typeface="MS PGothic" charset="0"/>
        </a:defRPr>
      </a:lvl4pPr>
      <a:lvl5pPr marL="1837250" indent="-203257" algn="l" defTabSz="816824" rtl="0" eaLnBrk="0" fontAlgn="base" hangingPunct="0">
        <a:spcBef>
          <a:spcPct val="20000"/>
        </a:spcBef>
        <a:spcAft>
          <a:spcPct val="0"/>
        </a:spcAft>
        <a:buChar char="»"/>
        <a:defRPr>
          <a:solidFill>
            <a:schemeClr val="tx1"/>
          </a:solidFill>
          <a:latin typeface="+mn-lt"/>
          <a:ea typeface="MS PGothic" charset="0"/>
          <a:cs typeface="MS PGothic" charset="0"/>
        </a:defRPr>
      </a:lvl5pPr>
      <a:lvl6pPr marL="2103705" indent="-204207" algn="l" defTabSz="817750" rtl="0" fontAlgn="base">
        <a:spcBef>
          <a:spcPct val="20000"/>
        </a:spcBef>
        <a:spcAft>
          <a:spcPct val="0"/>
        </a:spcAft>
        <a:buChar char="»"/>
        <a:defRPr sz="1782">
          <a:solidFill>
            <a:schemeClr val="tx1"/>
          </a:solidFill>
          <a:latin typeface="+mn-lt"/>
          <a:ea typeface="ＭＳ Ｐゴシック" charset="-128"/>
        </a:defRPr>
      </a:lvl6pPr>
      <a:lvl7pPr marL="2368623" indent="-204207" algn="l" defTabSz="817750" rtl="0" fontAlgn="base">
        <a:spcBef>
          <a:spcPct val="20000"/>
        </a:spcBef>
        <a:spcAft>
          <a:spcPct val="0"/>
        </a:spcAft>
        <a:buChar char="»"/>
        <a:defRPr sz="1782">
          <a:solidFill>
            <a:schemeClr val="tx1"/>
          </a:solidFill>
          <a:latin typeface="+mn-lt"/>
          <a:ea typeface="ＭＳ Ｐゴシック" charset="-128"/>
        </a:defRPr>
      </a:lvl7pPr>
      <a:lvl8pPr marL="2633541" indent="-204207" algn="l" defTabSz="817750" rtl="0" fontAlgn="base">
        <a:spcBef>
          <a:spcPct val="20000"/>
        </a:spcBef>
        <a:spcAft>
          <a:spcPct val="0"/>
        </a:spcAft>
        <a:buChar char="»"/>
        <a:defRPr sz="1782">
          <a:solidFill>
            <a:schemeClr val="tx1"/>
          </a:solidFill>
          <a:latin typeface="+mn-lt"/>
          <a:ea typeface="ＭＳ Ｐゴシック" charset="-128"/>
        </a:defRPr>
      </a:lvl8pPr>
      <a:lvl9pPr marL="2898459" indent="-204207" algn="l" defTabSz="817750" rtl="0" fontAlgn="base">
        <a:spcBef>
          <a:spcPct val="20000"/>
        </a:spcBef>
        <a:spcAft>
          <a:spcPct val="0"/>
        </a:spcAft>
        <a:buChar char="»"/>
        <a:defRPr sz="1782">
          <a:solidFill>
            <a:schemeClr val="tx1"/>
          </a:solidFill>
          <a:latin typeface="+mn-lt"/>
          <a:ea typeface="ＭＳ Ｐゴシック" charset="-128"/>
        </a:defRPr>
      </a:lvl9pPr>
    </p:bodyStyle>
    <p:otherStyle>
      <a:defPPr>
        <a:defRPr lang="ja-JP"/>
      </a:defPPr>
      <a:lvl1pPr marL="0" algn="l" defTabSz="264917" rtl="0" eaLnBrk="1" latinLnBrk="0" hangingPunct="1">
        <a:defRPr kumimoji="1" sz="1000" kern="1200">
          <a:solidFill>
            <a:schemeClr val="tx1"/>
          </a:solidFill>
          <a:latin typeface="+mn-lt"/>
          <a:ea typeface="+mn-ea"/>
          <a:cs typeface="+mn-cs"/>
        </a:defRPr>
      </a:lvl1pPr>
      <a:lvl2pPr marL="264917" algn="l" defTabSz="264917" rtl="0" eaLnBrk="1" latinLnBrk="0" hangingPunct="1">
        <a:defRPr kumimoji="1" sz="1000" kern="1200">
          <a:solidFill>
            <a:schemeClr val="tx1"/>
          </a:solidFill>
          <a:latin typeface="+mn-lt"/>
          <a:ea typeface="+mn-ea"/>
          <a:cs typeface="+mn-cs"/>
        </a:defRPr>
      </a:lvl2pPr>
      <a:lvl3pPr marL="529836" algn="l" defTabSz="264917" rtl="0" eaLnBrk="1" latinLnBrk="0" hangingPunct="1">
        <a:defRPr kumimoji="1" sz="1000" kern="1200">
          <a:solidFill>
            <a:schemeClr val="tx1"/>
          </a:solidFill>
          <a:latin typeface="+mn-lt"/>
          <a:ea typeface="+mn-ea"/>
          <a:cs typeface="+mn-cs"/>
        </a:defRPr>
      </a:lvl3pPr>
      <a:lvl4pPr marL="794754" algn="l" defTabSz="264917" rtl="0" eaLnBrk="1" latinLnBrk="0" hangingPunct="1">
        <a:defRPr kumimoji="1" sz="1000" kern="1200">
          <a:solidFill>
            <a:schemeClr val="tx1"/>
          </a:solidFill>
          <a:latin typeface="+mn-lt"/>
          <a:ea typeface="+mn-ea"/>
          <a:cs typeface="+mn-cs"/>
        </a:defRPr>
      </a:lvl4pPr>
      <a:lvl5pPr marL="1059671" algn="l" defTabSz="264917" rtl="0" eaLnBrk="1" latinLnBrk="0" hangingPunct="1">
        <a:defRPr kumimoji="1" sz="1000" kern="1200">
          <a:solidFill>
            <a:schemeClr val="tx1"/>
          </a:solidFill>
          <a:latin typeface="+mn-lt"/>
          <a:ea typeface="+mn-ea"/>
          <a:cs typeface="+mn-cs"/>
        </a:defRPr>
      </a:lvl5pPr>
      <a:lvl6pPr marL="1324590" algn="l" defTabSz="264917" rtl="0" eaLnBrk="1" latinLnBrk="0" hangingPunct="1">
        <a:defRPr kumimoji="1" sz="1000" kern="1200">
          <a:solidFill>
            <a:schemeClr val="tx1"/>
          </a:solidFill>
          <a:latin typeface="+mn-lt"/>
          <a:ea typeface="+mn-ea"/>
          <a:cs typeface="+mn-cs"/>
        </a:defRPr>
      </a:lvl6pPr>
      <a:lvl7pPr marL="1589507" algn="l" defTabSz="264917" rtl="0" eaLnBrk="1" latinLnBrk="0" hangingPunct="1">
        <a:defRPr kumimoji="1" sz="1000" kern="1200">
          <a:solidFill>
            <a:schemeClr val="tx1"/>
          </a:solidFill>
          <a:latin typeface="+mn-lt"/>
          <a:ea typeface="+mn-ea"/>
          <a:cs typeface="+mn-cs"/>
        </a:defRPr>
      </a:lvl7pPr>
      <a:lvl8pPr marL="1854424" algn="l" defTabSz="264917" rtl="0" eaLnBrk="1" latinLnBrk="0" hangingPunct="1">
        <a:defRPr kumimoji="1" sz="1000" kern="1200">
          <a:solidFill>
            <a:schemeClr val="tx1"/>
          </a:solidFill>
          <a:latin typeface="+mn-lt"/>
          <a:ea typeface="+mn-ea"/>
          <a:cs typeface="+mn-cs"/>
        </a:defRPr>
      </a:lvl8pPr>
      <a:lvl9pPr marL="2119343" algn="l" defTabSz="264917" rtl="0" eaLnBrk="1" latinLnBrk="0" hangingPunct="1">
        <a:defRPr kumimoji="1" sz="10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0.jpeg"/><Relationship Id="rId18" Type="http://schemas.openxmlformats.org/officeDocument/2006/relationships/image" Target="../media/image15.png"/><Relationship Id="rId3" Type="http://schemas.microsoft.com/office/2018/10/relationships/comments" Target="../comments/modernComment_109_9877F9B.xml"/><Relationship Id="rId7" Type="http://schemas.openxmlformats.org/officeDocument/2006/relationships/image" Target="../media/image4.png"/><Relationship Id="rId12" Type="http://schemas.openxmlformats.org/officeDocument/2006/relationships/image" Target="../media/image9.png"/><Relationship Id="rId17" Type="http://schemas.openxmlformats.org/officeDocument/2006/relationships/image" Target="../media/image14.png"/><Relationship Id="rId2" Type="http://schemas.openxmlformats.org/officeDocument/2006/relationships/notesSlide" Target="../notesSlides/notesSlide1.xml"/><Relationship Id="rId16" Type="http://schemas.openxmlformats.org/officeDocument/2006/relationships/image" Target="../media/image13.jpeg"/><Relationship Id="rId1" Type="http://schemas.openxmlformats.org/officeDocument/2006/relationships/slideLayout" Target="../slideLayouts/slideLayout7.xml"/><Relationship Id="rId6" Type="http://schemas.openxmlformats.org/officeDocument/2006/relationships/image" Target="../media/image3.jpeg"/><Relationship Id="rId11" Type="http://schemas.openxmlformats.org/officeDocument/2006/relationships/image" Target="../media/image8.png"/><Relationship Id="rId5" Type="http://schemas.openxmlformats.org/officeDocument/2006/relationships/image" Target="../media/image2.jpeg"/><Relationship Id="rId15" Type="http://schemas.openxmlformats.org/officeDocument/2006/relationships/image" Target="../media/image12.jpeg"/><Relationship Id="rId10" Type="http://schemas.openxmlformats.org/officeDocument/2006/relationships/image" Target="../media/image7.jpeg"/><Relationship Id="rId19" Type="http://schemas.openxmlformats.org/officeDocument/2006/relationships/image" Target="../media/image16.png"/><Relationship Id="rId4" Type="http://schemas.openxmlformats.org/officeDocument/2006/relationships/image" Target="../media/image1.png"/><Relationship Id="rId9" Type="http://schemas.openxmlformats.org/officeDocument/2006/relationships/image" Target="../media/image6.png"/><Relationship Id="rId1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a:xfrm>
            <a:off x="733506" y="5354434"/>
            <a:ext cx="11447380" cy="12612864"/>
          </a:xfrm>
          <a:prstGeom prst="rect">
            <a:avLst/>
          </a:prstGeom>
          <a:noFill/>
          <a:ln w="76200">
            <a:solidFill>
              <a:srgbClr val="004D8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t>D</a:t>
            </a:r>
          </a:p>
        </p:txBody>
      </p:sp>
      <p:sp>
        <p:nvSpPr>
          <p:cNvPr id="13" name="Rectangle 12">
            <a:extLst>
              <a:ext uri="{FF2B5EF4-FFF2-40B4-BE49-F238E27FC236}">
                <a16:creationId xmlns:a16="http://schemas.microsoft.com/office/drawing/2014/main" id="{2AA2ED68-5115-3F8A-7D0D-774F69545291}"/>
              </a:ext>
            </a:extLst>
          </p:cNvPr>
          <p:cNvSpPr/>
          <p:nvPr/>
        </p:nvSpPr>
        <p:spPr>
          <a:xfrm>
            <a:off x="660104" y="4451129"/>
            <a:ext cx="11564179" cy="1117628"/>
          </a:xfrm>
          <a:prstGeom prst="rect">
            <a:avLst/>
          </a:prstGeom>
          <a:solidFill>
            <a:srgbClr val="004D8D"/>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r>
              <a:rPr lang="en-US" sz="4400" b="1" cap="small">
                <a:solidFill>
                  <a:schemeClr val="bg1"/>
                </a:solidFill>
                <a:latin typeface="Segoe UI"/>
                <a:ea typeface="Segoe UI" panose="020B0502040204020203" pitchFamily="34" charset="0"/>
                <a:cs typeface="Segoe UI"/>
              </a:rPr>
              <a:t>INTRODUCTION</a:t>
            </a:r>
            <a:endParaRPr lang="en-US" sz="4400" b="1" cap="small">
              <a:solidFill>
                <a:schemeClr val="bg1"/>
              </a:solidFill>
              <a:latin typeface="Segoe UI" panose="020B0502040204020203" pitchFamily="34" charset="0"/>
              <a:ea typeface="Segoe UI" panose="020B0502040204020203" pitchFamily="34" charset="0"/>
              <a:cs typeface="Segoe UI" panose="020B0502040204020203" pitchFamily="34" charset="0"/>
            </a:endParaRPr>
          </a:p>
        </p:txBody>
      </p:sp>
      <p:sp>
        <p:nvSpPr>
          <p:cNvPr id="5" name="Rectangle 4"/>
          <p:cNvSpPr/>
          <p:nvPr/>
        </p:nvSpPr>
        <p:spPr>
          <a:xfrm>
            <a:off x="-38559" y="-1831749"/>
            <a:ext cx="43891200" cy="4724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Rectangle 35"/>
          <p:cNvSpPr/>
          <p:nvPr/>
        </p:nvSpPr>
        <p:spPr>
          <a:xfrm>
            <a:off x="31786513" y="5314750"/>
            <a:ext cx="11495087" cy="6724796"/>
          </a:xfrm>
          <a:prstGeom prst="rect">
            <a:avLst/>
          </a:prstGeom>
          <a:noFill/>
          <a:ln w="76200">
            <a:solidFill>
              <a:srgbClr val="004D8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Rectangle 37"/>
          <p:cNvSpPr/>
          <p:nvPr/>
        </p:nvSpPr>
        <p:spPr>
          <a:xfrm>
            <a:off x="719979" y="18132403"/>
            <a:ext cx="11469625" cy="14183322"/>
          </a:xfrm>
          <a:prstGeom prst="rect">
            <a:avLst/>
          </a:prstGeom>
          <a:noFill/>
          <a:ln w="76200">
            <a:solidFill>
              <a:srgbClr val="004D8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Rectangle 38"/>
          <p:cNvSpPr/>
          <p:nvPr/>
        </p:nvSpPr>
        <p:spPr>
          <a:xfrm>
            <a:off x="31772285" y="13088355"/>
            <a:ext cx="11509315" cy="19144245"/>
          </a:xfrm>
          <a:prstGeom prst="rect">
            <a:avLst/>
          </a:prstGeom>
          <a:noFill/>
          <a:ln w="76200">
            <a:solidFill>
              <a:srgbClr val="004D8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5"/>
          <p:cNvSpPr>
            <a:spLocks noChangeArrowheads="1"/>
          </p:cNvSpPr>
          <p:nvPr/>
        </p:nvSpPr>
        <p:spPr bwMode="auto">
          <a:xfrm>
            <a:off x="136111" y="2381422"/>
            <a:ext cx="43891200" cy="1554058"/>
          </a:xfrm>
          <a:prstGeom prst="rect">
            <a:avLst/>
          </a:prstGeom>
          <a:noFill/>
          <a:ln w="9525">
            <a:noFill/>
            <a:miter lim="800000"/>
            <a:headEnd/>
            <a:tailEnd/>
          </a:ln>
        </p:spPr>
        <p:txBody>
          <a:bodyPr wrap="square" lIns="91243" tIns="45614" rIns="91243" bIns="45614" anchor="t">
            <a:prstTxWarp prst="textNoShape">
              <a:avLst/>
            </a:prstTxWarp>
            <a:spAutoFit/>
          </a:bodyPr>
          <a:lstStyle/>
          <a:p>
            <a:pPr algn="ctr">
              <a:spcBef>
                <a:spcPct val="50000"/>
              </a:spcBef>
            </a:pPr>
            <a:r>
              <a:rPr lang="en-US" sz="5500" b="1">
                <a:solidFill>
                  <a:srgbClr val="004D8D"/>
                </a:solidFill>
                <a:latin typeface="Arial" panose="020B0604020202020204" pitchFamily="34" charset="0"/>
                <a:ea typeface="Segoe UI" panose="020B0502040204020203" pitchFamily="34" charset="0"/>
                <a:cs typeface="Arial" panose="020B0604020202020204" pitchFamily="34" charset="0"/>
              </a:rPr>
              <a:t>Ninu Jacob, Mark T. Scimone, PhD, Jill McGaughy, PhD</a:t>
            </a:r>
            <a:br>
              <a:rPr lang="en-US" sz="5500" b="1">
                <a:solidFill>
                  <a:srgbClr val="004D8D"/>
                </a:solidFill>
                <a:latin typeface="Arial" panose="020B0604020202020204" pitchFamily="34" charset="0"/>
                <a:ea typeface="Segoe UI" panose="020B0502040204020203" pitchFamily="34" charset="0"/>
                <a:cs typeface="Arial" panose="020B0604020202020204" pitchFamily="34" charset="0"/>
              </a:rPr>
            </a:br>
            <a:r>
              <a:rPr lang="en-US" sz="4000">
                <a:solidFill>
                  <a:srgbClr val="004D8D"/>
                </a:solidFill>
                <a:latin typeface="Arial" panose="020B0604020202020204" pitchFamily="34" charset="0"/>
                <a:ea typeface="Segoe UI" panose="020B0502040204020203" pitchFamily="34" charset="0"/>
                <a:cs typeface="Arial" panose="020B0604020202020204" pitchFamily="34" charset="0"/>
              </a:rPr>
              <a:t>Department of Life Sciences, University of New Hampshire, Manchester, NH</a:t>
            </a:r>
          </a:p>
        </p:txBody>
      </p:sp>
      <p:sp>
        <p:nvSpPr>
          <p:cNvPr id="18" name="TextBox 17"/>
          <p:cNvSpPr txBox="1"/>
          <p:nvPr/>
        </p:nvSpPr>
        <p:spPr>
          <a:xfrm>
            <a:off x="739229" y="5303289"/>
            <a:ext cx="11341731" cy="1815882"/>
          </a:xfrm>
          <a:prstGeom prst="rect">
            <a:avLst/>
          </a:prstGeom>
          <a:noFill/>
        </p:spPr>
        <p:txBody>
          <a:bodyPr wrap="square" lIns="91440" tIns="45720" rIns="91440" bIns="45720" rtlCol="0" anchor="t">
            <a:spAutoFit/>
          </a:bodyPr>
          <a:lstStyle/>
          <a:p>
            <a:pPr algn="just"/>
            <a:endParaRPr lang="en-US" sz="2800" b="1">
              <a:latin typeface="Segoe UI" panose="020B0502040204020203" pitchFamily="34" charset="0"/>
              <a:ea typeface="Segoe UI" panose="020B0502040204020203" pitchFamily="34" charset="0"/>
              <a:cs typeface="Segoe UI" panose="020B0502040204020203" pitchFamily="34" charset="0"/>
            </a:endParaRPr>
          </a:p>
          <a:p>
            <a:endParaRPr lang="en-US" sz="2800">
              <a:latin typeface="Segoe UI" panose="020B0502040204020203" pitchFamily="34" charset="0"/>
              <a:ea typeface="Segoe UI" panose="020B0502040204020203" pitchFamily="34" charset="0"/>
              <a:cs typeface="Segoe UI" panose="020B0502040204020203" pitchFamily="34" charset="0"/>
            </a:endParaRPr>
          </a:p>
          <a:p>
            <a:pPr algn="ctr"/>
            <a:endParaRPr lang="en-US" sz="2800">
              <a:latin typeface="Segoe UI" panose="020B0502040204020203" pitchFamily="34" charset="0"/>
              <a:ea typeface="Segoe UI" panose="020B0502040204020203" pitchFamily="34" charset="0"/>
              <a:cs typeface="Segoe UI" panose="020B0502040204020203" pitchFamily="34" charset="0"/>
            </a:endParaRPr>
          </a:p>
          <a:p>
            <a:endParaRPr lang="en-US" sz="2800">
              <a:latin typeface="Segoe UI" panose="020B0502040204020203" pitchFamily="34" charset="0"/>
              <a:ea typeface="Segoe UI" panose="020B0502040204020203" pitchFamily="34" charset="0"/>
              <a:cs typeface="Segoe UI" panose="020B0502040204020203" pitchFamily="34" charset="0"/>
            </a:endParaRPr>
          </a:p>
        </p:txBody>
      </p:sp>
      <p:sp>
        <p:nvSpPr>
          <p:cNvPr id="20" name="TextBox 19"/>
          <p:cNvSpPr txBox="1"/>
          <p:nvPr/>
        </p:nvSpPr>
        <p:spPr>
          <a:xfrm>
            <a:off x="31857104" y="5867370"/>
            <a:ext cx="11223275" cy="5847755"/>
          </a:xfrm>
          <a:prstGeom prst="rect">
            <a:avLst/>
          </a:prstGeom>
          <a:noFill/>
        </p:spPr>
        <p:txBody>
          <a:bodyPr wrap="square" lIns="91440" tIns="45720" rIns="91440" bIns="45720" rtlCol="0" anchor="t">
            <a:spAutoFit/>
          </a:bodyPr>
          <a:lstStyle/>
          <a:p>
            <a:pPr algn="just"/>
            <a:r>
              <a:rPr lang="en-US" sz="3400">
                <a:latin typeface="Arial" panose="020B0604020202020204" pitchFamily="34" charset="0"/>
                <a:cs typeface="Arial" panose="020B0604020202020204" pitchFamily="34" charset="0"/>
              </a:rPr>
              <a:t>GFAP immunofluorescence provided clearer and more reliable visualization of astrocytes compared to DAB-based immunohistochemistry. GFAP antibody specificity was validated using C6 astrocytic cells, and GFAP/NeuN co-immunofluorescence successfully distinguished astrocytes from neuronal cell bodies in rat brain tissue. This optimized assay provides a reliable method to investigate astrocyte reactivity and its relationship to behavioral deficits, contributing to a better understanding of neuroinflammatory mechanisms in fetal alcohol spectrum disorders.</a:t>
            </a:r>
            <a:endParaRPr lang="en-US" sz="3400">
              <a:latin typeface="Arial" panose="020B0604020202020204" pitchFamily="34" charset="0"/>
              <a:ea typeface="Segoe UI" panose="020B0502040204020203" pitchFamily="34" charset="0"/>
              <a:cs typeface="Arial" panose="020B0604020202020204" pitchFamily="34" charset="0"/>
            </a:endParaRPr>
          </a:p>
        </p:txBody>
      </p:sp>
      <p:sp>
        <p:nvSpPr>
          <p:cNvPr id="21" name="TextBox 93"/>
          <p:cNvSpPr txBox="1">
            <a:spLocks noChangeArrowheads="1"/>
          </p:cNvSpPr>
          <p:nvPr/>
        </p:nvSpPr>
        <p:spPr bwMode="auto">
          <a:xfrm>
            <a:off x="1695234" y="-787726"/>
            <a:ext cx="41585582" cy="2862322"/>
          </a:xfrm>
          <a:prstGeom prst="rect">
            <a:avLst/>
          </a:prstGeom>
          <a:noFill/>
          <a:ln w="9525">
            <a:noFill/>
            <a:miter lim="800000"/>
            <a:headEnd/>
            <a:tailEnd/>
          </a:ln>
        </p:spPr>
        <p:txBody>
          <a:bodyPr wrap="square">
            <a:prstTxWarp prst="textNoShape">
              <a:avLst/>
            </a:prstTxWarp>
            <a:spAutoFit/>
          </a:bodyPr>
          <a:lstStyle/>
          <a:p>
            <a:pPr algn="ctr"/>
            <a:r>
              <a:rPr lang="en-US" sz="9000" b="1">
                <a:solidFill>
                  <a:srgbClr val="000099"/>
                </a:solidFill>
                <a:latin typeface="Arial" panose="020B0604020202020204" pitchFamily="34" charset="0"/>
                <a:cs typeface="Arial" panose="020B0604020202020204" pitchFamily="34" charset="0"/>
              </a:rPr>
              <a:t>Detecting Astrocyte Reactivity in a Rat Model of Fetal Alcohol Syndrome:</a:t>
            </a:r>
            <a:br>
              <a:rPr lang="en-US" sz="9000" b="1">
                <a:solidFill>
                  <a:srgbClr val="000099"/>
                </a:solidFill>
                <a:latin typeface="Arial" panose="020B0604020202020204" pitchFamily="34" charset="0"/>
                <a:cs typeface="Arial" panose="020B0604020202020204" pitchFamily="34" charset="0"/>
              </a:rPr>
            </a:br>
            <a:r>
              <a:rPr lang="en-US" sz="9000" b="1">
                <a:solidFill>
                  <a:srgbClr val="000099"/>
                </a:solidFill>
                <a:latin typeface="Arial" panose="020B0604020202020204" pitchFamily="34" charset="0"/>
                <a:cs typeface="Arial" panose="020B0604020202020204" pitchFamily="34" charset="0"/>
              </a:rPr>
              <a:t>Optimization of GFAP Immunostaining (IHC and Immunofluorescence)</a:t>
            </a:r>
            <a:endParaRPr lang="en-US" sz="9000" b="1">
              <a:solidFill>
                <a:srgbClr val="000099"/>
              </a:solidFill>
              <a:latin typeface="Arial" panose="020B0604020202020204" pitchFamily="34" charset="0"/>
              <a:ea typeface="Verdana" panose="020B0604030504040204" pitchFamily="34" charset="0"/>
              <a:cs typeface="Arial" panose="020B0604020202020204" pitchFamily="34" charset="0"/>
            </a:endParaRPr>
          </a:p>
        </p:txBody>
      </p:sp>
      <p:pic>
        <p:nvPicPr>
          <p:cNvPr id="8" name="Picture 7" descr="A blue shield with white letters&#10;&#10;Description automatically generated">
            <a:extLst>
              <a:ext uri="{FF2B5EF4-FFF2-40B4-BE49-F238E27FC236}">
                <a16:creationId xmlns:a16="http://schemas.microsoft.com/office/drawing/2014/main" id="{BE7BF445-DBC9-A360-5376-FE745E7C94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0384" y="883344"/>
            <a:ext cx="2880019" cy="3342503"/>
          </a:xfrm>
          <a:prstGeom prst="rect">
            <a:avLst/>
          </a:prstGeom>
        </p:spPr>
      </p:pic>
      <p:pic>
        <p:nvPicPr>
          <p:cNvPr id="12" name="Picture 11" descr="A map of the state of new hampshire&#10;&#10;Description automatically generated">
            <a:extLst>
              <a:ext uri="{FF2B5EF4-FFF2-40B4-BE49-F238E27FC236}">
                <a16:creationId xmlns:a16="http://schemas.microsoft.com/office/drawing/2014/main" id="{B21CCC5E-198E-9387-5917-C4ADF6CC5A6B}"/>
              </a:ext>
            </a:extLst>
          </p:cNvPr>
          <p:cNvPicPr>
            <a:picLocks noChangeAspect="1"/>
          </p:cNvPicPr>
          <p:nvPr/>
        </p:nvPicPr>
        <p:blipFill rotWithShape="1">
          <a:blip r:embed="rId5">
            <a:extLst>
              <a:ext uri="{28A0092B-C50C-407E-A947-70E740481C1C}">
                <a14:useLocalDpi xmlns:a14="http://schemas.microsoft.com/office/drawing/2010/main" val="0"/>
              </a:ext>
            </a:extLst>
          </a:blip>
          <a:srcRect l="32492" t="325" r="32376"/>
          <a:stretch>
            <a:fillRect/>
          </a:stretch>
        </p:blipFill>
        <p:spPr>
          <a:xfrm>
            <a:off x="41461112" y="611951"/>
            <a:ext cx="1776673" cy="3703439"/>
          </a:xfrm>
          <a:prstGeom prst="rect">
            <a:avLst/>
          </a:prstGeom>
        </p:spPr>
      </p:pic>
      <p:sp>
        <p:nvSpPr>
          <p:cNvPr id="14" name="Rectangle 13">
            <a:extLst>
              <a:ext uri="{FF2B5EF4-FFF2-40B4-BE49-F238E27FC236}">
                <a16:creationId xmlns:a16="http://schemas.microsoft.com/office/drawing/2014/main" id="{EBDCBF50-5886-BD81-5E6B-C0916B04D63C}"/>
              </a:ext>
            </a:extLst>
          </p:cNvPr>
          <p:cNvSpPr/>
          <p:nvPr/>
        </p:nvSpPr>
        <p:spPr>
          <a:xfrm>
            <a:off x="698499" y="17060863"/>
            <a:ext cx="11525783" cy="1071540"/>
          </a:xfrm>
          <a:prstGeom prst="rect">
            <a:avLst/>
          </a:prstGeom>
          <a:solidFill>
            <a:srgbClr val="004D8D"/>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r>
              <a:rPr lang="en-US" sz="4400" b="1" cap="small">
                <a:solidFill>
                  <a:schemeClr val="bg1"/>
                </a:solidFill>
                <a:latin typeface="Segoe UI"/>
                <a:ea typeface="Segoe UI" panose="020B0502040204020203" pitchFamily="34" charset="0"/>
                <a:cs typeface="Segoe UI"/>
              </a:rPr>
              <a:t>METHODS</a:t>
            </a:r>
            <a:endParaRPr lang="en-US" sz="4400" b="1" cap="small">
              <a:solidFill>
                <a:schemeClr val="bg1"/>
              </a:solidFill>
              <a:latin typeface="Segoe UI" panose="020B0502040204020203" pitchFamily="34" charset="0"/>
              <a:ea typeface="Segoe UI" panose="020B0502040204020203" pitchFamily="34" charset="0"/>
              <a:cs typeface="Segoe UI" panose="020B0502040204020203" pitchFamily="34" charset="0"/>
            </a:endParaRPr>
          </a:p>
        </p:txBody>
      </p:sp>
      <p:sp>
        <p:nvSpPr>
          <p:cNvPr id="15" name="Rectangle 14">
            <a:extLst>
              <a:ext uri="{FF2B5EF4-FFF2-40B4-BE49-F238E27FC236}">
                <a16:creationId xmlns:a16="http://schemas.microsoft.com/office/drawing/2014/main" id="{A2D169AF-7D77-6CAD-D348-A8D8F90CE794}"/>
              </a:ext>
            </a:extLst>
          </p:cNvPr>
          <p:cNvSpPr/>
          <p:nvPr/>
        </p:nvSpPr>
        <p:spPr>
          <a:xfrm>
            <a:off x="31747488" y="12047112"/>
            <a:ext cx="11564178" cy="1041243"/>
          </a:xfrm>
          <a:prstGeom prst="rect">
            <a:avLst/>
          </a:prstGeom>
          <a:solidFill>
            <a:srgbClr val="004D8D"/>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r>
              <a:rPr lang="en-US" sz="4400" b="1" cap="small">
                <a:solidFill>
                  <a:schemeClr val="bg1"/>
                </a:solidFill>
                <a:latin typeface="Segoe UI"/>
                <a:ea typeface="Segoe UI" panose="020B0502040204020203" pitchFamily="34" charset="0"/>
                <a:cs typeface="Segoe UI"/>
              </a:rPr>
              <a:t>FUTURE DIRECTIONS</a:t>
            </a:r>
            <a:endParaRPr lang="en-US" sz="4400" b="1" cap="small">
              <a:solidFill>
                <a:schemeClr val="bg1"/>
              </a:solidFill>
              <a:latin typeface="Segoe UI" panose="020B0502040204020203" pitchFamily="34" charset="0"/>
              <a:ea typeface="Segoe UI" panose="020B0502040204020203" pitchFamily="34" charset="0"/>
              <a:cs typeface="Segoe UI" panose="020B0502040204020203" pitchFamily="34" charset="0"/>
            </a:endParaRPr>
          </a:p>
        </p:txBody>
      </p:sp>
      <p:sp>
        <p:nvSpPr>
          <p:cNvPr id="17" name="Rectangle 16">
            <a:extLst>
              <a:ext uri="{FF2B5EF4-FFF2-40B4-BE49-F238E27FC236}">
                <a16:creationId xmlns:a16="http://schemas.microsoft.com/office/drawing/2014/main" id="{8385021A-38DF-201E-29E6-0A2F9B52F9A3}"/>
              </a:ext>
            </a:extLst>
          </p:cNvPr>
          <p:cNvSpPr/>
          <p:nvPr/>
        </p:nvSpPr>
        <p:spPr>
          <a:xfrm>
            <a:off x="31747488" y="4442159"/>
            <a:ext cx="11564179" cy="1206749"/>
          </a:xfrm>
          <a:prstGeom prst="rect">
            <a:avLst/>
          </a:prstGeom>
          <a:solidFill>
            <a:srgbClr val="004D8D"/>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r>
              <a:rPr lang="en-US" sz="4400" b="1" cap="small">
                <a:solidFill>
                  <a:schemeClr val="bg1"/>
                </a:solidFill>
                <a:latin typeface="Segoe UI"/>
                <a:ea typeface="Segoe UI" panose="020B0502040204020203" pitchFamily="34" charset="0"/>
                <a:cs typeface="Segoe UI"/>
              </a:rPr>
              <a:t>CONCLUSIONS</a:t>
            </a:r>
            <a:endParaRPr lang="en-US" sz="4400" b="1" cap="small">
              <a:solidFill>
                <a:schemeClr val="bg1"/>
              </a:solidFill>
              <a:latin typeface="Segoe UI"/>
              <a:ea typeface="Segoe UI" panose="020B0502040204020203" pitchFamily="34" charset="0"/>
              <a:cs typeface="Segoe UI" panose="020B0502040204020203" pitchFamily="34" charset="0"/>
            </a:endParaRPr>
          </a:p>
        </p:txBody>
      </p:sp>
      <p:sp>
        <p:nvSpPr>
          <p:cNvPr id="22" name="Rectangle 21">
            <a:extLst>
              <a:ext uri="{FF2B5EF4-FFF2-40B4-BE49-F238E27FC236}">
                <a16:creationId xmlns:a16="http://schemas.microsoft.com/office/drawing/2014/main" id="{C8A3C6CF-FCE6-E47C-C6BC-9C53511678D0}"/>
              </a:ext>
            </a:extLst>
          </p:cNvPr>
          <p:cNvSpPr/>
          <p:nvPr/>
        </p:nvSpPr>
        <p:spPr>
          <a:xfrm>
            <a:off x="12700355" y="4462255"/>
            <a:ext cx="18497067" cy="1122886"/>
          </a:xfrm>
          <a:prstGeom prst="rect">
            <a:avLst/>
          </a:prstGeom>
          <a:solidFill>
            <a:srgbClr val="004D8D"/>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r>
              <a:rPr lang="en-US" sz="4400" b="1" cap="small">
                <a:solidFill>
                  <a:schemeClr val="bg1"/>
                </a:solidFill>
                <a:latin typeface="Segoe UI"/>
                <a:ea typeface="Segoe UI" panose="020B0502040204020203" pitchFamily="34" charset="0"/>
                <a:cs typeface="Segoe UI"/>
              </a:rPr>
              <a:t>RESULTS</a:t>
            </a:r>
          </a:p>
        </p:txBody>
      </p:sp>
      <p:sp>
        <p:nvSpPr>
          <p:cNvPr id="23" name="Rectangle 22">
            <a:extLst>
              <a:ext uri="{FF2B5EF4-FFF2-40B4-BE49-F238E27FC236}">
                <a16:creationId xmlns:a16="http://schemas.microsoft.com/office/drawing/2014/main" id="{F6530AB5-8EB6-8FD1-E5E1-C53BBE10704D}"/>
              </a:ext>
            </a:extLst>
          </p:cNvPr>
          <p:cNvSpPr/>
          <p:nvPr/>
        </p:nvSpPr>
        <p:spPr>
          <a:xfrm>
            <a:off x="12732768" y="26094992"/>
            <a:ext cx="18475189" cy="1033677"/>
          </a:xfrm>
          <a:prstGeom prst="rect">
            <a:avLst/>
          </a:prstGeom>
          <a:solidFill>
            <a:srgbClr val="004D8D"/>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r>
              <a:rPr lang="en-US" sz="4400" b="1" cap="small">
                <a:solidFill>
                  <a:schemeClr val="bg1"/>
                </a:solidFill>
                <a:latin typeface="Segoe UI"/>
                <a:ea typeface="Segoe UI" panose="020B0502040204020203" pitchFamily="34" charset="0"/>
                <a:cs typeface="Segoe UI"/>
              </a:rPr>
              <a:t>DISCUSSION</a:t>
            </a:r>
            <a:endParaRPr lang="en-US" sz="4400" b="1" cap="small">
              <a:solidFill>
                <a:schemeClr val="bg1"/>
              </a:solidFill>
              <a:latin typeface="Segoe UI" panose="020B0502040204020203" pitchFamily="34" charset="0"/>
              <a:ea typeface="Segoe UI" panose="020B0502040204020203" pitchFamily="34" charset="0"/>
              <a:cs typeface="Segoe UI" panose="020B0502040204020203" pitchFamily="34" charset="0"/>
            </a:endParaRPr>
          </a:p>
        </p:txBody>
      </p:sp>
      <p:sp>
        <p:nvSpPr>
          <p:cNvPr id="24" name="Rectangle 23">
            <a:extLst>
              <a:ext uri="{FF2B5EF4-FFF2-40B4-BE49-F238E27FC236}">
                <a16:creationId xmlns:a16="http://schemas.microsoft.com/office/drawing/2014/main" id="{BAF65162-E8A8-9608-130D-CE4AE3187C6C}"/>
              </a:ext>
            </a:extLst>
          </p:cNvPr>
          <p:cNvSpPr/>
          <p:nvPr/>
        </p:nvSpPr>
        <p:spPr>
          <a:xfrm>
            <a:off x="12748471" y="29926924"/>
            <a:ext cx="18453426" cy="1033119"/>
          </a:xfrm>
          <a:prstGeom prst="rect">
            <a:avLst/>
          </a:prstGeom>
          <a:solidFill>
            <a:srgbClr val="004D8D"/>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r>
              <a:rPr lang="en-US" sz="4400" b="1" cap="small">
                <a:solidFill>
                  <a:schemeClr val="bg1"/>
                </a:solidFill>
                <a:latin typeface="Segoe UI"/>
                <a:ea typeface="Segoe UI" panose="020B0502040204020203" pitchFamily="34" charset="0"/>
                <a:cs typeface="Segoe UI"/>
              </a:rPr>
              <a:t>LIMITATIONS </a:t>
            </a:r>
          </a:p>
        </p:txBody>
      </p:sp>
      <p:sp>
        <p:nvSpPr>
          <p:cNvPr id="30" name="Rectangle 29">
            <a:extLst>
              <a:ext uri="{FF2B5EF4-FFF2-40B4-BE49-F238E27FC236}">
                <a16:creationId xmlns:a16="http://schemas.microsoft.com/office/drawing/2014/main" id="{6E0579EB-42A7-A1CF-2726-E000EAF55509}"/>
              </a:ext>
            </a:extLst>
          </p:cNvPr>
          <p:cNvSpPr/>
          <p:nvPr/>
        </p:nvSpPr>
        <p:spPr>
          <a:xfrm>
            <a:off x="31807835" y="22222138"/>
            <a:ext cx="11472981" cy="1033677"/>
          </a:xfrm>
          <a:prstGeom prst="rect">
            <a:avLst/>
          </a:prstGeom>
          <a:solidFill>
            <a:srgbClr val="004D8D"/>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r>
              <a:rPr lang="en-US" sz="4400" b="1" cap="small">
                <a:solidFill>
                  <a:schemeClr val="bg1"/>
                </a:solidFill>
                <a:latin typeface="Segoe UI"/>
                <a:ea typeface="Segoe UI" panose="020B0502040204020203" pitchFamily="34" charset="0"/>
                <a:cs typeface="Segoe UI"/>
              </a:rPr>
              <a:t>REFERENCES</a:t>
            </a:r>
            <a:endParaRPr lang="en-US" sz="4400" b="1" cap="small">
              <a:solidFill>
                <a:schemeClr val="bg1"/>
              </a:solidFill>
              <a:latin typeface="Segoe UI"/>
              <a:ea typeface="Segoe UI" panose="020B0502040204020203" pitchFamily="34" charset="0"/>
              <a:cs typeface="Segoe UI" panose="020B0502040204020203" pitchFamily="34" charset="0"/>
            </a:endParaRPr>
          </a:p>
        </p:txBody>
      </p:sp>
      <p:sp>
        <p:nvSpPr>
          <p:cNvPr id="31" name="TextBox 30">
            <a:extLst>
              <a:ext uri="{FF2B5EF4-FFF2-40B4-BE49-F238E27FC236}">
                <a16:creationId xmlns:a16="http://schemas.microsoft.com/office/drawing/2014/main" id="{419C857F-087B-C707-FB0D-7CCA9161CFFF}"/>
              </a:ext>
            </a:extLst>
          </p:cNvPr>
          <p:cNvSpPr txBox="1"/>
          <p:nvPr/>
        </p:nvSpPr>
        <p:spPr>
          <a:xfrm>
            <a:off x="31807833" y="28477726"/>
            <a:ext cx="11497319" cy="3754874"/>
          </a:xfrm>
          <a:prstGeom prst="rect">
            <a:avLst/>
          </a:prstGeom>
          <a:noFill/>
        </p:spPr>
        <p:txBody>
          <a:bodyPr wrap="square" lIns="91440" tIns="45720" rIns="91440" bIns="45720" rtlCol="0" anchor="t">
            <a:spAutoFit/>
          </a:bodyPr>
          <a:lstStyle/>
          <a:p>
            <a:pPr algn="just"/>
            <a:r>
              <a:rPr lang="en-US" sz="3400">
                <a:latin typeface="Arial" panose="020B0604020202020204" pitchFamily="34" charset="0"/>
                <a:ea typeface="+mn-lt"/>
                <a:cs typeface="Arial" panose="020B0604020202020204" pitchFamily="34" charset="0"/>
              </a:rPr>
              <a:t>I would like to sincerely thank my PI , Dr. Mark Scimone, for his guidance, support, and valuable insights throughout this project. Special thanks Dr. Jill McGaughy for providing the tissue samples.</a:t>
            </a:r>
            <a:r>
              <a:rPr lang="en-US" sz="3600"/>
              <a:t> </a:t>
            </a:r>
            <a:r>
              <a:rPr lang="en-US" sz="3400">
                <a:latin typeface="Arial" panose="020B0604020202020204" pitchFamily="34" charset="0"/>
                <a:cs typeface="Arial" panose="020B0604020202020204" pitchFamily="34" charset="0"/>
              </a:rPr>
              <a:t>This work was supported by NH-INBRE (New Hampshire </a:t>
            </a:r>
            <a:r>
              <a:rPr lang="en-US" sz="3400" err="1">
                <a:latin typeface="Arial" panose="020B0604020202020204" pitchFamily="34" charset="0"/>
                <a:cs typeface="Arial" panose="020B0604020202020204" pitchFamily="34" charset="0"/>
              </a:rPr>
              <a:t>IDeA</a:t>
            </a:r>
            <a:r>
              <a:rPr lang="en-US" sz="3400">
                <a:latin typeface="Arial" panose="020B0604020202020204" pitchFamily="34" charset="0"/>
                <a:cs typeface="Arial" panose="020B0604020202020204" pitchFamily="34" charset="0"/>
              </a:rPr>
              <a:t> Network of Biomedical Research Excellence) through NIH grant P20GM103506.</a:t>
            </a:r>
          </a:p>
          <a:p>
            <a:endParaRPr lang="en-US" sz="3200">
              <a:latin typeface="Segoe UI" panose="020B0502040204020203" pitchFamily="34" charset="0"/>
              <a:ea typeface="Segoe UI" panose="020B0502040204020203" pitchFamily="34" charset="0"/>
              <a:cs typeface="Segoe UI" panose="020B0502040204020203" pitchFamily="34" charset="0"/>
            </a:endParaRPr>
          </a:p>
        </p:txBody>
      </p:sp>
      <p:pic>
        <p:nvPicPr>
          <p:cNvPr id="3" name="Picture 2" descr="A close-up of a pair of white circles&#10;&#10;AI-generated content may be incorrect.">
            <a:extLst>
              <a:ext uri="{FF2B5EF4-FFF2-40B4-BE49-F238E27FC236}">
                <a16:creationId xmlns:a16="http://schemas.microsoft.com/office/drawing/2014/main" id="{3B2B8889-8A74-9786-C8DF-BF02A5DF9DB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14558269" y="4643522"/>
            <a:ext cx="4082895" cy="6963456"/>
          </a:xfrm>
          <a:prstGeom prst="rect">
            <a:avLst/>
          </a:prstGeom>
        </p:spPr>
      </p:pic>
      <p:sp>
        <p:nvSpPr>
          <p:cNvPr id="32" name="Rectangle 31">
            <a:extLst>
              <a:ext uri="{FF2B5EF4-FFF2-40B4-BE49-F238E27FC236}">
                <a16:creationId xmlns:a16="http://schemas.microsoft.com/office/drawing/2014/main" id="{89C60107-47C6-4CC1-6CAD-BFDD30FAE742}"/>
              </a:ext>
            </a:extLst>
          </p:cNvPr>
          <p:cNvSpPr/>
          <p:nvPr/>
        </p:nvSpPr>
        <p:spPr>
          <a:xfrm>
            <a:off x="31816929" y="27113240"/>
            <a:ext cx="11420856" cy="1033677"/>
          </a:xfrm>
          <a:prstGeom prst="rect">
            <a:avLst/>
          </a:prstGeom>
          <a:solidFill>
            <a:srgbClr val="004D8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400" b="1" cap="small">
                <a:solidFill>
                  <a:schemeClr val="bg1"/>
                </a:solidFill>
                <a:latin typeface="Segoe UI" panose="020B0502040204020203" pitchFamily="34" charset="0"/>
                <a:ea typeface="Segoe UI" panose="020B0502040204020203" pitchFamily="34" charset="0"/>
                <a:cs typeface="Segoe UI" panose="020B0502040204020203" pitchFamily="34" charset="0"/>
              </a:rPr>
              <a:t>ACKNOWLEDGEMENTS</a:t>
            </a:r>
          </a:p>
        </p:txBody>
      </p:sp>
      <p:sp>
        <p:nvSpPr>
          <p:cNvPr id="6" name="TextBox 5">
            <a:extLst>
              <a:ext uri="{FF2B5EF4-FFF2-40B4-BE49-F238E27FC236}">
                <a16:creationId xmlns:a16="http://schemas.microsoft.com/office/drawing/2014/main" id="{B5C56DD8-ED51-8AF7-FB51-F6E5BB3AC3A8}"/>
              </a:ext>
            </a:extLst>
          </p:cNvPr>
          <p:cNvSpPr txBox="1"/>
          <p:nvPr/>
        </p:nvSpPr>
        <p:spPr>
          <a:xfrm>
            <a:off x="31839104" y="23594102"/>
            <a:ext cx="11389904" cy="4964116"/>
          </a:xfrm>
          <a:prstGeom prst="rect">
            <a:avLst/>
          </a:prstGeom>
          <a:noFill/>
        </p:spPr>
        <p:txBody>
          <a:bodyPr wrap="square" rtlCol="0">
            <a:spAutoFit/>
          </a:bodyPr>
          <a:lstStyle/>
          <a:p>
            <a:r>
              <a:rPr lang="en-US" sz="2400">
                <a:latin typeface="Arial" panose="020B0604020202020204" pitchFamily="34" charset="0"/>
                <a:cs typeface="Arial" panose="020B0604020202020204" pitchFamily="34" charset="0"/>
              </a:rPr>
              <a:t>1.Mattson SN, Bernes GA, Doyle LR. Fetal Alcohol Spectrum Disorders: A Review of the Neurobehavioral Deficits Associated With Prenatal Alcohol Exposure. Alcohol Clin Exp Res. 2019 Jun;43(6):1046-1062. </a:t>
            </a:r>
            <a:r>
              <a:rPr lang="en-US" sz="2400" err="1">
                <a:latin typeface="Arial" panose="020B0604020202020204" pitchFamily="34" charset="0"/>
                <a:cs typeface="Arial" panose="020B0604020202020204" pitchFamily="34" charset="0"/>
              </a:rPr>
              <a:t>doi</a:t>
            </a:r>
            <a:r>
              <a:rPr lang="en-US" sz="2400">
                <a:latin typeface="Arial" panose="020B0604020202020204" pitchFamily="34" charset="0"/>
                <a:cs typeface="Arial" panose="020B0604020202020204" pitchFamily="34" charset="0"/>
              </a:rPr>
              <a:t>: 10.1111/acer.14040. </a:t>
            </a:r>
            <a:r>
              <a:rPr lang="en-US" sz="2400" err="1">
                <a:latin typeface="Arial" panose="020B0604020202020204" pitchFamily="34" charset="0"/>
                <a:cs typeface="Arial" panose="020B0604020202020204" pitchFamily="34" charset="0"/>
              </a:rPr>
              <a:t>Epub</a:t>
            </a:r>
            <a:r>
              <a:rPr lang="en-US" sz="2400">
                <a:latin typeface="Arial" panose="020B0604020202020204" pitchFamily="34" charset="0"/>
                <a:cs typeface="Arial" panose="020B0604020202020204" pitchFamily="34" charset="0"/>
              </a:rPr>
              <a:t> 2019 May 2. PMID: 30964197; PMCID: PMC6551289.</a:t>
            </a:r>
          </a:p>
          <a:p>
            <a:r>
              <a:rPr lang="en-US" sz="2400">
                <a:latin typeface="Arial" panose="020B0604020202020204" pitchFamily="34" charset="0"/>
                <a:cs typeface="Arial" panose="020B0604020202020204" pitchFamily="34" charset="0"/>
              </a:rPr>
              <a:t>2.Kane, C. J. M., &amp; Drew, P. D. (2021). Neuroinflammatory contribution of microglia and astrocytes in fetal alcohol spectrum disorders. </a:t>
            </a:r>
            <a:r>
              <a:rPr lang="en-US" sz="2400" i="1">
                <a:latin typeface="Arial" panose="020B0604020202020204" pitchFamily="34" charset="0"/>
                <a:cs typeface="Arial" panose="020B0604020202020204" pitchFamily="34" charset="0"/>
              </a:rPr>
              <a:t>Journal of neuroscience research</a:t>
            </a:r>
            <a:r>
              <a:rPr lang="en-US" sz="2400">
                <a:latin typeface="Arial" panose="020B0604020202020204" pitchFamily="34" charset="0"/>
                <a:cs typeface="Arial" panose="020B0604020202020204" pitchFamily="34" charset="0"/>
              </a:rPr>
              <a:t>, </a:t>
            </a:r>
            <a:r>
              <a:rPr lang="en-US" sz="2400" i="1">
                <a:latin typeface="Arial" panose="020B0604020202020204" pitchFamily="34" charset="0"/>
                <a:cs typeface="Arial" panose="020B0604020202020204" pitchFamily="34" charset="0"/>
              </a:rPr>
              <a:t>99</a:t>
            </a:r>
            <a:r>
              <a:rPr lang="en-US" sz="2400">
                <a:latin typeface="Arial" panose="020B0604020202020204" pitchFamily="34" charset="0"/>
                <a:cs typeface="Arial" panose="020B0604020202020204" pitchFamily="34" charset="0"/>
              </a:rPr>
              <a:t>(8), 1973–1985. https://doi.org/10.1002/jnr.24735</a:t>
            </a:r>
            <a:br>
              <a:rPr lang="en-US" sz="2400">
                <a:latin typeface="Arial" panose="020B0604020202020204" pitchFamily="34" charset="0"/>
                <a:cs typeface="Arial" panose="020B0604020202020204" pitchFamily="34" charset="0"/>
              </a:rPr>
            </a:br>
            <a:r>
              <a:rPr lang="en-US" sz="2400">
                <a:latin typeface="Arial" panose="020B0604020202020204" pitchFamily="34" charset="0"/>
                <a:cs typeface="Arial" panose="020B0604020202020204" pitchFamily="34" charset="0"/>
              </a:rPr>
              <a:t>3. Illustration were created using BioRender.com</a:t>
            </a:r>
            <a:br>
              <a:rPr lang="en-US" sz="2400">
                <a:latin typeface="Arial" panose="020B0604020202020204" pitchFamily="34" charset="0"/>
                <a:cs typeface="Arial" panose="020B0604020202020204" pitchFamily="34" charset="0"/>
              </a:rPr>
            </a:br>
            <a:endParaRPr lang="en-US" sz="2400">
              <a:latin typeface="Arial" panose="020B0604020202020204" pitchFamily="34" charset="0"/>
              <a:cs typeface="Arial" panose="020B0604020202020204" pitchFamily="34" charset="0"/>
            </a:endParaRPr>
          </a:p>
          <a:p>
            <a:r>
              <a:rPr lang="en-US" sz="2800" b="1">
                <a:latin typeface="Segoe UI" panose="020B0502040204020203" pitchFamily="34" charset="0"/>
                <a:cs typeface="Segoe UI" panose="020B0502040204020203" pitchFamily="34" charset="0"/>
              </a:rPr>
              <a:t> </a:t>
            </a:r>
            <a:endParaRPr lang="en-US" sz="2800">
              <a:latin typeface="Segoe UI" panose="020B0502040204020203" pitchFamily="34" charset="0"/>
              <a:cs typeface="Segoe UI" panose="020B0502040204020203" pitchFamily="34" charset="0"/>
            </a:endParaRPr>
          </a:p>
          <a:p>
            <a:endParaRPr lang="en-US"/>
          </a:p>
        </p:txBody>
      </p:sp>
      <p:sp>
        <p:nvSpPr>
          <p:cNvPr id="1036" name="TextBox 1035">
            <a:extLst>
              <a:ext uri="{FF2B5EF4-FFF2-40B4-BE49-F238E27FC236}">
                <a16:creationId xmlns:a16="http://schemas.microsoft.com/office/drawing/2014/main" id="{A0F0AEBA-EB3F-739C-749A-695ECF4589E3}"/>
              </a:ext>
            </a:extLst>
          </p:cNvPr>
          <p:cNvSpPr txBox="1"/>
          <p:nvPr/>
        </p:nvSpPr>
        <p:spPr>
          <a:xfrm>
            <a:off x="758418" y="9842703"/>
            <a:ext cx="11439817" cy="2739211"/>
          </a:xfrm>
          <a:prstGeom prst="rect">
            <a:avLst/>
          </a:prstGeom>
          <a:noFill/>
        </p:spPr>
        <p:txBody>
          <a:bodyPr wrap="square" lIns="91440" tIns="45720" rIns="91440" bIns="45720" rtlCol="0" anchor="t">
            <a:spAutoFit/>
          </a:bodyPr>
          <a:lstStyle/>
          <a:p>
            <a:pPr algn="just"/>
            <a:r>
              <a:rPr lang="en-US" sz="3400">
                <a:latin typeface="Arial"/>
                <a:cs typeface="Arial"/>
              </a:rPr>
              <a:t>Fetal Alcohol Syndrome (FAS) results from prenatal alcohol exposure and disrupts fetal brain development.</a:t>
            </a:r>
            <a:r>
              <a:rPr lang="en-US" sz="3400" baseline="30000">
                <a:latin typeface="Arial"/>
                <a:cs typeface="Arial"/>
              </a:rPr>
              <a:t>1</a:t>
            </a:r>
            <a:r>
              <a:rPr lang="en-US" sz="3400">
                <a:latin typeface="Arial"/>
                <a:cs typeface="Arial"/>
              </a:rPr>
              <a:t> Alcohol exposure induces neuroinflammation, leading to astrocyte activation characterized by increased GFAP expression</a:t>
            </a:r>
            <a:r>
              <a:rPr lang="en-US" sz="3600">
                <a:latin typeface="Arial"/>
                <a:cs typeface="Arial"/>
              </a:rPr>
              <a:t>.</a:t>
            </a:r>
            <a:r>
              <a:rPr lang="en-US" sz="3600" baseline="30000">
                <a:latin typeface="Arial"/>
                <a:cs typeface="Arial"/>
              </a:rPr>
              <a:t>2</a:t>
            </a:r>
            <a:endParaRPr lang="en-US" sz="3600">
              <a:latin typeface="Arial" panose="020B0604020202020204" pitchFamily="34" charset="0"/>
              <a:cs typeface="Arial" panose="020B0604020202020204" pitchFamily="34" charset="0"/>
            </a:endParaRPr>
          </a:p>
        </p:txBody>
      </p:sp>
      <p:sp>
        <p:nvSpPr>
          <p:cNvPr id="1037" name="TextBox 1036">
            <a:extLst>
              <a:ext uri="{FF2B5EF4-FFF2-40B4-BE49-F238E27FC236}">
                <a16:creationId xmlns:a16="http://schemas.microsoft.com/office/drawing/2014/main" id="{969810E6-9E03-1B95-EC2D-CC236E837BCE}"/>
              </a:ext>
            </a:extLst>
          </p:cNvPr>
          <p:cNvSpPr txBox="1"/>
          <p:nvPr/>
        </p:nvSpPr>
        <p:spPr>
          <a:xfrm>
            <a:off x="892389" y="12701961"/>
            <a:ext cx="11539006" cy="1661993"/>
          </a:xfrm>
          <a:prstGeom prst="rect">
            <a:avLst/>
          </a:prstGeom>
          <a:noFill/>
        </p:spPr>
        <p:txBody>
          <a:bodyPr wrap="square" rtlCol="0">
            <a:spAutoFit/>
          </a:bodyPr>
          <a:lstStyle/>
          <a:p>
            <a:r>
              <a:rPr lang="en-US" sz="3400" b="1">
                <a:latin typeface="Arial" panose="020B0604020202020204" pitchFamily="34" charset="0"/>
                <a:cs typeface="Arial" panose="020B0604020202020204" pitchFamily="34" charset="0"/>
              </a:rPr>
              <a:t>Objective: </a:t>
            </a:r>
            <a:r>
              <a:rPr lang="en-US" sz="3400">
                <a:latin typeface="Arial" panose="020B0604020202020204" pitchFamily="34" charset="0"/>
                <a:cs typeface="Arial" panose="020B0604020202020204" pitchFamily="34" charset="0"/>
              </a:rPr>
              <a:t>Optimize GFAP immunostaining (IHC and immunofluorescence ) to detect astrocyte reactivity in rat brain tissue.</a:t>
            </a:r>
          </a:p>
        </p:txBody>
      </p:sp>
      <p:sp>
        <p:nvSpPr>
          <p:cNvPr id="1038" name="TextBox 1037">
            <a:extLst>
              <a:ext uri="{FF2B5EF4-FFF2-40B4-BE49-F238E27FC236}">
                <a16:creationId xmlns:a16="http://schemas.microsoft.com/office/drawing/2014/main" id="{3C4B647E-4081-99CA-209B-66601A456957}"/>
              </a:ext>
            </a:extLst>
          </p:cNvPr>
          <p:cNvSpPr txBox="1"/>
          <p:nvPr/>
        </p:nvSpPr>
        <p:spPr>
          <a:xfrm>
            <a:off x="904135" y="15637533"/>
            <a:ext cx="11123747" cy="1138773"/>
          </a:xfrm>
          <a:prstGeom prst="rect">
            <a:avLst/>
          </a:prstGeom>
          <a:noFill/>
        </p:spPr>
        <p:txBody>
          <a:bodyPr wrap="square" rtlCol="0">
            <a:spAutoFit/>
          </a:bodyPr>
          <a:lstStyle/>
          <a:p>
            <a:pPr algn="just"/>
            <a:r>
              <a:rPr lang="en-US" sz="3400">
                <a:latin typeface="Arial" panose="020B0604020202020204" pitchFamily="34" charset="0"/>
                <a:cs typeface="Arial" panose="020B0604020202020204" pitchFamily="34" charset="0"/>
              </a:rPr>
              <a:t>Reactive astrocytes exhibit hypertrophy and increased GFAP expression during neuroinflammation.</a:t>
            </a:r>
          </a:p>
        </p:txBody>
      </p:sp>
      <p:pic>
        <p:nvPicPr>
          <p:cNvPr id="1040" name="Picture 1039">
            <a:extLst>
              <a:ext uri="{FF2B5EF4-FFF2-40B4-BE49-F238E27FC236}">
                <a16:creationId xmlns:a16="http://schemas.microsoft.com/office/drawing/2014/main" id="{8303F8B7-375A-340A-518F-02244CB1E1E6}"/>
              </a:ext>
            </a:extLst>
          </p:cNvPr>
          <p:cNvPicPr>
            <a:picLocks noChangeAspect="1"/>
          </p:cNvPicPr>
          <p:nvPr/>
        </p:nvPicPr>
        <p:blipFill>
          <a:blip r:embed="rId7"/>
          <a:stretch>
            <a:fillRect/>
          </a:stretch>
        </p:blipFill>
        <p:spPr>
          <a:xfrm>
            <a:off x="3937483" y="13829216"/>
            <a:ext cx="4139717" cy="1865909"/>
          </a:xfrm>
          <a:prstGeom prst="rect">
            <a:avLst/>
          </a:prstGeom>
        </p:spPr>
      </p:pic>
      <p:sp>
        <p:nvSpPr>
          <p:cNvPr id="1047" name="TextBox 1046">
            <a:extLst>
              <a:ext uri="{FF2B5EF4-FFF2-40B4-BE49-F238E27FC236}">
                <a16:creationId xmlns:a16="http://schemas.microsoft.com/office/drawing/2014/main" id="{33E759C5-6BA6-2D03-C1B0-FDC8E605349B}"/>
              </a:ext>
            </a:extLst>
          </p:cNvPr>
          <p:cNvSpPr txBox="1"/>
          <p:nvPr/>
        </p:nvSpPr>
        <p:spPr>
          <a:xfrm>
            <a:off x="523578" y="31362000"/>
            <a:ext cx="11504304" cy="615553"/>
          </a:xfrm>
          <a:prstGeom prst="rect">
            <a:avLst/>
          </a:prstGeom>
          <a:noFill/>
        </p:spPr>
        <p:txBody>
          <a:bodyPr wrap="square" rtlCol="0">
            <a:spAutoFit/>
          </a:bodyPr>
          <a:lstStyle/>
          <a:p>
            <a:r>
              <a:rPr lang="en-US" sz="3400">
                <a:latin typeface="Arial" panose="020B0604020202020204" pitchFamily="34" charset="0"/>
                <a:cs typeface="Arial" panose="020B0604020202020204" pitchFamily="34" charset="0"/>
              </a:rPr>
              <a:t>   </a:t>
            </a:r>
            <a:r>
              <a:rPr lang="en-US" sz="3400" b="1">
                <a:latin typeface="Arial" panose="020B0604020202020204" pitchFamily="34" charset="0"/>
                <a:cs typeface="Arial" panose="020B0604020202020204" pitchFamily="34" charset="0"/>
              </a:rPr>
              <a:t>Figure 2. </a:t>
            </a:r>
            <a:r>
              <a:rPr lang="en-US" sz="3400">
                <a:latin typeface="Arial" panose="020B0604020202020204" pitchFamily="34" charset="0"/>
                <a:cs typeface="Arial" panose="020B0604020202020204" pitchFamily="34" charset="0"/>
              </a:rPr>
              <a:t>GFAP Immunofluorescence Workflow</a:t>
            </a:r>
          </a:p>
        </p:txBody>
      </p:sp>
      <p:pic>
        <p:nvPicPr>
          <p:cNvPr id="1056" name="Picture 1055">
            <a:extLst>
              <a:ext uri="{FF2B5EF4-FFF2-40B4-BE49-F238E27FC236}">
                <a16:creationId xmlns:a16="http://schemas.microsoft.com/office/drawing/2014/main" id="{C0698BB0-C3DB-1C10-01AE-637905F8E892}"/>
              </a:ext>
            </a:extLst>
          </p:cNvPr>
          <p:cNvPicPr>
            <a:picLocks noChangeAspect="1"/>
          </p:cNvPicPr>
          <p:nvPr/>
        </p:nvPicPr>
        <p:blipFill>
          <a:blip r:embed="rId8"/>
          <a:stretch>
            <a:fillRect/>
          </a:stretch>
        </p:blipFill>
        <p:spPr>
          <a:xfrm>
            <a:off x="952205" y="25569584"/>
            <a:ext cx="11052926" cy="5258731"/>
          </a:xfrm>
          <a:prstGeom prst="rect">
            <a:avLst/>
          </a:prstGeom>
        </p:spPr>
      </p:pic>
      <p:pic>
        <p:nvPicPr>
          <p:cNvPr id="1058" name="Picture 1057">
            <a:extLst>
              <a:ext uri="{FF2B5EF4-FFF2-40B4-BE49-F238E27FC236}">
                <a16:creationId xmlns:a16="http://schemas.microsoft.com/office/drawing/2014/main" id="{4F923214-5B64-CF2E-EAF7-A76DE0E328C0}"/>
              </a:ext>
            </a:extLst>
          </p:cNvPr>
          <p:cNvPicPr>
            <a:picLocks noChangeAspect="1"/>
          </p:cNvPicPr>
          <p:nvPr/>
        </p:nvPicPr>
        <p:blipFill>
          <a:blip r:embed="rId9"/>
          <a:stretch>
            <a:fillRect/>
          </a:stretch>
        </p:blipFill>
        <p:spPr>
          <a:xfrm>
            <a:off x="949222" y="18232999"/>
            <a:ext cx="11197731" cy="5219699"/>
          </a:xfrm>
          <a:prstGeom prst="rect">
            <a:avLst/>
          </a:prstGeom>
        </p:spPr>
      </p:pic>
      <p:sp>
        <p:nvSpPr>
          <p:cNvPr id="1061" name="TextBox 1060">
            <a:extLst>
              <a:ext uri="{FF2B5EF4-FFF2-40B4-BE49-F238E27FC236}">
                <a16:creationId xmlns:a16="http://schemas.microsoft.com/office/drawing/2014/main" id="{A440242F-9744-DD25-6D53-77A80BE10F0E}"/>
              </a:ext>
            </a:extLst>
          </p:cNvPr>
          <p:cNvSpPr txBox="1"/>
          <p:nvPr/>
        </p:nvSpPr>
        <p:spPr>
          <a:xfrm>
            <a:off x="904135" y="23668142"/>
            <a:ext cx="11621514" cy="615553"/>
          </a:xfrm>
          <a:prstGeom prst="rect">
            <a:avLst/>
          </a:prstGeom>
          <a:noFill/>
        </p:spPr>
        <p:txBody>
          <a:bodyPr wrap="square" rtlCol="0">
            <a:spAutoFit/>
          </a:bodyPr>
          <a:lstStyle/>
          <a:p>
            <a:r>
              <a:rPr lang="en-US" sz="3400" b="1">
                <a:latin typeface="Arial" panose="020B0604020202020204" pitchFamily="34" charset="0"/>
                <a:cs typeface="Arial" panose="020B0604020202020204" pitchFamily="34" charset="0"/>
              </a:rPr>
              <a:t>Figure 1. </a:t>
            </a:r>
            <a:r>
              <a:rPr lang="en-US" sz="3400">
                <a:latin typeface="Arial" panose="020B0604020202020204" pitchFamily="34" charset="0"/>
                <a:cs typeface="Arial" panose="020B0604020202020204" pitchFamily="34" charset="0"/>
              </a:rPr>
              <a:t>GFAP Immunohistochemistry Workflow</a:t>
            </a:r>
          </a:p>
        </p:txBody>
      </p:sp>
      <p:pic>
        <p:nvPicPr>
          <p:cNvPr id="1062" name="Picture 10">
            <a:extLst>
              <a:ext uri="{FF2B5EF4-FFF2-40B4-BE49-F238E27FC236}">
                <a16:creationId xmlns:a16="http://schemas.microsoft.com/office/drawing/2014/main" id="{59028D9B-6AAD-5046-F5D9-3E0510DA5A7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0279846" y="6090851"/>
            <a:ext cx="10214316" cy="4082895"/>
          </a:xfrm>
          <a:prstGeom prst="rect">
            <a:avLst/>
          </a:prstGeom>
          <a:noFill/>
          <a:extLst>
            <a:ext uri="{909E8E84-426E-40DD-AFC4-6F175D3DCCD1}">
              <a14:hiddenFill xmlns:a14="http://schemas.microsoft.com/office/drawing/2010/main">
                <a:solidFill>
                  <a:srgbClr val="FFFFFF"/>
                </a:solidFill>
              </a14:hiddenFill>
            </a:ext>
          </a:extLst>
        </p:spPr>
      </p:pic>
      <p:sp>
        <p:nvSpPr>
          <p:cNvPr id="1064" name="AutoShape 14" descr="Image preview">
            <a:extLst>
              <a:ext uri="{FF2B5EF4-FFF2-40B4-BE49-F238E27FC236}">
                <a16:creationId xmlns:a16="http://schemas.microsoft.com/office/drawing/2014/main" id="{0694D194-82DC-26F6-4B7A-48AD3E24FF0D}"/>
              </a:ext>
            </a:extLst>
          </p:cNvPr>
          <p:cNvSpPr>
            <a:spLocks noChangeAspect="1" noChangeArrowheads="1"/>
          </p:cNvSpPr>
          <p:nvPr/>
        </p:nvSpPr>
        <p:spPr bwMode="auto">
          <a:xfrm>
            <a:off x="21793200" y="163068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65" name="AutoShape 16" descr="Image preview">
            <a:extLst>
              <a:ext uri="{FF2B5EF4-FFF2-40B4-BE49-F238E27FC236}">
                <a16:creationId xmlns:a16="http://schemas.microsoft.com/office/drawing/2014/main" id="{0A155D70-E34D-80EE-C505-220F95E181B7}"/>
              </a:ext>
            </a:extLst>
          </p:cNvPr>
          <p:cNvSpPr>
            <a:spLocks noChangeAspect="1" noChangeArrowheads="1"/>
          </p:cNvSpPr>
          <p:nvPr/>
        </p:nvSpPr>
        <p:spPr bwMode="auto">
          <a:xfrm>
            <a:off x="21945600" y="164592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68" name="Picture 1067">
            <a:extLst>
              <a:ext uri="{FF2B5EF4-FFF2-40B4-BE49-F238E27FC236}">
                <a16:creationId xmlns:a16="http://schemas.microsoft.com/office/drawing/2014/main" id="{1A48AC47-78AE-6343-C5C8-B8DFB825781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4819274" y="18995197"/>
            <a:ext cx="5658480" cy="4307403"/>
          </a:xfrm>
          <a:prstGeom prst="rect">
            <a:avLst/>
          </a:prstGeom>
        </p:spPr>
      </p:pic>
      <p:pic>
        <p:nvPicPr>
          <p:cNvPr id="1070" name="Picture 1069">
            <a:extLst>
              <a:ext uri="{FF2B5EF4-FFF2-40B4-BE49-F238E27FC236}">
                <a16:creationId xmlns:a16="http://schemas.microsoft.com/office/drawing/2014/main" id="{55DB79C4-9FCD-5D2D-E3B7-FDA90C45B36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9017362" y="18995197"/>
            <a:ext cx="5563561" cy="4307403"/>
          </a:xfrm>
          <a:prstGeom prst="rect">
            <a:avLst/>
          </a:prstGeom>
        </p:spPr>
      </p:pic>
      <p:sp>
        <p:nvSpPr>
          <p:cNvPr id="1077" name="AutoShape 20" descr="Image preview">
            <a:extLst>
              <a:ext uri="{FF2B5EF4-FFF2-40B4-BE49-F238E27FC236}">
                <a16:creationId xmlns:a16="http://schemas.microsoft.com/office/drawing/2014/main" id="{F69174CE-06E3-5198-89CD-77E8A3537A39}"/>
              </a:ext>
            </a:extLst>
          </p:cNvPr>
          <p:cNvSpPr>
            <a:spLocks noChangeAspect="1" noChangeArrowheads="1"/>
          </p:cNvSpPr>
          <p:nvPr/>
        </p:nvSpPr>
        <p:spPr bwMode="auto">
          <a:xfrm>
            <a:off x="22098000" y="16611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89" name="Picture 1088">
            <a:extLst>
              <a:ext uri="{FF2B5EF4-FFF2-40B4-BE49-F238E27FC236}">
                <a16:creationId xmlns:a16="http://schemas.microsoft.com/office/drawing/2014/main" id="{1AC728E9-D4B5-F4F0-9C4C-DA12E34BE96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3313357" y="18995197"/>
            <a:ext cx="5489877" cy="4307404"/>
          </a:xfrm>
          <a:prstGeom prst="rect">
            <a:avLst/>
          </a:prstGeom>
        </p:spPr>
      </p:pic>
      <p:sp>
        <p:nvSpPr>
          <p:cNvPr id="1092" name="TextBox 1091">
            <a:extLst>
              <a:ext uri="{FF2B5EF4-FFF2-40B4-BE49-F238E27FC236}">
                <a16:creationId xmlns:a16="http://schemas.microsoft.com/office/drawing/2014/main" id="{E172111C-35A8-918A-BA61-F41B3FD07E63}"/>
              </a:ext>
            </a:extLst>
          </p:cNvPr>
          <p:cNvSpPr txBox="1"/>
          <p:nvPr/>
        </p:nvSpPr>
        <p:spPr>
          <a:xfrm>
            <a:off x="12959421" y="10225393"/>
            <a:ext cx="17361332" cy="1754326"/>
          </a:xfrm>
          <a:prstGeom prst="rect">
            <a:avLst/>
          </a:prstGeom>
          <a:noFill/>
        </p:spPr>
        <p:txBody>
          <a:bodyPr wrap="square" rtlCol="0">
            <a:spAutoFit/>
          </a:bodyPr>
          <a:lstStyle/>
          <a:p>
            <a:r>
              <a:rPr lang="en-US" sz="4000" b="1">
                <a:latin typeface="Arial" panose="020B0604020202020204" pitchFamily="34" charset="0"/>
                <a:cs typeface="Arial" panose="020B0604020202020204" pitchFamily="34" charset="0"/>
              </a:rPr>
              <a:t> </a:t>
            </a:r>
            <a:r>
              <a:rPr lang="en-US" sz="3400" b="1">
                <a:latin typeface="Arial" panose="020B0604020202020204" pitchFamily="34" charset="0"/>
                <a:cs typeface="Arial" panose="020B0604020202020204" pitchFamily="34" charset="0"/>
              </a:rPr>
              <a:t>Figure 3. GFAP Immunohistochemistry in Rat Brain Sections</a:t>
            </a:r>
            <a:r>
              <a:rPr lang="en-US" sz="3400"/>
              <a:t>. </a:t>
            </a:r>
            <a:r>
              <a:rPr lang="en-US" sz="3400">
                <a:latin typeface="Arial" panose="020B0604020202020204" pitchFamily="34" charset="0"/>
                <a:cs typeface="Arial" panose="020B0604020202020204" pitchFamily="34" charset="0"/>
              </a:rPr>
              <a:t>(A) Coronal sections of rat brain tissue mounted on glass slides. (B–C) DAB-stained rat brain tissue imaged in brightfield at 4X with 40X zoom-in</a:t>
            </a:r>
            <a:endParaRPr lang="en-US" sz="3400" b="1">
              <a:latin typeface="Arial" panose="020B0604020202020204" pitchFamily="34" charset="0"/>
              <a:cs typeface="Arial" panose="020B0604020202020204" pitchFamily="34" charset="0"/>
            </a:endParaRPr>
          </a:p>
        </p:txBody>
      </p:sp>
      <p:sp>
        <p:nvSpPr>
          <p:cNvPr id="1098" name="TextBox 1097">
            <a:extLst>
              <a:ext uri="{FF2B5EF4-FFF2-40B4-BE49-F238E27FC236}">
                <a16:creationId xmlns:a16="http://schemas.microsoft.com/office/drawing/2014/main" id="{F5CE8377-61CC-5885-2BC7-CBD1FB130C31}"/>
              </a:ext>
            </a:extLst>
          </p:cNvPr>
          <p:cNvSpPr txBox="1">
            <a:spLocks/>
          </p:cNvSpPr>
          <p:nvPr/>
        </p:nvSpPr>
        <p:spPr>
          <a:xfrm>
            <a:off x="13391842" y="19081569"/>
            <a:ext cx="1224271" cy="784830"/>
          </a:xfrm>
          <a:prstGeom prst="rect">
            <a:avLst/>
          </a:prstGeom>
          <a:noFill/>
        </p:spPr>
        <p:txBody>
          <a:bodyPr wrap="square" rtlCol="0">
            <a:spAutoFit/>
          </a:bodyPr>
          <a:lstStyle/>
          <a:p>
            <a:r>
              <a:rPr lang="en-US" sz="4500" b="1">
                <a:solidFill>
                  <a:schemeClr val="bg1"/>
                </a:solidFill>
              </a:rPr>
              <a:t>A</a:t>
            </a:r>
          </a:p>
        </p:txBody>
      </p:sp>
      <p:sp>
        <p:nvSpPr>
          <p:cNvPr id="1099" name="TextBox 1098">
            <a:extLst>
              <a:ext uri="{FF2B5EF4-FFF2-40B4-BE49-F238E27FC236}">
                <a16:creationId xmlns:a16="http://schemas.microsoft.com/office/drawing/2014/main" id="{98DE568D-9EB1-AAE7-CB1D-D9390F61AE7C}"/>
              </a:ext>
            </a:extLst>
          </p:cNvPr>
          <p:cNvSpPr txBox="1"/>
          <p:nvPr/>
        </p:nvSpPr>
        <p:spPr>
          <a:xfrm>
            <a:off x="13186303" y="6054443"/>
            <a:ext cx="1224271" cy="784830"/>
          </a:xfrm>
          <a:prstGeom prst="rect">
            <a:avLst/>
          </a:prstGeom>
          <a:noFill/>
        </p:spPr>
        <p:txBody>
          <a:bodyPr wrap="square" rtlCol="0">
            <a:spAutoFit/>
          </a:bodyPr>
          <a:lstStyle/>
          <a:p>
            <a:r>
              <a:rPr lang="en-US" sz="4500" b="1">
                <a:solidFill>
                  <a:schemeClr val="bg1"/>
                </a:solidFill>
              </a:rPr>
              <a:t>A</a:t>
            </a:r>
          </a:p>
        </p:txBody>
      </p:sp>
      <p:sp>
        <p:nvSpPr>
          <p:cNvPr id="1100" name="TextBox 1099">
            <a:extLst>
              <a:ext uri="{FF2B5EF4-FFF2-40B4-BE49-F238E27FC236}">
                <a16:creationId xmlns:a16="http://schemas.microsoft.com/office/drawing/2014/main" id="{8D6054B3-58A2-6CE1-29ED-C976AAA28CFC}"/>
              </a:ext>
            </a:extLst>
          </p:cNvPr>
          <p:cNvSpPr txBox="1"/>
          <p:nvPr/>
        </p:nvSpPr>
        <p:spPr>
          <a:xfrm>
            <a:off x="19093420" y="19034514"/>
            <a:ext cx="1224271" cy="784830"/>
          </a:xfrm>
          <a:prstGeom prst="rect">
            <a:avLst/>
          </a:prstGeom>
          <a:noFill/>
        </p:spPr>
        <p:txBody>
          <a:bodyPr wrap="square" rtlCol="0">
            <a:spAutoFit/>
          </a:bodyPr>
          <a:lstStyle/>
          <a:p>
            <a:r>
              <a:rPr lang="en-US" sz="4500" b="1">
                <a:solidFill>
                  <a:schemeClr val="bg1"/>
                </a:solidFill>
              </a:rPr>
              <a:t>B</a:t>
            </a:r>
          </a:p>
        </p:txBody>
      </p:sp>
      <p:sp>
        <p:nvSpPr>
          <p:cNvPr id="1103" name="TextBox 1102">
            <a:extLst>
              <a:ext uri="{FF2B5EF4-FFF2-40B4-BE49-F238E27FC236}">
                <a16:creationId xmlns:a16="http://schemas.microsoft.com/office/drawing/2014/main" id="{CBF513AE-063C-3CD2-99FE-E7429D229BE8}"/>
              </a:ext>
            </a:extLst>
          </p:cNvPr>
          <p:cNvSpPr txBox="1"/>
          <p:nvPr/>
        </p:nvSpPr>
        <p:spPr>
          <a:xfrm>
            <a:off x="24852234" y="18959003"/>
            <a:ext cx="1224271" cy="784830"/>
          </a:xfrm>
          <a:prstGeom prst="rect">
            <a:avLst/>
          </a:prstGeom>
          <a:noFill/>
        </p:spPr>
        <p:txBody>
          <a:bodyPr wrap="square" rtlCol="0">
            <a:spAutoFit/>
          </a:bodyPr>
          <a:lstStyle/>
          <a:p>
            <a:r>
              <a:rPr lang="en-US" sz="4500" b="1">
                <a:solidFill>
                  <a:schemeClr val="bg1"/>
                </a:solidFill>
              </a:rPr>
              <a:t>C</a:t>
            </a:r>
          </a:p>
        </p:txBody>
      </p:sp>
      <p:sp>
        <p:nvSpPr>
          <p:cNvPr id="1104" name="TextBox 1103">
            <a:extLst>
              <a:ext uri="{FF2B5EF4-FFF2-40B4-BE49-F238E27FC236}">
                <a16:creationId xmlns:a16="http://schemas.microsoft.com/office/drawing/2014/main" id="{6E1F8EB9-BA40-CA89-40FA-81AFAB6976C5}"/>
              </a:ext>
            </a:extLst>
          </p:cNvPr>
          <p:cNvSpPr txBox="1"/>
          <p:nvPr/>
        </p:nvSpPr>
        <p:spPr>
          <a:xfrm>
            <a:off x="20279846" y="6083802"/>
            <a:ext cx="1224271" cy="784830"/>
          </a:xfrm>
          <a:prstGeom prst="rect">
            <a:avLst/>
          </a:prstGeom>
          <a:noFill/>
        </p:spPr>
        <p:txBody>
          <a:bodyPr wrap="square" rtlCol="0">
            <a:spAutoFit/>
          </a:bodyPr>
          <a:lstStyle/>
          <a:p>
            <a:r>
              <a:rPr lang="en-US" sz="4500" b="1">
                <a:solidFill>
                  <a:schemeClr val="bg1"/>
                </a:solidFill>
              </a:rPr>
              <a:t>B</a:t>
            </a:r>
          </a:p>
        </p:txBody>
      </p:sp>
      <p:sp>
        <p:nvSpPr>
          <p:cNvPr id="1105" name="TextBox 1104">
            <a:extLst>
              <a:ext uri="{FF2B5EF4-FFF2-40B4-BE49-F238E27FC236}">
                <a16:creationId xmlns:a16="http://schemas.microsoft.com/office/drawing/2014/main" id="{437B4C92-BEDB-6058-D895-8631AF216E1F}"/>
              </a:ext>
            </a:extLst>
          </p:cNvPr>
          <p:cNvSpPr txBox="1"/>
          <p:nvPr/>
        </p:nvSpPr>
        <p:spPr>
          <a:xfrm>
            <a:off x="25561125" y="6049474"/>
            <a:ext cx="1224271" cy="784830"/>
          </a:xfrm>
          <a:prstGeom prst="rect">
            <a:avLst/>
          </a:prstGeom>
          <a:noFill/>
        </p:spPr>
        <p:txBody>
          <a:bodyPr wrap="square" rtlCol="0">
            <a:spAutoFit/>
          </a:bodyPr>
          <a:lstStyle/>
          <a:p>
            <a:r>
              <a:rPr lang="en-US" sz="4500" b="1">
                <a:solidFill>
                  <a:schemeClr val="bg1"/>
                </a:solidFill>
              </a:rPr>
              <a:t>C</a:t>
            </a:r>
          </a:p>
        </p:txBody>
      </p:sp>
      <p:pic>
        <p:nvPicPr>
          <p:cNvPr id="1109" name="Picture 1108">
            <a:extLst>
              <a:ext uri="{FF2B5EF4-FFF2-40B4-BE49-F238E27FC236}">
                <a16:creationId xmlns:a16="http://schemas.microsoft.com/office/drawing/2014/main" id="{1A164469-2562-B15B-E26B-EFFB5F0947D8}"/>
              </a:ext>
            </a:extLst>
          </p:cNvPr>
          <p:cNvPicPr>
            <a:picLocks noChangeAspect="1"/>
          </p:cNvPicPr>
          <p:nvPr/>
        </p:nvPicPr>
        <p:blipFill>
          <a:blip r:embed="rId14">
            <a:extLst>
              <a:ext uri="{28A0092B-C50C-407E-A947-70E740481C1C}">
                <a14:useLocalDpi xmlns:a14="http://schemas.microsoft.com/office/drawing/2010/main" val="0"/>
              </a:ext>
            </a:extLst>
          </a:blip>
          <a:srcRect b="4854"/>
          <a:stretch>
            <a:fillRect/>
          </a:stretch>
        </p:blipFill>
        <p:spPr>
          <a:xfrm rot="5400000">
            <a:off x="20007419" y="11907776"/>
            <a:ext cx="4012407" cy="5611303"/>
          </a:xfrm>
          <a:prstGeom prst="rect">
            <a:avLst/>
          </a:prstGeom>
        </p:spPr>
      </p:pic>
      <p:sp>
        <p:nvSpPr>
          <p:cNvPr id="1101" name="TextBox 1100">
            <a:extLst>
              <a:ext uri="{FF2B5EF4-FFF2-40B4-BE49-F238E27FC236}">
                <a16:creationId xmlns:a16="http://schemas.microsoft.com/office/drawing/2014/main" id="{9DE9B92A-FC97-2E5E-D6E7-E24CEA6799A2}"/>
              </a:ext>
            </a:extLst>
          </p:cNvPr>
          <p:cNvSpPr txBox="1"/>
          <p:nvPr/>
        </p:nvSpPr>
        <p:spPr>
          <a:xfrm>
            <a:off x="19235931" y="12655577"/>
            <a:ext cx="1224271" cy="784830"/>
          </a:xfrm>
          <a:prstGeom prst="rect">
            <a:avLst/>
          </a:prstGeom>
          <a:noFill/>
        </p:spPr>
        <p:txBody>
          <a:bodyPr wrap="square" rtlCol="0">
            <a:spAutoFit/>
          </a:bodyPr>
          <a:lstStyle/>
          <a:p>
            <a:r>
              <a:rPr lang="en-US" sz="4500" b="1">
                <a:solidFill>
                  <a:schemeClr val="bg1"/>
                </a:solidFill>
              </a:rPr>
              <a:t>B</a:t>
            </a:r>
          </a:p>
        </p:txBody>
      </p:sp>
      <p:pic>
        <p:nvPicPr>
          <p:cNvPr id="1111" name="Picture 1110">
            <a:extLst>
              <a:ext uri="{FF2B5EF4-FFF2-40B4-BE49-F238E27FC236}">
                <a16:creationId xmlns:a16="http://schemas.microsoft.com/office/drawing/2014/main" id="{2C560076-CDAD-7FFC-D59C-D8A53B7BFF2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5085203" y="12681795"/>
            <a:ext cx="5376236" cy="4022144"/>
          </a:xfrm>
          <a:prstGeom prst="rect">
            <a:avLst/>
          </a:prstGeom>
        </p:spPr>
      </p:pic>
      <p:sp>
        <p:nvSpPr>
          <p:cNvPr id="1102" name="TextBox 1101">
            <a:extLst>
              <a:ext uri="{FF2B5EF4-FFF2-40B4-BE49-F238E27FC236}">
                <a16:creationId xmlns:a16="http://schemas.microsoft.com/office/drawing/2014/main" id="{3A9274D6-77B0-2B0E-5C2C-00185D5E375A}"/>
              </a:ext>
            </a:extLst>
          </p:cNvPr>
          <p:cNvSpPr txBox="1"/>
          <p:nvPr/>
        </p:nvSpPr>
        <p:spPr>
          <a:xfrm>
            <a:off x="25111929" y="12633023"/>
            <a:ext cx="1224271" cy="784830"/>
          </a:xfrm>
          <a:prstGeom prst="rect">
            <a:avLst/>
          </a:prstGeom>
          <a:noFill/>
        </p:spPr>
        <p:txBody>
          <a:bodyPr wrap="square" rtlCol="0">
            <a:spAutoFit/>
          </a:bodyPr>
          <a:lstStyle/>
          <a:p>
            <a:r>
              <a:rPr lang="en-US" sz="4500" b="1">
                <a:solidFill>
                  <a:schemeClr val="bg1"/>
                </a:solidFill>
              </a:rPr>
              <a:t>C</a:t>
            </a:r>
          </a:p>
        </p:txBody>
      </p:sp>
      <p:pic>
        <p:nvPicPr>
          <p:cNvPr id="1118" name="Picture 1117">
            <a:extLst>
              <a:ext uri="{FF2B5EF4-FFF2-40B4-BE49-F238E27FC236}">
                <a16:creationId xmlns:a16="http://schemas.microsoft.com/office/drawing/2014/main" id="{177DACEC-8A7A-2F55-DA68-918A22A4BF32}"/>
              </a:ext>
            </a:extLst>
          </p:cNvPr>
          <p:cNvPicPr>
            <a:picLocks noChangeAspect="1"/>
          </p:cNvPicPr>
          <p:nvPr/>
        </p:nvPicPr>
        <p:blipFill>
          <a:blip r:embed="rId16">
            <a:extLst>
              <a:ext uri="{28A0092B-C50C-407E-A947-70E740481C1C}">
                <a14:useLocalDpi xmlns:a14="http://schemas.microsoft.com/office/drawing/2010/main" val="0"/>
              </a:ext>
            </a:extLst>
          </a:blip>
          <a:srcRect b="5073"/>
          <a:stretch>
            <a:fillRect/>
          </a:stretch>
        </p:blipFill>
        <p:spPr>
          <a:xfrm rot="5400000">
            <a:off x="14149323" y="11841112"/>
            <a:ext cx="4029077" cy="5747336"/>
          </a:xfrm>
          <a:prstGeom prst="rect">
            <a:avLst/>
          </a:prstGeom>
        </p:spPr>
      </p:pic>
      <p:sp>
        <p:nvSpPr>
          <p:cNvPr id="1096" name="TextBox 1095">
            <a:extLst>
              <a:ext uri="{FF2B5EF4-FFF2-40B4-BE49-F238E27FC236}">
                <a16:creationId xmlns:a16="http://schemas.microsoft.com/office/drawing/2014/main" id="{FA8019B8-581D-A8C7-2093-DD347AB262D2}"/>
              </a:ext>
            </a:extLst>
          </p:cNvPr>
          <p:cNvSpPr txBox="1"/>
          <p:nvPr/>
        </p:nvSpPr>
        <p:spPr>
          <a:xfrm>
            <a:off x="13386659" y="12633023"/>
            <a:ext cx="1224271" cy="784830"/>
          </a:xfrm>
          <a:prstGeom prst="rect">
            <a:avLst/>
          </a:prstGeom>
          <a:noFill/>
        </p:spPr>
        <p:txBody>
          <a:bodyPr wrap="square" rtlCol="0">
            <a:spAutoFit/>
          </a:bodyPr>
          <a:lstStyle/>
          <a:p>
            <a:r>
              <a:rPr lang="en-US" sz="4500" b="1">
                <a:solidFill>
                  <a:schemeClr val="bg1"/>
                </a:solidFill>
              </a:rPr>
              <a:t>A</a:t>
            </a:r>
          </a:p>
        </p:txBody>
      </p:sp>
      <p:sp>
        <p:nvSpPr>
          <p:cNvPr id="1119" name="TextBox 1118">
            <a:extLst>
              <a:ext uri="{FF2B5EF4-FFF2-40B4-BE49-F238E27FC236}">
                <a16:creationId xmlns:a16="http://schemas.microsoft.com/office/drawing/2014/main" id="{8D6A1FE8-9FFE-6745-C590-AA8EEFFEF1DE}"/>
              </a:ext>
            </a:extLst>
          </p:cNvPr>
          <p:cNvSpPr txBox="1"/>
          <p:nvPr/>
        </p:nvSpPr>
        <p:spPr>
          <a:xfrm>
            <a:off x="13047185" y="16711701"/>
            <a:ext cx="18325563" cy="1754326"/>
          </a:xfrm>
          <a:prstGeom prst="rect">
            <a:avLst/>
          </a:prstGeom>
          <a:noFill/>
        </p:spPr>
        <p:txBody>
          <a:bodyPr wrap="square" rtlCol="0">
            <a:spAutoFit/>
          </a:bodyPr>
          <a:lstStyle/>
          <a:p>
            <a:r>
              <a:rPr lang="en-US" sz="4000" b="1">
                <a:latin typeface="Arial" panose="020B0604020202020204" pitchFamily="34" charset="0"/>
                <a:cs typeface="Arial" panose="020B0604020202020204" pitchFamily="34" charset="0"/>
              </a:rPr>
              <a:t> </a:t>
            </a:r>
            <a:r>
              <a:rPr lang="en-US" sz="3400" b="1">
                <a:latin typeface="Arial" panose="020B0604020202020204" pitchFamily="34" charset="0"/>
                <a:cs typeface="Arial" panose="020B0604020202020204" pitchFamily="34" charset="0"/>
              </a:rPr>
              <a:t>Figure 4. GFAP Immunofluorescence in Rat Brain. </a:t>
            </a:r>
            <a:r>
              <a:rPr lang="en-US" sz="3400">
                <a:latin typeface="Arial" panose="020B0604020202020204" pitchFamily="34" charset="0"/>
                <a:cs typeface="Arial" panose="020B0604020202020204" pitchFamily="34" charset="0"/>
              </a:rPr>
              <a:t>(A) Stitched whole-brain image acquired at 10X (B) Regional view (C) High-magnification image (63X) showing astrocyte morphology. </a:t>
            </a:r>
          </a:p>
        </p:txBody>
      </p:sp>
      <p:sp>
        <p:nvSpPr>
          <p:cNvPr id="1121" name="TextBox 1120">
            <a:extLst>
              <a:ext uri="{FF2B5EF4-FFF2-40B4-BE49-F238E27FC236}">
                <a16:creationId xmlns:a16="http://schemas.microsoft.com/office/drawing/2014/main" id="{B0827F60-5520-55E3-B7FA-B947FCB6A303}"/>
              </a:ext>
            </a:extLst>
          </p:cNvPr>
          <p:cNvSpPr txBox="1"/>
          <p:nvPr/>
        </p:nvSpPr>
        <p:spPr>
          <a:xfrm>
            <a:off x="13186303" y="23372835"/>
            <a:ext cx="18391035" cy="2708434"/>
          </a:xfrm>
          <a:prstGeom prst="rect">
            <a:avLst/>
          </a:prstGeom>
          <a:noFill/>
        </p:spPr>
        <p:txBody>
          <a:bodyPr wrap="square" rtlCol="0">
            <a:spAutoFit/>
          </a:bodyPr>
          <a:lstStyle/>
          <a:p>
            <a:r>
              <a:rPr lang="en-US" sz="3400" b="1">
                <a:latin typeface="Arial" panose="020B0604020202020204" pitchFamily="34" charset="0"/>
                <a:cs typeface="Arial" panose="020B0604020202020204" pitchFamily="34" charset="0"/>
              </a:rPr>
              <a:t>Figure 5. GFAP/NeuN Co-Immunofluorescence and GFAP Antibody Validation.</a:t>
            </a:r>
            <a:br>
              <a:rPr lang="en-US" sz="3400">
                <a:latin typeface="Arial" panose="020B0604020202020204" pitchFamily="34" charset="0"/>
                <a:cs typeface="Arial" panose="020B0604020202020204" pitchFamily="34" charset="0"/>
              </a:rPr>
            </a:br>
            <a:r>
              <a:rPr lang="en-US" sz="3400">
                <a:latin typeface="Arial" panose="020B0604020202020204" pitchFamily="34" charset="0"/>
                <a:cs typeface="Arial" panose="020B0604020202020204" pitchFamily="34" charset="0"/>
              </a:rPr>
              <a:t>(A) Co-immunofluorescence of rat brain showing GFAP-positive astrocytes (red) and NeuN-positive neuronal cell bodies (green). (B–C) Immunostaining of C6 astrocytic cells showing GFAP (red) and DAPI stained nuclei (blue), confirming antibody specificity and astrocyte morphology.</a:t>
            </a:r>
          </a:p>
        </p:txBody>
      </p:sp>
      <p:sp>
        <p:nvSpPr>
          <p:cNvPr id="1123" name="Rectangle 1122">
            <a:extLst>
              <a:ext uri="{FF2B5EF4-FFF2-40B4-BE49-F238E27FC236}">
                <a16:creationId xmlns:a16="http://schemas.microsoft.com/office/drawing/2014/main" id="{AFA0EB8D-95A1-9BD9-EFB5-6A7FCC239CEC}"/>
              </a:ext>
            </a:extLst>
          </p:cNvPr>
          <p:cNvSpPr/>
          <p:nvPr/>
        </p:nvSpPr>
        <p:spPr>
          <a:xfrm>
            <a:off x="12724050" y="5583402"/>
            <a:ext cx="18443068" cy="26732323"/>
          </a:xfrm>
          <a:prstGeom prst="rect">
            <a:avLst/>
          </a:prstGeom>
          <a:noFill/>
          <a:ln w="76200">
            <a:solidFill>
              <a:srgbClr val="004D8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24" name="TextBox 1123">
            <a:extLst>
              <a:ext uri="{FF2B5EF4-FFF2-40B4-BE49-F238E27FC236}">
                <a16:creationId xmlns:a16="http://schemas.microsoft.com/office/drawing/2014/main" id="{4976E2B3-99F9-5B20-6EF8-C8B21D992AEF}"/>
              </a:ext>
            </a:extLst>
          </p:cNvPr>
          <p:cNvSpPr txBox="1"/>
          <p:nvPr/>
        </p:nvSpPr>
        <p:spPr>
          <a:xfrm>
            <a:off x="12882262" y="27202416"/>
            <a:ext cx="18865226" cy="3231654"/>
          </a:xfrm>
          <a:prstGeom prst="rect">
            <a:avLst/>
          </a:prstGeom>
          <a:noFill/>
        </p:spPr>
        <p:txBody>
          <a:bodyPr wrap="square" rtlCol="0">
            <a:spAutoFit/>
          </a:bodyPr>
          <a:lstStyle/>
          <a:p>
            <a:pPr marL="457200" indent="-457200">
              <a:buFont typeface="Arial" panose="020B0604020202020204" pitchFamily="34" charset="0"/>
              <a:buChar char="•"/>
            </a:pPr>
            <a:r>
              <a:rPr lang="en-US" sz="3400">
                <a:latin typeface="Arial" panose="020B0604020202020204" pitchFamily="34" charset="0"/>
                <a:cs typeface="Arial" panose="020B0604020202020204" pitchFamily="34" charset="0"/>
              </a:rPr>
              <a:t>GFAP immunohistochemistry (DAB staining) did not clearly visualize astrocytes, suggesting possible issues with tissue quality, staining conditions, or DAB signal stability.</a:t>
            </a:r>
          </a:p>
          <a:p>
            <a:pPr marL="457200" indent="-457200">
              <a:buFont typeface="Arial" panose="020B0604020202020204" pitchFamily="34" charset="0"/>
              <a:buChar char="•"/>
            </a:pPr>
            <a:r>
              <a:rPr lang="en-US" sz="3400">
                <a:latin typeface="Arial" panose="020B0604020202020204" pitchFamily="34" charset="0"/>
                <a:cs typeface="Arial" panose="020B0604020202020204" pitchFamily="34" charset="0"/>
              </a:rPr>
              <a:t>In contrast, GFAP immunofluorescence produced clear astrocyte labeling in tissue</a:t>
            </a:r>
          </a:p>
          <a:p>
            <a:pPr marL="457200" indent="-457200">
              <a:buFont typeface="Arial" panose="020B0604020202020204" pitchFamily="34" charset="0"/>
              <a:buChar char="•"/>
            </a:pPr>
            <a:r>
              <a:rPr lang="en-US" sz="3400">
                <a:latin typeface="Arial" panose="020B0604020202020204" pitchFamily="34" charset="0"/>
                <a:cs typeface="Arial" panose="020B0604020202020204" pitchFamily="34" charset="0"/>
              </a:rPr>
              <a:t>Co-staining (GFAP with NeuN) further demonstrated distinct labeling of astrocytes and neuronal cell bodies.</a:t>
            </a:r>
          </a:p>
          <a:p>
            <a:endParaRPr lang="en-US" sz="3400">
              <a:latin typeface="Arial" panose="020B0604020202020204" pitchFamily="34" charset="0"/>
              <a:cs typeface="Arial" panose="020B0604020202020204" pitchFamily="34" charset="0"/>
            </a:endParaRPr>
          </a:p>
        </p:txBody>
      </p:sp>
      <p:pic>
        <p:nvPicPr>
          <p:cNvPr id="1137" name="Picture 1136">
            <a:extLst>
              <a:ext uri="{FF2B5EF4-FFF2-40B4-BE49-F238E27FC236}">
                <a16:creationId xmlns:a16="http://schemas.microsoft.com/office/drawing/2014/main" id="{54DCC742-224C-A3B3-2975-9EAB81AFAF61}"/>
              </a:ext>
            </a:extLst>
          </p:cNvPr>
          <p:cNvPicPr>
            <a:picLocks noChangeAspect="1"/>
          </p:cNvPicPr>
          <p:nvPr/>
        </p:nvPicPr>
        <p:blipFill>
          <a:blip r:embed="rId17"/>
          <a:stretch>
            <a:fillRect/>
          </a:stretch>
        </p:blipFill>
        <p:spPr>
          <a:xfrm>
            <a:off x="6109191" y="29521359"/>
            <a:ext cx="1378658" cy="869914"/>
          </a:xfrm>
          <a:prstGeom prst="rect">
            <a:avLst/>
          </a:prstGeom>
        </p:spPr>
      </p:pic>
      <p:sp>
        <p:nvSpPr>
          <p:cNvPr id="1138" name="TextBox 1137">
            <a:extLst>
              <a:ext uri="{FF2B5EF4-FFF2-40B4-BE49-F238E27FC236}">
                <a16:creationId xmlns:a16="http://schemas.microsoft.com/office/drawing/2014/main" id="{DC198277-5B74-2483-5F90-A020B1EFEE53}"/>
              </a:ext>
            </a:extLst>
          </p:cNvPr>
          <p:cNvSpPr txBox="1"/>
          <p:nvPr/>
        </p:nvSpPr>
        <p:spPr>
          <a:xfrm>
            <a:off x="12830321" y="30513290"/>
            <a:ext cx="18096806" cy="2185214"/>
          </a:xfrm>
          <a:prstGeom prst="rect">
            <a:avLst/>
          </a:prstGeom>
          <a:noFill/>
        </p:spPr>
        <p:txBody>
          <a:bodyPr wrap="square" rtlCol="0">
            <a:spAutoFit/>
          </a:bodyPr>
          <a:lstStyle/>
          <a:p>
            <a:endParaRPr lang="en-US" sz="340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sz="3400">
                <a:latin typeface="Arial" panose="020B0604020202020204" pitchFamily="34" charset="0"/>
                <a:cs typeface="Arial" panose="020B0604020202020204" pitchFamily="34" charset="0"/>
              </a:rPr>
              <a:t>Hydrogen peroxide treatment may have damaged tissue or reduced signal.</a:t>
            </a:r>
          </a:p>
          <a:p>
            <a:pPr marL="457200" indent="-457200">
              <a:buFont typeface="Arial" panose="020B0604020202020204" pitchFamily="34" charset="0"/>
              <a:buChar char="•"/>
            </a:pPr>
            <a:r>
              <a:rPr lang="en-US" sz="3400">
                <a:latin typeface="Arial" panose="020B0604020202020204" pitchFamily="34" charset="0"/>
                <a:cs typeface="Arial" panose="020B0604020202020204" pitchFamily="34" charset="0"/>
              </a:rPr>
              <a:t>Time- sensitive DAB reaction caused variable staining.</a:t>
            </a:r>
          </a:p>
          <a:p>
            <a:pPr marL="457200" indent="-457200">
              <a:buFont typeface="Arial" panose="020B0604020202020204" pitchFamily="34" charset="0"/>
              <a:buChar char="•"/>
            </a:pPr>
            <a:endParaRPr lang="en-US" sz="3400">
              <a:latin typeface="Arial" panose="020B0604020202020204" pitchFamily="34" charset="0"/>
              <a:cs typeface="Arial" panose="020B0604020202020204" pitchFamily="34" charset="0"/>
            </a:endParaRPr>
          </a:p>
        </p:txBody>
      </p:sp>
      <p:sp>
        <p:nvSpPr>
          <p:cNvPr id="1159" name="Rectangle 30">
            <a:extLst>
              <a:ext uri="{FF2B5EF4-FFF2-40B4-BE49-F238E27FC236}">
                <a16:creationId xmlns:a16="http://schemas.microsoft.com/office/drawing/2014/main" id="{118715C1-3C1C-941C-6990-7E22095991A7}"/>
              </a:ext>
            </a:extLst>
          </p:cNvPr>
          <p:cNvSpPr>
            <a:spLocks noChangeArrowheads="1"/>
          </p:cNvSpPr>
          <p:nvPr/>
        </p:nvSpPr>
        <p:spPr bwMode="auto">
          <a:xfrm>
            <a:off x="32062635" y="17727352"/>
            <a:ext cx="10879343" cy="42780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34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3400" i="0" u="none" strike="noStrike" cap="none" normalizeH="0" baseline="0">
                <a:ln>
                  <a:noFill/>
                </a:ln>
                <a:solidFill>
                  <a:schemeClr val="tx1"/>
                </a:solidFill>
                <a:effectLst/>
                <a:latin typeface="Arial" panose="020B0604020202020204" pitchFamily="34" charset="0"/>
                <a:cs typeface="Arial" panose="020B0604020202020204" pitchFamily="34" charset="0"/>
              </a:rPr>
              <a:t>Complete GFAP staining in fetal alcohol exposed brain sections. </a:t>
            </a:r>
          </a:p>
          <a:p>
            <a:pPr lvl="0" defTabSz="914400" eaLnBrk="0" fontAlgn="base" hangingPunct="0">
              <a:spcBef>
                <a:spcPct val="0"/>
              </a:spcBef>
              <a:spcAft>
                <a:spcPct val="0"/>
              </a:spcAft>
              <a:buFontTx/>
              <a:buChar char="•"/>
            </a:pPr>
            <a:r>
              <a:rPr lang="en-US" sz="3400">
                <a:latin typeface="Arial" panose="020B0604020202020204" pitchFamily="34" charset="0"/>
                <a:cs typeface="Arial" panose="020B0604020202020204" pitchFamily="34" charset="0"/>
              </a:rPr>
              <a:t>Segment GFAP-positive astrocytes for image analysis</a:t>
            </a:r>
            <a:r>
              <a:rPr kumimoji="0" lang="en-US" altLang="en-US" sz="3400" i="0" u="none" strike="noStrike" cap="none" normalizeH="0" baseline="0">
                <a:ln>
                  <a:noFill/>
                </a:ln>
                <a:solidFill>
                  <a:schemeClr val="tx1"/>
                </a:solidFill>
                <a:effectLst/>
                <a:latin typeface="Arial" panose="020B0604020202020204" pitchFamily="34" charset="0"/>
                <a:cs typeface="Arial" panose="020B0604020202020204" pitchFamily="34" charset="0"/>
              </a:rPr>
              <a:t>. </a:t>
            </a:r>
          </a:p>
          <a:p>
            <a:pPr lvl="0" defTabSz="914400" eaLnBrk="0" fontAlgn="base" hangingPunct="0">
              <a:spcBef>
                <a:spcPct val="0"/>
              </a:spcBef>
              <a:spcAft>
                <a:spcPct val="0"/>
              </a:spcAft>
              <a:buFontTx/>
              <a:buChar char="•"/>
            </a:pPr>
            <a:r>
              <a:rPr lang="en-US" sz="3400">
                <a:latin typeface="Arial" panose="020B0604020202020204" pitchFamily="34" charset="0"/>
                <a:cs typeface="Arial" panose="020B0604020202020204" pitchFamily="34" charset="0"/>
              </a:rPr>
              <a:t>Quantify GFAP-positive area to assess astrocyte reactivity</a:t>
            </a:r>
          </a:p>
          <a:p>
            <a:pPr lvl="0" defTabSz="914400" eaLnBrk="0" fontAlgn="base" hangingPunct="0">
              <a:spcBef>
                <a:spcPct val="0"/>
              </a:spcBef>
              <a:spcAft>
                <a:spcPct val="0"/>
              </a:spcAft>
              <a:buFontTx/>
              <a:buChar char="•"/>
            </a:pPr>
            <a:r>
              <a:rPr lang="en-US" sz="3400">
                <a:latin typeface="Arial" panose="020B0604020202020204" pitchFamily="34" charset="0"/>
                <a:cs typeface="Arial" panose="020B0604020202020204" pitchFamily="34" charset="0"/>
              </a:rPr>
              <a:t>Correlate astrocyte activation with sustained attention performance.</a:t>
            </a:r>
            <a:endParaRPr kumimoji="0" lang="en-US" altLang="en-US" sz="340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cxnSp>
        <p:nvCxnSpPr>
          <p:cNvPr id="1161" name="Straight Connector 1160">
            <a:extLst>
              <a:ext uri="{FF2B5EF4-FFF2-40B4-BE49-F238E27FC236}">
                <a16:creationId xmlns:a16="http://schemas.microsoft.com/office/drawing/2014/main" id="{9631E82C-4BDB-635B-AD22-C104A9740D4A}"/>
              </a:ext>
            </a:extLst>
          </p:cNvPr>
          <p:cNvCxnSpPr/>
          <p:nvPr/>
        </p:nvCxnSpPr>
        <p:spPr bwMode="auto">
          <a:xfrm>
            <a:off x="18024529" y="22985941"/>
            <a:ext cx="666427" cy="0"/>
          </a:xfrm>
          <a:prstGeom prst="line">
            <a:avLst/>
          </a:prstGeom>
          <a:solidFill>
            <a:srgbClr val="990000"/>
          </a:solidFill>
          <a:ln w="9525" cap="flat" cmpd="sng" algn="ctr">
            <a:solidFill>
              <a:schemeClr val="bg1"/>
            </a:solidFill>
            <a:prstDash val="solid"/>
            <a:round/>
            <a:headEnd type="none" w="med" len="med"/>
            <a:tailEnd type="none" w="med" len="med"/>
          </a:ln>
          <a:effectLst/>
        </p:spPr>
      </p:cxnSp>
      <p:sp>
        <p:nvSpPr>
          <p:cNvPr id="1162" name="TextBox 1161">
            <a:extLst>
              <a:ext uri="{FF2B5EF4-FFF2-40B4-BE49-F238E27FC236}">
                <a16:creationId xmlns:a16="http://schemas.microsoft.com/office/drawing/2014/main" id="{ABAFDF80-DC64-AE7B-D4B9-31A98BB67981}"/>
              </a:ext>
            </a:extLst>
          </p:cNvPr>
          <p:cNvSpPr txBox="1"/>
          <p:nvPr/>
        </p:nvSpPr>
        <p:spPr>
          <a:xfrm>
            <a:off x="17928936" y="22951119"/>
            <a:ext cx="1471935" cy="307777"/>
          </a:xfrm>
          <a:prstGeom prst="rect">
            <a:avLst/>
          </a:prstGeom>
          <a:noFill/>
        </p:spPr>
        <p:txBody>
          <a:bodyPr wrap="square" rtlCol="0">
            <a:spAutoFit/>
          </a:bodyPr>
          <a:lstStyle/>
          <a:p>
            <a:r>
              <a:rPr lang="en-US" sz="1400">
                <a:solidFill>
                  <a:schemeClr val="bg1"/>
                </a:solidFill>
              </a:rPr>
              <a:t>180 µm</a:t>
            </a:r>
          </a:p>
        </p:txBody>
      </p:sp>
      <p:sp>
        <p:nvSpPr>
          <p:cNvPr id="1163" name="TextBox 1162">
            <a:extLst>
              <a:ext uri="{FF2B5EF4-FFF2-40B4-BE49-F238E27FC236}">
                <a16:creationId xmlns:a16="http://schemas.microsoft.com/office/drawing/2014/main" id="{CFFDD231-4E68-481D-4DFE-EA923277BCD3}"/>
              </a:ext>
            </a:extLst>
          </p:cNvPr>
          <p:cNvSpPr txBox="1"/>
          <p:nvPr/>
        </p:nvSpPr>
        <p:spPr>
          <a:xfrm>
            <a:off x="18383116" y="16326861"/>
            <a:ext cx="1256764" cy="307777"/>
          </a:xfrm>
          <a:prstGeom prst="rect">
            <a:avLst/>
          </a:prstGeom>
          <a:noFill/>
        </p:spPr>
        <p:txBody>
          <a:bodyPr wrap="square" rtlCol="0">
            <a:spAutoFit/>
          </a:bodyPr>
          <a:lstStyle/>
          <a:p>
            <a:r>
              <a:rPr lang="en-US" sz="1400">
                <a:solidFill>
                  <a:schemeClr val="bg1"/>
                </a:solidFill>
              </a:rPr>
              <a:t>90 µm</a:t>
            </a:r>
          </a:p>
        </p:txBody>
      </p:sp>
      <p:cxnSp>
        <p:nvCxnSpPr>
          <p:cNvPr id="1165" name="Straight Connector 1164">
            <a:extLst>
              <a:ext uri="{FF2B5EF4-FFF2-40B4-BE49-F238E27FC236}">
                <a16:creationId xmlns:a16="http://schemas.microsoft.com/office/drawing/2014/main" id="{67F4F162-8A58-7ED6-D75D-04A3476428C5}"/>
              </a:ext>
            </a:extLst>
          </p:cNvPr>
          <p:cNvCxnSpPr>
            <a:cxnSpLocks/>
          </p:cNvCxnSpPr>
          <p:nvPr/>
        </p:nvCxnSpPr>
        <p:spPr bwMode="auto">
          <a:xfrm>
            <a:off x="18277057" y="16326861"/>
            <a:ext cx="827797" cy="0"/>
          </a:xfrm>
          <a:prstGeom prst="line">
            <a:avLst/>
          </a:prstGeom>
          <a:solidFill>
            <a:srgbClr val="990000"/>
          </a:solidFill>
          <a:ln w="9525" cap="flat" cmpd="sng" algn="ctr">
            <a:solidFill>
              <a:schemeClr val="bg1"/>
            </a:solidFill>
            <a:prstDash val="solid"/>
            <a:round/>
            <a:headEnd type="none" w="med" len="med"/>
            <a:tailEnd type="none" w="med" len="med"/>
          </a:ln>
          <a:effectLst/>
        </p:spPr>
      </p:cxnSp>
      <p:sp>
        <p:nvSpPr>
          <p:cNvPr id="1168" name="TextBox 1167">
            <a:extLst>
              <a:ext uri="{FF2B5EF4-FFF2-40B4-BE49-F238E27FC236}">
                <a16:creationId xmlns:a16="http://schemas.microsoft.com/office/drawing/2014/main" id="{89E525E7-739F-240C-6380-33BDA7761901}"/>
              </a:ext>
            </a:extLst>
          </p:cNvPr>
          <p:cNvSpPr txBox="1"/>
          <p:nvPr/>
        </p:nvSpPr>
        <p:spPr>
          <a:xfrm>
            <a:off x="23901706" y="16338620"/>
            <a:ext cx="1256764" cy="307777"/>
          </a:xfrm>
          <a:prstGeom prst="rect">
            <a:avLst/>
          </a:prstGeom>
          <a:noFill/>
        </p:spPr>
        <p:txBody>
          <a:bodyPr wrap="square" rtlCol="0">
            <a:spAutoFit/>
          </a:bodyPr>
          <a:lstStyle/>
          <a:p>
            <a:r>
              <a:rPr lang="en-US" sz="1400">
                <a:solidFill>
                  <a:schemeClr val="bg1"/>
                </a:solidFill>
              </a:rPr>
              <a:t>500 µm</a:t>
            </a:r>
          </a:p>
        </p:txBody>
      </p:sp>
      <p:cxnSp>
        <p:nvCxnSpPr>
          <p:cNvPr id="1169" name="Straight Connector 1168">
            <a:extLst>
              <a:ext uri="{FF2B5EF4-FFF2-40B4-BE49-F238E27FC236}">
                <a16:creationId xmlns:a16="http://schemas.microsoft.com/office/drawing/2014/main" id="{00E5C3BE-987B-5B55-341C-4F9E9511A742}"/>
              </a:ext>
            </a:extLst>
          </p:cNvPr>
          <p:cNvCxnSpPr>
            <a:cxnSpLocks/>
          </p:cNvCxnSpPr>
          <p:nvPr/>
        </p:nvCxnSpPr>
        <p:spPr bwMode="auto">
          <a:xfrm>
            <a:off x="23901706" y="16372176"/>
            <a:ext cx="827797" cy="0"/>
          </a:xfrm>
          <a:prstGeom prst="line">
            <a:avLst/>
          </a:prstGeom>
          <a:solidFill>
            <a:srgbClr val="990000"/>
          </a:solidFill>
          <a:ln w="9525" cap="flat" cmpd="sng" algn="ctr">
            <a:solidFill>
              <a:schemeClr val="bg1"/>
            </a:solidFill>
            <a:prstDash val="solid"/>
            <a:round/>
            <a:headEnd type="none" w="med" len="med"/>
            <a:tailEnd type="none" w="med" len="med"/>
          </a:ln>
          <a:effectLst/>
        </p:spPr>
      </p:cxnSp>
      <p:pic>
        <p:nvPicPr>
          <p:cNvPr id="1179" name="Picture 1178">
            <a:extLst>
              <a:ext uri="{FF2B5EF4-FFF2-40B4-BE49-F238E27FC236}">
                <a16:creationId xmlns:a16="http://schemas.microsoft.com/office/drawing/2014/main" id="{A1DECA77-84F5-70C5-64DE-CB5005AC3328}"/>
              </a:ext>
            </a:extLst>
          </p:cNvPr>
          <p:cNvPicPr>
            <a:picLocks noChangeAspect="1"/>
          </p:cNvPicPr>
          <p:nvPr/>
        </p:nvPicPr>
        <p:blipFill>
          <a:blip r:embed="rId18"/>
          <a:srcRect l="185" t="3258" r="-1"/>
          <a:stretch>
            <a:fillRect/>
          </a:stretch>
        </p:blipFill>
        <p:spPr>
          <a:xfrm>
            <a:off x="31898108" y="13374465"/>
            <a:ext cx="11316771" cy="4463676"/>
          </a:xfrm>
          <a:prstGeom prst="rect">
            <a:avLst/>
          </a:prstGeom>
        </p:spPr>
      </p:pic>
      <p:pic>
        <p:nvPicPr>
          <p:cNvPr id="1183" name="Picture 1182">
            <a:extLst>
              <a:ext uri="{FF2B5EF4-FFF2-40B4-BE49-F238E27FC236}">
                <a16:creationId xmlns:a16="http://schemas.microsoft.com/office/drawing/2014/main" id="{04C683F5-BEA7-0018-B5CE-D50A44341B08}"/>
              </a:ext>
            </a:extLst>
          </p:cNvPr>
          <p:cNvPicPr>
            <a:picLocks noChangeAspect="1"/>
          </p:cNvPicPr>
          <p:nvPr/>
        </p:nvPicPr>
        <p:blipFill>
          <a:blip r:embed="rId19"/>
          <a:stretch>
            <a:fillRect/>
          </a:stretch>
        </p:blipFill>
        <p:spPr>
          <a:xfrm>
            <a:off x="949221" y="6049474"/>
            <a:ext cx="11078661" cy="3376353"/>
          </a:xfrm>
          <a:prstGeom prst="rect">
            <a:avLst/>
          </a:prstGeom>
        </p:spPr>
      </p:pic>
      <p:sp>
        <p:nvSpPr>
          <p:cNvPr id="1190" name="Oval 1189">
            <a:extLst>
              <a:ext uri="{FF2B5EF4-FFF2-40B4-BE49-F238E27FC236}">
                <a16:creationId xmlns:a16="http://schemas.microsoft.com/office/drawing/2014/main" id="{16C8488F-BED0-7C7F-8473-F8AC0BF0AAE8}"/>
              </a:ext>
            </a:extLst>
          </p:cNvPr>
          <p:cNvSpPr/>
          <p:nvPr/>
        </p:nvSpPr>
        <p:spPr bwMode="auto">
          <a:xfrm>
            <a:off x="10140380" y="26597996"/>
            <a:ext cx="182881" cy="240003"/>
          </a:xfrm>
          <a:prstGeom prst="ellipse">
            <a:avLst/>
          </a:prstGeom>
          <a:solidFill>
            <a:srgbClr val="FF3300"/>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1411288" rtl="0" eaLnBrk="1" fontAlgn="base" latinLnBrk="0" hangingPunct="1">
              <a:lnSpc>
                <a:spcPct val="100000"/>
              </a:lnSpc>
              <a:spcBef>
                <a:spcPct val="0"/>
              </a:spcBef>
              <a:spcAft>
                <a:spcPct val="0"/>
              </a:spcAft>
              <a:buClrTx/>
              <a:buSzTx/>
              <a:buFontTx/>
              <a:buNone/>
              <a:tabLst/>
            </a:pPr>
            <a:endParaRPr kumimoji="0" lang="en-US" sz="3700" b="0" i="0" u="none" strike="noStrike" cap="none" normalizeH="0" baseline="0">
              <a:ln>
                <a:noFill/>
              </a:ln>
              <a:solidFill>
                <a:schemeClr val="tx1"/>
              </a:solidFill>
              <a:effectLst/>
              <a:latin typeface="Times New Roman" charset="0"/>
            </a:endParaRPr>
          </a:p>
        </p:txBody>
      </p:sp>
    </p:spTree>
    <p:extLst>
      <p:ext uri="{BB962C8B-B14F-4D97-AF65-F5344CB8AC3E}">
        <p14:creationId xmlns:p14="http://schemas.microsoft.com/office/powerpoint/2010/main" val="159874971"/>
      </p:ext>
    </p:extLst>
  </p:cSld>
  <p:clrMapOvr>
    <a:masterClrMapping/>
  </p:clrMapOvr>
  <p:extLst>
    <p:ext uri="{6950BFC3-D8DA-4A85-94F7-54DA5524770B}">
      <p188:commentRel xmlns:p188="http://schemas.microsoft.com/office/powerpoint/2018/8/main" r:id="rId3"/>
    </p:ext>
  </p:extLst>
</p:sld>
</file>

<file path=ppt/theme/theme1.xml><?xml version="1.0" encoding="utf-8"?>
<a:theme xmlns:a="http://schemas.openxmlformats.org/drawingml/2006/main" name="Kioka">
  <a:themeElements>
    <a:clrScheme name="UCR Color Palet">
      <a:dk1>
        <a:srgbClr val="000000"/>
      </a:dk1>
      <a:lt1>
        <a:srgbClr val="FFFFFF"/>
      </a:lt1>
      <a:dk2>
        <a:srgbClr val="000000"/>
      </a:dk2>
      <a:lt2>
        <a:srgbClr val="808080"/>
      </a:lt2>
      <a:accent1>
        <a:srgbClr val="FDB71B"/>
      </a:accent1>
      <a:accent2>
        <a:srgbClr val="0058A4"/>
      </a:accent2>
      <a:accent3>
        <a:srgbClr val="FFFFFF"/>
      </a:accent3>
      <a:accent4>
        <a:srgbClr val="000000"/>
      </a:accent4>
      <a:accent5>
        <a:srgbClr val="E4A52F"/>
      </a:accent5>
      <a:accent6>
        <a:srgbClr val="0058A4"/>
      </a:accent6>
      <a:hlink>
        <a:srgbClr val="000000"/>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990000"/>
        </a:soli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1411288" rtl="0" eaLnBrk="1" fontAlgn="base" latinLnBrk="0" hangingPunct="1">
          <a:lnSpc>
            <a:spcPct val="100000"/>
          </a:lnSpc>
          <a:spcBef>
            <a:spcPct val="0"/>
          </a:spcBef>
          <a:spcAft>
            <a:spcPct val="0"/>
          </a:spcAft>
          <a:buClrTx/>
          <a:buSzTx/>
          <a:buFontTx/>
          <a:buNone/>
          <a:tabLst/>
          <a:defRPr kumimoji="0" lang="en-US" sz="37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rgbClr val="990000"/>
        </a:soli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1411288" rtl="0" eaLnBrk="1" fontAlgn="base" latinLnBrk="0" hangingPunct="1">
          <a:lnSpc>
            <a:spcPct val="100000"/>
          </a:lnSpc>
          <a:spcBef>
            <a:spcPct val="0"/>
          </a:spcBef>
          <a:spcAft>
            <a:spcPct val="0"/>
          </a:spcAft>
          <a:buClrTx/>
          <a:buSzTx/>
          <a:buFontTx/>
          <a:buNone/>
          <a:tabLst/>
          <a:defRPr kumimoji="0" lang="en-US" sz="3700" b="0" i="0" u="none" strike="noStrike" cap="none" normalizeH="0" baseline="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525" row="3">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15B4EA4A-44FB-44F0-A677-CBC6154E904A}">
  <we:reference id="WA200006038" version="1.0.0.5" store="Omex" storeType="OMEX"/>
  <we:alternateReferences>
    <we:reference id="WA200006038" version="1.0.0.5" store="WA200006038" storeType="OMEX"/>
  </we:alternateReferences>
  <we:properties>
    <we:property name="pptx_export_from_biorender" value="false"/>
  </we:properties>
  <we:bindings/>
  <we:snapshot xmlns:r="http://schemas.openxmlformats.org/officeDocument/2006/relationships"/>
  <we:extLst>
    <a:ext xmlns:a="http://schemas.openxmlformats.org/drawingml/2006/main" uri="{0858819E-0033-43BF-8937-05EC82904868}">
      <we:backgroundApp state="1" runtimeId="Taskpane.Url"/>
    </a:ext>
  </we:extLst>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DABB52E3DB5854CA7E90C65273DFE2A" ma:contentTypeVersion="10" ma:contentTypeDescription="Create a new document." ma:contentTypeScope="" ma:versionID="eb2aeb92310af9ee9d5809b66069f230">
  <xsd:schema xmlns:xsd="http://www.w3.org/2001/XMLSchema" xmlns:xs="http://www.w3.org/2001/XMLSchema" xmlns:p="http://schemas.microsoft.com/office/2006/metadata/properties" xmlns:ns3="07504391-6291-4495-b3ec-d3f9de8b205a" targetNamespace="http://schemas.microsoft.com/office/2006/metadata/properties" ma:root="true" ma:fieldsID="2b9829ff5795ecbe7ab25113974bffb3" ns3:_="">
    <xsd:import namespace="07504391-6291-4495-b3ec-d3f9de8b205a"/>
    <xsd:element name="properties">
      <xsd:complexType>
        <xsd:sequence>
          <xsd:element name="documentManagement">
            <xsd:complexType>
              <xsd:all>
                <xsd:element ref="ns3:MediaServiceDateTaken" minOccurs="0"/>
                <xsd:element ref="ns3:MediaServiceMetadata" minOccurs="0"/>
                <xsd:element ref="ns3:MediaServiceFastMetadata" minOccurs="0"/>
                <xsd:element ref="ns3:MediaServiceSearchProperties" minOccurs="0"/>
                <xsd:element ref="ns3:MediaServiceObjectDetectorVersions" minOccurs="0"/>
                <xsd:element ref="ns3:MediaServiceSystemTags" minOccurs="0"/>
                <xsd:element ref="ns3:MediaServiceGenerationTime" minOccurs="0"/>
                <xsd:element ref="ns3:MediaServiceEventHashCode" minOccurs="0"/>
                <xsd:element ref="ns3:MediaLengthInSeconds" minOccurs="0"/>
                <xsd:element ref="ns3: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7504391-6291-4495-b3ec-d3f9de8b205a" elementFormDefault="qualified">
    <xsd:import namespace="http://schemas.microsoft.com/office/2006/documentManagement/types"/>
    <xsd:import namespace="http://schemas.microsoft.com/office/infopath/2007/PartnerControls"/>
    <xsd:element name="MediaServiceDateTaken" ma:index="8" nillable="true" ma:displayName="MediaServiceDateTaken" ma:hidden="true" ma:indexed="true" ma:internalName="MediaServiceDateTaken" ma:readOnly="true">
      <xsd:simpleType>
        <xsd:restriction base="dms:Text"/>
      </xsd:simple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SearchProperties" ma:index="11" nillable="true" ma:displayName="MediaServiceSearchProperties" ma:hidden="true" ma:internalName="MediaServiceSearchProperties"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SystemTags" ma:index="13" nillable="true" ma:displayName="MediaServiceSystemTags" ma:hidden="true" ma:internalName="MediaServiceSystemTags" ma:readOnly="true">
      <xsd:simpleType>
        <xsd:restriction base="dms:Note"/>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_activity" ma:index="17" nillable="true" ma:displayName="_activity" ma:hidden="true" ma:internalName="_activity">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07504391-6291-4495-b3ec-d3f9de8b205a" xsi:nil="true"/>
  </documentManagement>
</p:properties>
</file>

<file path=customXml/itemProps1.xml><?xml version="1.0" encoding="utf-8"?>
<ds:datastoreItem xmlns:ds="http://schemas.openxmlformats.org/officeDocument/2006/customXml" ds:itemID="{0F5C62E0-7341-4416-AAD6-E8C6789F92E0}">
  <ds:schemaRefs>
    <ds:schemaRef ds:uri="07504391-6291-4495-b3ec-d3f9de8b205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A25FABC5-1B00-45C6-869D-E751068DD987}">
  <ds:schemaRefs>
    <ds:schemaRef ds:uri="http://schemas.microsoft.com/sharepoint/v3/contenttype/forms"/>
  </ds:schemaRefs>
</ds:datastoreItem>
</file>

<file path=customXml/itemProps3.xml><?xml version="1.0" encoding="utf-8"?>
<ds:datastoreItem xmlns:ds="http://schemas.openxmlformats.org/officeDocument/2006/customXml" ds:itemID="{FBD9BBAB-7CD8-44AF-8D08-259AFF1A3544}">
  <ds:schemaRefs>
    <ds:schemaRef ds:uri="07504391-6291-4495-b3ec-d3f9de8b205a"/>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Custom</PresentationFormat>
  <Slides>1</Slides>
  <Notes>1</Notes>
  <HiddenSlides>0</HiddenSlides>
  <ScaleCrop>false</ScaleCrop>
  <HeadingPairs>
    <vt:vector size="4" baseType="variant">
      <vt:variant>
        <vt:lpstr>Theme</vt:lpstr>
      </vt:variant>
      <vt:variant>
        <vt:i4>1</vt:i4>
      </vt:variant>
      <vt:variant>
        <vt:lpstr>Slide Titles</vt:lpstr>
      </vt:variant>
      <vt:variant>
        <vt:i4>1</vt:i4>
      </vt:variant>
    </vt:vector>
  </HeadingPairs>
  <TitlesOfParts>
    <vt:vector size="2" baseType="lpstr">
      <vt:lpstr>Kioka</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 Scimone</dc:creator>
  <cp:revision>2</cp:revision>
  <dcterms:created xsi:type="dcterms:W3CDTF">2024-03-27T13:54:10Z</dcterms:created>
  <dcterms:modified xsi:type="dcterms:W3CDTF">2026-04-09T01:56:34Z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0x010100EDABB52E3DB5854CA7E90C65273DFE2A</vt:lpwstr>
  </property>
</Properties>
</file>