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00_0.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4"/>
  </p:sldMasterIdLst>
  <p:notesMasterIdLst>
    <p:notesMasterId r:id="rId6"/>
  </p:notesMasterIdLst>
  <p:sldIdLst>
    <p:sldId id="256" r:id="rId5"/>
  </p:sldIdLst>
  <p:sldSz cx="38404800" cy="32918400"/>
  <p:notesSz cx="32100838" cy="37587238"/>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1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1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1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1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1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1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1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1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13"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Untitled Section" id="{43A5D049-4FF7-42D7-A19B-C4E425486420}">
          <p14:sldIdLst>
            <p14:sldId id="256"/>
          </p14:sldIdLst>
        </p14:section>
      </p14:sectionLst>
    </p:ext>
    <p:ext uri="{EFAFB233-063F-42B5-8137-9DF3F51BA10A}">
      <p15:sldGuideLst xmlns:p15="http://schemas.microsoft.com/office/powerpoint/2012/main">
        <p15:guide id="1" orient="horz" pos="10320" userDrawn="1">
          <p15:clr>
            <a:srgbClr val="A4A3A4"/>
          </p15:clr>
        </p15:guide>
        <p15:guide id="2" pos="1207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C6F5A14-0821-492B-2F7F-868C3DD2D0C0}" name="Marlon Pinto" initials="" userId="S::mp1629@usnh.edu::824a4e08-d233-4a31-b27b-b1ae8059de39" providerId="AD"/>
  <p188:author id="{20A89E1F-F090-B682-2BA5-550C95AC6F55}" name="Ty Valley" initials="TV" userId="S::tmv1020@usnh.edu::3a1dffa8-ef98-4e29-ae89-af7bf82f1035" providerId="AD"/>
  <p188:author id="{71BA3659-24AF-64B3-AB90-DDF3FF47C9DE}" name="Linqing Li" initials="LL" userId="S::ll1124@usnh.edu::53032458-91b9-479a-a5b1-8ac87693f0c0" providerId="AD"/>
  <p188:author id="{BA24EF69-CF00-CC3B-9F5E-3E3685AC88A4}" name="Evan Kennedy" initials="EK" userId="S::eak1048@usnh.edu::b22b0be3-2df4-408d-8291-8818ff68fc20" providerId="AD"/>
  <p188:author id="{1A29C9A6-13D9-EF46-4B89-E331D64C9760}" name="Saniya Yesmin Bubli" initials="SB" userId="S::sb1508@usnh.edu::b9230f00-5a5f-45dd-bb05-6a0217a9d31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inqing Li" initials="LL" lastIdx="3" clrIdx="0">
    <p:extLst>
      <p:ext uri="{19B8F6BF-5375-455C-9EA6-DF929625EA0E}">
        <p15:presenceInfo xmlns:p15="http://schemas.microsoft.com/office/powerpoint/2012/main" userId="S::ll1124@usnh.edu::53032458-91b9-479a-a5b1-8ac87693f0c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FF"/>
    <a:srgbClr val="99CCFF"/>
    <a:srgbClr val="CCECFF"/>
    <a:srgbClr val="66CCFF"/>
    <a:srgbClr val="0729B9"/>
    <a:srgbClr val="0099FF"/>
    <a:srgbClr val="584E4D"/>
    <a:srgbClr val="059E05"/>
    <a:srgbClr val="6699FF"/>
    <a:srgbClr val="99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581"/>
    <p:restoredTop sz="94660"/>
  </p:normalViewPr>
  <p:slideViewPr>
    <p:cSldViewPr snapToGrid="0">
      <p:cViewPr varScale="1">
        <p:scale>
          <a:sx n="24" d="100"/>
          <a:sy n="24" d="100"/>
        </p:scale>
        <p:origin x="296" y="384"/>
      </p:cViewPr>
      <p:guideLst>
        <p:guide orient="horz" pos="10320"/>
        <p:guide pos="1207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commentAuthors" Target="commentAuthors.xml"/><Relationship Id="rId12" Type="http://schemas.microsoft.com/office/2018/10/relationships/authors" Target="author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viewProps" Target="viewProps.xml"/></Relationships>
</file>

<file path=ppt/comments/modernComment_100_0.xml><?xml version="1.0" encoding="utf-8"?>
<p188:cmLst xmlns:a="http://schemas.openxmlformats.org/drawingml/2006/main" xmlns:r="http://schemas.openxmlformats.org/officeDocument/2006/relationships" xmlns:p188="http://schemas.microsoft.com/office/powerpoint/2018/8/main">
  <p188:cm id="{0B5175A4-CF3F-4380-BE26-F669F270FAF0}" authorId="{BA24EF69-CF00-CC3B-9F5E-3E3685AC88A4}" status="resolved" created="2025-04-21T02:46:16.818" complete="100000">
    <ac:txMkLst xmlns:ac="http://schemas.microsoft.com/office/drawing/2013/main/command">
      <pc:docMk xmlns:pc="http://schemas.microsoft.com/office/powerpoint/2013/main/command"/>
      <pc:sldMk xmlns:pc="http://schemas.microsoft.com/office/powerpoint/2013/main/command" cId="0" sldId="256"/>
      <ac:spMk id="17" creationId="{87A63061-8076-32C1-0A4B-391F1EF9CA41}"/>
      <ac:txMk cp="479" len="16">
        <ac:context len="989" hash="956397344"/>
      </ac:txMk>
    </ac:txMkLst>
    <p188:pos x="7426099" y="6109022"/>
    <p188:txBody>
      <a:bodyPr/>
      <a:lstStyle/>
      <a:p>
        <a:r>
          <a:rPr lang="en-US"/>
          <a:t>change to vascularization, vascularization and vasculogenesis are two different words they both mean the same thing </a:t>
        </a:r>
      </a:p>
    </p188:txBody>
  </p188:cm>
  <p188:cm id="{D8FED391-BE57-4C66-90E4-D6BF3704D5BB}" authorId="{BA24EF69-CF00-CC3B-9F5E-3E3685AC88A4}" status="resolved" created="2025-04-21T02:46:59.101" complete="100000">
    <ac:txMkLst xmlns:ac="http://schemas.microsoft.com/office/drawing/2013/main/command">
      <pc:docMk xmlns:pc="http://schemas.microsoft.com/office/powerpoint/2013/main/command"/>
      <pc:sldMk xmlns:pc="http://schemas.microsoft.com/office/powerpoint/2013/main/command" cId="0" sldId="256"/>
      <ac:spMk id="17" creationId="{87A63061-8076-32C1-0A4B-391F1EF9CA41}"/>
      <ac:txMk cp="525" len="4">
        <ac:context len="989" hash="956397344"/>
      </ac:txMk>
    </ac:txMkLst>
    <p188:pos x="3778962" y="6724319"/>
    <p188:txBody>
      <a:bodyPr/>
      <a:lstStyle/>
      <a:p>
        <a:r>
          <a:rPr lang="en-US"/>
          <a:t>weak can mean a lot of things, it's not stiff enough, or its mechanical properties are too weak</a:t>
        </a:r>
      </a:p>
    </p188:txBody>
  </p188:cm>
  <p188:cm id="{4F21D608-DCA6-4295-946E-36B9A5DBAF47}" authorId="{BA24EF69-CF00-CC3B-9F5E-3E3685AC88A4}" status="resolved" created="2025-04-21T02:47:54.837" complete="100000">
    <ac:txMkLst xmlns:ac="http://schemas.microsoft.com/office/drawing/2013/main/command">
      <pc:docMk xmlns:pc="http://schemas.microsoft.com/office/powerpoint/2013/main/command"/>
      <pc:sldMk xmlns:pc="http://schemas.microsoft.com/office/powerpoint/2013/main/command" cId="0" sldId="256"/>
      <ac:spMk id="17" creationId="{87A63061-8076-32C1-0A4B-391F1EF9CA41}"/>
      <ac:txMk cp="692" len="55">
        <ac:context len="989" hash="956397344"/>
      </ac:txMk>
    </ac:txMkLst>
    <p188:pos x="2153129" y="9229457"/>
    <p188:txBody>
      <a:bodyPr/>
      <a:lstStyle/>
      <a:p>
        <a:r>
          <a:rPr lang="en-US"/>
          <a:t>vascularization is the process of forming blood vessels, and we are doing it in a hydrogel. This makes it sound like vasculo is defined as being in a hydrogel so just be careful with wording</a:t>
        </a:r>
      </a:p>
    </p188:txBody>
  </p188:cm>
  <p188:cm id="{03DB7A2B-93F0-48BC-8F4F-42BA4A4F7E37}" authorId="{BA24EF69-CF00-CC3B-9F5E-3E3685AC88A4}" status="resolved" created="2025-04-21T02:50:12.888" complete="100000">
    <ac:deMkLst xmlns:ac="http://schemas.microsoft.com/office/drawing/2013/main/command">
      <pc:docMk xmlns:pc="http://schemas.microsoft.com/office/powerpoint/2013/main/command"/>
      <pc:sldMk xmlns:pc="http://schemas.microsoft.com/office/powerpoint/2013/main/command" cId="0" sldId="256"/>
      <ac:picMk id="12" creationId="{E6350805-8436-A22D-3739-CCEB1BCDBBBA}"/>
    </ac:deMkLst>
    <p188:txBody>
      <a:bodyPr/>
      <a:lstStyle/>
      <a:p>
        <a:r>
          <a:rPr lang="en-US"/>
          <a:t>im not sure what youre gonna say here i feel like this is a bad diagram, if you do know then thats cool if not we can find a better one</a:t>
        </a:r>
      </a:p>
    </p188:txBody>
  </p188:cm>
  <p188:cm id="{7089C113-E30B-42A7-AC37-63A6F0625FDC}" authorId="{BA24EF69-CF00-CC3B-9F5E-3E3685AC88A4}" status="resolved" created="2025-04-21T02:50:54.014" complete="100000">
    <ac:txMkLst xmlns:ac="http://schemas.microsoft.com/office/drawing/2013/main/command">
      <pc:docMk xmlns:pc="http://schemas.microsoft.com/office/powerpoint/2013/main/command"/>
      <pc:sldMk xmlns:pc="http://schemas.microsoft.com/office/powerpoint/2013/main/command" cId="0" sldId="256"/>
      <ac:spMk id="194" creationId="{F5859CEA-A784-42FA-8141-D86776CA0E83}"/>
      <ac:txMk cp="88" len="111">
        <ac:context len="342" hash="3161981105"/>
      </ac:txMk>
    </ac:txMkLst>
    <p188:pos x="9720915" y="2827053"/>
    <p188:txBody>
      <a:bodyPr/>
      <a:lstStyle/>
      <a:p>
        <a:r>
          <a:rPr lang="en-US"/>
          <a:t>good but fix grammar</a:t>
        </a:r>
      </a:p>
    </p188:txBody>
  </p188:cm>
  <p188:cm id="{451DA8F2-F0AB-42B7-B914-0AD3BA0E2DB8}" authorId="{BA24EF69-CF00-CC3B-9F5E-3E3685AC88A4}" status="resolved" created="2025-04-21T02:51:16.640" complete="100000">
    <ac:txMkLst xmlns:ac="http://schemas.microsoft.com/office/drawing/2013/main/command">
      <pc:docMk xmlns:pc="http://schemas.microsoft.com/office/powerpoint/2013/main/command"/>
      <pc:sldMk xmlns:pc="http://schemas.microsoft.com/office/powerpoint/2013/main/command" cId="0" sldId="256"/>
      <ac:spMk id="194" creationId="{F5859CEA-A784-42FA-8141-D86776CA0E83}"/>
      <ac:txMk cp="245" len="6">
        <ac:context len="342" hash="3161981105"/>
      </ac:txMk>
    </ac:txMkLst>
    <p188:pos x="3495698" y="3497879"/>
    <p188:txBody>
      <a:bodyPr/>
      <a:lstStyle/>
      <a:p>
        <a:r>
          <a:rPr lang="en-US"/>
          <a:t>crosslinks under</a:t>
        </a:r>
      </a:p>
    </p188:txBody>
  </p188:cm>
  <p188:cm id="{D770EFEE-5060-462B-B898-D0A5E9FC0717}" authorId="{BA24EF69-CF00-CC3B-9F5E-3E3685AC88A4}" status="resolved" created="2025-04-21T02:51:34.124" complete="100000">
    <ac:txMkLst xmlns:ac="http://schemas.microsoft.com/office/drawing/2013/main/command">
      <pc:docMk xmlns:pc="http://schemas.microsoft.com/office/powerpoint/2013/main/command"/>
      <pc:sldMk xmlns:pc="http://schemas.microsoft.com/office/powerpoint/2013/main/command" cId="0" sldId="256"/>
      <ac:spMk id="194" creationId="{F5859CEA-A784-42FA-8141-D86776CA0E83}"/>
      <ac:txMk cp="306" len="3">
        <ac:context len="342" hash="3161981105"/>
      </ac:txMk>
    </ac:txMkLst>
    <p188:pos x="2825290" y="4168705"/>
    <p188:txBody>
      <a:bodyPr/>
      <a:lstStyle/>
      <a:p>
        <a:r>
          <a:rPr lang="en-US"/>
          <a:t>forms into a gel</a:t>
        </a:r>
      </a:p>
    </p188:txBody>
  </p188:cm>
  <p188:cm id="{A630D7A0-03E5-40A6-ABF6-42DF47281EBB}" authorId="{BA24EF69-CF00-CC3B-9F5E-3E3685AC88A4}" status="resolved" created="2025-04-21T02:53:00.049" complete="100000">
    <ac:txMkLst xmlns:ac="http://schemas.microsoft.com/office/drawing/2013/main/command">
      <pc:docMk xmlns:pc="http://schemas.microsoft.com/office/powerpoint/2013/main/command"/>
      <pc:sldMk xmlns:pc="http://schemas.microsoft.com/office/powerpoint/2013/main/command" cId="0" sldId="256"/>
      <ac:spMk id="8" creationId="{C6A922E1-D7B7-8382-84AD-55408D8D3020}"/>
      <ac:txMk cp="38">
        <ac:context len="39" hash="2800758683"/>
      </ac:txMk>
    </ac:txMkLst>
    <p188:pos x="4836514" y="1389568"/>
    <p188:txBody>
      <a:bodyPr/>
      <a:lstStyle/>
      <a:p>
        <a:r>
          <a:rPr lang="en-US"/>
          <a:t>again id take out the ratios, theyre helpful in procedures for volume amounts but they are just based on what our working stock concentration was for dex and for col, so just have the mass concentrations on the poster</a:t>
        </a:r>
      </a:p>
    </p188:txBody>
  </p188:cm>
  <p188:cm id="{FB93CDC4-7B2F-42D7-8F59-802709422FD9}" authorId="{BA24EF69-CF00-CC3B-9F5E-3E3685AC88A4}" status="resolved" created="2025-04-21T02:55:34.694" complete="100000">
    <ac:txMkLst xmlns:ac="http://schemas.microsoft.com/office/drawing/2013/main/command">
      <pc:docMk xmlns:pc="http://schemas.microsoft.com/office/powerpoint/2013/main/command"/>
      <pc:sldMk xmlns:pc="http://schemas.microsoft.com/office/powerpoint/2013/main/command" cId="0" sldId="256"/>
      <ac:spMk id="9" creationId="{017B8B16-A19A-0576-43D4-067E7D2BD8F4}"/>
      <ac:txMk cp="230" len="17">
        <ac:context len="423" hash="4030275199"/>
      </ac:txMk>
    </ac:txMkLst>
    <p188:pos x="9481484" y="3018717"/>
    <p188:txBody>
      <a:bodyPr/>
      <a:lstStyle/>
      <a:p>
        <a:r>
          <a:rPr lang="en-US"/>
          <a:t>careful here, you can leave it but just know there's a fine line between a more complex structure and a more dense mess, and we didnt do any tests to differentiate</a:t>
        </a:r>
      </a:p>
    </p188:txBody>
  </p188:cm>
  <p188:cm id="{818ACE42-BDA2-4D77-AD5E-648FFBDE0192}" authorId="{BA24EF69-CF00-CC3B-9F5E-3E3685AC88A4}" status="resolved" created="2025-04-21T02:55:50.757" complete="100000">
    <ac:txMkLst xmlns:ac="http://schemas.microsoft.com/office/drawing/2013/main/command">
      <pc:docMk xmlns:pc="http://schemas.microsoft.com/office/powerpoint/2013/main/command"/>
      <pc:sldMk xmlns:pc="http://schemas.microsoft.com/office/powerpoint/2013/main/command" cId="0" sldId="256"/>
      <ac:spMk id="9" creationId="{017B8B16-A19A-0576-43D4-067E7D2BD8F4}"/>
      <ac:txMk cp="299">
        <ac:context len="423" hash="4030275199"/>
      </ac:txMk>
    </ac:txMkLst>
    <p188:pos x="1436588" y="4264537"/>
    <p188:txBody>
      <a:bodyPr/>
      <a:lstStyle/>
      <a:p>
        <a:r>
          <a:rPr lang="en-US"/>
          <a:t>ratio</a:t>
        </a:r>
      </a:p>
    </p188:txBody>
  </p188:cm>
  <p188:cm id="{F22A1C1D-3A5F-473C-A271-C59907CF267C}" authorId="{BA24EF69-CF00-CC3B-9F5E-3E3685AC88A4}" created="2025-04-21T03:01:05.926">
    <ac:txMkLst xmlns:ac="http://schemas.microsoft.com/office/drawing/2013/main/command">
      <pc:docMk xmlns:pc="http://schemas.microsoft.com/office/powerpoint/2013/main/command"/>
      <pc:sldMk xmlns:pc="http://schemas.microsoft.com/office/powerpoint/2013/main/command" cId="0" sldId="256"/>
      <ac:spMk id="16" creationId="{BB4B09EC-7B24-B27F-4B10-CB0DFFDA48E3}"/>
      <ac:txMk cp="140" len="89">
        <ac:context len="375" hash="2251761390"/>
      </ac:txMk>
    </ac:txMkLst>
    <p188:pos x="3543585" y="3641627"/>
    <p188:txBody>
      <a:bodyPr/>
      <a:lstStyle/>
      <a:p>
        <a:r>
          <a:rPr lang="en-US"/>
          <a:t>the writing is fine, make sure for verbal stuff you know ur cell sizes. huvecs are around 50 um, you can find hdf sizes</a:t>
        </a:r>
      </a:p>
    </p188:txBody>
  </p188:cm>
  <p188:cm id="{70E4C29C-70D4-4C51-AF3B-143022C1D0C9}" authorId="{BA24EF69-CF00-CC3B-9F5E-3E3685AC88A4}" created="2025-04-21T03:01:44.818">
    <ac:txMkLst xmlns:ac="http://schemas.microsoft.com/office/drawing/2013/main/command">
      <pc:docMk xmlns:pc="http://schemas.microsoft.com/office/powerpoint/2013/main/command"/>
      <pc:sldMk xmlns:pc="http://schemas.microsoft.com/office/powerpoint/2013/main/command" cId="0" sldId="256"/>
      <ac:spMk id="32" creationId="{EA611254-E3E1-94EC-BCD2-3BDB1FE9EB43}"/>
      <ac:txMk cp="109">
        <ac:context len="161" hash="4056401733"/>
      </ac:txMk>
    </ac:txMkLst>
    <p188:pos x="7374487" y="2252059"/>
    <p188:txBody>
      <a:bodyPr/>
      <a:lstStyle/>
      <a:p>
        <a:r>
          <a:rPr lang="en-US"/>
          <a:t>know how long</a:t>
        </a:r>
      </a:p>
    </p188:txBody>
  </p188:cm>
  <p188:cm id="{5C168A39-CCE9-4234-9577-99B85BA9F208}" authorId="{BA24EF69-CF00-CC3B-9F5E-3E3685AC88A4}" created="2025-04-21T03:03:08.461">
    <ac:txMkLst xmlns:ac="http://schemas.microsoft.com/office/drawing/2013/main/command">
      <pc:docMk xmlns:pc="http://schemas.microsoft.com/office/powerpoint/2013/main/command"/>
      <pc:sldMk xmlns:pc="http://schemas.microsoft.com/office/powerpoint/2013/main/command" cId="0" sldId="256"/>
      <ac:spMk id="100" creationId="{00000000-0000-0000-0000-000000000000}"/>
      <ac:txMk cp="477" len="74">
        <ac:context len="680" hash="3998729223"/>
      </ac:txMk>
    </ac:txMkLst>
    <p188:pos x="5075946" y="5462441"/>
    <p188:txBody>
      <a:bodyPr/>
      <a:lstStyle/>
      <a:p>
        <a:r>
          <a:rPr lang="en-US"/>
          <a:t>good, but have something discrete and solid here, like our next goal is to achieve this specifically, something more measurable than simply doing better</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13910363" cy="1879362"/>
          </a:xfrm>
          <a:prstGeom prst="rect">
            <a:avLst/>
          </a:prstGeom>
          <a:noFill/>
          <a:ln>
            <a:noFill/>
          </a:ln>
        </p:spPr>
        <p:txBody>
          <a:bodyPr spcFirstLastPara="1" wrap="square" lIns="398147" tIns="199019" rIns="398147" bIns="199019" anchor="t" anchorCtr="0">
            <a:noAutofit/>
          </a:bodyPr>
          <a:lstStyle>
            <a:lvl1pPr marR="0" lvl="0" algn="l" rtl="0">
              <a:spcBef>
                <a:spcPts val="0"/>
              </a:spcBef>
              <a:spcAft>
                <a:spcPts val="0"/>
              </a:spcAft>
              <a:buSzPts val="1400"/>
              <a:buNone/>
              <a:defRPr sz="5200" b="0" i="0" u="none" strike="noStrike" cap="none">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105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05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05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05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05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05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05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0500" b="0" i="0" u="none" strike="noStrike" cap="none">
                <a:solidFill>
                  <a:schemeClr val="dk1"/>
                </a:solidFill>
                <a:latin typeface="Times New Roman"/>
                <a:ea typeface="Times New Roman"/>
                <a:cs typeface="Times New Roman"/>
                <a:sym typeface="Times New Roman"/>
              </a:defRPr>
            </a:lvl9pPr>
          </a:lstStyle>
          <a:p>
            <a:endParaRPr/>
          </a:p>
        </p:txBody>
      </p:sp>
      <p:sp>
        <p:nvSpPr>
          <p:cNvPr id="4" name="Google Shape;4;n"/>
          <p:cNvSpPr txBox="1">
            <a:spLocks noGrp="1"/>
          </p:cNvSpPr>
          <p:nvPr>
            <p:ph type="dt" idx="10"/>
          </p:nvPr>
        </p:nvSpPr>
        <p:spPr>
          <a:xfrm>
            <a:off x="18183047" y="0"/>
            <a:ext cx="13910363" cy="1879362"/>
          </a:xfrm>
          <a:prstGeom prst="rect">
            <a:avLst/>
          </a:prstGeom>
          <a:noFill/>
          <a:ln>
            <a:noFill/>
          </a:ln>
        </p:spPr>
        <p:txBody>
          <a:bodyPr spcFirstLastPara="1" wrap="square" lIns="398147" tIns="199019" rIns="398147" bIns="199019" anchor="t" anchorCtr="0">
            <a:noAutofit/>
          </a:bodyPr>
          <a:lstStyle>
            <a:lvl1pPr marR="0" lvl="0" algn="r" rtl="0">
              <a:spcBef>
                <a:spcPts val="0"/>
              </a:spcBef>
              <a:spcAft>
                <a:spcPts val="0"/>
              </a:spcAft>
              <a:buSzPts val="1400"/>
              <a:buNone/>
              <a:defRPr sz="5200" b="0" i="0" u="none" strike="noStrike" cap="none">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105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05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05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05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05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05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05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0500" b="0" i="0" u="none" strike="noStrike" cap="none">
                <a:solidFill>
                  <a:schemeClr val="dk1"/>
                </a:solidFill>
                <a:latin typeface="Times New Roman"/>
                <a:ea typeface="Times New Roman"/>
                <a:cs typeface="Times New Roman"/>
                <a:sym typeface="Times New Roman"/>
              </a:defRPr>
            </a:lvl9pPr>
          </a:lstStyle>
          <a:p>
            <a:endParaRPr/>
          </a:p>
        </p:txBody>
      </p:sp>
      <p:sp>
        <p:nvSpPr>
          <p:cNvPr id="5" name="Google Shape;5;n"/>
          <p:cNvSpPr>
            <a:spLocks noGrp="1" noRot="1" noChangeAspect="1"/>
          </p:cNvSpPr>
          <p:nvPr>
            <p:ph type="sldImg" idx="3"/>
          </p:nvPr>
        </p:nvSpPr>
        <p:spPr>
          <a:xfrm>
            <a:off x="7827963" y="2819400"/>
            <a:ext cx="16444912" cy="140954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3210084" y="17853938"/>
            <a:ext cx="25680670" cy="16914257"/>
          </a:xfrm>
          <a:prstGeom prst="rect">
            <a:avLst/>
          </a:prstGeom>
          <a:noFill/>
          <a:ln>
            <a:noFill/>
          </a:ln>
        </p:spPr>
        <p:txBody>
          <a:bodyPr spcFirstLastPara="1" wrap="square" lIns="398147" tIns="199019" rIns="398147" bIns="199019"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35701353"/>
            <a:ext cx="13910363" cy="1879362"/>
          </a:xfrm>
          <a:prstGeom prst="rect">
            <a:avLst/>
          </a:prstGeom>
          <a:noFill/>
          <a:ln>
            <a:noFill/>
          </a:ln>
        </p:spPr>
        <p:txBody>
          <a:bodyPr spcFirstLastPara="1" wrap="square" lIns="398147" tIns="199019" rIns="398147" bIns="199019" anchor="b" anchorCtr="0">
            <a:noAutofit/>
          </a:bodyPr>
          <a:lstStyle>
            <a:lvl1pPr marR="0" lvl="0" algn="l" rtl="0">
              <a:spcBef>
                <a:spcPts val="0"/>
              </a:spcBef>
              <a:spcAft>
                <a:spcPts val="0"/>
              </a:spcAft>
              <a:buSzPts val="1400"/>
              <a:buNone/>
              <a:defRPr sz="5200" b="0" i="0" u="none" strike="noStrike" cap="none">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105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05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05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05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05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05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05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0500" b="0" i="0" u="none" strike="noStrike" cap="none">
                <a:solidFill>
                  <a:schemeClr val="dk1"/>
                </a:solidFill>
                <a:latin typeface="Times New Roman"/>
                <a:ea typeface="Times New Roman"/>
                <a:cs typeface="Times New Roman"/>
                <a:sym typeface="Times New Roman"/>
              </a:defRPr>
            </a:lvl9pPr>
          </a:lstStyle>
          <a:p>
            <a:endParaRPr/>
          </a:p>
        </p:txBody>
      </p:sp>
      <p:sp>
        <p:nvSpPr>
          <p:cNvPr id="8" name="Google Shape;8;n"/>
          <p:cNvSpPr txBox="1">
            <a:spLocks noGrp="1"/>
          </p:cNvSpPr>
          <p:nvPr>
            <p:ph type="sldNum" idx="12"/>
          </p:nvPr>
        </p:nvSpPr>
        <p:spPr>
          <a:xfrm>
            <a:off x="18183047" y="35701353"/>
            <a:ext cx="13910363" cy="1879362"/>
          </a:xfrm>
          <a:prstGeom prst="rect">
            <a:avLst/>
          </a:prstGeom>
          <a:noFill/>
          <a:ln>
            <a:noFill/>
          </a:ln>
        </p:spPr>
        <p:txBody>
          <a:bodyPr spcFirstLastPara="1" wrap="square" lIns="398147" tIns="199019" rIns="398147" bIns="199019" anchor="b" anchorCtr="0">
            <a:noAutofit/>
          </a:bodyPr>
          <a:lstStyle/>
          <a:p>
            <a:pPr algn="r"/>
            <a:fld id="{00000000-1234-1234-1234-123412341234}" type="slidenum">
              <a:rPr lang="en-US" sz="5200" smtClean="0">
                <a:solidFill>
                  <a:schemeClr val="dk1"/>
                </a:solidFill>
                <a:latin typeface="Times New Roman"/>
                <a:ea typeface="Times New Roman"/>
                <a:cs typeface="Times New Roman"/>
                <a:sym typeface="Times New Roman"/>
              </a:rPr>
              <a:pPr algn="r"/>
              <a:t>‹#›</a:t>
            </a:fld>
            <a:endParaRPr lang="en-US" sz="5200">
              <a:solidFill>
                <a:schemeClr val="dk1"/>
              </a:solidFill>
              <a:latin typeface="Times New Roman"/>
              <a:ea typeface="Times New Roman"/>
              <a:cs typeface="Times New Roman"/>
              <a:sym typeface="Times New Roman"/>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1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1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1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1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1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1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1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1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13"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7827963" y="2819400"/>
            <a:ext cx="16444912" cy="140954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6" name="Google Shape;86;p1:notes"/>
          <p:cNvSpPr txBox="1">
            <a:spLocks noGrp="1"/>
          </p:cNvSpPr>
          <p:nvPr>
            <p:ph type="body" idx="1"/>
          </p:nvPr>
        </p:nvSpPr>
        <p:spPr>
          <a:xfrm>
            <a:off x="3210084" y="17853938"/>
            <a:ext cx="25680670" cy="16914257"/>
          </a:xfrm>
          <a:prstGeom prst="rect">
            <a:avLst/>
          </a:prstGeom>
          <a:noFill/>
          <a:ln>
            <a:noFill/>
          </a:ln>
        </p:spPr>
        <p:txBody>
          <a:bodyPr spcFirstLastPara="1" wrap="square" lIns="398147" tIns="199019" rIns="398147" bIns="199019" anchor="t" anchorCtr="0">
            <a:noAutofit/>
          </a:bodyPr>
          <a:lstStyle/>
          <a:p>
            <a:pPr marL="0" indent="0">
              <a:spcBef>
                <a:spcPts val="0"/>
              </a:spcBef>
            </a:pPr>
            <a:r>
              <a:rPr lang="en-US"/>
              <a:t>SEM – 20 um</a:t>
            </a:r>
          </a:p>
          <a:p>
            <a:pPr marL="0" indent="0">
              <a:spcBef>
                <a:spcPts val="0"/>
              </a:spcBef>
            </a:pPr>
            <a:r>
              <a:rPr lang="en-US"/>
              <a:t>Toxicity- 100 um</a:t>
            </a:r>
          </a:p>
          <a:p>
            <a:pPr marL="0" indent="0">
              <a:spcBef>
                <a:spcPts val="0"/>
              </a:spcBef>
            </a:pPr>
            <a:r>
              <a:rPr lang="en-US"/>
              <a:t>Gel- 100 um</a:t>
            </a:r>
          </a:p>
          <a:p>
            <a:pPr marL="0" indent="0">
              <a:spcBef>
                <a:spcPts val="0"/>
              </a:spcBef>
            </a:pPr>
            <a:r>
              <a:rPr lang="en-US"/>
              <a:t>Gel with cells- 50 um, 2D</a:t>
            </a:r>
          </a:p>
          <a:p>
            <a:pPr marL="0" indent="0">
              <a:spcBef>
                <a:spcPts val="0"/>
              </a:spcBef>
            </a:pPr>
            <a:endParaRPr/>
          </a:p>
        </p:txBody>
      </p:sp>
      <p:sp>
        <p:nvSpPr>
          <p:cNvPr id="87" name="Google Shape;87;p1:notes"/>
          <p:cNvSpPr txBox="1">
            <a:spLocks noGrp="1"/>
          </p:cNvSpPr>
          <p:nvPr>
            <p:ph type="sldNum" idx="12"/>
          </p:nvPr>
        </p:nvSpPr>
        <p:spPr>
          <a:xfrm>
            <a:off x="18183047" y="35701353"/>
            <a:ext cx="13910363" cy="1879362"/>
          </a:xfrm>
          <a:prstGeom prst="rect">
            <a:avLst/>
          </a:prstGeom>
          <a:noFill/>
          <a:ln>
            <a:noFill/>
          </a:ln>
        </p:spPr>
        <p:txBody>
          <a:bodyPr spcFirstLastPara="1" wrap="square" lIns="398147" tIns="199019" rIns="398147" bIns="199019" anchor="b" anchorCtr="0">
            <a:noAutofit/>
          </a:bodyPr>
          <a:lstStyle/>
          <a:p>
            <a:pPr algn="r"/>
            <a:fld id="{00000000-1234-1234-1234-123412341234}" type="slidenum">
              <a:rPr lang="en-US" sz="5200">
                <a:solidFill>
                  <a:schemeClr val="dk1"/>
                </a:solidFill>
                <a:latin typeface="Times New Roman"/>
                <a:ea typeface="Times New Roman"/>
                <a:cs typeface="Times New Roman"/>
                <a:sym typeface="Times New Roman"/>
              </a:rPr>
              <a:pPr algn="r"/>
              <a:t>1</a:t>
            </a:fld>
            <a:endParaRPr sz="5200">
              <a:solidFill>
                <a:schemeClr val="dk1"/>
              </a:solidFill>
              <a:latin typeface="Times New Roman"/>
              <a:ea typeface="Times New Roman"/>
              <a:cs typeface="Times New Roman"/>
              <a:sym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
          <p:cNvSpPr txBox="1">
            <a:spLocks noGrp="1"/>
          </p:cNvSpPr>
          <p:nvPr>
            <p:ph type="dt" idx="10"/>
          </p:nvPr>
        </p:nvSpPr>
        <p:spPr>
          <a:xfrm>
            <a:off x="2880360" y="29992320"/>
            <a:ext cx="8001000" cy="2194560"/>
          </a:xfrm>
          <a:prstGeom prst="rect">
            <a:avLst/>
          </a:prstGeom>
          <a:noFill/>
          <a:ln>
            <a:noFill/>
          </a:ln>
        </p:spPr>
        <p:txBody>
          <a:bodyPr spcFirstLastPara="1" wrap="square" lIns="444125" tIns="222050" rIns="444125" bIns="22205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
          <p:cNvSpPr txBox="1">
            <a:spLocks noGrp="1"/>
          </p:cNvSpPr>
          <p:nvPr>
            <p:ph type="ftr" idx="11"/>
          </p:nvPr>
        </p:nvSpPr>
        <p:spPr>
          <a:xfrm>
            <a:off x="13121640" y="29992320"/>
            <a:ext cx="12161520" cy="2194560"/>
          </a:xfrm>
          <a:prstGeom prst="rect">
            <a:avLst/>
          </a:prstGeom>
          <a:noFill/>
          <a:ln>
            <a:noFill/>
          </a:ln>
        </p:spPr>
        <p:txBody>
          <a:bodyPr spcFirstLastPara="1" wrap="square" lIns="444125" tIns="222050" rIns="444125" bIns="22205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
          <p:cNvSpPr txBox="1">
            <a:spLocks noGrp="1"/>
          </p:cNvSpPr>
          <p:nvPr>
            <p:ph type="sldNum" idx="12"/>
          </p:nvPr>
        </p:nvSpPr>
        <p:spPr>
          <a:xfrm>
            <a:off x="27523440" y="29992320"/>
            <a:ext cx="8001000" cy="2194560"/>
          </a:xfrm>
          <a:prstGeom prst="rect">
            <a:avLst/>
          </a:prstGeom>
          <a:noFill/>
          <a:ln>
            <a:noFill/>
          </a:ln>
        </p:spPr>
        <p:txBody>
          <a:bodyPr spcFirstLastPara="1" wrap="square" lIns="444125" tIns="222050" rIns="444125" bIns="222050" anchor="t" anchorCtr="0">
            <a:noAutofit/>
          </a:bodyPr>
          <a:lstStyle>
            <a:lvl1pPr marL="0" marR="0" lvl="0"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1pPr>
            <a:lvl2pPr marL="0" marR="0" lvl="1"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2pPr>
            <a:lvl3pPr marL="0" marR="0" lvl="2"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3pPr>
            <a:lvl4pPr marL="0" marR="0" lvl="3"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4pPr>
            <a:lvl5pPr marL="0" marR="0" lvl="4"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5pPr>
            <a:lvl6pPr marL="0" marR="0" lvl="5"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6pPr>
            <a:lvl7pPr marL="0" marR="0" lvl="6"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7pPr>
            <a:lvl8pPr marL="0" marR="0" lvl="7"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8pPr>
            <a:lvl9pPr marL="0" marR="0" lvl="8"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9pPr>
          </a:lstStyle>
          <a:p>
            <a:fld id="{00000000-1234-1234-1234-12341234123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2880360" y="2926080"/>
            <a:ext cx="32644080" cy="5486400"/>
          </a:xfrm>
          <a:prstGeom prst="rect">
            <a:avLst/>
          </a:prstGeom>
          <a:noFill/>
          <a:ln>
            <a:noFill/>
          </a:ln>
        </p:spPr>
        <p:txBody>
          <a:bodyPr spcFirstLastPara="1" wrap="square" lIns="444125" tIns="222050" rIns="444125" bIns="2220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5" name="Google Shape;55;p8"/>
          <p:cNvSpPr txBox="1">
            <a:spLocks noGrp="1"/>
          </p:cNvSpPr>
          <p:nvPr>
            <p:ph type="dt" idx="10"/>
          </p:nvPr>
        </p:nvSpPr>
        <p:spPr>
          <a:xfrm>
            <a:off x="2880360" y="29992320"/>
            <a:ext cx="8001000" cy="2194560"/>
          </a:xfrm>
          <a:prstGeom prst="rect">
            <a:avLst/>
          </a:prstGeom>
          <a:noFill/>
          <a:ln>
            <a:noFill/>
          </a:ln>
        </p:spPr>
        <p:txBody>
          <a:bodyPr spcFirstLastPara="1" wrap="square" lIns="444125" tIns="222050" rIns="444125" bIns="22205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13121640" y="29992320"/>
            <a:ext cx="12161520" cy="2194560"/>
          </a:xfrm>
          <a:prstGeom prst="rect">
            <a:avLst/>
          </a:prstGeom>
          <a:noFill/>
          <a:ln>
            <a:noFill/>
          </a:ln>
        </p:spPr>
        <p:txBody>
          <a:bodyPr spcFirstLastPara="1" wrap="square" lIns="444125" tIns="222050" rIns="444125" bIns="22205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27523440" y="29992320"/>
            <a:ext cx="8001000" cy="2194560"/>
          </a:xfrm>
          <a:prstGeom prst="rect">
            <a:avLst/>
          </a:prstGeom>
          <a:noFill/>
          <a:ln>
            <a:noFill/>
          </a:ln>
        </p:spPr>
        <p:txBody>
          <a:bodyPr spcFirstLastPara="1" wrap="square" lIns="444125" tIns="222050" rIns="444125" bIns="222050" anchor="t" anchorCtr="0">
            <a:noAutofit/>
          </a:bodyPr>
          <a:lstStyle>
            <a:lvl1pPr marL="0" marR="0" lvl="0"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1pPr>
            <a:lvl2pPr marL="0" marR="0" lvl="1"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2pPr>
            <a:lvl3pPr marL="0" marR="0" lvl="2"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3pPr>
            <a:lvl4pPr marL="0" marR="0" lvl="3"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4pPr>
            <a:lvl5pPr marL="0" marR="0" lvl="4"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5pPr>
            <a:lvl6pPr marL="0" marR="0" lvl="5"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6pPr>
            <a:lvl7pPr marL="0" marR="0" lvl="6"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7pPr>
            <a:lvl8pPr marL="0" marR="0" lvl="7"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8pPr>
            <a:lvl9pPr marL="0" marR="0" lvl="8"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9pPr>
          </a:lstStyle>
          <a:p>
            <a:fld id="{00000000-1234-1234-1234-12341234123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1920241" y="1311185"/>
            <a:ext cx="12634912" cy="5577840"/>
          </a:xfrm>
          <a:prstGeom prst="rect">
            <a:avLst/>
          </a:prstGeom>
          <a:noFill/>
          <a:ln>
            <a:noFill/>
          </a:ln>
        </p:spPr>
        <p:txBody>
          <a:bodyPr spcFirstLastPara="1" wrap="square" lIns="444125" tIns="222050" rIns="444125" bIns="222050" anchor="b" anchorCtr="0">
            <a:noAutofit/>
          </a:bodyPr>
          <a:lstStyle>
            <a:lvl1pPr lvl="0" algn="l">
              <a:spcBef>
                <a:spcPts val="0"/>
              </a:spcBef>
              <a:spcAft>
                <a:spcPts val="0"/>
              </a:spcAft>
              <a:buSzPts val="1400"/>
              <a:buNone/>
              <a:defRPr sz="144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15015211" y="1311185"/>
            <a:ext cx="21469350" cy="28094940"/>
          </a:xfrm>
          <a:prstGeom prst="rect">
            <a:avLst/>
          </a:prstGeom>
          <a:noFill/>
          <a:ln>
            <a:noFill/>
          </a:ln>
        </p:spPr>
        <p:txBody>
          <a:bodyPr spcFirstLastPara="1" wrap="square" lIns="444125" tIns="222050" rIns="444125" bIns="222050" anchor="t" anchorCtr="0">
            <a:noAutofit/>
          </a:bodyPr>
          <a:lstStyle>
            <a:lvl1pPr marL="342900" lvl="0" indent="-317754" algn="l">
              <a:spcBef>
                <a:spcPts val="461"/>
              </a:spcBef>
              <a:spcAft>
                <a:spcPts val="0"/>
              </a:spcAft>
              <a:buClr>
                <a:schemeClr val="dk1"/>
              </a:buClr>
              <a:buSzPts val="3072"/>
              <a:buFont typeface="Times New Roman"/>
              <a:buChar char="•"/>
              <a:defRPr sz="2304"/>
            </a:lvl1pPr>
            <a:lvl2pPr marL="685800" lvl="1" indent="-299466" algn="l">
              <a:spcBef>
                <a:spcPts val="403"/>
              </a:spcBef>
              <a:spcAft>
                <a:spcPts val="0"/>
              </a:spcAft>
              <a:buClr>
                <a:schemeClr val="dk1"/>
              </a:buClr>
              <a:buSzPts val="2688"/>
              <a:buFont typeface="Times New Roman"/>
              <a:buChar char="–"/>
              <a:defRPr sz="2016"/>
            </a:lvl2pPr>
            <a:lvl3pPr marL="1028700" lvl="2" indent="-281178" algn="l">
              <a:spcBef>
                <a:spcPts val="346"/>
              </a:spcBef>
              <a:spcAft>
                <a:spcPts val="0"/>
              </a:spcAft>
              <a:buClr>
                <a:schemeClr val="dk1"/>
              </a:buClr>
              <a:buSzPts val="2304"/>
              <a:buFont typeface="Times New Roman"/>
              <a:buChar char="•"/>
              <a:defRPr sz="1728"/>
            </a:lvl3pPr>
            <a:lvl4pPr marL="1371600" lvl="3" indent="-262890" algn="l">
              <a:spcBef>
                <a:spcPts val="288"/>
              </a:spcBef>
              <a:spcAft>
                <a:spcPts val="0"/>
              </a:spcAft>
              <a:buClr>
                <a:schemeClr val="dk1"/>
              </a:buClr>
              <a:buSzPts val="1920"/>
              <a:buFont typeface="Times New Roman"/>
              <a:buChar char="–"/>
              <a:defRPr sz="1440"/>
            </a:lvl4pPr>
            <a:lvl5pPr marL="1714500" lvl="4" indent="-262890" algn="l">
              <a:spcBef>
                <a:spcPts val="288"/>
              </a:spcBef>
              <a:spcAft>
                <a:spcPts val="0"/>
              </a:spcAft>
              <a:buClr>
                <a:schemeClr val="dk1"/>
              </a:buClr>
              <a:buSzPts val="1920"/>
              <a:buFont typeface="Times New Roman"/>
              <a:buChar char="»"/>
              <a:defRPr sz="1440"/>
            </a:lvl5pPr>
            <a:lvl6pPr marL="2057400" lvl="5" indent="-262890" algn="l">
              <a:spcBef>
                <a:spcPts val="288"/>
              </a:spcBef>
              <a:spcAft>
                <a:spcPts val="0"/>
              </a:spcAft>
              <a:buClr>
                <a:schemeClr val="dk1"/>
              </a:buClr>
              <a:buSzPts val="1920"/>
              <a:buFont typeface="Times New Roman"/>
              <a:buChar char="»"/>
              <a:defRPr sz="1440"/>
            </a:lvl6pPr>
            <a:lvl7pPr marL="2400300" lvl="6" indent="-262890" algn="l">
              <a:spcBef>
                <a:spcPts val="288"/>
              </a:spcBef>
              <a:spcAft>
                <a:spcPts val="0"/>
              </a:spcAft>
              <a:buClr>
                <a:schemeClr val="dk1"/>
              </a:buClr>
              <a:buSzPts val="1920"/>
              <a:buFont typeface="Times New Roman"/>
              <a:buChar char="»"/>
              <a:defRPr sz="1440"/>
            </a:lvl7pPr>
            <a:lvl8pPr marL="2743200" lvl="7" indent="-262890" algn="l">
              <a:spcBef>
                <a:spcPts val="288"/>
              </a:spcBef>
              <a:spcAft>
                <a:spcPts val="0"/>
              </a:spcAft>
              <a:buClr>
                <a:schemeClr val="dk1"/>
              </a:buClr>
              <a:buSzPts val="1920"/>
              <a:buFont typeface="Times New Roman"/>
              <a:buChar char="»"/>
              <a:defRPr sz="1440"/>
            </a:lvl8pPr>
            <a:lvl9pPr marL="3086100" lvl="8" indent="-262890" algn="l">
              <a:spcBef>
                <a:spcPts val="288"/>
              </a:spcBef>
              <a:spcAft>
                <a:spcPts val="0"/>
              </a:spcAft>
              <a:buClr>
                <a:schemeClr val="dk1"/>
              </a:buClr>
              <a:buSzPts val="1920"/>
              <a:buFont typeface="Times New Roman"/>
              <a:buChar char="»"/>
              <a:defRPr sz="1440"/>
            </a:lvl9pPr>
          </a:lstStyle>
          <a:p>
            <a:endParaRPr/>
          </a:p>
        </p:txBody>
      </p:sp>
      <p:sp>
        <p:nvSpPr>
          <p:cNvPr id="61" name="Google Shape;61;p9"/>
          <p:cNvSpPr txBox="1">
            <a:spLocks noGrp="1"/>
          </p:cNvSpPr>
          <p:nvPr>
            <p:ph type="body" idx="2"/>
          </p:nvPr>
        </p:nvSpPr>
        <p:spPr>
          <a:xfrm>
            <a:off x="1920241" y="6889025"/>
            <a:ext cx="12634912" cy="22517100"/>
          </a:xfrm>
          <a:prstGeom prst="rect">
            <a:avLst/>
          </a:prstGeom>
          <a:noFill/>
          <a:ln>
            <a:noFill/>
          </a:ln>
        </p:spPr>
        <p:txBody>
          <a:bodyPr spcFirstLastPara="1" wrap="square" lIns="444125" tIns="222050" rIns="444125" bIns="222050" anchor="t" anchorCtr="0">
            <a:noAutofit/>
          </a:bodyPr>
          <a:lstStyle>
            <a:lvl1pPr marL="342900" lvl="0" indent="-171450" algn="l">
              <a:spcBef>
                <a:spcPts val="202"/>
              </a:spcBef>
              <a:spcAft>
                <a:spcPts val="0"/>
              </a:spcAft>
              <a:buClr>
                <a:schemeClr val="dk1"/>
              </a:buClr>
              <a:buSzPts val="1344"/>
              <a:buFont typeface="Times New Roman"/>
              <a:buNone/>
              <a:defRPr sz="1008"/>
            </a:lvl1pPr>
            <a:lvl2pPr marL="685800" lvl="1" indent="-171450" algn="l">
              <a:spcBef>
                <a:spcPts val="173"/>
              </a:spcBef>
              <a:spcAft>
                <a:spcPts val="0"/>
              </a:spcAft>
              <a:buClr>
                <a:schemeClr val="dk1"/>
              </a:buClr>
              <a:buSzPts val="1152"/>
              <a:buFont typeface="Times New Roman"/>
              <a:buNone/>
              <a:defRPr sz="864"/>
            </a:lvl2pPr>
            <a:lvl3pPr marL="1028700" lvl="2" indent="-171450" algn="l">
              <a:spcBef>
                <a:spcPts val="144"/>
              </a:spcBef>
              <a:spcAft>
                <a:spcPts val="0"/>
              </a:spcAft>
              <a:buClr>
                <a:schemeClr val="dk1"/>
              </a:buClr>
              <a:buSzPts val="960"/>
              <a:buFont typeface="Times New Roman"/>
              <a:buNone/>
              <a:defRPr sz="720"/>
            </a:lvl3pPr>
            <a:lvl4pPr marL="1371600" lvl="3" indent="-171450" algn="l">
              <a:spcBef>
                <a:spcPts val="130"/>
              </a:spcBef>
              <a:spcAft>
                <a:spcPts val="0"/>
              </a:spcAft>
              <a:buClr>
                <a:schemeClr val="dk1"/>
              </a:buClr>
              <a:buSzPts val="864"/>
              <a:buFont typeface="Times New Roman"/>
              <a:buNone/>
              <a:defRPr sz="648"/>
            </a:lvl4pPr>
            <a:lvl5pPr marL="1714500" lvl="4" indent="-171450" algn="l">
              <a:spcBef>
                <a:spcPts val="130"/>
              </a:spcBef>
              <a:spcAft>
                <a:spcPts val="0"/>
              </a:spcAft>
              <a:buClr>
                <a:schemeClr val="dk1"/>
              </a:buClr>
              <a:buSzPts val="864"/>
              <a:buFont typeface="Times New Roman"/>
              <a:buNone/>
              <a:defRPr sz="648"/>
            </a:lvl5pPr>
            <a:lvl6pPr marL="2057400" lvl="5" indent="-171450" algn="l">
              <a:spcBef>
                <a:spcPts val="130"/>
              </a:spcBef>
              <a:spcAft>
                <a:spcPts val="0"/>
              </a:spcAft>
              <a:buClr>
                <a:schemeClr val="dk1"/>
              </a:buClr>
              <a:buSzPts val="864"/>
              <a:buFont typeface="Times New Roman"/>
              <a:buNone/>
              <a:defRPr sz="648"/>
            </a:lvl6pPr>
            <a:lvl7pPr marL="2400300" lvl="6" indent="-171450" algn="l">
              <a:spcBef>
                <a:spcPts val="130"/>
              </a:spcBef>
              <a:spcAft>
                <a:spcPts val="0"/>
              </a:spcAft>
              <a:buClr>
                <a:schemeClr val="dk1"/>
              </a:buClr>
              <a:buSzPts val="864"/>
              <a:buFont typeface="Times New Roman"/>
              <a:buNone/>
              <a:defRPr sz="648"/>
            </a:lvl7pPr>
            <a:lvl8pPr marL="2743200" lvl="7" indent="-171450" algn="l">
              <a:spcBef>
                <a:spcPts val="130"/>
              </a:spcBef>
              <a:spcAft>
                <a:spcPts val="0"/>
              </a:spcAft>
              <a:buClr>
                <a:schemeClr val="dk1"/>
              </a:buClr>
              <a:buSzPts val="864"/>
              <a:buFont typeface="Times New Roman"/>
              <a:buNone/>
              <a:defRPr sz="648"/>
            </a:lvl8pPr>
            <a:lvl9pPr marL="3086100" lvl="8" indent="-171450" algn="l">
              <a:spcBef>
                <a:spcPts val="130"/>
              </a:spcBef>
              <a:spcAft>
                <a:spcPts val="0"/>
              </a:spcAft>
              <a:buClr>
                <a:schemeClr val="dk1"/>
              </a:buClr>
              <a:buSzPts val="864"/>
              <a:buFont typeface="Times New Roman"/>
              <a:buNone/>
              <a:defRPr sz="648"/>
            </a:lvl9pPr>
          </a:lstStyle>
          <a:p>
            <a:endParaRPr/>
          </a:p>
        </p:txBody>
      </p:sp>
      <p:sp>
        <p:nvSpPr>
          <p:cNvPr id="62" name="Google Shape;62;p9"/>
          <p:cNvSpPr txBox="1">
            <a:spLocks noGrp="1"/>
          </p:cNvSpPr>
          <p:nvPr>
            <p:ph type="dt" idx="10"/>
          </p:nvPr>
        </p:nvSpPr>
        <p:spPr>
          <a:xfrm>
            <a:off x="2880360" y="29992320"/>
            <a:ext cx="8001000" cy="2194560"/>
          </a:xfrm>
          <a:prstGeom prst="rect">
            <a:avLst/>
          </a:prstGeom>
          <a:noFill/>
          <a:ln>
            <a:noFill/>
          </a:ln>
        </p:spPr>
        <p:txBody>
          <a:bodyPr spcFirstLastPara="1" wrap="square" lIns="444125" tIns="222050" rIns="444125" bIns="22205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13121640" y="29992320"/>
            <a:ext cx="12161520" cy="2194560"/>
          </a:xfrm>
          <a:prstGeom prst="rect">
            <a:avLst/>
          </a:prstGeom>
          <a:noFill/>
          <a:ln>
            <a:noFill/>
          </a:ln>
        </p:spPr>
        <p:txBody>
          <a:bodyPr spcFirstLastPara="1" wrap="square" lIns="444125" tIns="222050" rIns="444125" bIns="22205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27523440" y="29992320"/>
            <a:ext cx="8001000" cy="2194560"/>
          </a:xfrm>
          <a:prstGeom prst="rect">
            <a:avLst/>
          </a:prstGeom>
          <a:noFill/>
          <a:ln>
            <a:noFill/>
          </a:ln>
        </p:spPr>
        <p:txBody>
          <a:bodyPr spcFirstLastPara="1" wrap="square" lIns="444125" tIns="222050" rIns="444125" bIns="222050" anchor="t" anchorCtr="0">
            <a:noAutofit/>
          </a:bodyPr>
          <a:lstStyle>
            <a:lvl1pPr marL="0" marR="0" lvl="0"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1pPr>
            <a:lvl2pPr marL="0" marR="0" lvl="1"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2pPr>
            <a:lvl3pPr marL="0" marR="0" lvl="2"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3pPr>
            <a:lvl4pPr marL="0" marR="0" lvl="3"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4pPr>
            <a:lvl5pPr marL="0" marR="0" lvl="4"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5pPr>
            <a:lvl6pPr marL="0" marR="0" lvl="5"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6pPr>
            <a:lvl7pPr marL="0" marR="0" lvl="6"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7pPr>
            <a:lvl8pPr marL="0" marR="0" lvl="7"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8pPr>
            <a:lvl9pPr marL="0" marR="0" lvl="8"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9pPr>
          </a:lstStyle>
          <a:p>
            <a:fld id="{00000000-1234-1234-1234-12341234123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7527608" y="23042881"/>
            <a:ext cx="23042880" cy="2720340"/>
          </a:xfrm>
          <a:prstGeom prst="rect">
            <a:avLst/>
          </a:prstGeom>
          <a:noFill/>
          <a:ln>
            <a:noFill/>
          </a:ln>
        </p:spPr>
        <p:txBody>
          <a:bodyPr spcFirstLastPara="1" wrap="square" lIns="444125" tIns="222050" rIns="444125" bIns="222050" anchor="b" anchorCtr="0">
            <a:noAutofit/>
          </a:bodyPr>
          <a:lstStyle>
            <a:lvl1pPr lvl="0" algn="l">
              <a:spcBef>
                <a:spcPts val="0"/>
              </a:spcBef>
              <a:spcAft>
                <a:spcPts val="0"/>
              </a:spcAft>
              <a:buSzPts val="1400"/>
              <a:buNone/>
              <a:defRPr sz="144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7" name="Google Shape;67;p10"/>
          <p:cNvSpPr>
            <a:spLocks noGrp="1"/>
          </p:cNvSpPr>
          <p:nvPr>
            <p:ph type="pic" idx="2"/>
          </p:nvPr>
        </p:nvSpPr>
        <p:spPr>
          <a:xfrm>
            <a:off x="7527608" y="2940776"/>
            <a:ext cx="23042880" cy="19751040"/>
          </a:xfrm>
          <a:prstGeom prst="rect">
            <a:avLst/>
          </a:prstGeom>
          <a:noFill/>
          <a:ln>
            <a:noFill/>
          </a:ln>
        </p:spPr>
      </p:sp>
      <p:sp>
        <p:nvSpPr>
          <p:cNvPr id="68" name="Google Shape;68;p10"/>
          <p:cNvSpPr txBox="1">
            <a:spLocks noGrp="1"/>
          </p:cNvSpPr>
          <p:nvPr>
            <p:ph type="body" idx="1"/>
          </p:nvPr>
        </p:nvSpPr>
        <p:spPr>
          <a:xfrm>
            <a:off x="7527608" y="25763221"/>
            <a:ext cx="23042880" cy="3863340"/>
          </a:xfrm>
          <a:prstGeom prst="rect">
            <a:avLst/>
          </a:prstGeom>
          <a:noFill/>
          <a:ln>
            <a:noFill/>
          </a:ln>
        </p:spPr>
        <p:txBody>
          <a:bodyPr spcFirstLastPara="1" wrap="square" lIns="444125" tIns="222050" rIns="444125" bIns="222050" anchor="t" anchorCtr="0">
            <a:noAutofit/>
          </a:bodyPr>
          <a:lstStyle>
            <a:lvl1pPr marL="342900" lvl="0" indent="-171450" algn="l">
              <a:spcBef>
                <a:spcPts val="202"/>
              </a:spcBef>
              <a:spcAft>
                <a:spcPts val="0"/>
              </a:spcAft>
              <a:buClr>
                <a:schemeClr val="dk1"/>
              </a:buClr>
              <a:buSzPts val="1344"/>
              <a:buFont typeface="Times New Roman"/>
              <a:buNone/>
              <a:defRPr sz="1008"/>
            </a:lvl1pPr>
            <a:lvl2pPr marL="685800" lvl="1" indent="-171450" algn="l">
              <a:spcBef>
                <a:spcPts val="173"/>
              </a:spcBef>
              <a:spcAft>
                <a:spcPts val="0"/>
              </a:spcAft>
              <a:buClr>
                <a:schemeClr val="dk1"/>
              </a:buClr>
              <a:buSzPts val="1152"/>
              <a:buFont typeface="Times New Roman"/>
              <a:buNone/>
              <a:defRPr sz="864"/>
            </a:lvl2pPr>
            <a:lvl3pPr marL="1028700" lvl="2" indent="-171450" algn="l">
              <a:spcBef>
                <a:spcPts val="144"/>
              </a:spcBef>
              <a:spcAft>
                <a:spcPts val="0"/>
              </a:spcAft>
              <a:buClr>
                <a:schemeClr val="dk1"/>
              </a:buClr>
              <a:buSzPts val="960"/>
              <a:buFont typeface="Times New Roman"/>
              <a:buNone/>
              <a:defRPr sz="720"/>
            </a:lvl3pPr>
            <a:lvl4pPr marL="1371600" lvl="3" indent="-171450" algn="l">
              <a:spcBef>
                <a:spcPts val="130"/>
              </a:spcBef>
              <a:spcAft>
                <a:spcPts val="0"/>
              </a:spcAft>
              <a:buClr>
                <a:schemeClr val="dk1"/>
              </a:buClr>
              <a:buSzPts val="864"/>
              <a:buFont typeface="Times New Roman"/>
              <a:buNone/>
              <a:defRPr sz="648"/>
            </a:lvl4pPr>
            <a:lvl5pPr marL="1714500" lvl="4" indent="-171450" algn="l">
              <a:spcBef>
                <a:spcPts val="130"/>
              </a:spcBef>
              <a:spcAft>
                <a:spcPts val="0"/>
              </a:spcAft>
              <a:buClr>
                <a:schemeClr val="dk1"/>
              </a:buClr>
              <a:buSzPts val="864"/>
              <a:buFont typeface="Times New Roman"/>
              <a:buNone/>
              <a:defRPr sz="648"/>
            </a:lvl5pPr>
            <a:lvl6pPr marL="2057400" lvl="5" indent="-171450" algn="l">
              <a:spcBef>
                <a:spcPts val="130"/>
              </a:spcBef>
              <a:spcAft>
                <a:spcPts val="0"/>
              </a:spcAft>
              <a:buClr>
                <a:schemeClr val="dk1"/>
              </a:buClr>
              <a:buSzPts val="864"/>
              <a:buFont typeface="Times New Roman"/>
              <a:buNone/>
              <a:defRPr sz="648"/>
            </a:lvl6pPr>
            <a:lvl7pPr marL="2400300" lvl="6" indent="-171450" algn="l">
              <a:spcBef>
                <a:spcPts val="130"/>
              </a:spcBef>
              <a:spcAft>
                <a:spcPts val="0"/>
              </a:spcAft>
              <a:buClr>
                <a:schemeClr val="dk1"/>
              </a:buClr>
              <a:buSzPts val="864"/>
              <a:buFont typeface="Times New Roman"/>
              <a:buNone/>
              <a:defRPr sz="648"/>
            </a:lvl7pPr>
            <a:lvl8pPr marL="2743200" lvl="7" indent="-171450" algn="l">
              <a:spcBef>
                <a:spcPts val="130"/>
              </a:spcBef>
              <a:spcAft>
                <a:spcPts val="0"/>
              </a:spcAft>
              <a:buClr>
                <a:schemeClr val="dk1"/>
              </a:buClr>
              <a:buSzPts val="864"/>
              <a:buFont typeface="Times New Roman"/>
              <a:buNone/>
              <a:defRPr sz="648"/>
            </a:lvl8pPr>
            <a:lvl9pPr marL="3086100" lvl="8" indent="-171450" algn="l">
              <a:spcBef>
                <a:spcPts val="130"/>
              </a:spcBef>
              <a:spcAft>
                <a:spcPts val="0"/>
              </a:spcAft>
              <a:buClr>
                <a:schemeClr val="dk1"/>
              </a:buClr>
              <a:buSzPts val="864"/>
              <a:buFont typeface="Times New Roman"/>
              <a:buNone/>
              <a:defRPr sz="648"/>
            </a:lvl9pPr>
          </a:lstStyle>
          <a:p>
            <a:endParaRPr/>
          </a:p>
        </p:txBody>
      </p:sp>
      <p:sp>
        <p:nvSpPr>
          <p:cNvPr id="69" name="Google Shape;69;p10"/>
          <p:cNvSpPr txBox="1">
            <a:spLocks noGrp="1"/>
          </p:cNvSpPr>
          <p:nvPr>
            <p:ph type="dt" idx="10"/>
          </p:nvPr>
        </p:nvSpPr>
        <p:spPr>
          <a:xfrm>
            <a:off x="2880360" y="29992320"/>
            <a:ext cx="8001000" cy="2194560"/>
          </a:xfrm>
          <a:prstGeom prst="rect">
            <a:avLst/>
          </a:prstGeom>
          <a:noFill/>
          <a:ln>
            <a:noFill/>
          </a:ln>
        </p:spPr>
        <p:txBody>
          <a:bodyPr spcFirstLastPara="1" wrap="square" lIns="444125" tIns="222050" rIns="444125" bIns="22205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13121640" y="29992320"/>
            <a:ext cx="12161520" cy="2194560"/>
          </a:xfrm>
          <a:prstGeom prst="rect">
            <a:avLst/>
          </a:prstGeom>
          <a:noFill/>
          <a:ln>
            <a:noFill/>
          </a:ln>
        </p:spPr>
        <p:txBody>
          <a:bodyPr spcFirstLastPara="1" wrap="square" lIns="444125" tIns="222050" rIns="444125" bIns="22205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27523440" y="29992320"/>
            <a:ext cx="8001000" cy="2194560"/>
          </a:xfrm>
          <a:prstGeom prst="rect">
            <a:avLst/>
          </a:prstGeom>
          <a:noFill/>
          <a:ln>
            <a:noFill/>
          </a:ln>
        </p:spPr>
        <p:txBody>
          <a:bodyPr spcFirstLastPara="1" wrap="square" lIns="444125" tIns="222050" rIns="444125" bIns="222050" anchor="t" anchorCtr="0">
            <a:noAutofit/>
          </a:bodyPr>
          <a:lstStyle>
            <a:lvl1pPr marL="0" marR="0" lvl="0"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1pPr>
            <a:lvl2pPr marL="0" marR="0" lvl="1"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2pPr>
            <a:lvl3pPr marL="0" marR="0" lvl="2"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3pPr>
            <a:lvl4pPr marL="0" marR="0" lvl="3"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4pPr>
            <a:lvl5pPr marL="0" marR="0" lvl="4"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5pPr>
            <a:lvl6pPr marL="0" marR="0" lvl="5"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6pPr>
            <a:lvl7pPr marL="0" marR="0" lvl="6"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7pPr>
            <a:lvl8pPr marL="0" marR="0" lvl="7"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8pPr>
            <a:lvl9pPr marL="0" marR="0" lvl="8"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9pPr>
          </a:lstStyle>
          <a:p>
            <a:fld id="{00000000-1234-1234-1234-12341234123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2880360" y="2926080"/>
            <a:ext cx="32644080" cy="5486400"/>
          </a:xfrm>
          <a:prstGeom prst="rect">
            <a:avLst/>
          </a:prstGeom>
          <a:noFill/>
          <a:ln>
            <a:noFill/>
          </a:ln>
        </p:spPr>
        <p:txBody>
          <a:bodyPr spcFirstLastPara="1" wrap="square" lIns="444125" tIns="222050" rIns="444125" bIns="2220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9326880" y="3063240"/>
            <a:ext cx="19751040" cy="32644080"/>
          </a:xfrm>
          <a:prstGeom prst="rect">
            <a:avLst/>
          </a:prstGeom>
          <a:noFill/>
          <a:ln>
            <a:noFill/>
          </a:ln>
        </p:spPr>
        <p:txBody>
          <a:bodyPr spcFirstLastPara="1" wrap="square" lIns="444125" tIns="222050" rIns="444125" bIns="222050" anchor="t" anchorCtr="0">
            <a:noAutofit/>
          </a:bodyPr>
          <a:lstStyle>
            <a:lvl1pPr marL="342900" lvl="0" indent="-257175" algn="l">
              <a:spcBef>
                <a:spcPts val="270"/>
              </a:spcBef>
              <a:spcAft>
                <a:spcPts val="0"/>
              </a:spcAft>
              <a:buClr>
                <a:schemeClr val="dk1"/>
              </a:buClr>
              <a:buSzPts val="1800"/>
              <a:buChar char="•"/>
              <a:defRPr/>
            </a:lvl1pPr>
            <a:lvl2pPr marL="685800" lvl="1" indent="-257175" algn="l">
              <a:spcBef>
                <a:spcPts val="270"/>
              </a:spcBef>
              <a:spcAft>
                <a:spcPts val="0"/>
              </a:spcAft>
              <a:buClr>
                <a:schemeClr val="dk1"/>
              </a:buClr>
              <a:buSzPts val="1800"/>
              <a:buChar char="–"/>
              <a:defRPr/>
            </a:lvl2pPr>
            <a:lvl3pPr marL="1028700" lvl="2" indent="-257175" algn="l">
              <a:spcBef>
                <a:spcPts val="270"/>
              </a:spcBef>
              <a:spcAft>
                <a:spcPts val="0"/>
              </a:spcAft>
              <a:buClr>
                <a:schemeClr val="dk1"/>
              </a:buClr>
              <a:buSzPts val="1800"/>
              <a:buChar char="•"/>
              <a:defRPr/>
            </a:lvl3pPr>
            <a:lvl4pPr marL="1371600" lvl="3" indent="-257175" algn="l">
              <a:spcBef>
                <a:spcPts val="270"/>
              </a:spcBef>
              <a:spcAft>
                <a:spcPts val="0"/>
              </a:spcAft>
              <a:buClr>
                <a:schemeClr val="dk1"/>
              </a:buClr>
              <a:buSzPts val="1800"/>
              <a:buChar char="–"/>
              <a:defRPr/>
            </a:lvl4pPr>
            <a:lvl5pPr marL="1714500" lvl="4" indent="-257175" algn="l">
              <a:spcBef>
                <a:spcPts val="270"/>
              </a:spcBef>
              <a:spcAft>
                <a:spcPts val="0"/>
              </a:spcAft>
              <a:buClr>
                <a:schemeClr val="dk1"/>
              </a:buClr>
              <a:buSzPts val="18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2880360" y="29992320"/>
            <a:ext cx="8001000" cy="2194560"/>
          </a:xfrm>
          <a:prstGeom prst="rect">
            <a:avLst/>
          </a:prstGeom>
          <a:noFill/>
          <a:ln>
            <a:noFill/>
          </a:ln>
        </p:spPr>
        <p:txBody>
          <a:bodyPr spcFirstLastPara="1" wrap="square" lIns="444125" tIns="222050" rIns="444125" bIns="22205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13121640" y="29992320"/>
            <a:ext cx="12161520" cy="2194560"/>
          </a:xfrm>
          <a:prstGeom prst="rect">
            <a:avLst/>
          </a:prstGeom>
          <a:noFill/>
          <a:ln>
            <a:noFill/>
          </a:ln>
        </p:spPr>
        <p:txBody>
          <a:bodyPr spcFirstLastPara="1" wrap="square" lIns="444125" tIns="222050" rIns="444125" bIns="22205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27523440" y="29992320"/>
            <a:ext cx="8001000" cy="2194560"/>
          </a:xfrm>
          <a:prstGeom prst="rect">
            <a:avLst/>
          </a:prstGeom>
          <a:noFill/>
          <a:ln>
            <a:noFill/>
          </a:ln>
        </p:spPr>
        <p:txBody>
          <a:bodyPr spcFirstLastPara="1" wrap="square" lIns="444125" tIns="222050" rIns="444125" bIns="222050" anchor="t" anchorCtr="0">
            <a:noAutofit/>
          </a:bodyPr>
          <a:lstStyle>
            <a:lvl1pPr marL="0" marR="0" lvl="0"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1pPr>
            <a:lvl2pPr marL="0" marR="0" lvl="1"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2pPr>
            <a:lvl3pPr marL="0" marR="0" lvl="2"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3pPr>
            <a:lvl4pPr marL="0" marR="0" lvl="3"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4pPr>
            <a:lvl5pPr marL="0" marR="0" lvl="4"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5pPr>
            <a:lvl6pPr marL="0" marR="0" lvl="5"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6pPr>
            <a:lvl7pPr marL="0" marR="0" lvl="6"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7pPr>
            <a:lvl8pPr marL="0" marR="0" lvl="7"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8pPr>
            <a:lvl9pPr marL="0" marR="0" lvl="8"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9pPr>
          </a:lstStyle>
          <a:p>
            <a:fld id="{00000000-1234-1234-1234-12341234123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18276570" y="12012930"/>
            <a:ext cx="26334720" cy="8161020"/>
          </a:xfrm>
          <a:prstGeom prst="rect">
            <a:avLst/>
          </a:prstGeom>
          <a:noFill/>
          <a:ln>
            <a:noFill/>
          </a:ln>
        </p:spPr>
        <p:txBody>
          <a:bodyPr spcFirstLastPara="1" wrap="square" lIns="444125" tIns="222050" rIns="444125" bIns="2220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1890522" y="3915918"/>
            <a:ext cx="26334720" cy="24355044"/>
          </a:xfrm>
          <a:prstGeom prst="rect">
            <a:avLst/>
          </a:prstGeom>
          <a:noFill/>
          <a:ln>
            <a:noFill/>
          </a:ln>
        </p:spPr>
        <p:txBody>
          <a:bodyPr spcFirstLastPara="1" wrap="square" lIns="444125" tIns="222050" rIns="444125" bIns="222050" anchor="t" anchorCtr="0">
            <a:noAutofit/>
          </a:bodyPr>
          <a:lstStyle>
            <a:lvl1pPr marL="342900" lvl="0" indent="-257175" algn="l">
              <a:spcBef>
                <a:spcPts val="270"/>
              </a:spcBef>
              <a:spcAft>
                <a:spcPts val="0"/>
              </a:spcAft>
              <a:buClr>
                <a:schemeClr val="dk1"/>
              </a:buClr>
              <a:buSzPts val="1800"/>
              <a:buChar char="•"/>
              <a:defRPr/>
            </a:lvl1pPr>
            <a:lvl2pPr marL="685800" lvl="1" indent="-257175" algn="l">
              <a:spcBef>
                <a:spcPts val="270"/>
              </a:spcBef>
              <a:spcAft>
                <a:spcPts val="0"/>
              </a:spcAft>
              <a:buClr>
                <a:schemeClr val="dk1"/>
              </a:buClr>
              <a:buSzPts val="1800"/>
              <a:buChar char="–"/>
              <a:defRPr/>
            </a:lvl2pPr>
            <a:lvl3pPr marL="1028700" lvl="2" indent="-257175" algn="l">
              <a:spcBef>
                <a:spcPts val="270"/>
              </a:spcBef>
              <a:spcAft>
                <a:spcPts val="0"/>
              </a:spcAft>
              <a:buClr>
                <a:schemeClr val="dk1"/>
              </a:buClr>
              <a:buSzPts val="1800"/>
              <a:buChar char="•"/>
              <a:defRPr/>
            </a:lvl3pPr>
            <a:lvl4pPr marL="1371600" lvl="3" indent="-257175" algn="l">
              <a:spcBef>
                <a:spcPts val="270"/>
              </a:spcBef>
              <a:spcAft>
                <a:spcPts val="0"/>
              </a:spcAft>
              <a:buClr>
                <a:schemeClr val="dk1"/>
              </a:buClr>
              <a:buSzPts val="1800"/>
              <a:buChar char="–"/>
              <a:defRPr/>
            </a:lvl4pPr>
            <a:lvl5pPr marL="1714500" lvl="4" indent="-257175" algn="l">
              <a:spcBef>
                <a:spcPts val="270"/>
              </a:spcBef>
              <a:spcAft>
                <a:spcPts val="0"/>
              </a:spcAft>
              <a:buClr>
                <a:schemeClr val="dk1"/>
              </a:buClr>
              <a:buSzPts val="18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2880360" y="29992320"/>
            <a:ext cx="8001000" cy="2194560"/>
          </a:xfrm>
          <a:prstGeom prst="rect">
            <a:avLst/>
          </a:prstGeom>
          <a:noFill/>
          <a:ln>
            <a:noFill/>
          </a:ln>
        </p:spPr>
        <p:txBody>
          <a:bodyPr spcFirstLastPara="1" wrap="square" lIns="444125" tIns="222050" rIns="444125" bIns="22205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13121640" y="29992320"/>
            <a:ext cx="12161520" cy="2194560"/>
          </a:xfrm>
          <a:prstGeom prst="rect">
            <a:avLst/>
          </a:prstGeom>
          <a:noFill/>
          <a:ln>
            <a:noFill/>
          </a:ln>
        </p:spPr>
        <p:txBody>
          <a:bodyPr spcFirstLastPara="1" wrap="square" lIns="444125" tIns="222050" rIns="444125" bIns="22205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27523440" y="29992320"/>
            <a:ext cx="8001000" cy="2194560"/>
          </a:xfrm>
          <a:prstGeom prst="rect">
            <a:avLst/>
          </a:prstGeom>
          <a:noFill/>
          <a:ln>
            <a:noFill/>
          </a:ln>
        </p:spPr>
        <p:txBody>
          <a:bodyPr spcFirstLastPara="1" wrap="square" lIns="444125" tIns="222050" rIns="444125" bIns="222050" anchor="t" anchorCtr="0">
            <a:noAutofit/>
          </a:bodyPr>
          <a:lstStyle>
            <a:lvl1pPr marL="0" marR="0" lvl="0"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1pPr>
            <a:lvl2pPr marL="0" marR="0" lvl="1"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2pPr>
            <a:lvl3pPr marL="0" marR="0" lvl="2"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3pPr>
            <a:lvl4pPr marL="0" marR="0" lvl="3"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4pPr>
            <a:lvl5pPr marL="0" marR="0" lvl="4"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5pPr>
            <a:lvl6pPr marL="0" marR="0" lvl="5"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6pPr>
            <a:lvl7pPr marL="0" marR="0" lvl="6"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7pPr>
            <a:lvl8pPr marL="0" marR="0" lvl="7"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8pPr>
            <a:lvl9pPr marL="0" marR="0" lvl="8"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9pPr>
          </a:lstStyle>
          <a:p>
            <a:fld id="{00000000-1234-1234-1234-12341234123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2880360" y="2926080"/>
            <a:ext cx="32644080" cy="5486400"/>
          </a:xfrm>
          <a:prstGeom prst="rect">
            <a:avLst/>
          </a:prstGeom>
          <a:noFill/>
          <a:ln>
            <a:noFill/>
          </a:ln>
        </p:spPr>
        <p:txBody>
          <a:bodyPr spcFirstLastPara="1" wrap="square" lIns="444125" tIns="222050" rIns="444125" bIns="222050" anchor="ctr" anchorCtr="0">
            <a:noAutofit/>
          </a:bodyPr>
          <a:lstStyle>
            <a:lvl1pPr marR="0" lvl="0" algn="ctr" rtl="0">
              <a:spcBef>
                <a:spcPts val="0"/>
              </a:spcBef>
              <a:spcAft>
                <a:spcPts val="0"/>
              </a:spcAft>
              <a:buSzPts val="1400"/>
              <a:buNone/>
              <a:defRPr sz="21400" b="0" i="0" u="none" strike="noStrike" cap="none">
                <a:solidFill>
                  <a:schemeClr val="dk2"/>
                </a:solidFill>
                <a:latin typeface="Times New Roman"/>
                <a:ea typeface="Times New Roman"/>
                <a:cs typeface="Times New Roman"/>
                <a:sym typeface="Times New Roman"/>
              </a:defRPr>
            </a:lvl1pPr>
            <a:lvl2pPr marR="0" lvl="1" algn="ctr" rtl="0">
              <a:spcBef>
                <a:spcPts val="0"/>
              </a:spcBef>
              <a:spcAft>
                <a:spcPts val="0"/>
              </a:spcAft>
              <a:buSzPts val="1400"/>
              <a:buNone/>
              <a:defRPr sz="21400" b="0" i="0" u="none" strike="noStrike" cap="none">
                <a:solidFill>
                  <a:schemeClr val="dk2"/>
                </a:solidFill>
                <a:latin typeface="Times New Roman"/>
                <a:ea typeface="Times New Roman"/>
                <a:cs typeface="Times New Roman"/>
                <a:sym typeface="Times New Roman"/>
              </a:defRPr>
            </a:lvl2pPr>
            <a:lvl3pPr marR="0" lvl="2" algn="ctr" rtl="0">
              <a:spcBef>
                <a:spcPts val="0"/>
              </a:spcBef>
              <a:spcAft>
                <a:spcPts val="0"/>
              </a:spcAft>
              <a:buSzPts val="1400"/>
              <a:buNone/>
              <a:defRPr sz="21400" b="0" i="0" u="none" strike="noStrike" cap="none">
                <a:solidFill>
                  <a:schemeClr val="dk2"/>
                </a:solidFill>
                <a:latin typeface="Times New Roman"/>
                <a:ea typeface="Times New Roman"/>
                <a:cs typeface="Times New Roman"/>
                <a:sym typeface="Times New Roman"/>
              </a:defRPr>
            </a:lvl3pPr>
            <a:lvl4pPr marR="0" lvl="3" algn="ctr" rtl="0">
              <a:spcBef>
                <a:spcPts val="0"/>
              </a:spcBef>
              <a:spcAft>
                <a:spcPts val="0"/>
              </a:spcAft>
              <a:buSzPts val="1400"/>
              <a:buNone/>
              <a:defRPr sz="21400" b="0" i="0" u="none" strike="noStrike" cap="none">
                <a:solidFill>
                  <a:schemeClr val="dk2"/>
                </a:solidFill>
                <a:latin typeface="Times New Roman"/>
                <a:ea typeface="Times New Roman"/>
                <a:cs typeface="Times New Roman"/>
                <a:sym typeface="Times New Roman"/>
              </a:defRPr>
            </a:lvl4pPr>
            <a:lvl5pPr marR="0" lvl="4" algn="ctr" rtl="0">
              <a:spcBef>
                <a:spcPts val="0"/>
              </a:spcBef>
              <a:spcAft>
                <a:spcPts val="0"/>
              </a:spcAft>
              <a:buSzPts val="1400"/>
              <a:buNone/>
              <a:defRPr sz="21400" b="0" i="0" u="none" strike="noStrike" cap="none">
                <a:solidFill>
                  <a:schemeClr val="dk2"/>
                </a:solidFill>
                <a:latin typeface="Times New Roman"/>
                <a:ea typeface="Times New Roman"/>
                <a:cs typeface="Times New Roman"/>
                <a:sym typeface="Times New Roman"/>
              </a:defRPr>
            </a:lvl5pPr>
            <a:lvl6pPr marR="0" lvl="5" algn="ctr" rtl="0">
              <a:spcBef>
                <a:spcPts val="0"/>
              </a:spcBef>
              <a:spcAft>
                <a:spcPts val="0"/>
              </a:spcAft>
              <a:buSzPts val="1400"/>
              <a:buNone/>
              <a:defRPr sz="21400" b="0" i="0" u="none" strike="noStrike" cap="none">
                <a:solidFill>
                  <a:schemeClr val="dk2"/>
                </a:solidFill>
                <a:latin typeface="Times New Roman"/>
                <a:ea typeface="Times New Roman"/>
                <a:cs typeface="Times New Roman"/>
                <a:sym typeface="Times New Roman"/>
              </a:defRPr>
            </a:lvl6pPr>
            <a:lvl7pPr marR="0" lvl="6" algn="ctr" rtl="0">
              <a:spcBef>
                <a:spcPts val="0"/>
              </a:spcBef>
              <a:spcAft>
                <a:spcPts val="0"/>
              </a:spcAft>
              <a:buSzPts val="1400"/>
              <a:buNone/>
              <a:defRPr sz="21400" b="0" i="0" u="none" strike="noStrike" cap="none">
                <a:solidFill>
                  <a:schemeClr val="dk2"/>
                </a:solidFill>
                <a:latin typeface="Times New Roman"/>
                <a:ea typeface="Times New Roman"/>
                <a:cs typeface="Times New Roman"/>
                <a:sym typeface="Times New Roman"/>
              </a:defRPr>
            </a:lvl7pPr>
            <a:lvl8pPr marR="0" lvl="7" algn="ctr" rtl="0">
              <a:spcBef>
                <a:spcPts val="0"/>
              </a:spcBef>
              <a:spcAft>
                <a:spcPts val="0"/>
              </a:spcAft>
              <a:buSzPts val="1400"/>
              <a:buNone/>
              <a:defRPr sz="21400" b="0" i="0" u="none" strike="noStrike" cap="none">
                <a:solidFill>
                  <a:schemeClr val="dk2"/>
                </a:solidFill>
                <a:latin typeface="Times New Roman"/>
                <a:ea typeface="Times New Roman"/>
                <a:cs typeface="Times New Roman"/>
                <a:sym typeface="Times New Roman"/>
              </a:defRPr>
            </a:lvl8pPr>
            <a:lvl9pPr marR="0" lvl="8" algn="ctr" rtl="0">
              <a:spcBef>
                <a:spcPts val="0"/>
              </a:spcBef>
              <a:spcAft>
                <a:spcPts val="0"/>
              </a:spcAft>
              <a:buSzPts val="1400"/>
              <a:buNone/>
              <a:defRPr sz="21400" b="0" i="0" u="none" strike="noStrike" cap="none">
                <a:solidFill>
                  <a:schemeClr val="dk2"/>
                </a:solidFill>
                <a:latin typeface="Times New Roman"/>
                <a:ea typeface="Times New Roman"/>
                <a:cs typeface="Times New Roman"/>
                <a:sym typeface="Times New Roman"/>
              </a:defRPr>
            </a:lvl9pPr>
          </a:lstStyle>
          <a:p>
            <a:endParaRPr/>
          </a:p>
        </p:txBody>
      </p:sp>
      <p:sp>
        <p:nvSpPr>
          <p:cNvPr id="11" name="Google Shape;11;p1"/>
          <p:cNvSpPr txBox="1">
            <a:spLocks noGrp="1"/>
          </p:cNvSpPr>
          <p:nvPr>
            <p:ph type="body" idx="1"/>
          </p:nvPr>
        </p:nvSpPr>
        <p:spPr>
          <a:xfrm>
            <a:off x="2880360" y="9509760"/>
            <a:ext cx="32644080" cy="19751040"/>
          </a:xfrm>
          <a:prstGeom prst="rect">
            <a:avLst/>
          </a:prstGeom>
          <a:noFill/>
          <a:ln>
            <a:noFill/>
          </a:ln>
        </p:spPr>
        <p:txBody>
          <a:bodyPr spcFirstLastPara="1" wrap="square" lIns="444125" tIns="222050" rIns="444125" bIns="222050" anchor="t" anchorCtr="0">
            <a:noAutofit/>
          </a:bodyPr>
          <a:lstStyle>
            <a:lvl1pPr marL="457200" marR="0" lvl="0" indent="-1212850" algn="l" rtl="0">
              <a:spcBef>
                <a:spcPts val="3100"/>
              </a:spcBef>
              <a:spcAft>
                <a:spcPts val="0"/>
              </a:spcAft>
              <a:buClr>
                <a:schemeClr val="dk1"/>
              </a:buClr>
              <a:buSzPts val="15500"/>
              <a:buFont typeface="Times New Roman"/>
              <a:buChar char="•"/>
              <a:defRPr sz="15500" b="0" i="0" u="none" strike="noStrike" cap="none">
                <a:solidFill>
                  <a:schemeClr val="dk1"/>
                </a:solidFill>
                <a:latin typeface="Times New Roman"/>
                <a:ea typeface="Times New Roman"/>
                <a:cs typeface="Times New Roman"/>
                <a:sym typeface="Times New Roman"/>
              </a:defRPr>
            </a:lvl1pPr>
            <a:lvl2pPr marL="914400" marR="0" lvl="1" indent="-1092200" algn="l" rtl="0">
              <a:spcBef>
                <a:spcPts val="2720"/>
              </a:spcBef>
              <a:spcAft>
                <a:spcPts val="0"/>
              </a:spcAft>
              <a:buClr>
                <a:schemeClr val="dk1"/>
              </a:buClr>
              <a:buSzPts val="13600"/>
              <a:buFont typeface="Times New Roman"/>
              <a:buChar char="–"/>
              <a:defRPr sz="13600" b="0" i="0" u="none" strike="noStrike" cap="none">
                <a:solidFill>
                  <a:schemeClr val="dk1"/>
                </a:solidFill>
                <a:latin typeface="Times New Roman"/>
                <a:ea typeface="Times New Roman"/>
                <a:cs typeface="Times New Roman"/>
                <a:sym typeface="Times New Roman"/>
              </a:defRPr>
            </a:lvl2pPr>
            <a:lvl3pPr marL="1371600" marR="0" lvl="2" indent="-971550" algn="l" rtl="0">
              <a:spcBef>
                <a:spcPts val="2340"/>
              </a:spcBef>
              <a:spcAft>
                <a:spcPts val="0"/>
              </a:spcAft>
              <a:buClr>
                <a:schemeClr val="dk1"/>
              </a:buClr>
              <a:buSzPts val="11700"/>
              <a:buFont typeface="Times New Roman"/>
              <a:buChar char="•"/>
              <a:defRPr sz="11700" b="0" i="0" u="none" strike="noStrike" cap="none">
                <a:solidFill>
                  <a:schemeClr val="dk1"/>
                </a:solidFill>
                <a:latin typeface="Times New Roman"/>
                <a:ea typeface="Times New Roman"/>
                <a:cs typeface="Times New Roman"/>
                <a:sym typeface="Times New Roman"/>
              </a:defRPr>
            </a:lvl3pPr>
            <a:lvl4pPr marL="1828800" marR="0" lvl="3" indent="-844550" algn="l" rtl="0">
              <a:spcBef>
                <a:spcPts val="1940"/>
              </a:spcBef>
              <a:spcAft>
                <a:spcPts val="0"/>
              </a:spcAft>
              <a:buClr>
                <a:schemeClr val="dk1"/>
              </a:buClr>
              <a:buSzPts val="9700"/>
              <a:buFont typeface="Times New Roman"/>
              <a:buChar char="–"/>
              <a:defRPr sz="9700" b="0" i="0" u="none" strike="noStrike" cap="none">
                <a:solidFill>
                  <a:schemeClr val="dk1"/>
                </a:solidFill>
                <a:latin typeface="Times New Roman"/>
                <a:ea typeface="Times New Roman"/>
                <a:cs typeface="Times New Roman"/>
                <a:sym typeface="Times New Roman"/>
              </a:defRPr>
            </a:lvl4pPr>
            <a:lvl5pPr marL="2286000" marR="0" lvl="4" indent="-844550" algn="l" rtl="0">
              <a:spcBef>
                <a:spcPts val="1940"/>
              </a:spcBef>
              <a:spcAft>
                <a:spcPts val="0"/>
              </a:spcAft>
              <a:buClr>
                <a:schemeClr val="dk1"/>
              </a:buClr>
              <a:buSzPts val="9700"/>
              <a:buFont typeface="Times New Roman"/>
              <a:buChar char="»"/>
              <a:defRPr sz="9700" b="0" i="0" u="none" strike="noStrike" cap="none">
                <a:solidFill>
                  <a:schemeClr val="dk1"/>
                </a:solidFill>
                <a:latin typeface="Times New Roman"/>
                <a:ea typeface="Times New Roman"/>
                <a:cs typeface="Times New Roman"/>
                <a:sym typeface="Times New Roman"/>
              </a:defRPr>
            </a:lvl5pPr>
            <a:lvl6pPr marL="2743200" marR="0" lvl="5" indent="-844550" algn="l" rtl="0">
              <a:spcBef>
                <a:spcPts val="1940"/>
              </a:spcBef>
              <a:spcAft>
                <a:spcPts val="0"/>
              </a:spcAft>
              <a:buClr>
                <a:schemeClr val="dk1"/>
              </a:buClr>
              <a:buSzPts val="9700"/>
              <a:buFont typeface="Times New Roman"/>
              <a:buChar char="»"/>
              <a:defRPr sz="9700" b="0" i="0" u="none" strike="noStrike" cap="none">
                <a:solidFill>
                  <a:schemeClr val="dk1"/>
                </a:solidFill>
                <a:latin typeface="Times New Roman"/>
                <a:ea typeface="Times New Roman"/>
                <a:cs typeface="Times New Roman"/>
                <a:sym typeface="Times New Roman"/>
              </a:defRPr>
            </a:lvl6pPr>
            <a:lvl7pPr marL="3200400" marR="0" lvl="6" indent="-844550" algn="l" rtl="0">
              <a:spcBef>
                <a:spcPts val="1940"/>
              </a:spcBef>
              <a:spcAft>
                <a:spcPts val="0"/>
              </a:spcAft>
              <a:buClr>
                <a:schemeClr val="dk1"/>
              </a:buClr>
              <a:buSzPts val="9700"/>
              <a:buFont typeface="Times New Roman"/>
              <a:buChar char="»"/>
              <a:defRPr sz="9700" b="0" i="0" u="none" strike="noStrike" cap="none">
                <a:solidFill>
                  <a:schemeClr val="dk1"/>
                </a:solidFill>
                <a:latin typeface="Times New Roman"/>
                <a:ea typeface="Times New Roman"/>
                <a:cs typeface="Times New Roman"/>
                <a:sym typeface="Times New Roman"/>
              </a:defRPr>
            </a:lvl7pPr>
            <a:lvl8pPr marL="3657600" marR="0" lvl="7" indent="-844550" algn="l" rtl="0">
              <a:spcBef>
                <a:spcPts val="1940"/>
              </a:spcBef>
              <a:spcAft>
                <a:spcPts val="0"/>
              </a:spcAft>
              <a:buClr>
                <a:schemeClr val="dk1"/>
              </a:buClr>
              <a:buSzPts val="9700"/>
              <a:buFont typeface="Times New Roman"/>
              <a:buChar char="»"/>
              <a:defRPr sz="9700" b="0" i="0" u="none" strike="noStrike" cap="none">
                <a:solidFill>
                  <a:schemeClr val="dk1"/>
                </a:solidFill>
                <a:latin typeface="Times New Roman"/>
                <a:ea typeface="Times New Roman"/>
                <a:cs typeface="Times New Roman"/>
                <a:sym typeface="Times New Roman"/>
              </a:defRPr>
            </a:lvl8pPr>
            <a:lvl9pPr marL="4114800" marR="0" lvl="8" indent="-844550" algn="l" rtl="0">
              <a:spcBef>
                <a:spcPts val="1940"/>
              </a:spcBef>
              <a:spcAft>
                <a:spcPts val="0"/>
              </a:spcAft>
              <a:buClr>
                <a:schemeClr val="dk1"/>
              </a:buClr>
              <a:buSzPts val="9700"/>
              <a:buFont typeface="Times New Roman"/>
              <a:buChar char="»"/>
              <a:defRPr sz="9700" b="0" i="0" u="none" strike="noStrike" cap="none">
                <a:solidFill>
                  <a:schemeClr val="dk1"/>
                </a:solidFill>
                <a:latin typeface="Times New Roman"/>
                <a:ea typeface="Times New Roman"/>
                <a:cs typeface="Times New Roman"/>
                <a:sym typeface="Times New Roman"/>
              </a:defRPr>
            </a:lvl9pPr>
          </a:lstStyle>
          <a:p>
            <a:endParaRPr/>
          </a:p>
        </p:txBody>
      </p:sp>
      <p:sp>
        <p:nvSpPr>
          <p:cNvPr id="12" name="Google Shape;12;p1"/>
          <p:cNvSpPr txBox="1">
            <a:spLocks noGrp="1"/>
          </p:cNvSpPr>
          <p:nvPr>
            <p:ph type="dt" idx="10"/>
          </p:nvPr>
        </p:nvSpPr>
        <p:spPr>
          <a:xfrm>
            <a:off x="2880360" y="29992320"/>
            <a:ext cx="8001000" cy="2194560"/>
          </a:xfrm>
          <a:prstGeom prst="rect">
            <a:avLst/>
          </a:prstGeom>
          <a:noFill/>
          <a:ln>
            <a:noFill/>
          </a:ln>
        </p:spPr>
        <p:txBody>
          <a:bodyPr spcFirstLastPara="1" wrap="square" lIns="444125" tIns="222050" rIns="444125" bIns="222050" anchor="t" anchorCtr="0">
            <a:noAutofit/>
          </a:bodyPr>
          <a:lstStyle>
            <a:lvl1pPr marR="0" lvl="0" algn="l" rtl="0">
              <a:spcBef>
                <a:spcPts val="0"/>
              </a:spcBef>
              <a:spcAft>
                <a:spcPts val="0"/>
              </a:spcAft>
              <a:buSzPts val="1400"/>
              <a:buNone/>
              <a:defRPr sz="4896" b="0" i="0" u="none" strike="noStrike" cap="none">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3" name="Google Shape;13;p1"/>
          <p:cNvSpPr txBox="1">
            <a:spLocks noGrp="1"/>
          </p:cNvSpPr>
          <p:nvPr>
            <p:ph type="ftr" idx="11"/>
          </p:nvPr>
        </p:nvSpPr>
        <p:spPr>
          <a:xfrm>
            <a:off x="13121640" y="29992320"/>
            <a:ext cx="12161520" cy="2194560"/>
          </a:xfrm>
          <a:prstGeom prst="rect">
            <a:avLst/>
          </a:prstGeom>
          <a:noFill/>
          <a:ln>
            <a:noFill/>
          </a:ln>
        </p:spPr>
        <p:txBody>
          <a:bodyPr spcFirstLastPara="1" wrap="square" lIns="444125" tIns="222050" rIns="444125" bIns="222050" anchor="t" anchorCtr="0">
            <a:noAutofit/>
          </a:bodyPr>
          <a:lstStyle>
            <a:lvl1pPr marR="0" lvl="0" algn="ctr" rtl="0">
              <a:spcBef>
                <a:spcPts val="0"/>
              </a:spcBef>
              <a:spcAft>
                <a:spcPts val="0"/>
              </a:spcAft>
              <a:buSzPts val="1400"/>
              <a:buNone/>
              <a:defRPr sz="4896" b="0" i="0" u="none" strike="noStrike" cap="none">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4" name="Google Shape;14;p1"/>
          <p:cNvSpPr txBox="1">
            <a:spLocks noGrp="1"/>
          </p:cNvSpPr>
          <p:nvPr>
            <p:ph type="sldNum" idx="12"/>
          </p:nvPr>
        </p:nvSpPr>
        <p:spPr>
          <a:xfrm>
            <a:off x="27523440" y="29992320"/>
            <a:ext cx="8001000" cy="2194560"/>
          </a:xfrm>
          <a:prstGeom prst="rect">
            <a:avLst/>
          </a:prstGeom>
          <a:noFill/>
          <a:ln>
            <a:noFill/>
          </a:ln>
        </p:spPr>
        <p:txBody>
          <a:bodyPr spcFirstLastPara="1" wrap="square" lIns="444125" tIns="222050" rIns="444125" bIns="222050" anchor="t" anchorCtr="0">
            <a:noAutofit/>
          </a:bodyPr>
          <a:lstStyle>
            <a:lvl1pPr marL="0" marR="0" lvl="0" indent="0" algn="r" rtl="0">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1pPr>
            <a:lvl2pPr marL="0" marR="0" lvl="1" indent="0" algn="r" rtl="0">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2pPr>
            <a:lvl3pPr marL="0" marR="0" lvl="2" indent="0" algn="r" rtl="0">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3pPr>
            <a:lvl4pPr marL="0" marR="0" lvl="3" indent="0" algn="r" rtl="0">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4pPr>
            <a:lvl5pPr marL="0" marR="0" lvl="4" indent="0" algn="r" rtl="0">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5pPr>
            <a:lvl6pPr marL="0" marR="0" lvl="5" indent="0" algn="r" rtl="0">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6pPr>
            <a:lvl7pPr marL="0" marR="0" lvl="6" indent="0" algn="r" rtl="0">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7pPr>
            <a:lvl8pPr marL="0" marR="0" lvl="7" indent="0" algn="r" rtl="0">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8pPr>
            <a:lvl9pPr marL="0" marR="0" lvl="8" indent="0" algn="r" rtl="0">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9pPr>
          </a:lstStyle>
          <a:p>
            <a:fld id="{00000000-1234-1234-1234-123412341234}" type="slidenum">
              <a:rPr lang="en-US" smtClean="0"/>
              <a:pPr/>
              <a:t>‹#›</a:t>
            </a:fld>
            <a:endParaRPr lang="en-US"/>
          </a:p>
        </p:txBody>
      </p:sp>
    </p:spTree>
  </p:cSld>
  <p:clrMap bg1="lt1" tx1="dk1" bg2="dk2" tx2="lt2" accent1="accent1" accent2="accent2" accent3="accent3" accent4="accent4" accent5="accent5" accent6="accent6" hlink="hlink" folHlink="folHlink"/>
  <p:sldLayoutIdLst>
    <p:sldLayoutId id="2147483648" r:id="rId1"/>
    <p:sldLayoutId id="2147483654" r:id="rId2"/>
    <p:sldLayoutId id="2147483655" r:id="rId3"/>
    <p:sldLayoutId id="2147483656" r:id="rId4"/>
    <p:sldLayoutId id="2147483657" r:id="rId5"/>
    <p:sldLayoutId id="2147483658"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microsoft.com/office/2018/10/relationships/comments" Target="../comments/modernComment_100_0.xml"/><Relationship Id="rId7" Type="http://schemas.openxmlformats.org/officeDocument/2006/relationships/image" Target="../media/image4.png"/><Relationship Id="rId12" Type="http://schemas.openxmlformats.org/officeDocument/2006/relationships/image" Target="../media/image9.png"/><Relationship Id="rId17" Type="http://schemas.openxmlformats.org/officeDocument/2006/relationships/image" Target="../media/image14.jpeg"/><Relationship Id="rId2" Type="http://schemas.openxmlformats.org/officeDocument/2006/relationships/notesSlide" Target="../notesSlides/notesSlide1.xml"/><Relationship Id="rId16" Type="http://schemas.openxmlformats.org/officeDocument/2006/relationships/image" Target="../media/image13.jpeg"/><Relationship Id="rId1" Type="http://schemas.openxmlformats.org/officeDocument/2006/relationships/slideLayout" Target="../slideLayouts/slideLayout1.xml"/><Relationship Id="rId6" Type="http://schemas.openxmlformats.org/officeDocument/2006/relationships/image" Target="../media/image3.jpeg"/><Relationship Id="rId11" Type="http://schemas.openxmlformats.org/officeDocument/2006/relationships/image" Target="../media/image8.png"/><Relationship Id="rId5" Type="http://schemas.openxmlformats.org/officeDocument/2006/relationships/image" Target="../media/image2.png"/><Relationship Id="rId15" Type="http://schemas.openxmlformats.org/officeDocument/2006/relationships/image" Target="../media/image12.tiff"/><Relationship Id="rId10" Type="http://schemas.openxmlformats.org/officeDocument/2006/relationships/image" Target="../media/image7.tiff"/><Relationship Id="rId4" Type="http://schemas.openxmlformats.org/officeDocument/2006/relationships/image" Target="../media/image1.jpeg"/><Relationship Id="rId9" Type="http://schemas.openxmlformats.org/officeDocument/2006/relationships/image" Target="../media/image6.tiff"/><Relationship Id="rId14" Type="http://schemas.openxmlformats.org/officeDocument/2006/relationships/image" Target="../media/image11.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18" name="Picture 2" descr="Figure 4.">
            <a:extLst>
              <a:ext uri="{FF2B5EF4-FFF2-40B4-BE49-F238E27FC236}">
                <a16:creationId xmlns:a16="http://schemas.microsoft.com/office/drawing/2014/main" id="{0A54A136-3D99-308D-E6D5-EB90C897E09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2363" b="-1726"/>
          <a:stretch/>
        </p:blipFill>
        <p:spPr bwMode="auto">
          <a:xfrm>
            <a:off x="2696290" y="16313900"/>
            <a:ext cx="7686675" cy="49377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112E74C6-D715-8EA9-9730-E52C14D7F6D4}"/>
              </a:ext>
            </a:extLst>
          </p:cNvPr>
          <p:cNvPicPr>
            <a:picLocks noChangeAspect="1"/>
          </p:cNvPicPr>
          <p:nvPr/>
        </p:nvPicPr>
        <p:blipFill rotWithShape="1">
          <a:blip r:embed="rId5"/>
          <a:srcRect b="45951"/>
          <a:stretch/>
        </p:blipFill>
        <p:spPr>
          <a:xfrm>
            <a:off x="2350329" y="23697553"/>
            <a:ext cx="8381426" cy="1249105"/>
          </a:xfrm>
          <a:prstGeom prst="rect">
            <a:avLst/>
          </a:prstGeom>
        </p:spPr>
      </p:pic>
      <p:sp>
        <p:nvSpPr>
          <p:cNvPr id="91" name="Google Shape;91;p13"/>
          <p:cNvSpPr txBox="1"/>
          <p:nvPr/>
        </p:nvSpPr>
        <p:spPr>
          <a:xfrm>
            <a:off x="0" y="565546"/>
            <a:ext cx="38646846" cy="2500654"/>
          </a:xfrm>
          <a:prstGeom prst="rect">
            <a:avLst/>
          </a:prstGeom>
          <a:noFill/>
          <a:ln>
            <a:noFill/>
          </a:ln>
        </p:spPr>
        <p:txBody>
          <a:bodyPr spcFirstLastPara="1" wrap="square" lIns="68569" tIns="34275" rIns="68569" bIns="34275" anchor="t" anchorCtr="0">
            <a:spAutoFit/>
          </a:bodyPr>
          <a:lstStyle/>
          <a:p>
            <a:pPr algn="ctr">
              <a:buClr>
                <a:srgbClr val="000066"/>
              </a:buClr>
              <a:buSzPts val="6336"/>
            </a:pPr>
            <a:r>
              <a:rPr lang="en-US" sz="5600" b="1">
                <a:solidFill>
                  <a:srgbClr val="000066"/>
                </a:solidFill>
              </a:rPr>
              <a:t>Leveraging Mechanical and Biological Properties of Composite Hydrogels to Induce Angiogenesis</a:t>
            </a:r>
            <a:endParaRPr lang="en-US" sz="1800">
              <a:solidFill>
                <a:schemeClr val="tx1"/>
              </a:solidFill>
            </a:endParaRPr>
          </a:p>
          <a:p>
            <a:pPr algn="ctr">
              <a:buClr>
                <a:srgbClr val="937C3B"/>
              </a:buClr>
              <a:buSzPts val="4032"/>
            </a:pPr>
            <a:r>
              <a:rPr lang="en-US" sz="3400" b="1">
                <a:solidFill>
                  <a:schemeClr val="tx1"/>
                </a:solidFill>
              </a:rPr>
              <a:t>Max Sefcik, Marlon Pinto, Ty Valley, Ryan Bedigian, </a:t>
            </a:r>
            <a:r>
              <a:rPr lang="en-US" sz="3400">
                <a:solidFill>
                  <a:schemeClr val="tx1"/>
                </a:solidFill>
              </a:rPr>
              <a:t>Evan Kennedy, </a:t>
            </a:r>
            <a:r>
              <a:rPr lang="en-US" sz="3400" err="1">
                <a:solidFill>
                  <a:schemeClr val="tx1"/>
                </a:solidFill>
              </a:rPr>
              <a:t>Rabeya</a:t>
            </a:r>
            <a:r>
              <a:rPr lang="en-US" sz="3400">
                <a:solidFill>
                  <a:schemeClr val="tx1"/>
                </a:solidFill>
              </a:rPr>
              <a:t> Sharmin Lima, and </a:t>
            </a:r>
            <a:r>
              <a:rPr lang="en-US" sz="3400" err="1">
                <a:solidFill>
                  <a:schemeClr val="tx1"/>
                </a:solidFill>
              </a:rPr>
              <a:t>Linqing</a:t>
            </a:r>
            <a:r>
              <a:rPr lang="en-US" sz="3400">
                <a:solidFill>
                  <a:schemeClr val="tx1"/>
                </a:solidFill>
              </a:rPr>
              <a:t> Li*</a:t>
            </a:r>
            <a:endParaRPr sz="3400">
              <a:solidFill>
                <a:schemeClr val="tx1"/>
              </a:solidFill>
            </a:endParaRPr>
          </a:p>
          <a:p>
            <a:pPr algn="ctr">
              <a:buClr>
                <a:srgbClr val="937C3B"/>
              </a:buClr>
              <a:buSzPts val="4032"/>
            </a:pPr>
            <a:r>
              <a:rPr lang="en-US" sz="3400" i="1">
                <a:solidFill>
                  <a:schemeClr val="tx1"/>
                </a:solidFill>
              </a:rPr>
              <a:t>Department of Chemical Engineering and Bioengineering, University of New Hampshire, Durham, NH, USA</a:t>
            </a:r>
            <a:endParaRPr sz="3400">
              <a:solidFill>
                <a:schemeClr val="tx1"/>
              </a:solidFill>
            </a:endParaRPr>
          </a:p>
          <a:p>
            <a:pPr algn="ctr">
              <a:buClr>
                <a:srgbClr val="937C3B"/>
              </a:buClr>
              <a:buSzPts val="4032"/>
            </a:pPr>
            <a:r>
              <a:rPr lang="en-US" sz="3400" i="1">
                <a:solidFill>
                  <a:schemeClr val="tx1"/>
                </a:solidFill>
              </a:rPr>
              <a:t>* </a:t>
            </a:r>
            <a:r>
              <a:rPr lang="en-US" sz="3400" i="1" err="1">
                <a:solidFill>
                  <a:schemeClr val="tx1"/>
                </a:solidFill>
              </a:rPr>
              <a:t>Linqing.Li@unh.edu</a:t>
            </a:r>
            <a:endParaRPr sz="3400">
              <a:solidFill>
                <a:schemeClr val="tx1"/>
              </a:solidFill>
            </a:endParaRPr>
          </a:p>
        </p:txBody>
      </p:sp>
      <p:pic>
        <p:nvPicPr>
          <p:cNvPr id="97" name="Google Shape;97;p13" descr="NSFlogo"/>
          <p:cNvPicPr>
            <a:picLocks noChangeAspect="1"/>
          </p:cNvPicPr>
          <p:nvPr/>
        </p:nvPicPr>
        <p:blipFill rotWithShape="1">
          <a:blip r:embed="rId6">
            <a:alphaModFix/>
          </a:blip>
          <a:srcRect/>
          <a:stretch/>
        </p:blipFill>
        <p:spPr>
          <a:xfrm>
            <a:off x="5671907" y="1598004"/>
            <a:ext cx="1743095" cy="1643654"/>
          </a:xfrm>
          <a:prstGeom prst="rect">
            <a:avLst/>
          </a:prstGeom>
          <a:noFill/>
          <a:ln>
            <a:noFill/>
          </a:ln>
        </p:spPr>
      </p:pic>
      <p:sp>
        <p:nvSpPr>
          <p:cNvPr id="98" name="Google Shape;98;p13"/>
          <p:cNvSpPr txBox="1"/>
          <p:nvPr/>
        </p:nvSpPr>
        <p:spPr>
          <a:xfrm>
            <a:off x="1144431" y="3560313"/>
            <a:ext cx="11597186" cy="1234428"/>
          </a:xfrm>
          <a:prstGeom prst="rect">
            <a:avLst/>
          </a:prstGeom>
          <a:solidFill>
            <a:srgbClr val="050065"/>
          </a:solidFill>
          <a:ln w="9525" cap="flat" cmpd="sng">
            <a:solidFill>
              <a:srgbClr val="000000"/>
            </a:solidFill>
            <a:prstDash val="solid"/>
            <a:miter lim="800000"/>
            <a:headEnd type="none" w="sm" len="sm"/>
            <a:tailEnd type="none" w="sm" len="sm"/>
          </a:ln>
        </p:spPr>
        <p:txBody>
          <a:bodyPr spcFirstLastPara="1" wrap="square" lIns="329175" tIns="32906" rIns="65831" bIns="32906" anchor="ctr" anchorCtr="0">
            <a:noAutofit/>
          </a:bodyPr>
          <a:lstStyle/>
          <a:p>
            <a:pPr algn="ctr">
              <a:buClr>
                <a:schemeClr val="lt1"/>
              </a:buClr>
              <a:buSzPts val="3840"/>
            </a:pPr>
            <a:r>
              <a:rPr lang="en-US" sz="3800" b="1">
                <a:solidFill>
                  <a:schemeClr val="lt1"/>
                </a:solidFill>
              </a:rPr>
              <a:t>1. Introduction</a:t>
            </a:r>
            <a:endParaRPr sz="3800" b="1"/>
          </a:p>
        </p:txBody>
      </p:sp>
      <p:sp>
        <p:nvSpPr>
          <p:cNvPr id="100" name="Google Shape;100;p13"/>
          <p:cNvSpPr txBox="1"/>
          <p:nvPr/>
        </p:nvSpPr>
        <p:spPr>
          <a:xfrm>
            <a:off x="25704986" y="19717028"/>
            <a:ext cx="11521440" cy="5041418"/>
          </a:xfrm>
          <a:prstGeom prst="rect">
            <a:avLst/>
          </a:prstGeom>
          <a:noFill/>
          <a:ln>
            <a:noFill/>
          </a:ln>
        </p:spPr>
        <p:txBody>
          <a:bodyPr spcFirstLastPara="1" wrap="square" lIns="68569" tIns="34275" rIns="68569" bIns="34275" anchor="t" anchorCtr="0">
            <a:noAutofit/>
          </a:bodyPr>
          <a:lstStyle/>
          <a:p>
            <a:pPr marL="12065" algn="just">
              <a:spcBef>
                <a:spcPts val="864"/>
              </a:spcBef>
              <a:buClr>
                <a:schemeClr val="dk1"/>
              </a:buClr>
              <a:buSzPts val="3000"/>
            </a:pPr>
            <a:r>
              <a:rPr lang="en-US" sz="2800"/>
              <a:t>The Development of Dextran-Collagen hydrogels capable of supporting cell growth and inducing vascularization for brain repair after ischemic stroke has been pursued. While some formulations did not gel effectively, early results demonstrated promising cell viability and growth. This suggests that although optimal gelation of the Dextran-Collagen gels has not yet been achieved, the developed gels are biologically active and near-composition, which can support angiogenesis.</a:t>
            </a:r>
          </a:p>
          <a:p>
            <a:pPr marL="12065" algn="just">
              <a:spcBef>
                <a:spcPts val="864"/>
              </a:spcBef>
              <a:buClr>
                <a:schemeClr val="dk1"/>
              </a:buClr>
              <a:buSzPts val="3000"/>
            </a:pPr>
            <a:r>
              <a:rPr lang="en-US" sz="2800"/>
              <a:t>Future Work will focus on finding gel compositions that consistently show concrete evidence of vascularization, with the ultimate goal of growing blood vessels in living creatures, specifically humans. </a:t>
            </a:r>
          </a:p>
        </p:txBody>
      </p:sp>
      <p:sp>
        <p:nvSpPr>
          <p:cNvPr id="101" name="Google Shape;101;p13"/>
          <p:cNvSpPr txBox="1"/>
          <p:nvPr/>
        </p:nvSpPr>
        <p:spPr>
          <a:xfrm>
            <a:off x="25888813" y="29005863"/>
            <a:ext cx="11051145" cy="3872178"/>
          </a:xfrm>
          <a:prstGeom prst="rect">
            <a:avLst/>
          </a:prstGeom>
          <a:noFill/>
          <a:ln>
            <a:noFill/>
          </a:ln>
        </p:spPr>
        <p:txBody>
          <a:bodyPr spcFirstLastPara="1" wrap="square" lIns="68569" tIns="34275" rIns="68569" bIns="34275" anchor="t" anchorCtr="0">
            <a:noAutofit/>
          </a:bodyPr>
          <a:lstStyle/>
          <a:p>
            <a:pPr algn="just"/>
            <a:r>
              <a:rPr lang="en-US" sz="1800" b="0" i="0" dirty="0">
                <a:solidFill>
                  <a:schemeClr val="tx1"/>
                </a:solidFill>
                <a:effectLst/>
                <a:highlight>
                  <a:srgbClr val="FFFFFF"/>
                </a:highlight>
                <a:latin typeface="+mn-lt"/>
              </a:rPr>
              <a:t>1. Narayanaswamy R, </a:t>
            </a:r>
            <a:r>
              <a:rPr lang="en-US" sz="1800" b="0" i="0" dirty="0" err="1">
                <a:solidFill>
                  <a:schemeClr val="tx1"/>
                </a:solidFill>
                <a:effectLst/>
                <a:highlight>
                  <a:srgbClr val="FFFFFF"/>
                </a:highlight>
                <a:latin typeface="+mn-lt"/>
              </a:rPr>
              <a:t>Torchilin</a:t>
            </a:r>
            <a:r>
              <a:rPr lang="en-US" sz="1800" b="0" i="0" dirty="0">
                <a:solidFill>
                  <a:schemeClr val="tx1"/>
                </a:solidFill>
                <a:effectLst/>
                <a:highlight>
                  <a:srgbClr val="FFFFFF"/>
                </a:highlight>
                <a:latin typeface="+mn-lt"/>
              </a:rPr>
              <a:t> VP. Hydrogels and Their Applications in Targeted Drug Delivery. Molecules. 2019 Feb 8;24(3):603. </a:t>
            </a:r>
            <a:r>
              <a:rPr lang="en-US" sz="1800" b="0" i="0" dirty="0" err="1">
                <a:solidFill>
                  <a:schemeClr val="tx1"/>
                </a:solidFill>
                <a:effectLst/>
                <a:highlight>
                  <a:srgbClr val="FFFFFF"/>
                </a:highlight>
                <a:latin typeface="+mn-lt"/>
              </a:rPr>
              <a:t>doi</a:t>
            </a:r>
            <a:r>
              <a:rPr lang="en-US" sz="1800" b="0" i="0" dirty="0">
                <a:solidFill>
                  <a:schemeClr val="tx1"/>
                </a:solidFill>
                <a:effectLst/>
                <a:highlight>
                  <a:srgbClr val="FFFFFF"/>
                </a:highlight>
                <a:latin typeface="+mn-lt"/>
              </a:rPr>
              <a:t>: 10.3390/molecules24030603. PMID: 30744011; PMCID: PMC6384686.</a:t>
            </a:r>
          </a:p>
          <a:p>
            <a:pPr algn="just"/>
            <a:r>
              <a:rPr lang="en-US" sz="1800" kern="100" dirty="0">
                <a:solidFill>
                  <a:schemeClr val="tx1"/>
                </a:solidFill>
                <a:highlight>
                  <a:srgbClr val="FFFFFF"/>
                </a:highlight>
                <a:latin typeface="+mn-lt"/>
                <a:ea typeface="Calibri"/>
                <a:cs typeface="Times New Roman"/>
              </a:rPr>
              <a:t>2. </a:t>
            </a:r>
            <a:r>
              <a:rPr lang="en-US" sz="1800" b="0" i="0" dirty="0">
                <a:solidFill>
                  <a:schemeClr val="tx1"/>
                </a:solidFill>
                <a:effectLst/>
                <a:highlight>
                  <a:srgbClr val="FFFFFF"/>
                </a:highlight>
                <a:latin typeface="+mn-lt"/>
              </a:rPr>
              <a:t>Ye Eun Kim, Seung Woo Choi, Min Kyung Kim, Thanh Loc Nguyen, and </a:t>
            </a:r>
            <a:r>
              <a:rPr lang="en-US" sz="1800" b="0" i="0" dirty="0" err="1">
                <a:solidFill>
                  <a:schemeClr val="tx1"/>
                </a:solidFill>
                <a:effectLst/>
                <a:highlight>
                  <a:srgbClr val="FFFFFF"/>
                </a:highlight>
                <a:latin typeface="+mn-lt"/>
              </a:rPr>
              <a:t>Jaeyun</a:t>
            </a:r>
            <a:r>
              <a:rPr lang="en-US" sz="1800" b="0" i="0" dirty="0">
                <a:solidFill>
                  <a:schemeClr val="tx1"/>
                </a:solidFill>
                <a:effectLst/>
                <a:highlight>
                  <a:srgbClr val="FFFFFF"/>
                </a:highlight>
                <a:latin typeface="+mn-lt"/>
              </a:rPr>
              <a:t> Kim</a:t>
            </a:r>
          </a:p>
          <a:p>
            <a:pPr algn="l"/>
            <a:r>
              <a:rPr lang="en-US" sz="1800" b="0" i="1" dirty="0">
                <a:solidFill>
                  <a:schemeClr val="tx1"/>
                </a:solidFill>
                <a:effectLst/>
                <a:highlight>
                  <a:srgbClr val="FFFFFF"/>
                </a:highlight>
                <a:latin typeface="+mn-lt"/>
              </a:rPr>
              <a:t>Nano Letters</a:t>
            </a:r>
            <a:r>
              <a:rPr lang="en-US" sz="1800" b="0" i="0" dirty="0">
                <a:solidFill>
                  <a:schemeClr val="tx1"/>
                </a:solidFill>
                <a:effectLst/>
                <a:highlight>
                  <a:srgbClr val="FFFFFF"/>
                </a:highlight>
                <a:latin typeface="+mn-lt"/>
              </a:rPr>
              <a:t> </a:t>
            </a:r>
            <a:r>
              <a:rPr lang="en-US" sz="1800" b="1" i="0" dirty="0">
                <a:solidFill>
                  <a:schemeClr val="tx1"/>
                </a:solidFill>
                <a:effectLst/>
                <a:highlight>
                  <a:srgbClr val="FFFFFF"/>
                </a:highlight>
                <a:latin typeface="+mn-lt"/>
              </a:rPr>
              <a:t>2022</a:t>
            </a:r>
            <a:r>
              <a:rPr lang="en-US" sz="1800" b="0" i="0" dirty="0">
                <a:solidFill>
                  <a:schemeClr val="tx1"/>
                </a:solidFill>
                <a:effectLst/>
                <a:highlight>
                  <a:srgbClr val="FFFFFF"/>
                </a:highlight>
                <a:latin typeface="+mn-lt"/>
              </a:rPr>
              <a:t> </a:t>
            </a:r>
            <a:r>
              <a:rPr lang="en-US" sz="1800" b="0" i="1" dirty="0">
                <a:solidFill>
                  <a:schemeClr val="tx1"/>
                </a:solidFill>
                <a:effectLst/>
                <a:highlight>
                  <a:srgbClr val="FFFFFF"/>
                </a:highlight>
                <a:latin typeface="+mn-lt"/>
              </a:rPr>
              <a:t>22</a:t>
            </a:r>
            <a:r>
              <a:rPr lang="en-US" sz="1800" b="0" i="0" dirty="0">
                <a:solidFill>
                  <a:schemeClr val="tx1"/>
                </a:solidFill>
                <a:effectLst/>
                <a:highlight>
                  <a:srgbClr val="FFFFFF"/>
                </a:highlight>
                <a:latin typeface="+mn-lt"/>
              </a:rPr>
              <a:t> (5), 2038-2047</a:t>
            </a:r>
          </a:p>
          <a:p>
            <a:pPr algn="l"/>
            <a:r>
              <a:rPr lang="en-US" sz="1800" b="0" i="0" dirty="0">
                <a:solidFill>
                  <a:schemeClr val="tx1"/>
                </a:solidFill>
                <a:effectLst/>
                <a:highlight>
                  <a:srgbClr val="FFFFFF"/>
                </a:highlight>
                <a:latin typeface="+mn-lt"/>
              </a:rPr>
              <a:t>DOI: 10.1021/acs.nanolett.1c04899</a:t>
            </a:r>
          </a:p>
          <a:p>
            <a:r>
              <a:rPr lang="en-US" sz="1800" dirty="0">
                <a:solidFill>
                  <a:schemeClr val="tx1"/>
                </a:solidFill>
                <a:latin typeface="+mn-lt"/>
              </a:rPr>
              <a:t>3. </a:t>
            </a:r>
            <a:r>
              <a:rPr lang="en-US" sz="1800" kern="100" dirty="0" err="1">
                <a:solidFill>
                  <a:schemeClr val="tx1"/>
                </a:solidFill>
                <a:effectLst/>
                <a:latin typeface="+mn-lt"/>
                <a:ea typeface="Calibri"/>
                <a:cs typeface="Calibri"/>
              </a:rPr>
              <a:t>Bubli</a:t>
            </a:r>
            <a:r>
              <a:rPr lang="en-US" sz="1800" kern="100" dirty="0">
                <a:solidFill>
                  <a:schemeClr val="tx1"/>
                </a:solidFill>
                <a:effectLst/>
                <a:latin typeface="+mn-lt"/>
                <a:ea typeface="Calibri"/>
                <a:cs typeface="Calibri"/>
              </a:rPr>
              <a:t>, S. Y. </a:t>
            </a:r>
            <a:r>
              <a:rPr lang="en-US" sz="1800" i="1" kern="100" dirty="0">
                <a:solidFill>
                  <a:schemeClr val="tx1"/>
                </a:solidFill>
                <a:effectLst/>
                <a:latin typeface="+mn-lt"/>
                <a:ea typeface="Calibri"/>
                <a:cs typeface="Calibri"/>
              </a:rPr>
              <a:t>et al.</a:t>
            </a:r>
            <a:r>
              <a:rPr lang="en-US" sz="1800" kern="100" dirty="0">
                <a:solidFill>
                  <a:schemeClr val="tx1"/>
                </a:solidFill>
                <a:effectLst/>
                <a:latin typeface="+mn-lt"/>
                <a:ea typeface="Calibri"/>
                <a:cs typeface="Calibri"/>
              </a:rPr>
              <a:t> Inducing an LCST in hydrophilic </a:t>
            </a:r>
            <a:r>
              <a:rPr lang="en-US" sz="1800" kern="100" dirty="0">
                <a:solidFill>
                  <a:schemeClr val="tx1"/>
                </a:solidFill>
                <a:latin typeface="+mn-lt"/>
                <a:ea typeface="Calibri"/>
                <a:cs typeface="Calibri"/>
              </a:rPr>
              <a:t>polysaccharides</a:t>
            </a:r>
            <a:r>
              <a:rPr lang="en-US" sz="1800" kern="100" dirty="0">
                <a:solidFill>
                  <a:schemeClr val="tx1"/>
                </a:solidFill>
                <a:effectLst/>
                <a:latin typeface="+mn-lt"/>
                <a:ea typeface="Calibri"/>
                <a:cs typeface="Calibri"/>
              </a:rPr>
              <a:t> via engineered macromolecular hydrophobicity. </a:t>
            </a:r>
            <a:r>
              <a:rPr lang="en-US" sz="1800" i="1" kern="100" dirty="0">
                <a:solidFill>
                  <a:schemeClr val="tx1"/>
                </a:solidFill>
                <a:effectLst/>
                <a:latin typeface="+mn-lt"/>
                <a:ea typeface="Calibri"/>
                <a:cs typeface="Calibri"/>
              </a:rPr>
              <a:t>Sci. Rep.</a:t>
            </a:r>
            <a:r>
              <a:rPr lang="en-US" sz="1800" kern="100" dirty="0">
                <a:solidFill>
                  <a:schemeClr val="tx1"/>
                </a:solidFill>
                <a:effectLst/>
                <a:latin typeface="+mn-lt"/>
                <a:ea typeface="Calibri"/>
                <a:cs typeface="Calibri"/>
              </a:rPr>
              <a:t> </a:t>
            </a:r>
            <a:r>
              <a:rPr lang="en-US" sz="1800" b="1" kern="100" dirty="0">
                <a:solidFill>
                  <a:schemeClr val="tx1"/>
                </a:solidFill>
                <a:effectLst/>
                <a:latin typeface="+mn-lt"/>
                <a:ea typeface="Calibri"/>
                <a:cs typeface="Calibri"/>
              </a:rPr>
              <a:t>13</a:t>
            </a:r>
            <a:r>
              <a:rPr lang="en-US" sz="1800" kern="100" dirty="0">
                <a:solidFill>
                  <a:schemeClr val="tx1"/>
                </a:solidFill>
                <a:effectLst/>
                <a:latin typeface="+mn-lt"/>
                <a:ea typeface="Calibri"/>
                <a:cs typeface="Calibri"/>
              </a:rPr>
              <a:t>, 14896 (2023).</a:t>
            </a:r>
          </a:p>
          <a:p>
            <a:r>
              <a:rPr lang="en-US" sz="1800" kern="100" dirty="0">
                <a:solidFill>
                  <a:schemeClr val="tx1"/>
                </a:solidFill>
                <a:latin typeface="+mn-lt"/>
                <a:ea typeface="Calibri"/>
                <a:cs typeface="Calibri"/>
              </a:rPr>
              <a:t>4. Wang, Y., </a:t>
            </a:r>
            <a:r>
              <a:rPr lang="en-US" sz="1800" kern="100" dirty="0" err="1">
                <a:solidFill>
                  <a:schemeClr val="tx1"/>
                </a:solidFill>
                <a:latin typeface="+mn-lt"/>
                <a:ea typeface="Calibri"/>
                <a:cs typeface="Calibri"/>
              </a:rPr>
              <a:t>Kankala</a:t>
            </a:r>
            <a:r>
              <a:rPr lang="en-US" sz="1800" kern="100" dirty="0">
                <a:solidFill>
                  <a:schemeClr val="tx1"/>
                </a:solidFill>
                <a:latin typeface="+mn-lt"/>
                <a:ea typeface="Calibri"/>
                <a:cs typeface="Calibri"/>
              </a:rPr>
              <a:t>, R. K., Ou, C., Chen, A., &amp; Yang, Z. (2022). Advances in hydrogel-based vascularized tissues for tissue repair and drug screening. Bioactive Materials, 9, 198–220. https://doi.org/10.1016/j.bioactmat.2021.07.005</a:t>
            </a:r>
          </a:p>
          <a:p>
            <a:r>
              <a:rPr lang="en-US" sz="1800" kern="100" dirty="0">
                <a:solidFill>
                  <a:schemeClr val="tx1"/>
                </a:solidFill>
                <a:latin typeface="+mn-lt"/>
                <a:ea typeface="Calibri" panose="020F0502020204030204" pitchFamily="34" charset="0"/>
                <a:cs typeface="Calibri"/>
              </a:rPr>
              <a:t>5. Hydrogel—An overview | ScienceDirect Topics. (n.d.). Retrieved April 21, 2025, from https://www.sciencedirect.com/topics/chemistry/hydrogel</a:t>
            </a:r>
          </a:p>
          <a:p>
            <a:r>
              <a:rPr lang="en-US" sz="1800" kern="100" dirty="0">
                <a:solidFill>
                  <a:schemeClr val="tx1"/>
                </a:solidFill>
                <a:latin typeface="+mn-lt"/>
                <a:ea typeface="Calibri" panose="020F0502020204030204" pitchFamily="34" charset="0"/>
                <a:cs typeface="Calibri"/>
              </a:rPr>
              <a:t>6. Collagen Formula. (n.d.). Retrieved April 21, 2025, from https://</a:t>
            </a:r>
            <a:r>
              <a:rPr lang="en-US" sz="1800" kern="100" dirty="0" err="1">
                <a:solidFill>
                  <a:schemeClr val="tx1"/>
                </a:solidFill>
                <a:latin typeface="+mn-lt"/>
                <a:ea typeface="Calibri" panose="020F0502020204030204" pitchFamily="34" charset="0"/>
                <a:cs typeface="Calibri"/>
              </a:rPr>
              <a:t>softschools.com</a:t>
            </a:r>
            <a:r>
              <a:rPr lang="en-US" sz="1800" kern="100" dirty="0">
                <a:solidFill>
                  <a:schemeClr val="tx1"/>
                </a:solidFill>
                <a:latin typeface="+mn-lt"/>
                <a:ea typeface="Calibri" panose="020F0502020204030204" pitchFamily="34" charset="0"/>
                <a:cs typeface="Calibri"/>
              </a:rPr>
              <a:t>/formulas/chemistry/</a:t>
            </a:r>
            <a:r>
              <a:rPr lang="en-US" sz="1800" kern="100" dirty="0" err="1">
                <a:solidFill>
                  <a:schemeClr val="tx1"/>
                </a:solidFill>
                <a:latin typeface="+mn-lt"/>
                <a:ea typeface="Calibri" panose="020F0502020204030204" pitchFamily="34" charset="0"/>
                <a:cs typeface="Calibri"/>
              </a:rPr>
              <a:t>collagen_formula</a:t>
            </a:r>
            <a:r>
              <a:rPr lang="en-US" sz="1800" kern="100" dirty="0">
                <a:solidFill>
                  <a:schemeClr val="tx1"/>
                </a:solidFill>
                <a:latin typeface="+mn-lt"/>
                <a:ea typeface="Calibri" panose="020F0502020204030204" pitchFamily="34" charset="0"/>
                <a:cs typeface="Calibri"/>
              </a:rPr>
              <a:t>/482</a:t>
            </a:r>
            <a:endParaRPr lang="en-US" sz="1800" kern="100" dirty="0">
              <a:solidFill>
                <a:schemeClr val="tx1"/>
              </a:solidFill>
              <a:latin typeface="+mn-lt"/>
              <a:ea typeface="Calibri" panose="020F0502020204030204" pitchFamily="34" charset="0"/>
              <a:cs typeface="Times New Roman" panose="02020603050405020304" pitchFamily="18" charset="0"/>
            </a:endParaRPr>
          </a:p>
        </p:txBody>
      </p:sp>
      <p:pic>
        <p:nvPicPr>
          <p:cNvPr id="102" name="Google Shape;102;p13"/>
          <p:cNvPicPr>
            <a:picLocks noChangeAspect="1"/>
          </p:cNvPicPr>
          <p:nvPr/>
        </p:nvPicPr>
        <p:blipFill rotWithShape="1">
          <a:blip r:embed="rId7">
            <a:alphaModFix/>
          </a:blip>
          <a:srcRect/>
          <a:stretch/>
        </p:blipFill>
        <p:spPr>
          <a:xfrm>
            <a:off x="1048092" y="1767345"/>
            <a:ext cx="4222172" cy="1227330"/>
          </a:xfrm>
          <a:prstGeom prst="rect">
            <a:avLst/>
          </a:prstGeom>
          <a:noFill/>
          <a:ln>
            <a:noFill/>
          </a:ln>
        </p:spPr>
      </p:pic>
      <p:sp>
        <p:nvSpPr>
          <p:cNvPr id="107" name="Google Shape;107;p13"/>
          <p:cNvSpPr txBox="1"/>
          <p:nvPr/>
        </p:nvSpPr>
        <p:spPr>
          <a:xfrm>
            <a:off x="13548462" y="16916769"/>
            <a:ext cx="11521440" cy="653995"/>
          </a:xfrm>
          <a:prstGeom prst="rect">
            <a:avLst/>
          </a:prstGeom>
          <a:solidFill>
            <a:srgbClr val="050065"/>
          </a:solidFill>
          <a:ln w="9525" cap="flat" cmpd="sng">
            <a:solidFill>
              <a:srgbClr val="000000"/>
            </a:solidFill>
            <a:prstDash val="solid"/>
            <a:miter lim="800000"/>
            <a:headEnd type="none" w="sm" len="sm"/>
            <a:tailEnd type="none" w="sm" len="sm"/>
          </a:ln>
        </p:spPr>
        <p:txBody>
          <a:bodyPr spcFirstLastPara="1" wrap="square" lIns="68569" tIns="34275" rIns="68569" bIns="34275" anchor="ctr" anchorCtr="0">
            <a:spAutoFit/>
          </a:bodyPr>
          <a:lstStyle/>
          <a:p>
            <a:pPr algn="ctr">
              <a:buClr>
                <a:schemeClr val="lt1"/>
              </a:buClr>
              <a:buSzPts val="3840"/>
            </a:pPr>
            <a:r>
              <a:rPr lang="en-US" sz="3800" b="1">
                <a:solidFill>
                  <a:schemeClr val="bg1"/>
                </a:solidFill>
                <a:latin typeface="+mn-lt"/>
              </a:rPr>
              <a:t>4. SEM images</a:t>
            </a:r>
          </a:p>
        </p:txBody>
      </p:sp>
      <p:sp>
        <p:nvSpPr>
          <p:cNvPr id="109" name="Google Shape;109;p13"/>
          <p:cNvSpPr txBox="1"/>
          <p:nvPr/>
        </p:nvSpPr>
        <p:spPr>
          <a:xfrm>
            <a:off x="1013369" y="21591174"/>
            <a:ext cx="11723762" cy="666193"/>
          </a:xfrm>
          <a:prstGeom prst="rect">
            <a:avLst/>
          </a:prstGeom>
          <a:solidFill>
            <a:srgbClr val="050065"/>
          </a:solidFill>
          <a:ln>
            <a:noFill/>
          </a:ln>
        </p:spPr>
        <p:txBody>
          <a:bodyPr spcFirstLastPara="1" wrap="square" lIns="68569" tIns="34275" rIns="68569" bIns="34275" anchor="ctr" anchorCtr="0">
            <a:spAutoFit/>
          </a:bodyPr>
          <a:lstStyle/>
          <a:p>
            <a:pPr algn="ctr">
              <a:buClr>
                <a:schemeClr val="lt1"/>
              </a:buClr>
              <a:buSzPts val="3840"/>
            </a:pPr>
            <a:r>
              <a:rPr lang="en-US" sz="3800" b="1" kern="1200" dirty="0">
                <a:solidFill>
                  <a:schemeClr val="bg1"/>
                </a:solidFill>
              </a:rPr>
              <a:t>2. Mechanism of Gel Formation </a:t>
            </a:r>
          </a:p>
        </p:txBody>
      </p:sp>
      <p:sp>
        <p:nvSpPr>
          <p:cNvPr id="112" name="Google Shape;112;p13"/>
          <p:cNvSpPr txBox="1"/>
          <p:nvPr/>
        </p:nvSpPr>
        <p:spPr>
          <a:xfrm>
            <a:off x="25656798" y="27782643"/>
            <a:ext cx="11521440" cy="1188720"/>
          </a:xfrm>
          <a:prstGeom prst="rect">
            <a:avLst/>
          </a:prstGeom>
          <a:solidFill>
            <a:srgbClr val="050065"/>
          </a:solidFill>
          <a:ln>
            <a:noFill/>
          </a:ln>
        </p:spPr>
        <p:txBody>
          <a:bodyPr spcFirstLastPara="1" wrap="square" lIns="68569" tIns="34275" rIns="68569" bIns="34275" anchor="ctr" anchorCtr="0">
            <a:noAutofit/>
          </a:bodyPr>
          <a:lstStyle/>
          <a:p>
            <a:pPr algn="ctr">
              <a:buClr>
                <a:schemeClr val="lt1"/>
              </a:buClr>
              <a:buSzPts val="3840"/>
            </a:pPr>
            <a:r>
              <a:rPr lang="en-US" sz="3800" b="1">
                <a:solidFill>
                  <a:schemeClr val="lt1"/>
                </a:solidFill>
              </a:rPr>
              <a:t>References</a:t>
            </a:r>
            <a:endParaRPr lang="en-US" sz="3800" b="1"/>
          </a:p>
        </p:txBody>
      </p:sp>
      <p:sp>
        <p:nvSpPr>
          <p:cNvPr id="116" name="Google Shape;116;p13"/>
          <p:cNvSpPr txBox="1"/>
          <p:nvPr/>
        </p:nvSpPr>
        <p:spPr>
          <a:xfrm>
            <a:off x="25672697" y="24844693"/>
            <a:ext cx="11521440" cy="1188720"/>
          </a:xfrm>
          <a:prstGeom prst="rect">
            <a:avLst/>
          </a:prstGeom>
          <a:solidFill>
            <a:srgbClr val="050065"/>
          </a:solidFill>
          <a:ln>
            <a:noFill/>
          </a:ln>
        </p:spPr>
        <p:txBody>
          <a:bodyPr spcFirstLastPara="1" wrap="square" lIns="68569" tIns="34275" rIns="68569" bIns="34275" anchor="ctr" anchorCtr="0">
            <a:noAutofit/>
          </a:bodyPr>
          <a:lstStyle/>
          <a:p>
            <a:pPr algn="ctr">
              <a:buClr>
                <a:schemeClr val="lt1"/>
              </a:buClr>
              <a:buSzPts val="3840"/>
            </a:pPr>
            <a:r>
              <a:rPr lang="en-US" sz="3800" b="1">
                <a:solidFill>
                  <a:schemeClr val="lt1"/>
                </a:solidFill>
              </a:rPr>
              <a:t>Acknowledgement</a:t>
            </a:r>
            <a:endParaRPr sz="3800" b="1"/>
          </a:p>
        </p:txBody>
      </p:sp>
      <p:sp>
        <p:nvSpPr>
          <p:cNvPr id="128" name="Google Shape;128;p13"/>
          <p:cNvSpPr txBox="1"/>
          <p:nvPr/>
        </p:nvSpPr>
        <p:spPr>
          <a:xfrm>
            <a:off x="25686328" y="18442062"/>
            <a:ext cx="11521440" cy="1188720"/>
          </a:xfrm>
          <a:prstGeom prst="rect">
            <a:avLst/>
          </a:prstGeom>
          <a:solidFill>
            <a:srgbClr val="050065"/>
          </a:solidFill>
          <a:ln w="9525"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ctr">
              <a:buClr>
                <a:schemeClr val="lt1"/>
              </a:buClr>
              <a:buSzPts val="3840"/>
            </a:pPr>
            <a:r>
              <a:rPr lang="en-US" sz="3800" b="1">
                <a:solidFill>
                  <a:schemeClr val="lt1"/>
                </a:solidFill>
              </a:rPr>
              <a:t>7. Conclusions</a:t>
            </a:r>
            <a:endParaRPr sz="3800" b="1"/>
          </a:p>
        </p:txBody>
      </p:sp>
      <p:pic>
        <p:nvPicPr>
          <p:cNvPr id="139" name="Google Shape;139;p13"/>
          <p:cNvPicPr>
            <a:picLocks noChangeAspect="1"/>
          </p:cNvPicPr>
          <p:nvPr/>
        </p:nvPicPr>
        <p:blipFill rotWithShape="1">
          <a:blip r:embed="rId8">
            <a:alphaModFix/>
          </a:blip>
          <a:srcRect l="37465" t="15552" r="10350" b="14068"/>
          <a:stretch/>
        </p:blipFill>
        <p:spPr>
          <a:xfrm>
            <a:off x="33548578" y="1696699"/>
            <a:ext cx="2507673" cy="1297976"/>
          </a:xfrm>
          <a:prstGeom prst="rect">
            <a:avLst/>
          </a:prstGeom>
          <a:noFill/>
          <a:ln>
            <a:noFill/>
          </a:ln>
        </p:spPr>
      </p:pic>
      <p:grpSp>
        <p:nvGrpSpPr>
          <p:cNvPr id="21" name="Group 20">
            <a:extLst>
              <a:ext uri="{FF2B5EF4-FFF2-40B4-BE49-F238E27FC236}">
                <a16:creationId xmlns:a16="http://schemas.microsoft.com/office/drawing/2014/main" id="{84856BC8-ED66-6200-FF18-BDD070152057}"/>
              </a:ext>
            </a:extLst>
          </p:cNvPr>
          <p:cNvGrpSpPr/>
          <p:nvPr/>
        </p:nvGrpSpPr>
        <p:grpSpPr>
          <a:xfrm>
            <a:off x="3135959" y="22664323"/>
            <a:ext cx="6810165" cy="666193"/>
            <a:chOff x="3057880" y="24511596"/>
            <a:chExt cx="6810165" cy="666193"/>
          </a:xfrm>
        </p:grpSpPr>
        <p:sp>
          <p:nvSpPr>
            <p:cNvPr id="37" name="Rectangle 36">
              <a:extLst>
                <a:ext uri="{FF2B5EF4-FFF2-40B4-BE49-F238E27FC236}">
                  <a16:creationId xmlns:a16="http://schemas.microsoft.com/office/drawing/2014/main" id="{0D086FC7-8F0A-C7EF-26FD-19A7E9E11239}"/>
                </a:ext>
              </a:extLst>
            </p:cNvPr>
            <p:cNvSpPr/>
            <p:nvPr/>
          </p:nvSpPr>
          <p:spPr>
            <a:xfrm>
              <a:off x="3060706" y="24511596"/>
              <a:ext cx="6807339" cy="666193"/>
            </a:xfrm>
            <a:prstGeom prst="rect">
              <a:avLst/>
            </a:prstGeom>
            <a:solidFill>
              <a:srgbClr val="CCECFF">
                <a:alpha val="65098"/>
              </a:srgbClr>
            </a:solidFill>
            <a:ln>
              <a:solidFill>
                <a:srgbClr val="CCEC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TextBox 191">
              <a:extLst>
                <a:ext uri="{FF2B5EF4-FFF2-40B4-BE49-F238E27FC236}">
                  <a16:creationId xmlns:a16="http://schemas.microsoft.com/office/drawing/2014/main" id="{81D9C5F5-7009-4737-9E25-DDDAD9CA974D}"/>
                </a:ext>
              </a:extLst>
            </p:cNvPr>
            <p:cNvSpPr txBox="1"/>
            <p:nvPr/>
          </p:nvSpPr>
          <p:spPr>
            <a:xfrm>
              <a:off x="3057880" y="24613859"/>
              <a:ext cx="6807339" cy="461665"/>
            </a:xfrm>
            <a:prstGeom prst="rect">
              <a:avLst/>
            </a:prstGeom>
            <a:noFill/>
          </p:spPr>
          <p:txBody>
            <a:bodyPr wrap="square">
              <a:spAutoFit/>
            </a:bodyPr>
            <a:lstStyle/>
            <a:p>
              <a:pPr algn="ctr"/>
              <a:r>
                <a:rPr lang="en-US" sz="2400" b="1">
                  <a:latin typeface="Arial" panose="020B0604020202020204" pitchFamily="34" charset="0"/>
                </a:rPr>
                <a:t>Synthesis of dextran methacrylate (</a:t>
              </a:r>
              <a:r>
                <a:rPr lang="en-US" sz="2400" b="1" err="1">
                  <a:latin typeface="Arial" panose="020B0604020202020204" pitchFamily="34" charset="0"/>
                </a:rPr>
                <a:t>DexMA</a:t>
              </a:r>
              <a:r>
                <a:rPr lang="en-US" sz="2400" b="1">
                  <a:latin typeface="Arial" panose="020B0604020202020204" pitchFamily="34" charset="0"/>
                </a:rPr>
                <a:t>)</a:t>
              </a:r>
              <a:endParaRPr lang="en-US" sz="2400" b="1"/>
            </a:p>
          </p:txBody>
        </p:sp>
      </p:grpSp>
      <p:sp>
        <p:nvSpPr>
          <p:cNvPr id="194" name="Google Shape;96;p13">
            <a:extLst>
              <a:ext uri="{FF2B5EF4-FFF2-40B4-BE49-F238E27FC236}">
                <a16:creationId xmlns:a16="http://schemas.microsoft.com/office/drawing/2014/main" id="{F5859CEA-A784-42FA-8141-D86776CA0E83}"/>
              </a:ext>
            </a:extLst>
          </p:cNvPr>
          <p:cNvSpPr txBox="1"/>
          <p:nvPr/>
        </p:nvSpPr>
        <p:spPr>
          <a:xfrm>
            <a:off x="1013368" y="28112938"/>
            <a:ext cx="11723762" cy="4401454"/>
          </a:xfrm>
          <a:prstGeom prst="rect">
            <a:avLst/>
          </a:prstGeom>
          <a:noFill/>
          <a:ln>
            <a:noFill/>
          </a:ln>
        </p:spPr>
        <p:txBody>
          <a:bodyPr spcFirstLastPara="1" wrap="square" lIns="68569" tIns="34275" rIns="68569" bIns="34275" anchor="t" anchorCtr="0">
            <a:noAutofit/>
          </a:bodyPr>
          <a:lstStyle/>
          <a:p>
            <a:pPr marL="533400" indent="-514350">
              <a:lnSpc>
                <a:spcPct val="125000"/>
              </a:lnSpc>
              <a:spcBef>
                <a:spcPts val="600"/>
              </a:spcBef>
              <a:spcAft>
                <a:spcPts val="600"/>
              </a:spcAft>
              <a:buClr>
                <a:schemeClr val="dk1"/>
              </a:buClr>
              <a:buSzPts val="3200"/>
              <a:buFont typeface="Wingdings" pitchFamily="2" charset="2"/>
              <a:buChar char="q"/>
            </a:pPr>
            <a:r>
              <a:rPr lang="en-US" sz="2800">
                <a:solidFill>
                  <a:schemeClr val="dk1"/>
                </a:solidFill>
              </a:rPr>
              <a:t>The reaction adds a methacrylate group which allows for the polymerization of the gel </a:t>
            </a:r>
          </a:p>
          <a:p>
            <a:pPr marL="361950" indent="-342900">
              <a:lnSpc>
                <a:spcPct val="125000"/>
              </a:lnSpc>
              <a:spcBef>
                <a:spcPts val="600"/>
              </a:spcBef>
              <a:spcAft>
                <a:spcPts val="600"/>
              </a:spcAft>
              <a:buClr>
                <a:schemeClr val="dk1"/>
              </a:buClr>
              <a:buSzPts val="3200"/>
              <a:buFont typeface="Wingdings" panose="05000000000000000000" pitchFamily="2" charset="2"/>
              <a:buChar char="q"/>
            </a:pPr>
            <a:r>
              <a:rPr lang="en-US" sz="2800">
                <a:solidFill>
                  <a:schemeClr val="dk1"/>
                </a:solidFill>
              </a:rPr>
              <a:t> The hydrogen bonds and charge interactions occur between the negatively charged Carboxylic acid group and the positively charged amino group (NH</a:t>
            </a:r>
            <a:r>
              <a:rPr lang="en-US" sz="2800" baseline="-25000">
                <a:solidFill>
                  <a:schemeClr val="dk1"/>
                </a:solidFill>
              </a:rPr>
              <a:t>3</a:t>
            </a:r>
            <a:r>
              <a:rPr lang="en-US" sz="2800" baseline="30000">
                <a:solidFill>
                  <a:schemeClr val="dk1"/>
                </a:solidFill>
              </a:rPr>
              <a:t>+</a:t>
            </a:r>
            <a:r>
              <a:rPr lang="en-US" sz="2800">
                <a:solidFill>
                  <a:schemeClr val="dk1"/>
                </a:solidFill>
              </a:rPr>
              <a:t>).</a:t>
            </a:r>
          </a:p>
          <a:p>
            <a:pPr marL="361950" indent="-342900">
              <a:lnSpc>
                <a:spcPct val="125000"/>
              </a:lnSpc>
              <a:spcBef>
                <a:spcPts val="600"/>
              </a:spcBef>
              <a:spcAft>
                <a:spcPts val="600"/>
              </a:spcAft>
              <a:buClr>
                <a:schemeClr val="dk1"/>
              </a:buClr>
              <a:buSzPts val="3200"/>
              <a:buFont typeface="Wingdings" panose="05000000000000000000" pitchFamily="2" charset="2"/>
              <a:buChar char="q"/>
            </a:pPr>
            <a:r>
              <a:rPr lang="en-US" sz="2800">
                <a:solidFill>
                  <a:schemeClr val="dk1"/>
                </a:solidFill>
              </a:rPr>
              <a:t> Dextran crosslinks under UV light of 365 nm </a:t>
            </a:r>
          </a:p>
          <a:p>
            <a:pPr marL="361950" indent="-342900">
              <a:lnSpc>
                <a:spcPct val="125000"/>
              </a:lnSpc>
              <a:spcBef>
                <a:spcPts val="600"/>
              </a:spcBef>
              <a:spcAft>
                <a:spcPts val="600"/>
              </a:spcAft>
              <a:buClr>
                <a:schemeClr val="dk1"/>
              </a:buClr>
              <a:buSzPts val="3200"/>
              <a:buFont typeface="Wingdings" panose="05000000000000000000" pitchFamily="2" charset="2"/>
              <a:buChar char="q"/>
            </a:pPr>
            <a:r>
              <a:rPr lang="en-US" sz="2800">
                <a:solidFill>
                  <a:schemeClr val="dk1"/>
                </a:solidFill>
              </a:rPr>
              <a:t> Collagen forms into a gel by incubating at 37 degrees C</a:t>
            </a:r>
          </a:p>
          <a:p>
            <a:pPr marL="19050">
              <a:lnSpc>
                <a:spcPct val="125000"/>
              </a:lnSpc>
              <a:spcBef>
                <a:spcPts val="600"/>
              </a:spcBef>
              <a:spcAft>
                <a:spcPts val="600"/>
              </a:spcAft>
              <a:buClr>
                <a:schemeClr val="dk1"/>
              </a:buClr>
              <a:buSzPts val="3200"/>
            </a:pPr>
            <a:endParaRPr lang="en-US" sz="2800">
              <a:solidFill>
                <a:schemeClr val="dk1"/>
              </a:solidFill>
            </a:endParaRPr>
          </a:p>
          <a:p>
            <a:pPr marL="19050">
              <a:lnSpc>
                <a:spcPct val="125000"/>
              </a:lnSpc>
              <a:spcBef>
                <a:spcPts val="600"/>
              </a:spcBef>
              <a:spcAft>
                <a:spcPts val="600"/>
              </a:spcAft>
              <a:buClr>
                <a:schemeClr val="dk1"/>
              </a:buClr>
              <a:buSzPts val="3200"/>
            </a:pPr>
            <a:endParaRPr lang="en-US" sz="2800">
              <a:solidFill>
                <a:schemeClr val="dk1"/>
              </a:solidFill>
            </a:endParaRPr>
          </a:p>
        </p:txBody>
      </p:sp>
      <p:pic>
        <p:nvPicPr>
          <p:cNvPr id="3" name="Picture 2">
            <a:extLst>
              <a:ext uri="{FF2B5EF4-FFF2-40B4-BE49-F238E27FC236}">
                <a16:creationId xmlns:a16="http://schemas.microsoft.com/office/drawing/2014/main" id="{BB83696C-CCD7-564A-8D2E-B7AB02E6717A}"/>
              </a:ext>
            </a:extLst>
          </p:cNvPr>
          <p:cNvPicPr>
            <a:picLocks noChangeAspect="1"/>
          </p:cNvPicPr>
          <p:nvPr/>
        </p:nvPicPr>
        <p:blipFill>
          <a:blip r:embed="rId9"/>
          <a:stretch>
            <a:fillRect/>
          </a:stretch>
        </p:blipFill>
        <p:spPr>
          <a:xfrm>
            <a:off x="36169083" y="1596355"/>
            <a:ext cx="1495540" cy="1675683"/>
          </a:xfrm>
          <a:prstGeom prst="rect">
            <a:avLst/>
          </a:prstGeom>
        </p:spPr>
      </p:pic>
      <p:sp>
        <p:nvSpPr>
          <p:cNvPr id="4" name="Google Shape;99;p13">
            <a:extLst>
              <a:ext uri="{FF2B5EF4-FFF2-40B4-BE49-F238E27FC236}">
                <a16:creationId xmlns:a16="http://schemas.microsoft.com/office/drawing/2014/main" id="{FCED815F-5392-FB7E-F8B3-4AD62064D041}"/>
              </a:ext>
            </a:extLst>
          </p:cNvPr>
          <p:cNvSpPr txBox="1"/>
          <p:nvPr/>
        </p:nvSpPr>
        <p:spPr>
          <a:xfrm>
            <a:off x="25908916" y="26124622"/>
            <a:ext cx="5735483" cy="2517644"/>
          </a:xfrm>
          <a:prstGeom prst="rect">
            <a:avLst/>
          </a:prstGeom>
          <a:noFill/>
          <a:ln>
            <a:noFill/>
          </a:ln>
        </p:spPr>
        <p:txBody>
          <a:bodyPr spcFirstLastPara="1" wrap="square" lIns="91425" tIns="45700" rIns="91425" bIns="45700" anchor="t" anchorCtr="0">
            <a:noAutofit/>
          </a:bodyPr>
          <a:lstStyle/>
          <a:p>
            <a:pPr marL="457200" indent="-457200">
              <a:spcAft>
                <a:spcPts val="600"/>
              </a:spcAft>
              <a:buFont typeface="Wingdings" panose="05000000000000000000" pitchFamily="2" charset="2"/>
              <a:buChar char="q"/>
            </a:pPr>
            <a:r>
              <a:rPr lang="en-US" sz="2400">
                <a:solidFill>
                  <a:schemeClr val="tx1"/>
                </a:solidFill>
                <a:latin typeface="Arial" panose="020B0604020202020204" pitchFamily="34" charset="0"/>
                <a:cs typeface="Arial" panose="020B0604020202020204" pitchFamily="34" charset="0"/>
              </a:rPr>
              <a:t>NH </a:t>
            </a:r>
            <a:r>
              <a:rPr lang="en-US" sz="2400" err="1">
                <a:solidFill>
                  <a:schemeClr val="tx1"/>
                </a:solidFill>
                <a:latin typeface="Arial" panose="020B0604020202020204" pitchFamily="34" charset="0"/>
                <a:cs typeface="Arial" panose="020B0604020202020204" pitchFamily="34" charset="0"/>
              </a:rPr>
              <a:t>BioMade</a:t>
            </a:r>
            <a:r>
              <a:rPr lang="en-US" sz="2400">
                <a:solidFill>
                  <a:schemeClr val="tx1"/>
                </a:solidFill>
                <a:latin typeface="Arial" panose="020B0604020202020204" pitchFamily="34" charset="0"/>
                <a:cs typeface="Arial" panose="020B0604020202020204" pitchFamily="34" charset="0"/>
              </a:rPr>
              <a:t> </a:t>
            </a:r>
            <a:r>
              <a:rPr lang="en-US" sz="2400" b="0" i="0">
                <a:solidFill>
                  <a:schemeClr val="tx1"/>
                </a:solidFill>
                <a:effectLst/>
                <a:latin typeface="Arial" panose="020B0604020202020204" pitchFamily="34" charset="0"/>
                <a:cs typeface="Arial" panose="020B0604020202020204" pitchFamily="34" charset="0"/>
              </a:rPr>
              <a:t>IIA 1757371 and EPS-1101245</a:t>
            </a:r>
            <a:endParaRPr lang="en-US" sz="2400">
              <a:solidFill>
                <a:schemeClr val="tx1"/>
              </a:solidFill>
              <a:latin typeface="Arial" panose="020B0604020202020204" pitchFamily="34" charset="0"/>
              <a:cs typeface="Arial" panose="020B0604020202020204" pitchFamily="34" charset="0"/>
            </a:endParaRPr>
          </a:p>
          <a:p>
            <a:pPr marL="457200" indent="-457200">
              <a:spcAft>
                <a:spcPts val="600"/>
              </a:spcAft>
              <a:buFont typeface="Wingdings" panose="05000000000000000000" pitchFamily="2" charset="2"/>
              <a:buChar char="q"/>
            </a:pPr>
            <a:r>
              <a:rPr lang="en-US" sz="2400" i="0">
                <a:solidFill>
                  <a:schemeClr val="tx1"/>
                </a:solidFill>
                <a:effectLst/>
                <a:latin typeface="Arial" panose="020B0604020202020204" pitchFamily="34" charset="0"/>
                <a:cs typeface="Arial" panose="020B0604020202020204" pitchFamily="34" charset="0"/>
              </a:rPr>
              <a:t>CIBBR (P20GM113131) at NIH</a:t>
            </a:r>
          </a:p>
        </p:txBody>
      </p:sp>
      <p:sp>
        <p:nvSpPr>
          <p:cNvPr id="5" name="Google Shape;99;p13">
            <a:extLst>
              <a:ext uri="{FF2B5EF4-FFF2-40B4-BE49-F238E27FC236}">
                <a16:creationId xmlns:a16="http://schemas.microsoft.com/office/drawing/2014/main" id="{12AC8A4D-098F-11D8-5903-FCD204A01E44}"/>
              </a:ext>
            </a:extLst>
          </p:cNvPr>
          <p:cNvSpPr txBox="1"/>
          <p:nvPr/>
        </p:nvSpPr>
        <p:spPr>
          <a:xfrm>
            <a:off x="31786358" y="26018999"/>
            <a:ext cx="5130495" cy="2348314"/>
          </a:xfrm>
          <a:prstGeom prst="rect">
            <a:avLst/>
          </a:prstGeom>
          <a:noFill/>
          <a:ln>
            <a:noFill/>
          </a:ln>
        </p:spPr>
        <p:txBody>
          <a:bodyPr spcFirstLastPara="1" wrap="square" lIns="91425" tIns="45700" rIns="91425" bIns="45700" anchor="t" anchorCtr="0">
            <a:noAutofit/>
          </a:bodyPr>
          <a:lstStyle/>
          <a:p>
            <a:pPr marL="514350" indent="-514350">
              <a:spcAft>
                <a:spcPts val="600"/>
              </a:spcAft>
              <a:buFont typeface="Wingdings" panose="05000000000000000000" pitchFamily="2" charset="2"/>
              <a:buChar char="q"/>
            </a:pPr>
            <a:r>
              <a:rPr lang="en-US" sz="2400">
                <a:solidFill>
                  <a:schemeClr val="tx1"/>
                </a:solidFill>
                <a:latin typeface="Arial" panose="020B0604020202020204" pitchFamily="34" charset="0"/>
                <a:cs typeface="Arial" panose="020B0604020202020204" pitchFamily="34" charset="0"/>
              </a:rPr>
              <a:t>UNH CHBE Department</a:t>
            </a:r>
          </a:p>
          <a:p>
            <a:pPr marL="514350" indent="-514350">
              <a:spcAft>
                <a:spcPts val="600"/>
              </a:spcAft>
              <a:buFont typeface="Wingdings" panose="05000000000000000000" pitchFamily="2" charset="2"/>
              <a:buChar char="q"/>
            </a:pPr>
            <a:r>
              <a:rPr lang="en-US" sz="2400">
                <a:solidFill>
                  <a:schemeClr val="tx1"/>
                </a:solidFill>
                <a:latin typeface="Arial" panose="020B0604020202020204" pitchFamily="34" charset="0"/>
                <a:cs typeface="Arial" panose="020B0604020202020204" pitchFamily="34" charset="0"/>
              </a:rPr>
              <a:t>Dr. </a:t>
            </a:r>
            <a:r>
              <a:rPr lang="en-US" sz="2400" err="1">
                <a:solidFill>
                  <a:schemeClr val="tx1"/>
                </a:solidFill>
                <a:latin typeface="Arial" panose="020B0604020202020204" pitchFamily="34" charset="0"/>
                <a:cs typeface="Arial" panose="020B0604020202020204" pitchFamily="34" charset="0"/>
              </a:rPr>
              <a:t>Linqing</a:t>
            </a:r>
            <a:r>
              <a:rPr lang="en-US" sz="2400">
                <a:solidFill>
                  <a:schemeClr val="tx1"/>
                </a:solidFill>
                <a:latin typeface="Arial" panose="020B0604020202020204" pitchFamily="34" charset="0"/>
                <a:cs typeface="Arial" panose="020B0604020202020204" pitchFamily="34" charset="0"/>
              </a:rPr>
              <a:t> Li’s Lab, UNH</a:t>
            </a:r>
          </a:p>
          <a:p>
            <a:pPr marL="514350" indent="-514350">
              <a:spcAft>
                <a:spcPts val="600"/>
              </a:spcAft>
              <a:buFont typeface="Wingdings" panose="05000000000000000000" pitchFamily="2" charset="2"/>
              <a:buChar char="q"/>
            </a:pPr>
            <a:r>
              <a:rPr lang="en-US" sz="2400">
                <a:solidFill>
                  <a:schemeClr val="tx1"/>
                </a:solidFill>
                <a:latin typeface="Arial" panose="020B0604020202020204" pitchFamily="34" charset="0"/>
                <a:cs typeface="Arial" panose="020B0604020202020204" pitchFamily="34" charset="0"/>
              </a:rPr>
              <a:t>UNH Core facility and Instrumentation Center</a:t>
            </a:r>
          </a:p>
          <a:p>
            <a:pPr marL="285750" indent="-285750">
              <a:lnSpc>
                <a:spcPct val="150000"/>
              </a:lnSpc>
              <a:buFont typeface="Arial" panose="020B0604020202020204" pitchFamily="34" charset="0"/>
              <a:buChar char="•"/>
            </a:pPr>
            <a:endParaRPr sz="2400">
              <a:solidFill>
                <a:srgbClr val="202124"/>
              </a:solidFill>
              <a:highlight>
                <a:srgbClr val="FFFFFF"/>
              </a:highlight>
            </a:endParaRPr>
          </a:p>
        </p:txBody>
      </p:sp>
      <p:pic>
        <p:nvPicPr>
          <p:cNvPr id="2" name="Picture 1">
            <a:extLst>
              <a:ext uri="{FF2B5EF4-FFF2-40B4-BE49-F238E27FC236}">
                <a16:creationId xmlns:a16="http://schemas.microsoft.com/office/drawing/2014/main" id="{C4E28D74-A72B-32E7-52E4-BE663A0627CE}"/>
              </a:ext>
            </a:extLst>
          </p:cNvPr>
          <p:cNvPicPr>
            <a:picLocks noChangeAspect="1"/>
          </p:cNvPicPr>
          <p:nvPr/>
        </p:nvPicPr>
        <p:blipFill>
          <a:blip r:embed="rId10"/>
          <a:stretch>
            <a:fillRect/>
          </a:stretch>
        </p:blipFill>
        <p:spPr>
          <a:xfrm>
            <a:off x="31644399" y="1645660"/>
            <a:ext cx="1541343" cy="1541343"/>
          </a:xfrm>
          <a:prstGeom prst="rect">
            <a:avLst/>
          </a:prstGeom>
        </p:spPr>
      </p:pic>
      <p:sp>
        <p:nvSpPr>
          <p:cNvPr id="30" name="Google Shape;128;p13">
            <a:extLst>
              <a:ext uri="{FF2B5EF4-FFF2-40B4-BE49-F238E27FC236}">
                <a16:creationId xmlns:a16="http://schemas.microsoft.com/office/drawing/2014/main" id="{EFE2E922-9870-57C1-F874-1382EF69CBB5}"/>
              </a:ext>
            </a:extLst>
          </p:cNvPr>
          <p:cNvSpPr txBox="1"/>
          <p:nvPr/>
        </p:nvSpPr>
        <p:spPr>
          <a:xfrm>
            <a:off x="25686328" y="13295482"/>
            <a:ext cx="11521440" cy="1188720"/>
          </a:xfrm>
          <a:prstGeom prst="rect">
            <a:avLst/>
          </a:prstGeom>
          <a:solidFill>
            <a:srgbClr val="050065"/>
          </a:solidFill>
          <a:ln w="9525"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ctr">
              <a:buClr>
                <a:schemeClr val="lt1"/>
              </a:buClr>
              <a:buSzPts val="3840"/>
            </a:pPr>
            <a:r>
              <a:rPr lang="en-US" sz="3800" b="1">
                <a:solidFill>
                  <a:schemeClr val="lt1"/>
                </a:solidFill>
              </a:rPr>
              <a:t>6. Reflection</a:t>
            </a:r>
          </a:p>
        </p:txBody>
      </p:sp>
      <p:sp>
        <p:nvSpPr>
          <p:cNvPr id="52" name="Google Shape;107;p13">
            <a:extLst>
              <a:ext uri="{FF2B5EF4-FFF2-40B4-BE49-F238E27FC236}">
                <a16:creationId xmlns:a16="http://schemas.microsoft.com/office/drawing/2014/main" id="{5BB26A46-F79D-E496-865B-10750FA2D216}"/>
              </a:ext>
            </a:extLst>
          </p:cNvPr>
          <p:cNvSpPr txBox="1"/>
          <p:nvPr/>
        </p:nvSpPr>
        <p:spPr>
          <a:xfrm>
            <a:off x="13562703" y="3607121"/>
            <a:ext cx="11521440" cy="653995"/>
          </a:xfrm>
          <a:prstGeom prst="rect">
            <a:avLst/>
          </a:prstGeom>
          <a:solidFill>
            <a:srgbClr val="050065"/>
          </a:solidFill>
          <a:ln w="9525" cap="flat" cmpd="sng">
            <a:solidFill>
              <a:srgbClr val="000000"/>
            </a:solidFill>
            <a:prstDash val="solid"/>
            <a:miter lim="800000"/>
            <a:headEnd type="none" w="sm" len="sm"/>
            <a:tailEnd type="none" w="sm" len="sm"/>
          </a:ln>
        </p:spPr>
        <p:txBody>
          <a:bodyPr spcFirstLastPara="1" wrap="square" lIns="68569" tIns="34275" rIns="68569" bIns="34275" anchor="ctr" anchorCtr="0">
            <a:spAutoFit/>
          </a:bodyPr>
          <a:lstStyle/>
          <a:p>
            <a:pPr algn="ctr">
              <a:buClr>
                <a:schemeClr val="lt1"/>
              </a:buClr>
              <a:buSzPts val="3840"/>
            </a:pPr>
            <a:r>
              <a:rPr lang="en-US" sz="3800" b="1">
                <a:solidFill>
                  <a:schemeClr val="bg1"/>
                </a:solidFill>
                <a:latin typeface="+mn-lt"/>
              </a:rPr>
              <a:t>3. Confocal HDF's</a:t>
            </a:r>
          </a:p>
        </p:txBody>
      </p:sp>
      <p:sp>
        <p:nvSpPr>
          <p:cNvPr id="64" name="Google Shape;106;p13">
            <a:extLst>
              <a:ext uri="{FF2B5EF4-FFF2-40B4-BE49-F238E27FC236}">
                <a16:creationId xmlns:a16="http://schemas.microsoft.com/office/drawing/2014/main" id="{1CB797CF-17CE-B31B-9395-5339F579B4F5}"/>
              </a:ext>
            </a:extLst>
          </p:cNvPr>
          <p:cNvSpPr txBox="1"/>
          <p:nvPr/>
        </p:nvSpPr>
        <p:spPr>
          <a:xfrm>
            <a:off x="23749297" y="27569532"/>
            <a:ext cx="132588" cy="335126"/>
          </a:xfrm>
          <a:prstGeom prst="rect">
            <a:avLst/>
          </a:prstGeom>
          <a:noFill/>
          <a:ln>
            <a:noFill/>
          </a:ln>
        </p:spPr>
        <p:txBody>
          <a:bodyPr spcFirstLastPara="1" wrap="square" lIns="68569" tIns="34275" rIns="68569" bIns="34275" anchor="t" anchorCtr="0">
            <a:spAutoFit/>
          </a:bodyPr>
          <a:lstStyle/>
          <a:p>
            <a:endParaRPr sz="1728">
              <a:solidFill>
                <a:schemeClr val="dk1"/>
              </a:solidFill>
            </a:endParaRPr>
          </a:p>
        </p:txBody>
      </p:sp>
      <p:sp>
        <p:nvSpPr>
          <p:cNvPr id="17" name="TextBox 16">
            <a:extLst>
              <a:ext uri="{FF2B5EF4-FFF2-40B4-BE49-F238E27FC236}">
                <a16:creationId xmlns:a16="http://schemas.microsoft.com/office/drawing/2014/main" id="{87A63061-8076-32C1-0A4B-391F1EF9CA41}"/>
              </a:ext>
            </a:extLst>
          </p:cNvPr>
          <p:cNvSpPr txBox="1"/>
          <p:nvPr/>
        </p:nvSpPr>
        <p:spPr>
          <a:xfrm>
            <a:off x="1076656" y="4946736"/>
            <a:ext cx="11597186" cy="110001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lnSpc>
                <a:spcPct val="150000"/>
              </a:lnSpc>
              <a:buFont typeface="Wingdings" pitchFamily="2" charset="2"/>
              <a:buChar char="q"/>
            </a:pPr>
            <a:r>
              <a:rPr lang="en-US" sz="2800" dirty="0"/>
              <a:t>Hydrogels are soft materials that are formed by crosslinking hydrophilic polymers that can absorb water. Hydrogels have many shapes and properties that induce angiogenesis and sustain cells </a:t>
            </a:r>
          </a:p>
          <a:p>
            <a:pPr marL="457200" indent="-457200">
              <a:lnSpc>
                <a:spcPct val="150000"/>
              </a:lnSpc>
              <a:buFont typeface="Wingdings" pitchFamily="2" charset="2"/>
              <a:buChar char="q"/>
            </a:pPr>
            <a:r>
              <a:rPr lang="en-US" sz="2800" dirty="0"/>
              <a:t>The hydrogels in this research project are composed of a dextran/collagen mix to replicate the ECM with a protein and sugar (dextran is a polysaccharide &amp; collagen is a protein)</a:t>
            </a:r>
          </a:p>
          <a:p>
            <a:pPr marL="457200" indent="-457200">
              <a:lnSpc>
                <a:spcPct val="150000"/>
              </a:lnSpc>
              <a:buFont typeface="Wingdings" pitchFamily="2" charset="2"/>
              <a:buChar char="q"/>
            </a:pPr>
            <a:r>
              <a:rPr lang="en-US" sz="2800" dirty="0"/>
              <a:t>Dextran gels have been proven ineffective in supporting vascularization genesis on their own</a:t>
            </a:r>
          </a:p>
          <a:p>
            <a:pPr marL="457200" indent="-457200">
              <a:lnSpc>
                <a:spcPct val="150000"/>
              </a:lnSpc>
              <a:buFont typeface="Wingdings" pitchFamily="2" charset="2"/>
              <a:buChar char="q"/>
            </a:pPr>
            <a:r>
              <a:rPr lang="en-US" sz="2800" dirty="0"/>
              <a:t>Collagen supports vascularization; however, alone, the protein has weak mechanical properties. </a:t>
            </a:r>
          </a:p>
          <a:p>
            <a:pPr marL="457200" indent="-457200">
              <a:lnSpc>
                <a:spcPct val="150000"/>
              </a:lnSpc>
              <a:buFont typeface="Wingdings" pitchFamily="2" charset="2"/>
              <a:buChar char="q"/>
            </a:pPr>
            <a:r>
              <a:rPr lang="en-US" sz="2800" dirty="0"/>
              <a:t>A Dextran-Collagen hydrogel combines the structural stiffness of dextran with the cell signaling and support properties of collagen. </a:t>
            </a:r>
          </a:p>
          <a:p>
            <a:pPr marL="457200" indent="-457200">
              <a:lnSpc>
                <a:spcPct val="150000"/>
              </a:lnSpc>
              <a:buFont typeface="Wingdings" pitchFamily="2" charset="2"/>
              <a:buChar char="q"/>
            </a:pPr>
            <a:r>
              <a:rPr lang="en-US" sz="2800" dirty="0"/>
              <a:t>Vascularization is the process of forming blood vessels.</a:t>
            </a:r>
          </a:p>
          <a:p>
            <a:pPr marL="457200" indent="-457200">
              <a:lnSpc>
                <a:spcPct val="150000"/>
              </a:lnSpc>
              <a:buFont typeface="Wingdings" pitchFamily="2" charset="2"/>
              <a:buChar char="q"/>
            </a:pPr>
            <a:r>
              <a:rPr lang="en-US" sz="2800" dirty="0"/>
              <a:t>Vascularization is driven by Endothelial cells (cells which line the inside surface of lymphatic and blood vessels)</a:t>
            </a:r>
          </a:p>
          <a:p>
            <a:pPr marL="457200" indent="-457200">
              <a:lnSpc>
                <a:spcPct val="150000"/>
              </a:lnSpc>
              <a:buFont typeface="Wingdings" pitchFamily="2" charset="2"/>
              <a:buChar char="q"/>
            </a:pPr>
            <a:r>
              <a:rPr lang="en-US" sz="2800"/>
              <a:t>Human Dermal Fibroblasts (HDF’s) help the process by regulating and sending signals and facilitate the formation of vessels</a:t>
            </a:r>
          </a:p>
        </p:txBody>
      </p:sp>
      <p:pic>
        <p:nvPicPr>
          <p:cNvPr id="58" name="Picture 57">
            <a:extLst>
              <a:ext uri="{FF2B5EF4-FFF2-40B4-BE49-F238E27FC236}">
                <a16:creationId xmlns:a16="http://schemas.microsoft.com/office/drawing/2014/main" id="{4FDFFFFB-498F-86D1-687A-BA7C27C418B5}"/>
              </a:ext>
            </a:extLst>
          </p:cNvPr>
          <p:cNvPicPr>
            <a:picLocks noChangeAspect="1"/>
          </p:cNvPicPr>
          <p:nvPr/>
        </p:nvPicPr>
        <p:blipFill>
          <a:blip r:embed="rId11"/>
          <a:srcRect/>
          <a:stretch/>
        </p:blipFill>
        <p:spPr>
          <a:xfrm>
            <a:off x="3386622" y="25947374"/>
            <a:ext cx="6299280" cy="1897194"/>
          </a:xfrm>
          <a:prstGeom prst="rect">
            <a:avLst/>
          </a:prstGeom>
        </p:spPr>
      </p:pic>
      <p:sp>
        <p:nvSpPr>
          <p:cNvPr id="59" name="Rectangle 58">
            <a:extLst>
              <a:ext uri="{FF2B5EF4-FFF2-40B4-BE49-F238E27FC236}">
                <a16:creationId xmlns:a16="http://schemas.microsoft.com/office/drawing/2014/main" id="{2BF4FE67-83E3-371A-E43E-8E21E7C3AB97}"/>
              </a:ext>
            </a:extLst>
          </p:cNvPr>
          <p:cNvSpPr/>
          <p:nvPr/>
        </p:nvSpPr>
        <p:spPr>
          <a:xfrm>
            <a:off x="3142975" y="24909498"/>
            <a:ext cx="6807339" cy="666193"/>
          </a:xfrm>
          <a:prstGeom prst="rect">
            <a:avLst/>
          </a:prstGeom>
          <a:solidFill>
            <a:srgbClr val="CCECFF">
              <a:alpha val="65098"/>
            </a:srgbClr>
          </a:solidFill>
          <a:ln>
            <a:solidFill>
              <a:srgbClr val="CCECFF"/>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a:solidFill>
                  <a:srgbClr val="000000"/>
                </a:solidFill>
                <a:cs typeface="Arial"/>
              </a:rPr>
              <a:t>Structure of Collagen</a:t>
            </a:r>
          </a:p>
          <a:p>
            <a:pPr algn="ctr"/>
            <a:r>
              <a:rPr lang="en-US" sz="1200">
                <a:cs typeface="Arial"/>
              </a:rPr>
              <a:t>F</a:t>
            </a:r>
            <a:endParaRPr lang="en-US"/>
          </a:p>
        </p:txBody>
      </p:sp>
      <p:pic>
        <p:nvPicPr>
          <p:cNvPr id="6" name="Picture 5">
            <a:extLst>
              <a:ext uri="{FF2B5EF4-FFF2-40B4-BE49-F238E27FC236}">
                <a16:creationId xmlns:a16="http://schemas.microsoft.com/office/drawing/2014/main" id="{5572B4E8-13D1-C02C-CAE2-A4E8D67BCED3}"/>
              </a:ext>
            </a:extLst>
          </p:cNvPr>
          <p:cNvPicPr>
            <a:picLocks noChangeAspect="1"/>
          </p:cNvPicPr>
          <p:nvPr/>
        </p:nvPicPr>
        <p:blipFill>
          <a:blip r:embed="rId12"/>
          <a:stretch>
            <a:fillRect/>
          </a:stretch>
        </p:blipFill>
        <p:spPr>
          <a:xfrm>
            <a:off x="13548462" y="4648812"/>
            <a:ext cx="5412778" cy="5412777"/>
          </a:xfrm>
          <a:prstGeom prst="rect">
            <a:avLst/>
          </a:prstGeom>
        </p:spPr>
      </p:pic>
      <p:pic>
        <p:nvPicPr>
          <p:cNvPr id="7" name="Picture 6" descr="A purple and green splattered background&#10;&#10;AI-generated content may be incorrect.">
            <a:extLst>
              <a:ext uri="{FF2B5EF4-FFF2-40B4-BE49-F238E27FC236}">
                <a16:creationId xmlns:a16="http://schemas.microsoft.com/office/drawing/2014/main" id="{72380BB8-17B0-0E88-12AD-5BACD304353B}"/>
              </a:ext>
            </a:extLst>
          </p:cNvPr>
          <p:cNvPicPr>
            <a:picLocks noChangeAspect="1"/>
          </p:cNvPicPr>
          <p:nvPr/>
        </p:nvPicPr>
        <p:blipFill>
          <a:blip r:embed="rId13"/>
          <a:stretch>
            <a:fillRect/>
          </a:stretch>
        </p:blipFill>
        <p:spPr>
          <a:xfrm>
            <a:off x="19857708" y="4648812"/>
            <a:ext cx="5226435" cy="5412778"/>
          </a:xfrm>
          <a:prstGeom prst="rect">
            <a:avLst/>
          </a:prstGeom>
        </p:spPr>
      </p:pic>
      <p:sp>
        <p:nvSpPr>
          <p:cNvPr id="8" name="TextBox 7">
            <a:extLst>
              <a:ext uri="{FF2B5EF4-FFF2-40B4-BE49-F238E27FC236}">
                <a16:creationId xmlns:a16="http://schemas.microsoft.com/office/drawing/2014/main" id="{C6A922E1-D7B7-8382-84AD-55408D8D3020}"/>
              </a:ext>
            </a:extLst>
          </p:cNvPr>
          <p:cNvSpPr txBox="1"/>
          <p:nvPr/>
        </p:nvSpPr>
        <p:spPr>
          <a:xfrm>
            <a:off x="13562703" y="10249605"/>
            <a:ext cx="539853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t>3.75mg/mL:3.75mg/mL </a:t>
            </a:r>
          </a:p>
          <a:p>
            <a:pPr algn="ctr"/>
            <a:r>
              <a:rPr lang="en-US" sz="2400" b="1"/>
              <a:t>Dextran: Collagen</a:t>
            </a:r>
          </a:p>
        </p:txBody>
      </p:sp>
      <p:sp>
        <p:nvSpPr>
          <p:cNvPr id="11" name="TextBox 10">
            <a:extLst>
              <a:ext uri="{FF2B5EF4-FFF2-40B4-BE49-F238E27FC236}">
                <a16:creationId xmlns:a16="http://schemas.microsoft.com/office/drawing/2014/main" id="{767C803C-995D-48AF-56F6-5D954C818528}"/>
              </a:ext>
            </a:extLst>
          </p:cNvPr>
          <p:cNvSpPr txBox="1"/>
          <p:nvPr/>
        </p:nvSpPr>
        <p:spPr>
          <a:xfrm>
            <a:off x="13562703" y="11097603"/>
            <a:ext cx="11521439"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gn="ctr">
              <a:buFont typeface="Wingdings" pitchFamily="2" charset="2"/>
              <a:buChar char="q"/>
            </a:pPr>
            <a:r>
              <a:rPr lang="en-US" sz="2800"/>
              <a:t>Green: Collagen</a:t>
            </a:r>
          </a:p>
          <a:p>
            <a:pPr marL="342900" indent="-342900" algn="ctr">
              <a:buFont typeface="Wingdings" pitchFamily="2" charset="2"/>
              <a:buChar char="q"/>
            </a:pPr>
            <a:r>
              <a:rPr lang="en-US" sz="2800"/>
              <a:t>Phalloidin 647 (Purple): Cytoskeleton</a:t>
            </a:r>
          </a:p>
          <a:p>
            <a:pPr marL="342900" indent="-342900" algn="ctr">
              <a:buFont typeface="Wingdings" pitchFamily="2" charset="2"/>
              <a:buChar char="q"/>
            </a:pPr>
            <a:r>
              <a:rPr lang="en-US" sz="2800"/>
              <a:t>DAPI (Blue): Nuclei</a:t>
            </a:r>
          </a:p>
        </p:txBody>
      </p:sp>
      <p:pic>
        <p:nvPicPr>
          <p:cNvPr id="13" name="Picture 12">
            <a:extLst>
              <a:ext uri="{FF2B5EF4-FFF2-40B4-BE49-F238E27FC236}">
                <a16:creationId xmlns:a16="http://schemas.microsoft.com/office/drawing/2014/main" id="{DB38AF3D-1AB2-AAC8-33D4-594AE03F235F}"/>
              </a:ext>
            </a:extLst>
          </p:cNvPr>
          <p:cNvPicPr preferRelativeResize="0">
            <a:picLocks/>
          </p:cNvPicPr>
          <p:nvPr/>
        </p:nvPicPr>
        <p:blipFill>
          <a:blip r:embed="rId14"/>
          <a:srcRect/>
          <a:stretch/>
        </p:blipFill>
        <p:spPr>
          <a:xfrm>
            <a:off x="13548517" y="17865420"/>
            <a:ext cx="5486287" cy="6563950"/>
          </a:xfrm>
          <a:prstGeom prst="rect">
            <a:avLst/>
          </a:prstGeom>
        </p:spPr>
      </p:pic>
      <p:pic>
        <p:nvPicPr>
          <p:cNvPr id="14" name="Picture 13">
            <a:extLst>
              <a:ext uri="{FF2B5EF4-FFF2-40B4-BE49-F238E27FC236}">
                <a16:creationId xmlns:a16="http://schemas.microsoft.com/office/drawing/2014/main" id="{54484824-EDE4-9C97-95F2-FA47A15057D7}"/>
              </a:ext>
            </a:extLst>
          </p:cNvPr>
          <p:cNvPicPr>
            <a:picLocks noChangeAspect="1"/>
          </p:cNvPicPr>
          <p:nvPr/>
        </p:nvPicPr>
        <p:blipFill>
          <a:blip r:embed="rId15"/>
          <a:srcRect/>
          <a:stretch/>
        </p:blipFill>
        <p:spPr>
          <a:xfrm>
            <a:off x="19583500" y="17865354"/>
            <a:ext cx="5486400" cy="6564085"/>
          </a:xfrm>
          <a:prstGeom prst="rect">
            <a:avLst/>
          </a:prstGeom>
        </p:spPr>
      </p:pic>
      <p:sp>
        <p:nvSpPr>
          <p:cNvPr id="16" name="TextBox 15">
            <a:extLst>
              <a:ext uri="{FF2B5EF4-FFF2-40B4-BE49-F238E27FC236}">
                <a16:creationId xmlns:a16="http://schemas.microsoft.com/office/drawing/2014/main" id="{BB4B09EC-7B24-B27F-4B10-CB0DFFDA48E3}"/>
              </a:ext>
            </a:extLst>
          </p:cNvPr>
          <p:cNvSpPr txBox="1"/>
          <p:nvPr/>
        </p:nvSpPr>
        <p:spPr>
          <a:xfrm>
            <a:off x="13548461" y="26211342"/>
            <a:ext cx="11521439" cy="51831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lnSpc>
                <a:spcPct val="150000"/>
              </a:lnSpc>
              <a:buFont typeface="Wingdings" pitchFamily="2" charset="2"/>
              <a:buChar char="q"/>
            </a:pPr>
            <a:r>
              <a:rPr lang="en-US" sz="2800" dirty="0"/>
              <a:t>Highly porous, fibrous network created in the 50/50 Dex-Col gel</a:t>
            </a:r>
          </a:p>
          <a:p>
            <a:pPr marL="457200" indent="-457200">
              <a:lnSpc>
                <a:spcPct val="150000"/>
              </a:lnSpc>
              <a:buFont typeface="Wingdings" pitchFamily="2" charset="2"/>
              <a:buChar char="q"/>
            </a:pPr>
            <a:r>
              <a:rPr lang="en-US" sz="2800" dirty="0"/>
              <a:t>Mimics the native ECM structure, promoting natural cell behavior and growth</a:t>
            </a:r>
          </a:p>
          <a:p>
            <a:pPr marL="457200" indent="-457200">
              <a:lnSpc>
                <a:spcPct val="150000"/>
              </a:lnSpc>
              <a:buFont typeface="Wingdings" pitchFamily="2" charset="2"/>
              <a:buChar char="q"/>
            </a:pPr>
            <a:r>
              <a:rPr lang="en-US" sz="2800" dirty="0"/>
              <a:t>Varied pore sizes allow for cell infiltration and migration, alongside various cell sizes</a:t>
            </a:r>
          </a:p>
          <a:p>
            <a:pPr marL="457200" indent="-457200">
              <a:lnSpc>
                <a:spcPct val="150000"/>
              </a:lnSpc>
              <a:buFont typeface="Wingdings" pitchFamily="2" charset="2"/>
              <a:buChar char="q"/>
            </a:pPr>
            <a:r>
              <a:rPr lang="en-US" sz="2800" dirty="0"/>
              <a:t>Hybrid properties, including Dextran for strength and Collagen for cell development</a:t>
            </a:r>
          </a:p>
          <a:p>
            <a:pPr marL="457200" indent="-457200">
              <a:lnSpc>
                <a:spcPct val="150000"/>
              </a:lnSpc>
              <a:buFont typeface="Wingdings" pitchFamily="2" charset="2"/>
              <a:buChar char="q"/>
            </a:pPr>
            <a:r>
              <a:rPr lang="en-US" sz="2800" dirty="0"/>
              <a:t>Supports both HDF and HUVEC growth for angiogenesis analysis</a:t>
            </a:r>
          </a:p>
        </p:txBody>
      </p:sp>
      <p:sp>
        <p:nvSpPr>
          <p:cNvPr id="22" name="Google Shape;107;p13">
            <a:extLst>
              <a:ext uri="{FF2B5EF4-FFF2-40B4-BE49-F238E27FC236}">
                <a16:creationId xmlns:a16="http://schemas.microsoft.com/office/drawing/2014/main" id="{2049D7C0-F429-233E-255F-DD80C1DC98E3}"/>
              </a:ext>
            </a:extLst>
          </p:cNvPr>
          <p:cNvSpPr txBox="1"/>
          <p:nvPr/>
        </p:nvSpPr>
        <p:spPr>
          <a:xfrm>
            <a:off x="25653665" y="3607121"/>
            <a:ext cx="11521440" cy="653995"/>
          </a:xfrm>
          <a:prstGeom prst="rect">
            <a:avLst/>
          </a:prstGeom>
          <a:solidFill>
            <a:srgbClr val="050065"/>
          </a:solidFill>
          <a:ln w="9525" cap="flat" cmpd="sng">
            <a:solidFill>
              <a:srgbClr val="000000"/>
            </a:solidFill>
            <a:prstDash val="solid"/>
            <a:miter lim="800000"/>
            <a:headEnd type="none" w="sm" len="sm"/>
            <a:tailEnd type="none" w="sm" len="sm"/>
          </a:ln>
        </p:spPr>
        <p:txBody>
          <a:bodyPr spcFirstLastPara="1" wrap="square" lIns="68569" tIns="34275" rIns="68569" bIns="34275" anchor="ctr" anchorCtr="0">
            <a:spAutoFit/>
          </a:bodyPr>
          <a:lstStyle/>
          <a:p>
            <a:pPr algn="ctr">
              <a:buClr>
                <a:schemeClr val="lt1"/>
              </a:buClr>
              <a:buSzPts val="3840"/>
            </a:pPr>
            <a:r>
              <a:rPr lang="en-US" sz="3800" b="1">
                <a:solidFill>
                  <a:schemeClr val="bg1"/>
                </a:solidFill>
                <a:latin typeface="+mn-lt"/>
              </a:rPr>
              <a:t>5. Confocal HUVEC’s</a:t>
            </a:r>
          </a:p>
        </p:txBody>
      </p:sp>
      <p:sp>
        <p:nvSpPr>
          <p:cNvPr id="23" name="Google Shape;96;p13">
            <a:extLst>
              <a:ext uri="{FF2B5EF4-FFF2-40B4-BE49-F238E27FC236}">
                <a16:creationId xmlns:a16="http://schemas.microsoft.com/office/drawing/2014/main" id="{F9309F92-4A79-1AD9-233A-8E1F07C4287D}"/>
              </a:ext>
            </a:extLst>
          </p:cNvPr>
          <p:cNvSpPr txBox="1"/>
          <p:nvPr/>
        </p:nvSpPr>
        <p:spPr>
          <a:xfrm>
            <a:off x="25686328" y="14781778"/>
            <a:ext cx="11521440" cy="3362708"/>
          </a:xfrm>
          <a:prstGeom prst="rect">
            <a:avLst/>
          </a:prstGeom>
          <a:noFill/>
          <a:ln>
            <a:noFill/>
          </a:ln>
        </p:spPr>
        <p:txBody>
          <a:bodyPr spcFirstLastPara="1" wrap="square" lIns="68569" tIns="34275" rIns="68569" bIns="34275" anchor="t" anchorCtr="0">
            <a:noAutofit/>
          </a:bodyPr>
          <a:lstStyle/>
          <a:p>
            <a:pPr marL="19050" algn="just">
              <a:lnSpc>
                <a:spcPct val="125000"/>
              </a:lnSpc>
              <a:spcBef>
                <a:spcPts val="600"/>
              </a:spcBef>
              <a:spcAft>
                <a:spcPts val="600"/>
              </a:spcAft>
              <a:buClr>
                <a:schemeClr val="dk1"/>
              </a:buClr>
              <a:buSzPts val="3200"/>
            </a:pPr>
            <a:r>
              <a:rPr lang="en-US" sz="2800" b="0" i="0">
                <a:effectLst/>
                <a:latin typeface="+mn-lt"/>
              </a:rPr>
              <a:t>During our research project, we encountered obstacles in collecting accurate data and preventing the collagen from gelling. Bacteria were a significant problem in sustaining the cells, and the molecular makeup of collagen resulted in the solution gelling, making it difficult to control. Despite the challenges, we were able to get solid research experience and data to interpret as first-year</a:t>
            </a:r>
            <a:r>
              <a:rPr lang="en-US" sz="2800">
                <a:latin typeface="+mn-lt"/>
              </a:rPr>
              <a:t> students.</a:t>
            </a:r>
            <a:endParaRPr lang="en-US" sz="2800">
              <a:effectLst/>
              <a:latin typeface="+mn-lt"/>
            </a:endParaRPr>
          </a:p>
          <a:p>
            <a:pPr marL="533400" indent="-514350" algn="just">
              <a:lnSpc>
                <a:spcPct val="125000"/>
              </a:lnSpc>
              <a:spcBef>
                <a:spcPts val="600"/>
              </a:spcBef>
              <a:spcAft>
                <a:spcPts val="600"/>
              </a:spcAft>
              <a:buClr>
                <a:schemeClr val="dk1"/>
              </a:buClr>
              <a:buSzPts val="3200"/>
              <a:buFont typeface="Wingdings" pitchFamily="2" charset="2"/>
              <a:buChar char="q"/>
            </a:pPr>
            <a:endParaRPr lang="en-US" sz="2700">
              <a:solidFill>
                <a:schemeClr val="dk1"/>
              </a:solidFill>
            </a:endParaRPr>
          </a:p>
        </p:txBody>
      </p:sp>
      <p:sp>
        <p:nvSpPr>
          <p:cNvPr id="27" name="TextBox 26">
            <a:extLst>
              <a:ext uri="{FF2B5EF4-FFF2-40B4-BE49-F238E27FC236}">
                <a16:creationId xmlns:a16="http://schemas.microsoft.com/office/drawing/2014/main" id="{91A45519-F79D-1E95-59DC-D1CBFB5F6C22}"/>
              </a:ext>
            </a:extLst>
          </p:cNvPr>
          <p:cNvSpPr txBox="1"/>
          <p:nvPr/>
        </p:nvSpPr>
        <p:spPr>
          <a:xfrm>
            <a:off x="19850100" y="10249644"/>
            <a:ext cx="521980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t>2.5mg/mL:7.5mg/mL</a:t>
            </a:r>
          </a:p>
          <a:p>
            <a:pPr algn="ctr"/>
            <a:r>
              <a:rPr lang="en-US" sz="2400" b="1"/>
              <a:t>Dextran: Collagen</a:t>
            </a:r>
          </a:p>
        </p:txBody>
      </p:sp>
      <p:pic>
        <p:nvPicPr>
          <p:cNvPr id="24" name="Picture 23" descr="Purple splattered paint on a black background&#10;&#10;AI-generated content may be incorrect.">
            <a:extLst>
              <a:ext uri="{FF2B5EF4-FFF2-40B4-BE49-F238E27FC236}">
                <a16:creationId xmlns:a16="http://schemas.microsoft.com/office/drawing/2014/main" id="{98FE2BD2-17FE-4987-6E14-395085CCD15E}"/>
              </a:ext>
            </a:extLst>
          </p:cNvPr>
          <p:cNvPicPr>
            <a:picLocks noChangeAspect="1"/>
          </p:cNvPicPr>
          <p:nvPr/>
        </p:nvPicPr>
        <p:blipFill>
          <a:blip r:embed="rId16"/>
          <a:stretch>
            <a:fillRect/>
          </a:stretch>
        </p:blipFill>
        <p:spPr>
          <a:xfrm>
            <a:off x="25653665" y="4648812"/>
            <a:ext cx="5412776" cy="5412776"/>
          </a:xfrm>
          <a:prstGeom prst="rect">
            <a:avLst/>
          </a:prstGeom>
        </p:spPr>
      </p:pic>
      <p:pic>
        <p:nvPicPr>
          <p:cNvPr id="28" name="Picture 27" descr="Purple and black background with white spots&#10;&#10;AI-generated content may be incorrect.">
            <a:extLst>
              <a:ext uri="{FF2B5EF4-FFF2-40B4-BE49-F238E27FC236}">
                <a16:creationId xmlns:a16="http://schemas.microsoft.com/office/drawing/2014/main" id="{3A279E06-018D-C79C-7F92-B72B21E35900}"/>
              </a:ext>
            </a:extLst>
          </p:cNvPr>
          <p:cNvPicPr>
            <a:picLocks noChangeAspect="1"/>
          </p:cNvPicPr>
          <p:nvPr/>
        </p:nvPicPr>
        <p:blipFill>
          <a:blip r:embed="rId17"/>
          <a:stretch>
            <a:fillRect/>
          </a:stretch>
        </p:blipFill>
        <p:spPr>
          <a:xfrm>
            <a:off x="31853204" y="4722687"/>
            <a:ext cx="5335906" cy="5335906"/>
          </a:xfrm>
          <a:prstGeom prst="rect">
            <a:avLst/>
          </a:prstGeom>
        </p:spPr>
      </p:pic>
      <p:sp>
        <p:nvSpPr>
          <p:cNvPr id="29" name="TextBox 28">
            <a:extLst>
              <a:ext uri="{FF2B5EF4-FFF2-40B4-BE49-F238E27FC236}">
                <a16:creationId xmlns:a16="http://schemas.microsoft.com/office/drawing/2014/main" id="{600B7086-85A9-7A3E-C00A-66E4056BA84D}"/>
              </a:ext>
            </a:extLst>
          </p:cNvPr>
          <p:cNvSpPr txBox="1"/>
          <p:nvPr/>
        </p:nvSpPr>
        <p:spPr>
          <a:xfrm>
            <a:off x="13696002" y="24893633"/>
            <a:ext cx="521980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t>3.75mg/mL:3.75mg/mL </a:t>
            </a:r>
          </a:p>
          <a:p>
            <a:pPr algn="ctr"/>
            <a:r>
              <a:rPr lang="en-US" sz="2400" b="1"/>
              <a:t>Dextran: Collagen</a:t>
            </a:r>
          </a:p>
        </p:txBody>
      </p:sp>
      <p:sp>
        <p:nvSpPr>
          <p:cNvPr id="31" name="TextBox 30">
            <a:extLst>
              <a:ext uri="{FF2B5EF4-FFF2-40B4-BE49-F238E27FC236}">
                <a16:creationId xmlns:a16="http://schemas.microsoft.com/office/drawing/2014/main" id="{BFABB6AD-CFBC-DEE3-6246-77643BB751D4}"/>
              </a:ext>
            </a:extLst>
          </p:cNvPr>
          <p:cNvSpPr txBox="1"/>
          <p:nvPr/>
        </p:nvSpPr>
        <p:spPr>
          <a:xfrm>
            <a:off x="19797639" y="24902465"/>
            <a:ext cx="539853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t>2.5mg/mL:7.5mg/mL</a:t>
            </a:r>
          </a:p>
          <a:p>
            <a:pPr algn="ctr"/>
            <a:r>
              <a:rPr lang="en-US" sz="2400" b="1"/>
              <a:t>Dextran: Collagen</a:t>
            </a:r>
          </a:p>
        </p:txBody>
      </p:sp>
      <p:sp>
        <p:nvSpPr>
          <p:cNvPr id="32" name="Google Shape;96;p13">
            <a:extLst>
              <a:ext uri="{FF2B5EF4-FFF2-40B4-BE49-F238E27FC236}">
                <a16:creationId xmlns:a16="http://schemas.microsoft.com/office/drawing/2014/main" id="{EA611254-E3E1-94EC-BCD2-3BDB1FE9EB43}"/>
              </a:ext>
            </a:extLst>
          </p:cNvPr>
          <p:cNvSpPr txBox="1"/>
          <p:nvPr/>
        </p:nvSpPr>
        <p:spPr>
          <a:xfrm>
            <a:off x="25704986" y="10760754"/>
            <a:ext cx="11723762" cy="2071350"/>
          </a:xfrm>
          <a:prstGeom prst="rect">
            <a:avLst/>
          </a:prstGeom>
          <a:noFill/>
          <a:ln>
            <a:noFill/>
          </a:ln>
        </p:spPr>
        <p:txBody>
          <a:bodyPr spcFirstLastPara="1" wrap="square" lIns="68569" tIns="34275" rIns="68569" bIns="34275" anchor="t" anchorCtr="0">
            <a:noAutofit/>
          </a:bodyPr>
          <a:lstStyle/>
          <a:p>
            <a:pPr marL="533400" indent="-514350">
              <a:lnSpc>
                <a:spcPct val="125000"/>
              </a:lnSpc>
              <a:spcBef>
                <a:spcPts val="600"/>
              </a:spcBef>
              <a:spcAft>
                <a:spcPts val="600"/>
              </a:spcAft>
              <a:buClr>
                <a:schemeClr val="dk1"/>
              </a:buClr>
              <a:buSzPts val="3200"/>
              <a:buFont typeface="Wingdings" pitchFamily="2" charset="2"/>
              <a:buChar char="q"/>
            </a:pPr>
            <a:r>
              <a:rPr lang="en-US" sz="2800">
                <a:solidFill>
                  <a:schemeClr val="dk1"/>
                </a:solidFill>
              </a:rPr>
              <a:t>These confocal images of the HUVEC cells show similar results to the HDF cells</a:t>
            </a:r>
          </a:p>
          <a:p>
            <a:pPr marL="533400" indent="-514350">
              <a:lnSpc>
                <a:spcPct val="125000"/>
              </a:lnSpc>
              <a:spcBef>
                <a:spcPts val="600"/>
              </a:spcBef>
              <a:spcAft>
                <a:spcPts val="600"/>
              </a:spcAft>
              <a:buClr>
                <a:schemeClr val="dk1"/>
              </a:buClr>
              <a:buSzPts val="3200"/>
              <a:buFont typeface="Wingdings" pitchFamily="2" charset="2"/>
              <a:buChar char="q"/>
            </a:pPr>
            <a:r>
              <a:rPr lang="en-US" sz="2800">
                <a:solidFill>
                  <a:schemeClr val="dk1"/>
                </a:solidFill>
              </a:rPr>
              <a:t>The cells can grow and survive, however, we did not see proof of vascularization</a:t>
            </a:r>
          </a:p>
          <a:p>
            <a:pPr marL="19050">
              <a:lnSpc>
                <a:spcPct val="125000"/>
              </a:lnSpc>
              <a:spcBef>
                <a:spcPts val="600"/>
              </a:spcBef>
              <a:spcAft>
                <a:spcPts val="600"/>
              </a:spcAft>
              <a:buClr>
                <a:schemeClr val="dk1"/>
              </a:buClr>
              <a:buSzPts val="3200"/>
            </a:pPr>
            <a:endParaRPr lang="en-US" sz="2800">
              <a:solidFill>
                <a:schemeClr val="dk1"/>
              </a:solidFill>
            </a:endParaRPr>
          </a:p>
        </p:txBody>
      </p:sp>
      <p:sp>
        <p:nvSpPr>
          <p:cNvPr id="25" name="TextBox 24">
            <a:extLst>
              <a:ext uri="{FF2B5EF4-FFF2-40B4-BE49-F238E27FC236}">
                <a16:creationId xmlns:a16="http://schemas.microsoft.com/office/drawing/2014/main" id="{BCFB8A47-BAC5-3895-1833-7FD62C3D544B}"/>
              </a:ext>
            </a:extLst>
          </p:cNvPr>
          <p:cNvSpPr txBox="1"/>
          <p:nvPr/>
        </p:nvSpPr>
        <p:spPr>
          <a:xfrm>
            <a:off x="28837147" y="10118004"/>
            <a:ext cx="521980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t>3.75mg/mL:3.75mg/mL </a:t>
            </a:r>
          </a:p>
          <a:p>
            <a:pPr algn="ctr"/>
            <a:r>
              <a:rPr lang="en-US" sz="2400" b="1"/>
              <a:t>Dextran: Collagen</a:t>
            </a:r>
          </a:p>
        </p:txBody>
      </p:sp>
      <p:sp>
        <p:nvSpPr>
          <p:cNvPr id="9" name="TextBox 8">
            <a:extLst>
              <a:ext uri="{FF2B5EF4-FFF2-40B4-BE49-F238E27FC236}">
                <a16:creationId xmlns:a16="http://schemas.microsoft.com/office/drawing/2014/main" id="{017B8B16-A19A-0576-43D4-067E7D2BD8F4}"/>
              </a:ext>
            </a:extLst>
          </p:cNvPr>
          <p:cNvSpPr txBox="1"/>
          <p:nvPr/>
        </p:nvSpPr>
        <p:spPr>
          <a:xfrm>
            <a:off x="13566272" y="12313413"/>
            <a:ext cx="11521438" cy="4536819"/>
          </a:xfrm>
          <a:prstGeom prst="rect">
            <a:avLst/>
          </a:prstGeom>
          <a:noFill/>
        </p:spPr>
        <p:txBody>
          <a:bodyPr wrap="square" rtlCol="0">
            <a:spAutoFit/>
          </a:bodyPr>
          <a:lstStyle/>
          <a:p>
            <a:pPr marL="342900" lvl="8" indent="-342900">
              <a:lnSpc>
                <a:spcPct val="150000"/>
              </a:lnSpc>
              <a:buFont typeface="Wingdings" pitchFamily="2" charset="2"/>
              <a:buChar char="q"/>
            </a:pPr>
            <a:r>
              <a:rPr lang="en-US" sz="2800"/>
              <a:t>Left Image – Sparse cytoskeletal extensions, collagen network thinner, fewer nuclei and overall, not highly complex structure</a:t>
            </a:r>
          </a:p>
          <a:p>
            <a:pPr marL="342900" lvl="8" indent="-342900">
              <a:lnSpc>
                <a:spcPct val="150000"/>
              </a:lnSpc>
              <a:buFont typeface="Wingdings" pitchFamily="2" charset="2"/>
              <a:buChar char="q"/>
            </a:pPr>
            <a:r>
              <a:rPr lang="en-US" sz="2800"/>
              <a:t>Right Image – Dense, long cytoskeletal structures, more robust and interconnected collagen matrix, more complex structure</a:t>
            </a:r>
          </a:p>
          <a:p>
            <a:pPr marL="342900" lvl="8" indent="-342900">
              <a:lnSpc>
                <a:spcPct val="150000"/>
              </a:lnSpc>
              <a:buFont typeface="Wingdings" pitchFamily="2" charset="2"/>
              <a:buChar char="q"/>
            </a:pPr>
            <a:r>
              <a:rPr lang="en-US" sz="2800"/>
              <a:t>Both gel compositions support the use of HDF cells</a:t>
            </a:r>
          </a:p>
          <a:p>
            <a:pPr marL="342900" lvl="8" indent="-342900">
              <a:lnSpc>
                <a:spcPct val="150000"/>
              </a:lnSpc>
              <a:buFont typeface="Wingdings" pitchFamily="2" charset="2"/>
              <a:buChar char="q"/>
            </a:pPr>
            <a:r>
              <a:rPr lang="en-US" sz="2800"/>
              <a:t>2.5mg/mL:7.5mg/mL Dextran: Collagen gel has greater cell adhesion and network, indicating a more favorable cell environment</a:t>
            </a:r>
          </a:p>
        </p:txBody>
      </p:sp>
    </p:spTree>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85d4234f-cdd5-4217-b8f0-d72e6201998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F1F0ACCB19AA44AA72EC59C6846E776" ma:contentTypeVersion="9" ma:contentTypeDescription="Create a new document." ma:contentTypeScope="" ma:versionID="ed55b3d1f0838ef0190faf065f78ed28">
  <xsd:schema xmlns:xsd="http://www.w3.org/2001/XMLSchema" xmlns:xs="http://www.w3.org/2001/XMLSchema" xmlns:p="http://schemas.microsoft.com/office/2006/metadata/properties" xmlns:ns3="85d4234f-cdd5-4217-b8f0-d72e6201998d" xmlns:ns4="b6287ed8-80bb-4145-9a4b-bd09aba666f1" targetNamespace="http://schemas.microsoft.com/office/2006/metadata/properties" ma:root="true" ma:fieldsID="e4c832259e14e3511df51a46ad50ff65" ns3:_="" ns4:_="">
    <xsd:import namespace="85d4234f-cdd5-4217-b8f0-d72e6201998d"/>
    <xsd:import namespace="b6287ed8-80bb-4145-9a4b-bd09aba666f1"/>
    <xsd:element name="properties">
      <xsd:complexType>
        <xsd:sequence>
          <xsd:element name="documentManagement">
            <xsd:complexType>
              <xsd:all>
                <xsd:element ref="ns3:MediaServiceMetadata" minOccurs="0"/>
                <xsd:element ref="ns3:MediaServiceFastMetadata" minOccurs="0"/>
                <xsd:element ref="ns3:_activity" minOccurs="0"/>
                <xsd:element ref="ns4:SharedWithUsers" minOccurs="0"/>
                <xsd:element ref="ns4:SharedWithDetails" minOccurs="0"/>
                <xsd:element ref="ns4:SharingHintHash" minOccurs="0"/>
                <xsd:element ref="ns3:MediaServiceObjectDetectorVersions" minOccurs="0"/>
                <xsd:element ref="ns3:MediaServiceSearchProperties"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d4234f-cdd5-4217-b8f0-d72e6201998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activity" ma:index="10" nillable="true" ma:displayName="_activity" ma:hidden="true" ma:internalName="_activity">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287ed8-80bb-4145-9a4b-bd09aba666f1"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SharingHintHash" ma:index="1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3BD7E63-F130-43A3-A2DE-CC9F581AC2CE}">
  <ds:schemaRefs>
    <ds:schemaRef ds:uri="http://schemas.microsoft.com/office/2006/documentManagement/types"/>
    <ds:schemaRef ds:uri="http://purl.org/dc/terms/"/>
    <ds:schemaRef ds:uri="http://purl.org/dc/elements/1.1/"/>
    <ds:schemaRef ds:uri="http://schemas.microsoft.com/office/2006/metadata/properties"/>
    <ds:schemaRef ds:uri="http://schemas.openxmlformats.org/package/2006/metadata/core-properties"/>
    <ds:schemaRef ds:uri="85d4234f-cdd5-4217-b8f0-d72e6201998d"/>
    <ds:schemaRef ds:uri="http://schemas.microsoft.com/office/infopath/2007/PartnerControls"/>
    <ds:schemaRef ds:uri="b6287ed8-80bb-4145-9a4b-bd09aba666f1"/>
    <ds:schemaRef ds:uri="http://www.w3.org/XML/1998/namespace"/>
    <ds:schemaRef ds:uri="http://purl.org/dc/dcmitype/"/>
  </ds:schemaRefs>
</ds:datastoreItem>
</file>

<file path=customXml/itemProps2.xml><?xml version="1.0" encoding="utf-8"?>
<ds:datastoreItem xmlns:ds="http://schemas.openxmlformats.org/officeDocument/2006/customXml" ds:itemID="{45771642-B97A-43BE-9E8D-6349FDE26B8C}">
  <ds:schemaRefs>
    <ds:schemaRef ds:uri="http://schemas.microsoft.com/sharepoint/v3/contenttype/forms"/>
  </ds:schemaRefs>
</ds:datastoreItem>
</file>

<file path=customXml/itemProps3.xml><?xml version="1.0" encoding="utf-8"?>
<ds:datastoreItem xmlns:ds="http://schemas.openxmlformats.org/officeDocument/2006/customXml" ds:itemID="{DE70E8AC-3B64-4DFC-9FA2-3AF8FED7E967}">
  <ds:schemaRefs>
    <ds:schemaRef ds:uri="85d4234f-cdd5-4217-b8f0-d72e6201998d"/>
    <ds:schemaRef ds:uri="b6287ed8-80bb-4145-9a4b-bd09aba666f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989</Words>
  <Application>Microsoft Macintosh PowerPoint</Application>
  <PresentationFormat>Custom</PresentationFormat>
  <Paragraphs>73</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Times New Roman</vt:lpstr>
      <vt:lpstr>Wingdings</vt:lpstr>
      <vt:lpstr>Default Design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Saniya Yesmin Bubli</dc:creator>
  <cp:lastModifiedBy>Marlon Pinto</cp:lastModifiedBy>
  <cp:revision>3</cp:revision>
  <cp:lastPrinted>2023-11-03T18:44:07Z</cp:lastPrinted>
  <dcterms:modified xsi:type="dcterms:W3CDTF">2025-05-08T12:20:09Z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0x010100EF1F0ACCB19AA44AA72EC59C6846E776</vt:lpwstr>
  </property>
</Properties>
</file>