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2918400" cx="43891200"/>
  <p:notesSz cx="9144000" cy="6858000"/>
  <p:embeddedFontLst>
    <p:embeddedFont>
      <p:font typeface="EB Garamond"/>
      <p:regular r:id="rId7"/>
      <p:bold r:id="rId8"/>
      <p:italic r:id="rId9"/>
      <p:boldItalic r:id="rId10"/>
    </p:embeddedFont>
    <p:embeddedFont>
      <p:font typeface="Open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 uri="GoogleSlidesCustomDataVersion2">
      <go:slidesCustomData xmlns:go="http://customooxmlschemas.google.com/" r:id="rId15" roundtripDataSignature="AMtx7mjLXJ4FRHz9CcyXDoK1XD0nb4RB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penSans-regular.fntdata"/><Relationship Id="rId10" Type="http://schemas.openxmlformats.org/officeDocument/2006/relationships/font" Target="fonts/EBGaramond-boldItalic.fntdata"/><Relationship Id="rId13" Type="http://schemas.openxmlformats.org/officeDocument/2006/relationships/font" Target="fonts/OpenSans-italic.fntdata"/><Relationship Id="rId12"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EBGaramond-italic.fntdata"/><Relationship Id="rId15" Type="http://customschemas.google.com/relationships/presentationmetadata" Target="metadata"/><Relationship Id="rId14"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BGaramond-regular.fntdata"/><Relationship Id="rId8" Type="http://schemas.openxmlformats.org/officeDocument/2006/relationships/font" Target="fonts/EB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029"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029"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029"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029"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029"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029"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029"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029"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029"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7285"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9" name="Shape 19"/>
        <p:cNvGrpSpPr/>
        <p:nvPr/>
      </p:nvGrpSpPr>
      <p:grpSpPr>
        <a:xfrm>
          <a:off x="0" y="0"/>
          <a:ext cx="0" cy="0"/>
          <a:chOff x="0" y="0"/>
          <a:chExt cx="0" cy="0"/>
        </a:xfrm>
      </p:grpSpPr>
      <p:sp>
        <p:nvSpPr>
          <p:cNvPr id="20" name="Google Shape;20;p7"/>
          <p:cNvSpPr txBox="1"/>
          <p:nvPr>
            <p:ph type="title"/>
          </p:nvPr>
        </p:nvSpPr>
        <p:spPr>
          <a:xfrm>
            <a:off x="979714" y="1155360"/>
            <a:ext cx="37856160" cy="666477"/>
          </a:xfrm>
          <a:prstGeom prst="rect">
            <a:avLst/>
          </a:prstGeom>
          <a:noFill/>
          <a:ln>
            <a:noFill/>
          </a:ln>
        </p:spPr>
        <p:txBody>
          <a:bodyPr anchorCtr="0" anchor="ctr" bIns="53325" lIns="106650" spcFirstLastPara="1" rIns="106650" wrap="square" tIns="53325">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p:nvPr>
            <p:ph idx="1" type="body"/>
          </p:nvPr>
        </p:nvSpPr>
        <p:spPr>
          <a:xfrm>
            <a:off x="979715" y="2210030"/>
            <a:ext cx="20103193" cy="666477"/>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chemeClr val="lt1"/>
              </a:buClr>
              <a:buSzPts val="5657"/>
              <a:buNone/>
              <a:defRPr sz="5657">
                <a:solidFill>
                  <a:schemeClr val="lt1"/>
                </a:solidFill>
              </a:defRPr>
            </a:lvl1pPr>
            <a:lvl2pPr indent="-228600" lvl="1" marL="914400" algn="l">
              <a:lnSpc>
                <a:spcPct val="100000"/>
              </a:lnSpc>
              <a:spcBef>
                <a:spcPts val="2100"/>
              </a:spcBef>
              <a:spcAft>
                <a:spcPts val="0"/>
              </a:spcAft>
              <a:buClr>
                <a:schemeClr val="lt1"/>
              </a:buClr>
              <a:buSzPts val="6171"/>
              <a:buNone/>
              <a:defRPr sz="6171">
                <a:solidFill>
                  <a:schemeClr val="lt1"/>
                </a:solidFill>
              </a:defRPr>
            </a:lvl2pPr>
            <a:lvl3pPr indent="-228600" lvl="2" marL="1371600" algn="l">
              <a:lnSpc>
                <a:spcPct val="100000"/>
              </a:lnSpc>
              <a:spcBef>
                <a:spcPts val="2100"/>
              </a:spcBef>
              <a:spcAft>
                <a:spcPts val="0"/>
              </a:spcAft>
              <a:buClr>
                <a:schemeClr val="lt1"/>
              </a:buClr>
              <a:buSzPts val="5657"/>
              <a:buNone/>
              <a:defRPr sz="5657">
                <a:solidFill>
                  <a:schemeClr val="lt1"/>
                </a:solidFill>
              </a:defRPr>
            </a:lvl3pPr>
            <a:lvl4pPr indent="-228600" lvl="3" marL="1828800" algn="l">
              <a:lnSpc>
                <a:spcPct val="100000"/>
              </a:lnSpc>
              <a:spcBef>
                <a:spcPts val="2100"/>
              </a:spcBef>
              <a:spcAft>
                <a:spcPts val="0"/>
              </a:spcAft>
              <a:buClr>
                <a:schemeClr val="lt1"/>
              </a:buClr>
              <a:buSzPts val="4628"/>
              <a:buNone/>
              <a:defRPr sz="4628">
                <a:solidFill>
                  <a:schemeClr val="lt1"/>
                </a:solidFill>
              </a:defRPr>
            </a:lvl4pPr>
            <a:lvl5pPr indent="-228600" lvl="4" marL="2286000" algn="l">
              <a:lnSpc>
                <a:spcPct val="100000"/>
              </a:lnSpc>
              <a:spcBef>
                <a:spcPts val="2100"/>
              </a:spcBef>
              <a:spcAft>
                <a:spcPts val="0"/>
              </a:spcAft>
              <a:buClr>
                <a:schemeClr val="lt1"/>
              </a:buClr>
              <a:buSzPts val="4628"/>
              <a:buNone/>
              <a:defRPr sz="4628">
                <a:solidFill>
                  <a:schemeClr val="lt1"/>
                </a:solidFill>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22" name="Google Shape;22;p7"/>
          <p:cNvSpPr txBox="1"/>
          <p:nvPr>
            <p:ph idx="2" type="body"/>
          </p:nvPr>
        </p:nvSpPr>
        <p:spPr>
          <a:xfrm>
            <a:off x="979715" y="3153013"/>
            <a:ext cx="2010319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chemeClr val="lt1"/>
              </a:buClr>
              <a:buSzPts val="5143"/>
              <a:buNone/>
              <a:defRPr sz="5143">
                <a:solidFill>
                  <a:schemeClr val="lt1"/>
                </a:solidFill>
              </a:defRPr>
            </a:lvl1pPr>
            <a:lvl2pPr indent="-228600" lvl="1" marL="914400" algn="l">
              <a:lnSpc>
                <a:spcPct val="100000"/>
              </a:lnSpc>
              <a:spcBef>
                <a:spcPts val="2100"/>
              </a:spcBef>
              <a:spcAft>
                <a:spcPts val="0"/>
              </a:spcAft>
              <a:buClr>
                <a:schemeClr val="lt1"/>
              </a:buClr>
              <a:buSzPts val="5143"/>
              <a:buNone/>
              <a:defRPr sz="5143">
                <a:solidFill>
                  <a:schemeClr val="lt1"/>
                </a:solidFill>
              </a:defRPr>
            </a:lvl2pPr>
            <a:lvl3pPr indent="-228600" lvl="2" marL="1371600" algn="l">
              <a:lnSpc>
                <a:spcPct val="100000"/>
              </a:lnSpc>
              <a:spcBef>
                <a:spcPts val="2100"/>
              </a:spcBef>
              <a:spcAft>
                <a:spcPts val="0"/>
              </a:spcAft>
              <a:buClr>
                <a:schemeClr val="lt1"/>
              </a:buClr>
              <a:buSzPts val="4628"/>
              <a:buNone/>
              <a:defRPr sz="4628">
                <a:solidFill>
                  <a:schemeClr val="lt1"/>
                </a:solidFill>
              </a:defRPr>
            </a:lvl3pPr>
            <a:lvl4pPr indent="-228600" lvl="3" marL="1828800" algn="l">
              <a:lnSpc>
                <a:spcPct val="100000"/>
              </a:lnSpc>
              <a:spcBef>
                <a:spcPts val="2100"/>
              </a:spcBef>
              <a:spcAft>
                <a:spcPts val="0"/>
              </a:spcAft>
              <a:buClr>
                <a:schemeClr val="lt1"/>
              </a:buClr>
              <a:buSzPts val="3771"/>
              <a:buNone/>
              <a:defRPr sz="3771">
                <a:solidFill>
                  <a:schemeClr val="lt1"/>
                </a:solidFill>
              </a:defRPr>
            </a:lvl4pPr>
            <a:lvl5pPr indent="-228600" lvl="4" marL="2286000" algn="l">
              <a:lnSpc>
                <a:spcPct val="100000"/>
              </a:lnSpc>
              <a:spcBef>
                <a:spcPts val="2100"/>
              </a:spcBef>
              <a:spcAft>
                <a:spcPts val="0"/>
              </a:spcAft>
              <a:buClr>
                <a:schemeClr val="lt1"/>
              </a:buClr>
              <a:buSzPts val="3771"/>
              <a:buNone/>
              <a:defRPr sz="3771">
                <a:solidFill>
                  <a:schemeClr val="lt1"/>
                </a:solidFill>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 LayoutwGraphics">
  <p:cSld name="3 Col. LayoutwGraphics">
    <p:spTree>
      <p:nvGrpSpPr>
        <p:cNvPr id="23" name="Shape 23"/>
        <p:cNvGrpSpPr/>
        <p:nvPr/>
      </p:nvGrpSpPr>
      <p:grpSpPr>
        <a:xfrm>
          <a:off x="0" y="0"/>
          <a:ext cx="0" cy="0"/>
          <a:chOff x="0" y="0"/>
          <a:chExt cx="0" cy="0"/>
        </a:xfrm>
      </p:grpSpPr>
      <p:sp>
        <p:nvSpPr>
          <p:cNvPr id="24" name="Google Shape;24;p6"/>
          <p:cNvSpPr txBox="1"/>
          <p:nvPr>
            <p:ph type="title"/>
          </p:nvPr>
        </p:nvSpPr>
        <p:spPr>
          <a:xfrm>
            <a:off x="979714" y="1155360"/>
            <a:ext cx="37856160" cy="666477"/>
          </a:xfrm>
          <a:prstGeom prst="rect">
            <a:avLst/>
          </a:prstGeom>
          <a:noFill/>
          <a:ln>
            <a:noFill/>
          </a:ln>
        </p:spPr>
        <p:txBody>
          <a:bodyPr anchorCtr="0" anchor="ctr" bIns="53325" lIns="106650" spcFirstLastPara="1" rIns="106650" wrap="square" tIns="53325">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979715" y="2210030"/>
            <a:ext cx="20103193" cy="666477"/>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chemeClr val="lt1"/>
              </a:buClr>
              <a:buSzPts val="5657"/>
              <a:buNone/>
              <a:defRPr sz="5657">
                <a:solidFill>
                  <a:schemeClr val="lt1"/>
                </a:solidFill>
              </a:defRPr>
            </a:lvl1pPr>
            <a:lvl2pPr indent="-228600" lvl="1" marL="914400" algn="l">
              <a:lnSpc>
                <a:spcPct val="100000"/>
              </a:lnSpc>
              <a:spcBef>
                <a:spcPts val="2100"/>
              </a:spcBef>
              <a:spcAft>
                <a:spcPts val="0"/>
              </a:spcAft>
              <a:buClr>
                <a:schemeClr val="lt1"/>
              </a:buClr>
              <a:buSzPts val="6171"/>
              <a:buNone/>
              <a:defRPr sz="6171">
                <a:solidFill>
                  <a:schemeClr val="lt1"/>
                </a:solidFill>
              </a:defRPr>
            </a:lvl2pPr>
            <a:lvl3pPr indent="-228600" lvl="2" marL="1371600" algn="l">
              <a:lnSpc>
                <a:spcPct val="100000"/>
              </a:lnSpc>
              <a:spcBef>
                <a:spcPts val="2100"/>
              </a:spcBef>
              <a:spcAft>
                <a:spcPts val="0"/>
              </a:spcAft>
              <a:buClr>
                <a:schemeClr val="lt1"/>
              </a:buClr>
              <a:buSzPts val="5657"/>
              <a:buNone/>
              <a:defRPr sz="5657">
                <a:solidFill>
                  <a:schemeClr val="lt1"/>
                </a:solidFill>
              </a:defRPr>
            </a:lvl3pPr>
            <a:lvl4pPr indent="-228600" lvl="3" marL="1828800" algn="l">
              <a:lnSpc>
                <a:spcPct val="100000"/>
              </a:lnSpc>
              <a:spcBef>
                <a:spcPts val="2100"/>
              </a:spcBef>
              <a:spcAft>
                <a:spcPts val="0"/>
              </a:spcAft>
              <a:buClr>
                <a:schemeClr val="lt1"/>
              </a:buClr>
              <a:buSzPts val="4628"/>
              <a:buNone/>
              <a:defRPr sz="4628">
                <a:solidFill>
                  <a:schemeClr val="lt1"/>
                </a:solidFill>
              </a:defRPr>
            </a:lvl4pPr>
            <a:lvl5pPr indent="-228600" lvl="4" marL="2286000" algn="l">
              <a:lnSpc>
                <a:spcPct val="100000"/>
              </a:lnSpc>
              <a:spcBef>
                <a:spcPts val="2100"/>
              </a:spcBef>
              <a:spcAft>
                <a:spcPts val="0"/>
              </a:spcAft>
              <a:buClr>
                <a:schemeClr val="lt1"/>
              </a:buClr>
              <a:buSzPts val="4628"/>
              <a:buNone/>
              <a:defRPr sz="4628">
                <a:solidFill>
                  <a:schemeClr val="lt1"/>
                </a:solidFill>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26" name="Google Shape;26;p6"/>
          <p:cNvSpPr txBox="1"/>
          <p:nvPr>
            <p:ph idx="2" type="body"/>
          </p:nvPr>
        </p:nvSpPr>
        <p:spPr>
          <a:xfrm>
            <a:off x="979715" y="3153013"/>
            <a:ext cx="2010319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chemeClr val="lt1"/>
              </a:buClr>
              <a:buSzPts val="5143"/>
              <a:buNone/>
              <a:defRPr sz="5143">
                <a:solidFill>
                  <a:schemeClr val="lt1"/>
                </a:solidFill>
              </a:defRPr>
            </a:lvl1pPr>
            <a:lvl2pPr indent="-228600" lvl="1" marL="914400" algn="l">
              <a:lnSpc>
                <a:spcPct val="100000"/>
              </a:lnSpc>
              <a:spcBef>
                <a:spcPts val="2100"/>
              </a:spcBef>
              <a:spcAft>
                <a:spcPts val="0"/>
              </a:spcAft>
              <a:buClr>
                <a:schemeClr val="lt1"/>
              </a:buClr>
              <a:buSzPts val="5143"/>
              <a:buNone/>
              <a:defRPr sz="5143">
                <a:solidFill>
                  <a:schemeClr val="lt1"/>
                </a:solidFill>
              </a:defRPr>
            </a:lvl2pPr>
            <a:lvl3pPr indent="-228600" lvl="2" marL="1371600" algn="l">
              <a:lnSpc>
                <a:spcPct val="100000"/>
              </a:lnSpc>
              <a:spcBef>
                <a:spcPts val="2100"/>
              </a:spcBef>
              <a:spcAft>
                <a:spcPts val="0"/>
              </a:spcAft>
              <a:buClr>
                <a:schemeClr val="lt1"/>
              </a:buClr>
              <a:buSzPts val="4628"/>
              <a:buNone/>
              <a:defRPr sz="4628">
                <a:solidFill>
                  <a:schemeClr val="lt1"/>
                </a:solidFill>
              </a:defRPr>
            </a:lvl3pPr>
            <a:lvl4pPr indent="-228600" lvl="3" marL="1828800" algn="l">
              <a:lnSpc>
                <a:spcPct val="100000"/>
              </a:lnSpc>
              <a:spcBef>
                <a:spcPts val="2100"/>
              </a:spcBef>
              <a:spcAft>
                <a:spcPts val="0"/>
              </a:spcAft>
              <a:buClr>
                <a:schemeClr val="lt1"/>
              </a:buClr>
              <a:buSzPts val="3771"/>
              <a:buNone/>
              <a:defRPr sz="3771">
                <a:solidFill>
                  <a:schemeClr val="lt1"/>
                </a:solidFill>
              </a:defRPr>
            </a:lvl4pPr>
            <a:lvl5pPr indent="-228600" lvl="4" marL="2286000" algn="l">
              <a:lnSpc>
                <a:spcPct val="100000"/>
              </a:lnSpc>
              <a:spcBef>
                <a:spcPts val="2100"/>
              </a:spcBef>
              <a:spcAft>
                <a:spcPts val="0"/>
              </a:spcAft>
              <a:buClr>
                <a:schemeClr val="lt1"/>
              </a:buClr>
              <a:buSzPts val="3771"/>
              <a:buNone/>
              <a:defRPr sz="3771">
                <a:solidFill>
                  <a:schemeClr val="lt1"/>
                </a:solidFill>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cxnSp>
        <p:nvCxnSpPr>
          <p:cNvPr id="27" name="Google Shape;27;p6"/>
          <p:cNvCxnSpPr/>
          <p:nvPr/>
        </p:nvCxnSpPr>
        <p:spPr>
          <a:xfrm>
            <a:off x="14630400" y="5682343"/>
            <a:ext cx="0" cy="24688800"/>
          </a:xfrm>
          <a:prstGeom prst="straightConnector1">
            <a:avLst/>
          </a:prstGeom>
          <a:noFill/>
          <a:ln cap="flat" cmpd="sng" w="111125">
            <a:solidFill>
              <a:srgbClr val="A5A5A5">
                <a:alpha val="12156"/>
              </a:srgbClr>
            </a:solidFill>
            <a:prstDash val="solid"/>
            <a:miter lim="800000"/>
            <a:headEnd len="med" w="med" type="oval"/>
            <a:tailEnd len="med" w="med" type="oval"/>
          </a:ln>
        </p:spPr>
      </p:cxnSp>
      <p:cxnSp>
        <p:nvCxnSpPr>
          <p:cNvPr id="28" name="Google Shape;28;p6"/>
          <p:cNvCxnSpPr/>
          <p:nvPr/>
        </p:nvCxnSpPr>
        <p:spPr>
          <a:xfrm>
            <a:off x="29260800" y="5682343"/>
            <a:ext cx="0" cy="24688800"/>
          </a:xfrm>
          <a:prstGeom prst="straightConnector1">
            <a:avLst/>
          </a:prstGeom>
          <a:noFill/>
          <a:ln cap="flat" cmpd="sng" w="111125">
            <a:solidFill>
              <a:srgbClr val="A5A5A5">
                <a:alpha val="12156"/>
              </a:srgbClr>
            </a:solidFill>
            <a:prstDash val="solid"/>
            <a:miter lim="800000"/>
            <a:headEnd len="med" w="med" type="oval"/>
            <a:tailEnd len="med" w="med" type="oval"/>
          </a:ln>
        </p:spPr>
      </p:cxnSp>
      <p:sp>
        <p:nvSpPr>
          <p:cNvPr id="29" name="Google Shape;29;p6"/>
          <p:cNvSpPr txBox="1"/>
          <p:nvPr>
            <p:ph idx="3" type="body"/>
          </p:nvPr>
        </p:nvSpPr>
        <p:spPr>
          <a:xfrm>
            <a:off x="979714" y="5632704"/>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30" name="Google Shape;30;p6"/>
          <p:cNvSpPr txBox="1"/>
          <p:nvPr>
            <p:ph idx="4" type="body"/>
          </p:nvPr>
        </p:nvSpPr>
        <p:spPr>
          <a:xfrm>
            <a:off x="979714" y="12703085"/>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31" name="Google Shape;31;p6"/>
          <p:cNvSpPr txBox="1"/>
          <p:nvPr>
            <p:ph idx="5" type="body"/>
          </p:nvPr>
        </p:nvSpPr>
        <p:spPr>
          <a:xfrm>
            <a:off x="15022285" y="5632704"/>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32" name="Google Shape;32;p6"/>
          <p:cNvSpPr txBox="1"/>
          <p:nvPr>
            <p:ph idx="6" type="body"/>
          </p:nvPr>
        </p:nvSpPr>
        <p:spPr>
          <a:xfrm>
            <a:off x="29652685" y="5632704"/>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33" name="Google Shape;33;p6"/>
          <p:cNvSpPr txBox="1"/>
          <p:nvPr>
            <p:ph idx="7" type="body"/>
          </p:nvPr>
        </p:nvSpPr>
        <p:spPr>
          <a:xfrm>
            <a:off x="15022284" y="21363557"/>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34" name="Google Shape;34;p6"/>
          <p:cNvSpPr txBox="1"/>
          <p:nvPr>
            <p:ph idx="8" type="body"/>
          </p:nvPr>
        </p:nvSpPr>
        <p:spPr>
          <a:xfrm>
            <a:off x="29600435" y="22840219"/>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35" name="Google Shape;35;p6"/>
          <p:cNvSpPr txBox="1"/>
          <p:nvPr>
            <p:ph idx="9" type="body"/>
          </p:nvPr>
        </p:nvSpPr>
        <p:spPr>
          <a:xfrm>
            <a:off x="966108" y="6942908"/>
            <a:ext cx="13076464" cy="5205290"/>
          </a:xfrm>
          <a:prstGeom prst="rect">
            <a:avLst/>
          </a:prstGeom>
          <a:noFill/>
          <a:ln>
            <a:noFill/>
          </a:ln>
        </p:spPr>
        <p:txBody>
          <a:bodyPr anchorCtr="0" anchor="t" bIns="53325" lIns="106650" spcFirstLastPara="1" rIns="106650" wrap="square" tIns="53325">
            <a:normAutofit/>
          </a:bodyPr>
          <a:lstStyle>
            <a:lvl1pPr indent="-228600" lvl="0" marL="4572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36" name="Google Shape;36;p6"/>
          <p:cNvSpPr txBox="1"/>
          <p:nvPr>
            <p:ph idx="13" type="body"/>
          </p:nvPr>
        </p:nvSpPr>
        <p:spPr>
          <a:xfrm>
            <a:off x="29652685" y="6942908"/>
            <a:ext cx="13076464" cy="5205290"/>
          </a:xfrm>
          <a:prstGeom prst="rect">
            <a:avLst/>
          </a:prstGeom>
          <a:noFill/>
          <a:ln>
            <a:noFill/>
          </a:ln>
        </p:spPr>
        <p:txBody>
          <a:bodyPr anchorCtr="0" anchor="t" bIns="53325" lIns="106650" spcFirstLastPara="1" rIns="106650" wrap="square" tIns="53325">
            <a:normAutofit/>
          </a:bodyPr>
          <a:lstStyle>
            <a:lvl1pPr indent="-228600" lvl="0" marL="4572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37" name="Google Shape;37;p6"/>
          <p:cNvSpPr/>
          <p:nvPr>
            <p:ph idx="14" type="dgm"/>
          </p:nvPr>
        </p:nvSpPr>
        <p:spPr>
          <a:xfrm>
            <a:off x="15022285" y="7663830"/>
            <a:ext cx="13076464" cy="6688714"/>
          </a:xfrm>
          <a:prstGeom prst="rect">
            <a:avLst/>
          </a:prstGeom>
          <a:noFill/>
          <a:ln>
            <a:noFill/>
          </a:ln>
        </p:spPr>
        <p:txBody>
          <a:bodyPr anchorCtr="0" anchor="t" bIns="53325" lIns="106650" spcFirstLastPara="1" rIns="106650" wrap="square" tIns="53325">
            <a:normAutofit/>
          </a:bodyPr>
          <a:lstStyle>
            <a:lvl1pPr lvl="0" marR="0" rtl="0" algn="l">
              <a:lnSpc>
                <a:spcPct val="100000"/>
              </a:lnSpc>
              <a:spcBef>
                <a:spcPts val="4200"/>
              </a:spcBef>
              <a:spcAft>
                <a:spcPts val="0"/>
              </a:spcAft>
              <a:buClr>
                <a:srgbClr val="000000"/>
              </a:buClr>
              <a:buSzPts val="4114"/>
              <a:buFont typeface="Arial"/>
              <a:buNone/>
              <a:defRPr b="0" i="0" sz="4114" u="none" cap="none" strike="noStrike">
                <a:solidFill>
                  <a:srgbClr val="000000"/>
                </a:solidFill>
                <a:latin typeface="EB Garamond"/>
                <a:ea typeface="EB Garamond"/>
                <a:cs typeface="EB Garamond"/>
                <a:sym typeface="EB Garamond"/>
              </a:defRPr>
            </a:lvl1pPr>
            <a:lvl2pPr lvl="1" marR="0" rtl="0" algn="l">
              <a:lnSpc>
                <a:spcPct val="100000"/>
              </a:lnSpc>
              <a:spcBef>
                <a:spcPts val="2100"/>
              </a:spcBef>
              <a:spcAft>
                <a:spcPts val="0"/>
              </a:spcAft>
              <a:buClr>
                <a:srgbClr val="000000"/>
              </a:buClr>
              <a:buSzPts val="6171"/>
              <a:buFont typeface="Arial"/>
              <a:buChar char="•"/>
              <a:defRPr b="0" i="0" sz="6171" u="none" cap="none" strike="noStrike">
                <a:solidFill>
                  <a:srgbClr val="000000"/>
                </a:solidFill>
                <a:latin typeface="Open Sans"/>
                <a:ea typeface="Open Sans"/>
                <a:cs typeface="Open Sans"/>
                <a:sym typeface="Open Sans"/>
              </a:defRPr>
            </a:lvl2pPr>
            <a:lvl3pPr lvl="2" marR="0" rtl="0" algn="l">
              <a:lnSpc>
                <a:spcPct val="100000"/>
              </a:lnSpc>
              <a:spcBef>
                <a:spcPts val="2100"/>
              </a:spcBef>
              <a:spcAft>
                <a:spcPts val="0"/>
              </a:spcAft>
              <a:buClr>
                <a:srgbClr val="000000"/>
              </a:buClr>
              <a:buSzPts val="5657"/>
              <a:buFont typeface="Arial"/>
              <a:buChar char="•"/>
              <a:defRPr b="0" i="0" sz="5657" u="none" cap="none" strike="noStrike">
                <a:solidFill>
                  <a:srgbClr val="000000"/>
                </a:solidFill>
                <a:latin typeface="Open Sans"/>
                <a:ea typeface="Open Sans"/>
                <a:cs typeface="Open Sans"/>
                <a:sym typeface="Open Sans"/>
              </a:defRPr>
            </a:lvl3pPr>
            <a:lvl4pPr lvl="3" marR="0" rtl="0" algn="l">
              <a:lnSpc>
                <a:spcPct val="100000"/>
              </a:lnSpc>
              <a:spcBef>
                <a:spcPts val="2100"/>
              </a:spcBef>
              <a:spcAft>
                <a:spcPts val="0"/>
              </a:spcAft>
              <a:buClr>
                <a:srgbClr val="000000"/>
              </a:buClr>
              <a:buSzPts val="4628"/>
              <a:buFont typeface="Arial"/>
              <a:buChar char="•"/>
              <a:defRPr b="0" i="0" sz="4628" u="none" cap="none" strike="noStrike">
                <a:solidFill>
                  <a:srgbClr val="000000"/>
                </a:solidFill>
                <a:latin typeface="Open Sans"/>
                <a:ea typeface="Open Sans"/>
                <a:cs typeface="Open Sans"/>
                <a:sym typeface="Open Sans"/>
              </a:defRPr>
            </a:lvl4pPr>
            <a:lvl5pPr lvl="4" marR="0" rtl="0" algn="l">
              <a:lnSpc>
                <a:spcPct val="100000"/>
              </a:lnSpc>
              <a:spcBef>
                <a:spcPts val="2100"/>
              </a:spcBef>
              <a:spcAft>
                <a:spcPts val="0"/>
              </a:spcAft>
              <a:buClr>
                <a:srgbClr val="000000"/>
              </a:buClr>
              <a:buSzPts val="4628"/>
              <a:buFont typeface="Arial"/>
              <a:buChar char="•"/>
              <a:defRPr b="0" i="0" sz="4628" u="none" cap="none" strike="noStrike">
                <a:solidFill>
                  <a:srgbClr val="000000"/>
                </a:solidFill>
                <a:latin typeface="Open Sans"/>
                <a:ea typeface="Open Sans"/>
                <a:cs typeface="Open Sans"/>
                <a:sym typeface="Open Sans"/>
              </a:defRPr>
            </a:lvl5pPr>
            <a:lvl6pPr lvl="5"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6pPr>
            <a:lvl7pPr lvl="6"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7pPr>
            <a:lvl8pPr lvl="7"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8pPr>
            <a:lvl9pPr lvl="8"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9pPr>
          </a:lstStyle>
          <a:p/>
        </p:txBody>
      </p:sp>
      <p:sp>
        <p:nvSpPr>
          <p:cNvPr id="38" name="Google Shape;38;p6"/>
          <p:cNvSpPr txBox="1"/>
          <p:nvPr>
            <p:ph idx="15" type="body"/>
          </p:nvPr>
        </p:nvSpPr>
        <p:spPr>
          <a:xfrm>
            <a:off x="15022285" y="6942908"/>
            <a:ext cx="13076464" cy="379354"/>
          </a:xfrm>
          <a:prstGeom prst="rect">
            <a:avLst/>
          </a:prstGeom>
          <a:noFill/>
          <a:ln>
            <a:noFill/>
          </a:ln>
        </p:spPr>
        <p:txBody>
          <a:bodyPr anchorCtr="0" anchor="t" bIns="53325" lIns="106650" spcFirstLastPara="1" rIns="106650" wrap="square" tIns="53325">
            <a:noAutofit/>
          </a:bodyPr>
          <a:lstStyle>
            <a:lvl1pPr indent="-228600" lvl="0" marL="457200" algn="ctr">
              <a:lnSpc>
                <a:spcPct val="100000"/>
              </a:lnSpc>
              <a:spcBef>
                <a:spcPts val="4200"/>
              </a:spcBef>
              <a:spcAft>
                <a:spcPts val="0"/>
              </a:spcAft>
              <a:buClr>
                <a:srgbClr val="000000"/>
              </a:buClr>
              <a:buSzPts val="3771"/>
              <a:buNone/>
              <a:defRPr b="0" sz="3771" cap="small">
                <a:solidFill>
                  <a:srgbClr val="000000"/>
                </a:solidFill>
                <a:latin typeface="Open Sans"/>
                <a:ea typeface="Open Sans"/>
                <a:cs typeface="Open Sans"/>
                <a:sym typeface="Open Sans"/>
              </a:defRPr>
            </a:lvl1pPr>
            <a:lvl2pPr indent="-522478" lvl="1" marL="914400"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indent="-489839" lvl="2" marL="1371600"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39" name="Google Shape;39;p6"/>
          <p:cNvSpPr/>
          <p:nvPr>
            <p:ph idx="16" type="dgm"/>
          </p:nvPr>
        </p:nvSpPr>
        <p:spPr>
          <a:xfrm>
            <a:off x="15022285" y="15694476"/>
            <a:ext cx="13076464" cy="5002331"/>
          </a:xfrm>
          <a:prstGeom prst="rect">
            <a:avLst/>
          </a:prstGeom>
          <a:noFill/>
          <a:ln>
            <a:noFill/>
          </a:ln>
        </p:spPr>
        <p:txBody>
          <a:bodyPr anchorCtr="0" anchor="t" bIns="53325" lIns="106650" spcFirstLastPara="1" rIns="106650" wrap="square" tIns="53325">
            <a:normAutofit/>
          </a:bodyPr>
          <a:lstStyle>
            <a:lvl1pPr lvl="0" marR="0" rtl="0" algn="l">
              <a:lnSpc>
                <a:spcPct val="100000"/>
              </a:lnSpc>
              <a:spcBef>
                <a:spcPts val="4200"/>
              </a:spcBef>
              <a:spcAft>
                <a:spcPts val="0"/>
              </a:spcAft>
              <a:buClr>
                <a:srgbClr val="000000"/>
              </a:buClr>
              <a:buSzPts val="4114"/>
              <a:buFont typeface="Arial"/>
              <a:buNone/>
              <a:defRPr b="0" i="0" sz="4114" u="none" cap="none" strike="noStrike">
                <a:solidFill>
                  <a:srgbClr val="000000"/>
                </a:solidFill>
                <a:latin typeface="EB Garamond"/>
                <a:ea typeface="EB Garamond"/>
                <a:cs typeface="EB Garamond"/>
                <a:sym typeface="EB Garamond"/>
              </a:defRPr>
            </a:lvl1pPr>
            <a:lvl2pPr lvl="1" marR="0" rtl="0" algn="l">
              <a:lnSpc>
                <a:spcPct val="100000"/>
              </a:lnSpc>
              <a:spcBef>
                <a:spcPts val="2100"/>
              </a:spcBef>
              <a:spcAft>
                <a:spcPts val="0"/>
              </a:spcAft>
              <a:buClr>
                <a:srgbClr val="000000"/>
              </a:buClr>
              <a:buSzPts val="6171"/>
              <a:buFont typeface="Arial"/>
              <a:buChar char="•"/>
              <a:defRPr b="0" i="0" sz="6171" u="none" cap="none" strike="noStrike">
                <a:solidFill>
                  <a:srgbClr val="000000"/>
                </a:solidFill>
                <a:latin typeface="Open Sans"/>
                <a:ea typeface="Open Sans"/>
                <a:cs typeface="Open Sans"/>
                <a:sym typeface="Open Sans"/>
              </a:defRPr>
            </a:lvl2pPr>
            <a:lvl3pPr lvl="2" marR="0" rtl="0" algn="l">
              <a:lnSpc>
                <a:spcPct val="100000"/>
              </a:lnSpc>
              <a:spcBef>
                <a:spcPts val="2100"/>
              </a:spcBef>
              <a:spcAft>
                <a:spcPts val="0"/>
              </a:spcAft>
              <a:buClr>
                <a:srgbClr val="000000"/>
              </a:buClr>
              <a:buSzPts val="5657"/>
              <a:buFont typeface="Arial"/>
              <a:buChar char="•"/>
              <a:defRPr b="0" i="0" sz="5657" u="none" cap="none" strike="noStrike">
                <a:solidFill>
                  <a:srgbClr val="000000"/>
                </a:solidFill>
                <a:latin typeface="Open Sans"/>
                <a:ea typeface="Open Sans"/>
                <a:cs typeface="Open Sans"/>
                <a:sym typeface="Open Sans"/>
              </a:defRPr>
            </a:lvl3pPr>
            <a:lvl4pPr lvl="3" marR="0" rtl="0" algn="l">
              <a:lnSpc>
                <a:spcPct val="100000"/>
              </a:lnSpc>
              <a:spcBef>
                <a:spcPts val="2100"/>
              </a:spcBef>
              <a:spcAft>
                <a:spcPts val="0"/>
              </a:spcAft>
              <a:buClr>
                <a:srgbClr val="000000"/>
              </a:buClr>
              <a:buSzPts val="4628"/>
              <a:buFont typeface="Arial"/>
              <a:buChar char="•"/>
              <a:defRPr b="0" i="0" sz="4628" u="none" cap="none" strike="noStrike">
                <a:solidFill>
                  <a:srgbClr val="000000"/>
                </a:solidFill>
                <a:latin typeface="Open Sans"/>
                <a:ea typeface="Open Sans"/>
                <a:cs typeface="Open Sans"/>
                <a:sym typeface="Open Sans"/>
              </a:defRPr>
            </a:lvl4pPr>
            <a:lvl5pPr lvl="4" marR="0" rtl="0" algn="l">
              <a:lnSpc>
                <a:spcPct val="100000"/>
              </a:lnSpc>
              <a:spcBef>
                <a:spcPts val="2100"/>
              </a:spcBef>
              <a:spcAft>
                <a:spcPts val="0"/>
              </a:spcAft>
              <a:buClr>
                <a:srgbClr val="000000"/>
              </a:buClr>
              <a:buSzPts val="4628"/>
              <a:buFont typeface="Arial"/>
              <a:buChar char="•"/>
              <a:defRPr b="0" i="0" sz="4628" u="none" cap="none" strike="noStrike">
                <a:solidFill>
                  <a:srgbClr val="000000"/>
                </a:solidFill>
                <a:latin typeface="Open Sans"/>
                <a:ea typeface="Open Sans"/>
                <a:cs typeface="Open Sans"/>
                <a:sym typeface="Open Sans"/>
              </a:defRPr>
            </a:lvl5pPr>
            <a:lvl6pPr lvl="5"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6pPr>
            <a:lvl7pPr lvl="6"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7pPr>
            <a:lvl8pPr lvl="7"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8pPr>
            <a:lvl9pPr lvl="8"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9pPr>
          </a:lstStyle>
          <a:p/>
        </p:txBody>
      </p:sp>
      <p:sp>
        <p:nvSpPr>
          <p:cNvPr id="40" name="Google Shape;40;p6"/>
          <p:cNvSpPr txBox="1"/>
          <p:nvPr>
            <p:ph idx="17" type="body"/>
          </p:nvPr>
        </p:nvSpPr>
        <p:spPr>
          <a:xfrm>
            <a:off x="15022285" y="14884590"/>
            <a:ext cx="13076464" cy="379354"/>
          </a:xfrm>
          <a:prstGeom prst="rect">
            <a:avLst/>
          </a:prstGeom>
          <a:noFill/>
          <a:ln>
            <a:noFill/>
          </a:ln>
        </p:spPr>
        <p:txBody>
          <a:bodyPr anchorCtr="0" anchor="t" bIns="53325" lIns="106650" spcFirstLastPara="1" rIns="106650" wrap="square" tIns="53325">
            <a:noAutofit/>
          </a:bodyPr>
          <a:lstStyle>
            <a:lvl1pPr indent="-228600" lvl="0" marL="457200" algn="ctr">
              <a:lnSpc>
                <a:spcPct val="100000"/>
              </a:lnSpc>
              <a:spcBef>
                <a:spcPts val="4200"/>
              </a:spcBef>
              <a:spcAft>
                <a:spcPts val="0"/>
              </a:spcAft>
              <a:buClr>
                <a:srgbClr val="000000"/>
              </a:buClr>
              <a:buSzPts val="3771"/>
              <a:buNone/>
              <a:defRPr b="0" sz="3771" cap="small">
                <a:solidFill>
                  <a:srgbClr val="000000"/>
                </a:solidFill>
                <a:latin typeface="Open Sans"/>
                <a:ea typeface="Open Sans"/>
                <a:cs typeface="Open Sans"/>
                <a:sym typeface="Open Sans"/>
              </a:defRPr>
            </a:lvl1pPr>
            <a:lvl2pPr indent="-522478" lvl="1" marL="914400"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indent="-489839" lvl="2" marL="1371600"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41" name="Google Shape;41;p6"/>
          <p:cNvSpPr txBox="1"/>
          <p:nvPr>
            <p:ph idx="18" type="body"/>
          </p:nvPr>
        </p:nvSpPr>
        <p:spPr>
          <a:xfrm>
            <a:off x="29600435" y="23860173"/>
            <a:ext cx="13076464" cy="5977063"/>
          </a:xfrm>
          <a:prstGeom prst="rect">
            <a:avLst/>
          </a:prstGeom>
          <a:noFill/>
          <a:ln>
            <a:noFill/>
          </a:ln>
        </p:spPr>
        <p:txBody>
          <a:bodyPr anchorCtr="0" anchor="t" bIns="53325" lIns="106650" spcFirstLastPara="1" rIns="106650" wrap="square" tIns="53325">
            <a:normAutofit/>
          </a:bodyPr>
          <a:lstStyle>
            <a:lvl1pPr indent="-446278" lvl="0" marL="457200"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42" name="Google Shape;42;p6"/>
          <p:cNvSpPr txBox="1"/>
          <p:nvPr>
            <p:ph idx="19" type="body"/>
          </p:nvPr>
        </p:nvSpPr>
        <p:spPr>
          <a:xfrm>
            <a:off x="15022285" y="22460839"/>
            <a:ext cx="13076464" cy="7376398"/>
          </a:xfrm>
          <a:prstGeom prst="rect">
            <a:avLst/>
          </a:prstGeom>
          <a:noFill/>
          <a:ln>
            <a:noFill/>
          </a:ln>
        </p:spPr>
        <p:txBody>
          <a:bodyPr anchorCtr="0" anchor="t" bIns="53325" lIns="106650" spcFirstLastPara="1" rIns="106650" wrap="square" tIns="53325">
            <a:normAutofit/>
          </a:bodyPr>
          <a:lstStyle>
            <a:lvl1pPr indent="-228600" lvl="0" marL="4572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43" name="Google Shape;43;p6"/>
          <p:cNvSpPr txBox="1"/>
          <p:nvPr>
            <p:ph idx="20" type="body"/>
          </p:nvPr>
        </p:nvSpPr>
        <p:spPr>
          <a:xfrm>
            <a:off x="966107" y="13813455"/>
            <a:ext cx="13076464" cy="5205290"/>
          </a:xfrm>
          <a:prstGeom prst="rect">
            <a:avLst/>
          </a:prstGeom>
          <a:noFill/>
          <a:ln>
            <a:noFill/>
          </a:ln>
        </p:spPr>
        <p:txBody>
          <a:bodyPr anchorCtr="0" anchor="t" bIns="53325" lIns="106650" spcFirstLastPara="1" rIns="106650" wrap="square" tIns="53325">
            <a:normAutofit/>
          </a:bodyPr>
          <a:lstStyle>
            <a:lvl1pPr indent="-228600" lvl="0" marL="4572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44" name="Google Shape;44;p6"/>
          <p:cNvSpPr txBox="1"/>
          <p:nvPr>
            <p:ph idx="21" type="body"/>
          </p:nvPr>
        </p:nvSpPr>
        <p:spPr>
          <a:xfrm>
            <a:off x="979714" y="19508087"/>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3771"/>
              <a:buNone/>
              <a:defRPr b="0" sz="3771" cap="small">
                <a:solidFill>
                  <a:srgbClr val="000000"/>
                </a:solidFill>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45" name="Google Shape;45;p6"/>
          <p:cNvSpPr txBox="1"/>
          <p:nvPr>
            <p:ph idx="22" type="body"/>
          </p:nvPr>
        </p:nvSpPr>
        <p:spPr>
          <a:xfrm>
            <a:off x="966107" y="20587092"/>
            <a:ext cx="13161645" cy="4245400"/>
          </a:xfrm>
          <a:prstGeom prst="rect">
            <a:avLst/>
          </a:prstGeom>
          <a:noFill/>
          <a:ln>
            <a:noFill/>
          </a:ln>
        </p:spPr>
        <p:txBody>
          <a:bodyPr anchorCtr="0" anchor="t" bIns="53325" lIns="106650" spcFirstLastPara="1" rIns="106650" wrap="square" tIns="53325">
            <a:normAutofit/>
          </a:bodyPr>
          <a:lstStyle>
            <a:lvl1pPr indent="-446278" lvl="0" marL="457200"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46" name="Google Shape;46;p6"/>
          <p:cNvSpPr/>
          <p:nvPr>
            <p:ph idx="23" type="pic"/>
          </p:nvPr>
        </p:nvSpPr>
        <p:spPr>
          <a:xfrm>
            <a:off x="979715" y="25244748"/>
            <a:ext cx="13076464" cy="4592489"/>
          </a:xfrm>
          <a:prstGeom prst="rect">
            <a:avLst/>
          </a:prstGeom>
          <a:noFill/>
          <a:ln>
            <a:noFill/>
          </a:ln>
        </p:spPr>
      </p:sp>
    </p:spTree>
  </p:cSld>
  <p:clrMapOvr>
    <a:masterClrMapping/>
  </p:clrMapOvr>
  <p:extLst>
    <p:ext uri="{DCECCB84-F9BA-43D5-87BE-67443E8EF086}">
      <p15:sldGuideLst>
        <p15:guide id="1" orient="horz" pos="10368">
          <p15:clr>
            <a:srgbClr val="FBAE40"/>
          </p15:clr>
        </p15:guide>
        <p15:guide id="2" pos="138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Graphics">
  <p:cSld name="No Graphics">
    <p:spTree>
      <p:nvGrpSpPr>
        <p:cNvPr id="47" name="Shape 47"/>
        <p:cNvGrpSpPr/>
        <p:nvPr/>
      </p:nvGrpSpPr>
      <p:grpSpPr>
        <a:xfrm>
          <a:off x="0" y="0"/>
          <a:ext cx="0" cy="0"/>
          <a:chOff x="0" y="0"/>
          <a:chExt cx="0" cy="0"/>
        </a:xfrm>
      </p:grpSpPr>
      <p:sp>
        <p:nvSpPr>
          <p:cNvPr id="48" name="Google Shape;48;p8"/>
          <p:cNvSpPr txBox="1"/>
          <p:nvPr>
            <p:ph type="title"/>
          </p:nvPr>
        </p:nvSpPr>
        <p:spPr>
          <a:xfrm>
            <a:off x="979714" y="1155360"/>
            <a:ext cx="37856160" cy="666477"/>
          </a:xfrm>
          <a:prstGeom prst="rect">
            <a:avLst/>
          </a:prstGeom>
          <a:noFill/>
          <a:ln>
            <a:noFill/>
          </a:ln>
        </p:spPr>
        <p:txBody>
          <a:bodyPr anchorCtr="0" anchor="ctr" bIns="53325" lIns="106650" spcFirstLastPara="1" rIns="106650" wrap="square" tIns="53325">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 type="body"/>
          </p:nvPr>
        </p:nvSpPr>
        <p:spPr>
          <a:xfrm>
            <a:off x="979715" y="2210030"/>
            <a:ext cx="20103193" cy="666477"/>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chemeClr val="lt1"/>
              </a:buClr>
              <a:buSzPts val="5657"/>
              <a:buNone/>
              <a:defRPr sz="5657">
                <a:solidFill>
                  <a:schemeClr val="lt1"/>
                </a:solidFill>
              </a:defRPr>
            </a:lvl1pPr>
            <a:lvl2pPr indent="-228600" lvl="1" marL="914400" algn="l">
              <a:lnSpc>
                <a:spcPct val="100000"/>
              </a:lnSpc>
              <a:spcBef>
                <a:spcPts val="2100"/>
              </a:spcBef>
              <a:spcAft>
                <a:spcPts val="0"/>
              </a:spcAft>
              <a:buClr>
                <a:schemeClr val="lt1"/>
              </a:buClr>
              <a:buSzPts val="6171"/>
              <a:buNone/>
              <a:defRPr sz="6171">
                <a:solidFill>
                  <a:schemeClr val="lt1"/>
                </a:solidFill>
              </a:defRPr>
            </a:lvl2pPr>
            <a:lvl3pPr indent="-228600" lvl="2" marL="1371600" algn="l">
              <a:lnSpc>
                <a:spcPct val="100000"/>
              </a:lnSpc>
              <a:spcBef>
                <a:spcPts val="2100"/>
              </a:spcBef>
              <a:spcAft>
                <a:spcPts val="0"/>
              </a:spcAft>
              <a:buClr>
                <a:schemeClr val="lt1"/>
              </a:buClr>
              <a:buSzPts val="5657"/>
              <a:buNone/>
              <a:defRPr sz="5657">
                <a:solidFill>
                  <a:schemeClr val="lt1"/>
                </a:solidFill>
              </a:defRPr>
            </a:lvl3pPr>
            <a:lvl4pPr indent="-228600" lvl="3" marL="1828800" algn="l">
              <a:lnSpc>
                <a:spcPct val="100000"/>
              </a:lnSpc>
              <a:spcBef>
                <a:spcPts val="2100"/>
              </a:spcBef>
              <a:spcAft>
                <a:spcPts val="0"/>
              </a:spcAft>
              <a:buClr>
                <a:schemeClr val="lt1"/>
              </a:buClr>
              <a:buSzPts val="4628"/>
              <a:buNone/>
              <a:defRPr sz="4628">
                <a:solidFill>
                  <a:schemeClr val="lt1"/>
                </a:solidFill>
              </a:defRPr>
            </a:lvl4pPr>
            <a:lvl5pPr indent="-228600" lvl="4" marL="2286000" algn="l">
              <a:lnSpc>
                <a:spcPct val="100000"/>
              </a:lnSpc>
              <a:spcBef>
                <a:spcPts val="2100"/>
              </a:spcBef>
              <a:spcAft>
                <a:spcPts val="0"/>
              </a:spcAft>
              <a:buClr>
                <a:schemeClr val="lt1"/>
              </a:buClr>
              <a:buSzPts val="4628"/>
              <a:buNone/>
              <a:defRPr sz="4628">
                <a:solidFill>
                  <a:schemeClr val="lt1"/>
                </a:solidFill>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50" name="Google Shape;50;p8"/>
          <p:cNvSpPr txBox="1"/>
          <p:nvPr>
            <p:ph idx="2" type="body"/>
          </p:nvPr>
        </p:nvSpPr>
        <p:spPr>
          <a:xfrm>
            <a:off x="979715" y="3153013"/>
            <a:ext cx="2010319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chemeClr val="lt1"/>
              </a:buClr>
              <a:buSzPts val="5143"/>
              <a:buNone/>
              <a:defRPr sz="5143">
                <a:solidFill>
                  <a:schemeClr val="lt1"/>
                </a:solidFill>
              </a:defRPr>
            </a:lvl1pPr>
            <a:lvl2pPr indent="-228600" lvl="1" marL="914400" algn="l">
              <a:lnSpc>
                <a:spcPct val="100000"/>
              </a:lnSpc>
              <a:spcBef>
                <a:spcPts val="2100"/>
              </a:spcBef>
              <a:spcAft>
                <a:spcPts val="0"/>
              </a:spcAft>
              <a:buClr>
                <a:schemeClr val="lt1"/>
              </a:buClr>
              <a:buSzPts val="5143"/>
              <a:buNone/>
              <a:defRPr sz="5143">
                <a:solidFill>
                  <a:schemeClr val="lt1"/>
                </a:solidFill>
              </a:defRPr>
            </a:lvl2pPr>
            <a:lvl3pPr indent="-228600" lvl="2" marL="1371600" algn="l">
              <a:lnSpc>
                <a:spcPct val="100000"/>
              </a:lnSpc>
              <a:spcBef>
                <a:spcPts val="2100"/>
              </a:spcBef>
              <a:spcAft>
                <a:spcPts val="0"/>
              </a:spcAft>
              <a:buClr>
                <a:schemeClr val="lt1"/>
              </a:buClr>
              <a:buSzPts val="4628"/>
              <a:buNone/>
              <a:defRPr sz="4628">
                <a:solidFill>
                  <a:schemeClr val="lt1"/>
                </a:solidFill>
              </a:defRPr>
            </a:lvl3pPr>
            <a:lvl4pPr indent="-228600" lvl="3" marL="1828800" algn="l">
              <a:lnSpc>
                <a:spcPct val="100000"/>
              </a:lnSpc>
              <a:spcBef>
                <a:spcPts val="2100"/>
              </a:spcBef>
              <a:spcAft>
                <a:spcPts val="0"/>
              </a:spcAft>
              <a:buClr>
                <a:schemeClr val="lt1"/>
              </a:buClr>
              <a:buSzPts val="3771"/>
              <a:buNone/>
              <a:defRPr sz="3771">
                <a:solidFill>
                  <a:schemeClr val="lt1"/>
                </a:solidFill>
              </a:defRPr>
            </a:lvl4pPr>
            <a:lvl5pPr indent="-228600" lvl="4" marL="2286000" algn="l">
              <a:lnSpc>
                <a:spcPct val="100000"/>
              </a:lnSpc>
              <a:spcBef>
                <a:spcPts val="2100"/>
              </a:spcBef>
              <a:spcAft>
                <a:spcPts val="0"/>
              </a:spcAft>
              <a:buClr>
                <a:schemeClr val="lt1"/>
              </a:buClr>
              <a:buSzPts val="3771"/>
              <a:buNone/>
              <a:defRPr sz="3771">
                <a:solidFill>
                  <a:schemeClr val="lt1"/>
                </a:solidFill>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cxnSp>
        <p:nvCxnSpPr>
          <p:cNvPr id="51" name="Google Shape;51;p8"/>
          <p:cNvCxnSpPr/>
          <p:nvPr/>
        </p:nvCxnSpPr>
        <p:spPr>
          <a:xfrm>
            <a:off x="14630400" y="5682343"/>
            <a:ext cx="0" cy="24688800"/>
          </a:xfrm>
          <a:prstGeom prst="straightConnector1">
            <a:avLst/>
          </a:prstGeom>
          <a:noFill/>
          <a:ln cap="flat" cmpd="sng" w="111125">
            <a:solidFill>
              <a:srgbClr val="A5A5A5">
                <a:alpha val="12156"/>
              </a:srgbClr>
            </a:solidFill>
            <a:prstDash val="solid"/>
            <a:miter lim="800000"/>
            <a:headEnd len="med" w="med" type="oval"/>
            <a:tailEnd len="med" w="med" type="oval"/>
          </a:ln>
        </p:spPr>
      </p:cxnSp>
      <p:cxnSp>
        <p:nvCxnSpPr>
          <p:cNvPr id="52" name="Google Shape;52;p8"/>
          <p:cNvCxnSpPr/>
          <p:nvPr/>
        </p:nvCxnSpPr>
        <p:spPr>
          <a:xfrm>
            <a:off x="29260800" y="5682343"/>
            <a:ext cx="0" cy="24688800"/>
          </a:xfrm>
          <a:prstGeom prst="straightConnector1">
            <a:avLst/>
          </a:prstGeom>
          <a:noFill/>
          <a:ln cap="flat" cmpd="sng" w="111125">
            <a:solidFill>
              <a:srgbClr val="A5A5A5">
                <a:alpha val="12156"/>
              </a:srgbClr>
            </a:solidFill>
            <a:prstDash val="solid"/>
            <a:miter lim="800000"/>
            <a:headEnd len="med" w="med" type="oval"/>
            <a:tailEnd len="med" w="med" type="oval"/>
          </a:ln>
        </p:spPr>
      </p:cxnSp>
      <p:sp>
        <p:nvSpPr>
          <p:cNvPr id="53" name="Google Shape;53;p8"/>
          <p:cNvSpPr txBox="1"/>
          <p:nvPr>
            <p:ph idx="3" type="body"/>
          </p:nvPr>
        </p:nvSpPr>
        <p:spPr>
          <a:xfrm>
            <a:off x="979714" y="5636218"/>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54" name="Google Shape;54;p8"/>
          <p:cNvSpPr txBox="1"/>
          <p:nvPr>
            <p:ph idx="4" type="body"/>
          </p:nvPr>
        </p:nvSpPr>
        <p:spPr>
          <a:xfrm>
            <a:off x="966107" y="12756655"/>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55" name="Google Shape;55;p8"/>
          <p:cNvSpPr txBox="1"/>
          <p:nvPr>
            <p:ph idx="5" type="body"/>
          </p:nvPr>
        </p:nvSpPr>
        <p:spPr>
          <a:xfrm>
            <a:off x="15022285" y="5636218"/>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56" name="Google Shape;56;p8"/>
          <p:cNvSpPr txBox="1"/>
          <p:nvPr>
            <p:ph idx="6" type="body"/>
          </p:nvPr>
        </p:nvSpPr>
        <p:spPr>
          <a:xfrm>
            <a:off x="29652685" y="5636218"/>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57" name="Google Shape;57;p8"/>
          <p:cNvSpPr txBox="1"/>
          <p:nvPr>
            <p:ph idx="7" type="body"/>
          </p:nvPr>
        </p:nvSpPr>
        <p:spPr>
          <a:xfrm>
            <a:off x="15022285" y="21693861"/>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58" name="Google Shape;58;p8"/>
          <p:cNvSpPr txBox="1"/>
          <p:nvPr>
            <p:ph idx="8" type="body"/>
          </p:nvPr>
        </p:nvSpPr>
        <p:spPr>
          <a:xfrm>
            <a:off x="29600434" y="21693861"/>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5143"/>
              <a:buNone/>
              <a:defRPr b="1" sz="5143">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59" name="Google Shape;59;p8"/>
          <p:cNvSpPr txBox="1"/>
          <p:nvPr>
            <p:ph idx="9" type="body"/>
          </p:nvPr>
        </p:nvSpPr>
        <p:spPr>
          <a:xfrm>
            <a:off x="979714" y="6833423"/>
            <a:ext cx="13076464" cy="5205290"/>
          </a:xfrm>
          <a:prstGeom prst="rect">
            <a:avLst/>
          </a:prstGeom>
          <a:noFill/>
          <a:ln>
            <a:noFill/>
          </a:ln>
        </p:spPr>
        <p:txBody>
          <a:bodyPr anchorCtr="0" anchor="t" bIns="53325" lIns="106650" spcFirstLastPara="1" rIns="106650" wrap="square" tIns="53325">
            <a:normAutofit/>
          </a:bodyPr>
          <a:lstStyle>
            <a:lvl1pPr indent="-228600" lvl="0" marL="4572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60" name="Google Shape;60;p8"/>
          <p:cNvSpPr txBox="1"/>
          <p:nvPr>
            <p:ph idx="13" type="body"/>
          </p:nvPr>
        </p:nvSpPr>
        <p:spPr>
          <a:xfrm>
            <a:off x="29623702" y="6833423"/>
            <a:ext cx="13076464" cy="14329983"/>
          </a:xfrm>
          <a:prstGeom prst="rect">
            <a:avLst/>
          </a:prstGeom>
          <a:noFill/>
          <a:ln>
            <a:noFill/>
          </a:ln>
        </p:spPr>
        <p:txBody>
          <a:bodyPr anchorCtr="0" anchor="t" bIns="53325" lIns="106650" spcFirstLastPara="1" rIns="106650" wrap="square" tIns="53325">
            <a:normAutofit/>
          </a:bodyPr>
          <a:lstStyle>
            <a:lvl1pPr indent="-228600" lvl="0" marL="4572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61" name="Google Shape;61;p8"/>
          <p:cNvSpPr txBox="1"/>
          <p:nvPr>
            <p:ph idx="14" type="body"/>
          </p:nvPr>
        </p:nvSpPr>
        <p:spPr>
          <a:xfrm>
            <a:off x="29600435" y="22891066"/>
            <a:ext cx="13076464" cy="7132320"/>
          </a:xfrm>
          <a:prstGeom prst="rect">
            <a:avLst/>
          </a:prstGeom>
          <a:noFill/>
          <a:ln>
            <a:noFill/>
          </a:ln>
        </p:spPr>
        <p:txBody>
          <a:bodyPr anchorCtr="0" anchor="t" bIns="53325" lIns="106650" spcFirstLastPara="1" rIns="106650" wrap="square" tIns="53325">
            <a:normAutofit/>
          </a:bodyPr>
          <a:lstStyle>
            <a:lvl1pPr indent="-446278" lvl="0" marL="457200"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62" name="Google Shape;62;p8"/>
          <p:cNvSpPr txBox="1"/>
          <p:nvPr>
            <p:ph idx="15" type="body"/>
          </p:nvPr>
        </p:nvSpPr>
        <p:spPr>
          <a:xfrm>
            <a:off x="15022285" y="22891066"/>
            <a:ext cx="13076464" cy="7129051"/>
          </a:xfrm>
          <a:prstGeom prst="rect">
            <a:avLst/>
          </a:prstGeom>
          <a:noFill/>
          <a:ln>
            <a:noFill/>
          </a:ln>
        </p:spPr>
        <p:txBody>
          <a:bodyPr anchorCtr="0" anchor="t" bIns="53325" lIns="106650" spcFirstLastPara="1" rIns="106650" wrap="square" tIns="53325">
            <a:normAutofit/>
          </a:bodyPr>
          <a:lstStyle>
            <a:lvl1pPr indent="-228600" lvl="0" marL="4572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63" name="Google Shape;63;p8"/>
          <p:cNvSpPr txBox="1"/>
          <p:nvPr>
            <p:ph idx="16" type="body"/>
          </p:nvPr>
        </p:nvSpPr>
        <p:spPr>
          <a:xfrm>
            <a:off x="966107" y="13998414"/>
            <a:ext cx="13076464" cy="5205290"/>
          </a:xfrm>
          <a:prstGeom prst="rect">
            <a:avLst/>
          </a:prstGeom>
          <a:noFill/>
          <a:ln>
            <a:noFill/>
          </a:ln>
        </p:spPr>
        <p:txBody>
          <a:bodyPr anchorCtr="0" anchor="t" bIns="53325" lIns="106650" spcFirstLastPara="1" rIns="106650" wrap="square" tIns="53325">
            <a:normAutofit/>
          </a:bodyPr>
          <a:lstStyle>
            <a:lvl1pPr indent="-228600" lvl="0" marL="4572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64" name="Google Shape;64;p8"/>
          <p:cNvSpPr txBox="1"/>
          <p:nvPr>
            <p:ph idx="17" type="body"/>
          </p:nvPr>
        </p:nvSpPr>
        <p:spPr>
          <a:xfrm>
            <a:off x="979714" y="19673302"/>
            <a:ext cx="7328263" cy="666750"/>
          </a:xfrm>
          <a:prstGeom prst="rect">
            <a:avLst/>
          </a:prstGeom>
          <a:noFill/>
          <a:ln>
            <a:noFill/>
          </a:ln>
        </p:spPr>
        <p:txBody>
          <a:bodyPr anchorCtr="0" anchor="t" bIns="53325" lIns="106650" spcFirstLastPara="1" rIns="106650" wrap="square" tIns="53325">
            <a:noAutofit/>
          </a:bodyPr>
          <a:lstStyle>
            <a:lvl1pPr indent="-228600" lvl="0" marL="457200" algn="l">
              <a:lnSpc>
                <a:spcPct val="100000"/>
              </a:lnSpc>
              <a:spcBef>
                <a:spcPts val="4200"/>
              </a:spcBef>
              <a:spcAft>
                <a:spcPts val="0"/>
              </a:spcAft>
              <a:buClr>
                <a:srgbClr val="000000"/>
              </a:buClr>
              <a:buSzPts val="3771"/>
              <a:buNone/>
              <a:defRPr b="0" sz="3771" cap="small">
                <a:solidFill>
                  <a:srgbClr val="000000"/>
                </a:solidFill>
                <a:latin typeface="Open Sans"/>
                <a:ea typeface="Open Sans"/>
                <a:cs typeface="Open Sans"/>
                <a:sym typeface="Open Sans"/>
              </a:defRPr>
            </a:lvl1pPr>
            <a:lvl2pPr indent="-228600" lvl="1" marL="914400" algn="l">
              <a:lnSpc>
                <a:spcPct val="100000"/>
              </a:lnSpc>
              <a:spcBef>
                <a:spcPts val="2100"/>
              </a:spcBef>
              <a:spcAft>
                <a:spcPts val="0"/>
              </a:spcAft>
              <a:buClr>
                <a:srgbClr val="000000"/>
              </a:buClr>
              <a:buSzPts val="6171"/>
              <a:buNone/>
              <a:defRPr/>
            </a:lvl2pPr>
            <a:lvl3pPr indent="-228600" lvl="2" marL="1371600" algn="l">
              <a:lnSpc>
                <a:spcPct val="100000"/>
              </a:lnSpc>
              <a:spcBef>
                <a:spcPts val="2100"/>
              </a:spcBef>
              <a:spcAft>
                <a:spcPts val="0"/>
              </a:spcAft>
              <a:buClr>
                <a:srgbClr val="000000"/>
              </a:buClr>
              <a:buSzPts val="5657"/>
              <a:buNone/>
              <a:defRPr/>
            </a:lvl3pPr>
            <a:lvl4pPr indent="-228600" lvl="3" marL="1828800" algn="l">
              <a:lnSpc>
                <a:spcPct val="100000"/>
              </a:lnSpc>
              <a:spcBef>
                <a:spcPts val="2100"/>
              </a:spcBef>
              <a:spcAft>
                <a:spcPts val="0"/>
              </a:spcAft>
              <a:buClr>
                <a:srgbClr val="000000"/>
              </a:buClr>
              <a:buSzPts val="4628"/>
              <a:buNone/>
              <a:defRPr/>
            </a:lvl4pPr>
            <a:lvl5pPr indent="-228600" lvl="4" marL="2286000" algn="l">
              <a:lnSpc>
                <a:spcPct val="100000"/>
              </a:lnSpc>
              <a:spcBef>
                <a:spcPts val="2100"/>
              </a:spcBef>
              <a:spcAft>
                <a:spcPts val="0"/>
              </a:spcAft>
              <a:buClr>
                <a:srgbClr val="000000"/>
              </a:buClr>
              <a:buSzPts val="4628"/>
              <a:buNone/>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65" name="Google Shape;65;p8"/>
          <p:cNvSpPr txBox="1"/>
          <p:nvPr>
            <p:ph idx="18" type="body"/>
          </p:nvPr>
        </p:nvSpPr>
        <p:spPr>
          <a:xfrm>
            <a:off x="966107" y="20569427"/>
            <a:ext cx="13161645" cy="4245400"/>
          </a:xfrm>
          <a:prstGeom prst="rect">
            <a:avLst/>
          </a:prstGeom>
          <a:noFill/>
          <a:ln>
            <a:noFill/>
          </a:ln>
        </p:spPr>
        <p:txBody>
          <a:bodyPr anchorCtr="0" anchor="t" bIns="53325" lIns="106650" spcFirstLastPara="1" rIns="106650" wrap="square" tIns="53325">
            <a:normAutofit/>
          </a:bodyPr>
          <a:lstStyle>
            <a:lvl1pPr indent="-446278" lvl="0" marL="457200"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66" name="Google Shape;66;p8"/>
          <p:cNvSpPr/>
          <p:nvPr>
            <p:ph idx="19" type="pic"/>
          </p:nvPr>
        </p:nvSpPr>
        <p:spPr>
          <a:xfrm>
            <a:off x="966107" y="25420320"/>
            <a:ext cx="13158216" cy="4752749"/>
          </a:xfrm>
          <a:prstGeom prst="rect">
            <a:avLst/>
          </a:prstGeom>
          <a:noFill/>
          <a:ln>
            <a:noFill/>
          </a:ln>
        </p:spPr>
      </p:sp>
      <p:sp>
        <p:nvSpPr>
          <p:cNvPr id="67" name="Google Shape;67;p8"/>
          <p:cNvSpPr txBox="1"/>
          <p:nvPr>
            <p:ph idx="20" type="body"/>
          </p:nvPr>
        </p:nvSpPr>
        <p:spPr>
          <a:xfrm>
            <a:off x="15016678" y="6833423"/>
            <a:ext cx="13076464" cy="14329983"/>
          </a:xfrm>
          <a:prstGeom prst="rect">
            <a:avLst/>
          </a:prstGeom>
          <a:noFill/>
          <a:ln>
            <a:noFill/>
          </a:ln>
        </p:spPr>
        <p:txBody>
          <a:bodyPr anchorCtr="0" anchor="t" bIns="53325" lIns="106650" spcFirstLastPara="1" rIns="106650" wrap="square" tIns="53325">
            <a:normAutofit/>
          </a:bodyPr>
          <a:lstStyle>
            <a:lvl1pPr indent="-228600" lvl="0" marL="4572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indent="-446278" lvl="1" marL="9144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indent="-446278" lvl="2" marL="13716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indent="-446278" lvl="3" marL="18288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indent="-446278" lvl="4" marL="2286000"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idx="1" type="body"/>
          </p:nvPr>
        </p:nvSpPr>
        <p:spPr>
          <a:xfrm>
            <a:off x="3017520" y="5568903"/>
            <a:ext cx="37856160" cy="24067103"/>
          </a:xfrm>
          <a:prstGeom prst="rect">
            <a:avLst/>
          </a:prstGeom>
          <a:noFill/>
          <a:ln>
            <a:noFill/>
          </a:ln>
        </p:spPr>
        <p:txBody>
          <a:bodyPr anchorCtr="0" anchor="t" bIns="53325" lIns="106650" spcFirstLastPara="1" rIns="106650" wrap="square" tIns="53325">
            <a:normAutofit/>
          </a:bodyPr>
          <a:lstStyle>
            <a:lvl1pPr indent="-620458" lvl="0" marL="457200" marR="0" rtl="0" algn="l">
              <a:lnSpc>
                <a:spcPct val="100000"/>
              </a:lnSpc>
              <a:spcBef>
                <a:spcPts val="4200"/>
              </a:spcBef>
              <a:spcAft>
                <a:spcPts val="0"/>
              </a:spcAft>
              <a:buClr>
                <a:srgbClr val="000000"/>
              </a:buClr>
              <a:buSzPts val="6171"/>
              <a:buFont typeface="Arial"/>
              <a:buChar char="•"/>
              <a:defRPr b="0" i="0" sz="6171" u="none" cap="none" strike="noStrike">
                <a:solidFill>
                  <a:srgbClr val="000000"/>
                </a:solidFill>
                <a:latin typeface="Open Sans"/>
                <a:ea typeface="Open Sans"/>
                <a:cs typeface="Open Sans"/>
                <a:sym typeface="Open Sans"/>
              </a:defRPr>
            </a:lvl1pPr>
            <a:lvl2pPr indent="-620458" lvl="1" marL="914400" marR="0" rtl="0" algn="l">
              <a:lnSpc>
                <a:spcPct val="100000"/>
              </a:lnSpc>
              <a:spcBef>
                <a:spcPts val="2100"/>
              </a:spcBef>
              <a:spcAft>
                <a:spcPts val="0"/>
              </a:spcAft>
              <a:buClr>
                <a:srgbClr val="000000"/>
              </a:buClr>
              <a:buSzPts val="6171"/>
              <a:buFont typeface="Arial"/>
              <a:buChar char="•"/>
              <a:defRPr b="0" i="0" sz="6171" u="none" cap="none" strike="noStrike">
                <a:solidFill>
                  <a:srgbClr val="000000"/>
                </a:solidFill>
                <a:latin typeface="Open Sans"/>
                <a:ea typeface="Open Sans"/>
                <a:cs typeface="Open Sans"/>
                <a:sym typeface="Open Sans"/>
              </a:defRPr>
            </a:lvl2pPr>
            <a:lvl3pPr indent="-587819" lvl="2" marL="1371600" marR="0" rtl="0" algn="l">
              <a:lnSpc>
                <a:spcPct val="100000"/>
              </a:lnSpc>
              <a:spcBef>
                <a:spcPts val="2100"/>
              </a:spcBef>
              <a:spcAft>
                <a:spcPts val="0"/>
              </a:spcAft>
              <a:buClr>
                <a:srgbClr val="000000"/>
              </a:buClr>
              <a:buSzPts val="5657"/>
              <a:buFont typeface="Arial"/>
              <a:buChar char="•"/>
              <a:defRPr b="0" i="0" sz="5657" u="none" cap="none" strike="noStrike">
                <a:solidFill>
                  <a:srgbClr val="000000"/>
                </a:solidFill>
                <a:latin typeface="Open Sans"/>
                <a:ea typeface="Open Sans"/>
                <a:cs typeface="Open Sans"/>
                <a:sym typeface="Open Sans"/>
              </a:defRPr>
            </a:lvl3pPr>
            <a:lvl4pPr indent="-522478" lvl="3" marL="1828800" marR="0" rtl="0" algn="l">
              <a:lnSpc>
                <a:spcPct val="100000"/>
              </a:lnSpc>
              <a:spcBef>
                <a:spcPts val="2100"/>
              </a:spcBef>
              <a:spcAft>
                <a:spcPts val="0"/>
              </a:spcAft>
              <a:buClr>
                <a:srgbClr val="000000"/>
              </a:buClr>
              <a:buSzPts val="4628"/>
              <a:buFont typeface="Arial"/>
              <a:buChar char="•"/>
              <a:defRPr b="0" i="0" sz="4628" u="none" cap="none" strike="noStrike">
                <a:solidFill>
                  <a:srgbClr val="000000"/>
                </a:solidFill>
                <a:latin typeface="Open Sans"/>
                <a:ea typeface="Open Sans"/>
                <a:cs typeface="Open Sans"/>
                <a:sym typeface="Open Sans"/>
              </a:defRPr>
            </a:lvl4pPr>
            <a:lvl5pPr indent="-522478" lvl="4" marL="2286000" marR="0" rtl="0" algn="l">
              <a:lnSpc>
                <a:spcPct val="100000"/>
              </a:lnSpc>
              <a:spcBef>
                <a:spcPts val="2100"/>
              </a:spcBef>
              <a:spcAft>
                <a:spcPts val="0"/>
              </a:spcAft>
              <a:buClr>
                <a:srgbClr val="000000"/>
              </a:buClr>
              <a:buSzPts val="4628"/>
              <a:buFont typeface="Arial"/>
              <a:buChar char="•"/>
              <a:defRPr b="0" i="0" sz="4628" u="none" cap="none" strike="noStrike">
                <a:solidFill>
                  <a:srgbClr val="000000"/>
                </a:solidFill>
                <a:latin typeface="Open Sans"/>
                <a:ea typeface="Open Sans"/>
                <a:cs typeface="Open Sans"/>
                <a:sym typeface="Open Sans"/>
              </a:defRPr>
            </a:lvl5pPr>
            <a:lvl6pPr indent="-707516" lvl="5" marL="2743200"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6pPr>
            <a:lvl7pPr indent="-707516" lvl="6" marL="3200400"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7pPr>
            <a:lvl8pPr indent="-707516" lvl="7" marL="3657600"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8pPr>
            <a:lvl9pPr indent="-707516" lvl="8" marL="4114800" marR="0" rtl="0" algn="l">
              <a:lnSpc>
                <a:spcPct val="90000"/>
              </a:lnSpc>
              <a:spcBef>
                <a:spcPts val="2100"/>
              </a:spcBef>
              <a:spcAft>
                <a:spcPts val="0"/>
              </a:spcAft>
              <a:buClr>
                <a:schemeClr val="dk1"/>
              </a:buClr>
              <a:buSzPts val="7542"/>
              <a:buFont typeface="Arial"/>
              <a:buChar char="•"/>
              <a:defRPr b="0" i="0" sz="7542" u="none" cap="none" strike="noStrike">
                <a:solidFill>
                  <a:schemeClr val="dk1"/>
                </a:solidFill>
                <a:latin typeface="EB Garamond"/>
                <a:ea typeface="EB Garamond"/>
                <a:cs typeface="EB Garamond"/>
                <a:sym typeface="EB Garamond"/>
              </a:defRPr>
            </a:lvl9pPr>
          </a:lstStyle>
          <a:p/>
        </p:txBody>
      </p:sp>
      <p:sp>
        <p:nvSpPr>
          <p:cNvPr id="11" name="Google Shape;11;p5"/>
          <p:cNvSpPr txBox="1"/>
          <p:nvPr/>
        </p:nvSpPr>
        <p:spPr>
          <a:xfrm>
            <a:off x="-2" y="0"/>
            <a:ext cx="43891201" cy="4663441"/>
          </a:xfrm>
          <a:prstGeom prst="rect">
            <a:avLst/>
          </a:prstGeom>
          <a:solidFill>
            <a:srgbClr val="2B77A5"/>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7971"/>
              <a:buFont typeface="Open Sans"/>
              <a:buNone/>
            </a:pPr>
            <a:r>
              <a:rPr b="0" i="1" lang="en-US" sz="7971" u="none" cap="none" strike="noStrike">
                <a:solidFill>
                  <a:schemeClr val="lt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12" name="Google Shape;12;p5"/>
          <p:cNvSpPr txBox="1"/>
          <p:nvPr>
            <p:ph type="title"/>
          </p:nvPr>
        </p:nvSpPr>
        <p:spPr>
          <a:xfrm>
            <a:off x="2765594" y="1573536"/>
            <a:ext cx="37856160" cy="1516366"/>
          </a:xfrm>
          <a:prstGeom prst="rect">
            <a:avLst/>
          </a:prstGeom>
          <a:noFill/>
          <a:ln>
            <a:noFill/>
          </a:ln>
        </p:spPr>
        <p:txBody>
          <a:bodyPr anchorCtr="0" anchor="ctr" bIns="53325" lIns="106650" spcFirstLastPara="1" rIns="106650" wrap="square" tIns="53325">
            <a:normAutofit/>
          </a:bodyPr>
          <a:lstStyle>
            <a:lvl1pPr lvl="0" marR="0" rtl="0" algn="l">
              <a:lnSpc>
                <a:spcPct val="90000"/>
              </a:lnSpc>
              <a:spcBef>
                <a:spcPts val="0"/>
              </a:spcBef>
              <a:spcAft>
                <a:spcPts val="0"/>
              </a:spcAft>
              <a:buClr>
                <a:schemeClr val="lt1"/>
              </a:buClr>
              <a:buSzPts val="18513"/>
              <a:buFont typeface="Open Sans"/>
              <a:buNone/>
              <a:defRPr b="0" i="0" sz="18513" u="none" cap="none" strike="noStrike">
                <a:solidFill>
                  <a:schemeClr val="lt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A picture containing text, clipart&#10;&#10;Description automatically generated" id="13" name="Google Shape;13;p5"/>
          <p:cNvPicPr preferRelativeResize="0"/>
          <p:nvPr/>
        </p:nvPicPr>
        <p:blipFill rotWithShape="1">
          <a:blip r:embed="rId1">
            <a:alphaModFix/>
          </a:blip>
          <a:srcRect b="0" l="0" r="0" t="0"/>
          <a:stretch/>
        </p:blipFill>
        <p:spPr>
          <a:xfrm>
            <a:off x="34068127" y="1484840"/>
            <a:ext cx="8188350" cy="1810117"/>
          </a:xfrm>
          <a:prstGeom prst="rect">
            <a:avLst/>
          </a:prstGeom>
          <a:noFill/>
          <a:ln>
            <a:noFill/>
          </a:ln>
          <a:effectLst>
            <a:outerShdw blurRad="50800" rotWithShape="0" algn="tl" dir="2700000" dist="38100">
              <a:srgbClr val="000000">
                <a:alpha val="40000"/>
              </a:srgbClr>
            </a:outerShdw>
          </a:effectLst>
        </p:spPr>
      </p:pic>
      <p:sp>
        <p:nvSpPr>
          <p:cNvPr id="14" name="Google Shape;14;p5"/>
          <p:cNvSpPr txBox="1"/>
          <p:nvPr/>
        </p:nvSpPr>
        <p:spPr>
          <a:xfrm>
            <a:off x="978409" y="30942858"/>
            <a:ext cx="17294352" cy="1674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28"/>
              <a:buFont typeface="Arial"/>
              <a:buNone/>
            </a:pPr>
            <a:r>
              <a:rPr b="0" i="1" lang="en-US" sz="3428" u="none" cap="none" strike="noStrike">
                <a:solidFill>
                  <a:srgbClr val="333333"/>
                </a:solidFill>
                <a:latin typeface="Arial"/>
                <a:ea typeface="Arial"/>
                <a:cs typeface="Arial"/>
                <a:sym typeface="Arial"/>
              </a:rPr>
              <a:t>NH-ME LEND is supported by a grant (#</a:t>
            </a:r>
            <a:r>
              <a:rPr b="0" i="0" lang="en-US" sz="3428" u="none" cap="none" strike="noStrike">
                <a:solidFill>
                  <a:srgbClr val="333333"/>
                </a:solidFill>
                <a:latin typeface="Arial"/>
                <a:ea typeface="Arial"/>
                <a:cs typeface="Arial"/>
                <a:sym typeface="Arial"/>
              </a:rPr>
              <a:t>T73MC33246</a:t>
            </a:r>
            <a:r>
              <a:rPr b="0" i="1" lang="en-US" sz="3428" u="none" cap="none" strike="noStrike">
                <a:solidFill>
                  <a:srgbClr val="333333"/>
                </a:solidFill>
                <a:latin typeface="Arial"/>
                <a:ea typeface="Arial"/>
                <a:cs typeface="Arial"/>
                <a:sym typeface="Arial"/>
              </a:rPr>
              <a:t>) from the Maternal and Child Health Bureau, Health Resources and Services Administration (HRSA), U.S. Department of Health and Human Services and administered by the Association of University Centers on Disabilities (AUCD).</a:t>
            </a:r>
            <a:endParaRPr b="0" i="0" sz="3428" u="none" cap="none" strike="noStrike">
              <a:solidFill>
                <a:schemeClr val="dk1"/>
              </a:solidFill>
              <a:latin typeface="EB Garamond"/>
              <a:ea typeface="EB Garamond"/>
              <a:cs typeface="EB Garamond"/>
              <a:sym typeface="EB Garamond"/>
            </a:endParaRPr>
          </a:p>
        </p:txBody>
      </p:sp>
      <p:pic>
        <p:nvPicPr>
          <p:cNvPr id="15" name="Google Shape;15;p5"/>
          <p:cNvPicPr preferRelativeResize="0"/>
          <p:nvPr/>
        </p:nvPicPr>
        <p:blipFill rotWithShape="1">
          <a:blip r:embed="rId2">
            <a:alphaModFix/>
          </a:blip>
          <a:srcRect b="0" l="0" r="0" t="0"/>
          <a:stretch/>
        </p:blipFill>
        <p:spPr>
          <a:xfrm>
            <a:off x="18869297" y="31047253"/>
            <a:ext cx="15617984" cy="1466091"/>
          </a:xfrm>
          <a:prstGeom prst="rect">
            <a:avLst/>
          </a:prstGeom>
          <a:noFill/>
          <a:ln>
            <a:noFill/>
          </a:ln>
        </p:spPr>
      </p:pic>
      <p:grpSp>
        <p:nvGrpSpPr>
          <p:cNvPr id="16" name="Google Shape;16;p5"/>
          <p:cNvGrpSpPr/>
          <p:nvPr/>
        </p:nvGrpSpPr>
        <p:grpSpPr>
          <a:xfrm>
            <a:off x="35083818" y="31222077"/>
            <a:ext cx="7172659" cy="1097280"/>
            <a:chOff x="18994422" y="31231659"/>
            <a:chExt cx="7172659" cy="1097280"/>
          </a:xfrm>
        </p:grpSpPr>
        <p:sp>
          <p:nvSpPr>
            <p:cNvPr id="17" name="Google Shape;17;p5"/>
            <p:cNvSpPr txBox="1"/>
            <p:nvPr/>
          </p:nvSpPr>
          <p:spPr>
            <a:xfrm>
              <a:off x="18994422" y="31471281"/>
              <a:ext cx="5680477" cy="618036"/>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4114"/>
                <a:buFont typeface="Arial"/>
                <a:buNone/>
              </a:pPr>
              <a:r>
                <a:rPr b="0" i="0" lang="en-US" sz="4114" u="none" cap="none" strike="noStrike">
                  <a:solidFill>
                    <a:srgbClr val="000000"/>
                  </a:solidFill>
                  <a:latin typeface="EB Garamond"/>
                  <a:ea typeface="EB Garamond"/>
                  <a:cs typeface="EB Garamond"/>
                  <a:sym typeface="EB Garamond"/>
                </a:rPr>
                <a:t>iod.unh.edu/nh-me-lend</a:t>
              </a:r>
              <a:endParaRPr b="0" i="0" sz="1400" u="none" cap="none" strike="noStrike">
                <a:solidFill>
                  <a:srgbClr val="000000"/>
                </a:solidFill>
                <a:latin typeface="Arial"/>
                <a:ea typeface="Arial"/>
                <a:cs typeface="Arial"/>
                <a:sym typeface="Arial"/>
              </a:endParaRPr>
            </a:p>
          </p:txBody>
        </p:sp>
        <p:pic>
          <p:nvPicPr>
            <p:cNvPr descr="A qr code on a white background&#10;&#10;Description automatically generated" id="18" name="Google Shape;18;p5"/>
            <p:cNvPicPr preferRelativeResize="0"/>
            <p:nvPr/>
          </p:nvPicPr>
          <p:blipFill rotWithShape="1">
            <a:blip r:embed="rId3">
              <a:alphaModFix/>
            </a:blip>
            <a:srcRect b="0" l="0" r="0" t="0"/>
            <a:stretch/>
          </p:blipFill>
          <p:spPr>
            <a:xfrm>
              <a:off x="25069801" y="31231659"/>
              <a:ext cx="1097280" cy="109728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mpf.org/" TargetMode="External"/><Relationship Id="rId4" Type="http://schemas.openxmlformats.org/officeDocument/2006/relationships/hyperlink" Target="https://www.maine.gov/doe/cds/earlychildhoodspecialeducation" TargetMode="External"/><Relationship Id="rId5" Type="http://schemas.openxmlformats.org/officeDocument/2006/relationships/image" Target="../media/image5.png"/><Relationship Id="rId6" Type="http://schemas.openxmlformats.org/officeDocument/2006/relationships/image" Target="../media/image3.jp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type="title"/>
          </p:nvPr>
        </p:nvSpPr>
        <p:spPr>
          <a:xfrm>
            <a:off x="979714" y="1155360"/>
            <a:ext cx="37856100" cy="666600"/>
          </a:xfrm>
          <a:prstGeom prst="rect">
            <a:avLst/>
          </a:prstGeom>
          <a:noFill/>
          <a:ln>
            <a:noFill/>
          </a:ln>
        </p:spPr>
        <p:txBody>
          <a:bodyPr anchorCtr="0" anchor="ctr" bIns="53325" lIns="106650" spcFirstLastPara="1" rIns="106650" wrap="square" tIns="53325">
            <a:noAutofit/>
          </a:bodyPr>
          <a:lstStyle/>
          <a:p>
            <a:pPr indent="0" lvl="0" marL="0" rtl="0" algn="l">
              <a:lnSpc>
                <a:spcPct val="90000"/>
              </a:lnSpc>
              <a:spcBef>
                <a:spcPts val="0"/>
              </a:spcBef>
              <a:spcAft>
                <a:spcPts val="0"/>
              </a:spcAft>
              <a:buClr>
                <a:schemeClr val="lt1"/>
              </a:buClr>
              <a:buSzPts val="10700"/>
              <a:buFont typeface="Open Sans"/>
              <a:buNone/>
            </a:pPr>
            <a:r>
              <a:rPr lang="en-US" sz="9514"/>
              <a:t>Navigating the Complex Early Childhood Systems of Care</a:t>
            </a:r>
            <a:endParaRPr sz="9514"/>
          </a:p>
        </p:txBody>
      </p:sp>
      <p:sp>
        <p:nvSpPr>
          <p:cNvPr id="73" name="Google Shape;73;p3"/>
          <p:cNvSpPr txBox="1"/>
          <p:nvPr>
            <p:ph idx="1" type="body"/>
          </p:nvPr>
        </p:nvSpPr>
        <p:spPr>
          <a:xfrm>
            <a:off x="979715" y="2210030"/>
            <a:ext cx="20103300" cy="666600"/>
          </a:xfrm>
          <a:prstGeom prst="rect">
            <a:avLst/>
          </a:prstGeom>
          <a:noFill/>
          <a:ln>
            <a:noFill/>
          </a:ln>
        </p:spPr>
        <p:txBody>
          <a:bodyPr anchorCtr="0" anchor="t" bIns="53325" lIns="106650" spcFirstLastPara="1" rIns="106650" wrap="square" tIns="53325">
            <a:noAutofit/>
          </a:bodyPr>
          <a:lstStyle/>
          <a:p>
            <a:pPr indent="0" lvl="0" marL="0" rtl="0" algn="l">
              <a:lnSpc>
                <a:spcPct val="100000"/>
              </a:lnSpc>
              <a:spcBef>
                <a:spcPts val="0"/>
              </a:spcBef>
              <a:spcAft>
                <a:spcPts val="0"/>
              </a:spcAft>
              <a:buClr>
                <a:schemeClr val="lt1"/>
              </a:buClr>
              <a:buSzPts val="5600"/>
              <a:buNone/>
            </a:pPr>
            <a:r>
              <a:rPr lang="en-US"/>
              <a:t>Ivy Foster, AA Self Advocate Trainee</a:t>
            </a:r>
            <a:endParaRPr/>
          </a:p>
        </p:txBody>
      </p:sp>
      <p:sp>
        <p:nvSpPr>
          <p:cNvPr id="74" name="Google Shape;74;p3"/>
          <p:cNvSpPr txBox="1"/>
          <p:nvPr>
            <p:ph idx="2" type="body"/>
          </p:nvPr>
        </p:nvSpPr>
        <p:spPr>
          <a:xfrm>
            <a:off x="979727" y="3153025"/>
            <a:ext cx="24133800" cy="666900"/>
          </a:xfrm>
          <a:prstGeom prst="rect">
            <a:avLst/>
          </a:prstGeom>
          <a:noFill/>
          <a:ln>
            <a:noFill/>
          </a:ln>
        </p:spPr>
        <p:txBody>
          <a:bodyPr anchorCtr="0" anchor="t" bIns="53325" lIns="106650" spcFirstLastPara="1" rIns="106650" wrap="square" tIns="53325">
            <a:noAutofit/>
          </a:bodyPr>
          <a:lstStyle/>
          <a:p>
            <a:pPr indent="0" lvl="0" marL="0" rtl="0" algn="l">
              <a:lnSpc>
                <a:spcPct val="100000"/>
              </a:lnSpc>
              <a:spcBef>
                <a:spcPts val="0"/>
              </a:spcBef>
              <a:spcAft>
                <a:spcPts val="0"/>
              </a:spcAft>
              <a:buClr>
                <a:schemeClr val="lt1"/>
              </a:buClr>
              <a:buSzPts val="5100"/>
              <a:buNone/>
            </a:pPr>
            <a:r>
              <a:rPr lang="en-US"/>
              <a:t>NH-ME LEND, Institute on Disability, University of New Hampshire</a:t>
            </a:r>
            <a:endParaRPr/>
          </a:p>
          <a:p>
            <a:pPr indent="0" lvl="0" marL="0" rtl="0" algn="l">
              <a:lnSpc>
                <a:spcPct val="100000"/>
              </a:lnSpc>
              <a:spcBef>
                <a:spcPts val="4200"/>
              </a:spcBef>
              <a:spcAft>
                <a:spcPts val="0"/>
              </a:spcAft>
              <a:buClr>
                <a:schemeClr val="lt1"/>
              </a:buClr>
              <a:buSzPts val="5143"/>
              <a:buNone/>
            </a:pPr>
            <a:r>
              <a:t/>
            </a:r>
            <a:endParaRPr/>
          </a:p>
        </p:txBody>
      </p:sp>
      <p:sp>
        <p:nvSpPr>
          <p:cNvPr id="75" name="Google Shape;75;p3"/>
          <p:cNvSpPr txBox="1"/>
          <p:nvPr>
            <p:ph idx="4294967295" type="body"/>
          </p:nvPr>
        </p:nvSpPr>
        <p:spPr>
          <a:xfrm>
            <a:off x="979714" y="5240667"/>
            <a:ext cx="7328400" cy="1184282"/>
          </a:xfrm>
          <a:prstGeom prst="rect">
            <a:avLst/>
          </a:prstGeom>
          <a:noFill/>
          <a:ln>
            <a:noFill/>
          </a:ln>
        </p:spPr>
        <p:txBody>
          <a:bodyPr anchorCtr="0" anchor="t" bIns="53325" lIns="106650" spcFirstLastPara="1" rIns="106650" wrap="square" tIns="53325">
            <a:noAutofit/>
          </a:bodyPr>
          <a:lstStyle/>
          <a:p>
            <a:pPr indent="0" lvl="0" marL="0" rtl="0" algn="l">
              <a:lnSpc>
                <a:spcPct val="100000"/>
              </a:lnSpc>
              <a:spcBef>
                <a:spcPts val="0"/>
              </a:spcBef>
              <a:spcAft>
                <a:spcPts val="0"/>
              </a:spcAft>
              <a:buClr>
                <a:srgbClr val="000000"/>
              </a:buClr>
              <a:buSzPts val="5100"/>
              <a:buNone/>
            </a:pPr>
            <a:r>
              <a:rPr b="1" lang="en-US" sz="6000">
                <a:latin typeface="Verdana"/>
                <a:ea typeface="Verdana"/>
                <a:cs typeface="Verdana"/>
                <a:sym typeface="Verdana"/>
              </a:rPr>
              <a:t>Introduction</a:t>
            </a:r>
            <a:endParaRPr b="1" sz="6000">
              <a:latin typeface="Verdana"/>
              <a:ea typeface="Verdana"/>
              <a:cs typeface="Verdana"/>
              <a:sym typeface="Verdana"/>
            </a:endParaRPr>
          </a:p>
        </p:txBody>
      </p:sp>
      <p:sp>
        <p:nvSpPr>
          <p:cNvPr id="76" name="Google Shape;76;p3"/>
          <p:cNvSpPr txBox="1"/>
          <p:nvPr>
            <p:ph idx="4294967295" type="body"/>
          </p:nvPr>
        </p:nvSpPr>
        <p:spPr>
          <a:xfrm>
            <a:off x="979714" y="15802501"/>
            <a:ext cx="7328400" cy="1413300"/>
          </a:xfrm>
          <a:prstGeom prst="rect">
            <a:avLst/>
          </a:prstGeom>
          <a:noFill/>
          <a:ln>
            <a:noFill/>
          </a:ln>
        </p:spPr>
        <p:txBody>
          <a:bodyPr anchorCtr="0" anchor="t" bIns="53325" lIns="106650" spcFirstLastPara="1" rIns="106650" wrap="square" tIns="53325">
            <a:noAutofit/>
          </a:bodyPr>
          <a:lstStyle/>
          <a:p>
            <a:pPr indent="0" lvl="0" marL="0" rtl="0" algn="l">
              <a:lnSpc>
                <a:spcPct val="100000"/>
              </a:lnSpc>
              <a:spcBef>
                <a:spcPts val="0"/>
              </a:spcBef>
              <a:spcAft>
                <a:spcPts val="0"/>
              </a:spcAft>
              <a:buClr>
                <a:srgbClr val="000000"/>
              </a:buClr>
              <a:buSzPts val="5100"/>
              <a:buNone/>
            </a:pPr>
            <a:r>
              <a:rPr b="1" lang="en-US" sz="6000">
                <a:latin typeface="Verdana"/>
                <a:ea typeface="Verdana"/>
                <a:cs typeface="Verdana"/>
                <a:sym typeface="Verdana"/>
              </a:rPr>
              <a:t>LD345</a:t>
            </a:r>
            <a:endParaRPr b="1" sz="6000">
              <a:latin typeface="Verdana"/>
              <a:ea typeface="Verdana"/>
              <a:cs typeface="Verdana"/>
              <a:sym typeface="Verdana"/>
            </a:endParaRPr>
          </a:p>
          <a:p>
            <a:pPr indent="0" lvl="0" marL="0" rtl="0" algn="l">
              <a:lnSpc>
                <a:spcPct val="100000"/>
              </a:lnSpc>
              <a:spcBef>
                <a:spcPts val="0"/>
              </a:spcBef>
              <a:spcAft>
                <a:spcPts val="0"/>
              </a:spcAft>
              <a:buClr>
                <a:srgbClr val="000000"/>
              </a:buClr>
              <a:buSzPts val="5100"/>
              <a:buNone/>
            </a:pPr>
            <a:r>
              <a:t/>
            </a:r>
            <a:endParaRPr b="1" sz="7500"/>
          </a:p>
        </p:txBody>
      </p:sp>
      <p:sp>
        <p:nvSpPr>
          <p:cNvPr id="77" name="Google Shape;77;p3"/>
          <p:cNvSpPr txBox="1"/>
          <p:nvPr>
            <p:ph idx="4294967295" type="body"/>
          </p:nvPr>
        </p:nvSpPr>
        <p:spPr>
          <a:xfrm>
            <a:off x="18125439" y="4920469"/>
            <a:ext cx="26972100" cy="1313446"/>
          </a:xfrm>
          <a:prstGeom prst="rect">
            <a:avLst/>
          </a:prstGeom>
          <a:noFill/>
          <a:ln>
            <a:noFill/>
          </a:ln>
        </p:spPr>
        <p:txBody>
          <a:bodyPr anchorCtr="0" anchor="t" bIns="53325" lIns="106650" spcFirstLastPara="1" rIns="106650" wrap="square" tIns="53325">
            <a:noAutofit/>
          </a:bodyPr>
          <a:lstStyle/>
          <a:p>
            <a:pPr indent="0" lvl="0" marL="0" rtl="0" algn="ctr">
              <a:lnSpc>
                <a:spcPct val="100000"/>
              </a:lnSpc>
              <a:spcBef>
                <a:spcPts val="0"/>
              </a:spcBef>
              <a:spcAft>
                <a:spcPts val="0"/>
              </a:spcAft>
              <a:buClr>
                <a:srgbClr val="000000"/>
              </a:buClr>
              <a:buSzPts val="5100"/>
              <a:buNone/>
            </a:pPr>
            <a:r>
              <a:rPr b="1" lang="en-US" sz="7500">
                <a:latin typeface="Verdana"/>
                <a:ea typeface="Verdana"/>
                <a:cs typeface="Verdana"/>
                <a:sym typeface="Verdana"/>
              </a:rPr>
              <a:t>Policy and Advocacy</a:t>
            </a:r>
            <a:endParaRPr b="1" sz="7500">
              <a:latin typeface="Verdana"/>
              <a:ea typeface="Verdana"/>
              <a:cs typeface="Verdana"/>
              <a:sym typeface="Verdana"/>
            </a:endParaRPr>
          </a:p>
        </p:txBody>
      </p:sp>
      <p:sp>
        <p:nvSpPr>
          <p:cNvPr id="78" name="Google Shape;78;p3"/>
          <p:cNvSpPr txBox="1"/>
          <p:nvPr>
            <p:ph idx="4294967295" type="body"/>
          </p:nvPr>
        </p:nvSpPr>
        <p:spPr>
          <a:xfrm>
            <a:off x="23112827" y="20148022"/>
            <a:ext cx="5846100" cy="1413300"/>
          </a:xfrm>
          <a:prstGeom prst="rect">
            <a:avLst/>
          </a:prstGeom>
          <a:noFill/>
          <a:ln>
            <a:noFill/>
          </a:ln>
        </p:spPr>
        <p:txBody>
          <a:bodyPr anchorCtr="0" anchor="t" bIns="53325" lIns="106650" spcFirstLastPara="1" rIns="106650" wrap="square" tIns="53325">
            <a:noAutofit/>
          </a:bodyPr>
          <a:lstStyle/>
          <a:p>
            <a:pPr indent="0" lvl="0" marL="0" rtl="0" algn="l">
              <a:lnSpc>
                <a:spcPct val="100000"/>
              </a:lnSpc>
              <a:spcBef>
                <a:spcPts val="0"/>
              </a:spcBef>
              <a:spcAft>
                <a:spcPts val="0"/>
              </a:spcAft>
              <a:buClr>
                <a:schemeClr val="dk1"/>
              </a:buClr>
              <a:buSzPts val="5100"/>
              <a:buFont typeface="Arial"/>
              <a:buNone/>
            </a:pPr>
            <a:r>
              <a:rPr b="1" lang="en-US" sz="6000">
                <a:solidFill>
                  <a:schemeClr val="dk1"/>
                </a:solidFill>
                <a:latin typeface="Verdana"/>
                <a:ea typeface="Verdana"/>
                <a:cs typeface="Verdana"/>
                <a:sym typeface="Verdana"/>
              </a:rPr>
              <a:t>Conclusion</a:t>
            </a:r>
            <a:endParaRPr b="1" sz="6000">
              <a:latin typeface="Verdana"/>
              <a:ea typeface="Verdana"/>
              <a:cs typeface="Verdana"/>
              <a:sym typeface="Verdana"/>
            </a:endParaRPr>
          </a:p>
        </p:txBody>
      </p:sp>
      <p:sp>
        <p:nvSpPr>
          <p:cNvPr id="79" name="Google Shape;79;p3"/>
          <p:cNvSpPr txBox="1"/>
          <p:nvPr>
            <p:ph idx="4294967295" type="body"/>
          </p:nvPr>
        </p:nvSpPr>
        <p:spPr>
          <a:xfrm>
            <a:off x="979714" y="27490623"/>
            <a:ext cx="7328400" cy="1108200"/>
          </a:xfrm>
          <a:prstGeom prst="rect">
            <a:avLst/>
          </a:prstGeom>
          <a:noFill/>
          <a:ln>
            <a:noFill/>
          </a:ln>
        </p:spPr>
        <p:txBody>
          <a:bodyPr anchorCtr="0" anchor="t" bIns="53325" lIns="106650" spcFirstLastPara="1" rIns="106650" wrap="square" tIns="53325">
            <a:noAutofit/>
          </a:bodyPr>
          <a:lstStyle/>
          <a:p>
            <a:pPr indent="0" lvl="0" marL="0" rtl="0" algn="l">
              <a:lnSpc>
                <a:spcPct val="100000"/>
              </a:lnSpc>
              <a:spcBef>
                <a:spcPts val="0"/>
              </a:spcBef>
              <a:spcAft>
                <a:spcPts val="0"/>
              </a:spcAft>
              <a:buClr>
                <a:schemeClr val="dk1"/>
              </a:buClr>
              <a:buSzPts val="5100"/>
              <a:buFont typeface="Arial"/>
              <a:buNone/>
            </a:pPr>
            <a:r>
              <a:rPr b="1" lang="en-US" sz="6000">
                <a:solidFill>
                  <a:schemeClr val="dk1"/>
                </a:solidFill>
                <a:latin typeface="Verdana"/>
                <a:ea typeface="Verdana"/>
                <a:cs typeface="Verdana"/>
                <a:sym typeface="Verdana"/>
              </a:rPr>
              <a:t>References</a:t>
            </a:r>
            <a:endParaRPr b="1" sz="6000">
              <a:solidFill>
                <a:schemeClr val="dk1"/>
              </a:solidFill>
              <a:latin typeface="Verdana"/>
              <a:ea typeface="Verdana"/>
              <a:cs typeface="Verdana"/>
              <a:sym typeface="Verdana"/>
            </a:endParaRPr>
          </a:p>
        </p:txBody>
      </p:sp>
      <p:sp>
        <p:nvSpPr>
          <p:cNvPr id="80" name="Google Shape;80;p3"/>
          <p:cNvSpPr txBox="1"/>
          <p:nvPr>
            <p:ph idx="4294967295" type="body"/>
          </p:nvPr>
        </p:nvSpPr>
        <p:spPr>
          <a:xfrm>
            <a:off x="18777674" y="6386009"/>
            <a:ext cx="26846400" cy="1413300"/>
          </a:xfrm>
          <a:prstGeom prst="rect">
            <a:avLst/>
          </a:prstGeom>
          <a:noFill/>
          <a:ln>
            <a:noFill/>
          </a:ln>
        </p:spPr>
        <p:txBody>
          <a:bodyPr anchorCtr="0" anchor="t" bIns="53325" lIns="106650" spcFirstLastPara="1" rIns="106650" wrap="square" tIns="53325">
            <a:noAutofit/>
          </a:bodyPr>
          <a:lstStyle/>
          <a:p>
            <a:pPr indent="0" lvl="0" marL="0" rtl="0" algn="ctr">
              <a:lnSpc>
                <a:spcPct val="100000"/>
              </a:lnSpc>
              <a:spcBef>
                <a:spcPts val="0"/>
              </a:spcBef>
              <a:spcAft>
                <a:spcPts val="0"/>
              </a:spcAft>
              <a:buClr>
                <a:schemeClr val="dk1"/>
              </a:buClr>
              <a:buSzPts val="3700"/>
              <a:buFont typeface="Arial"/>
              <a:buNone/>
            </a:pPr>
            <a:r>
              <a:rPr lang="en-US" sz="6000" u="sng">
                <a:solidFill>
                  <a:schemeClr val="dk1"/>
                </a:solidFill>
                <a:latin typeface="Verdana"/>
                <a:ea typeface="Verdana"/>
                <a:cs typeface="Verdana"/>
                <a:sym typeface="Verdana"/>
              </a:rPr>
              <a:t>Ensuring All Maine children have opportunity to succeed.</a:t>
            </a:r>
            <a:endParaRPr sz="6000" u="sng">
              <a:solidFill>
                <a:schemeClr val="dk1"/>
              </a:solidFill>
              <a:latin typeface="Verdana"/>
              <a:ea typeface="Verdana"/>
              <a:cs typeface="Verdana"/>
              <a:sym typeface="Verdana"/>
            </a:endParaRPr>
          </a:p>
          <a:p>
            <a:pPr indent="0" lvl="0" marL="0" rtl="0" algn="ctr">
              <a:lnSpc>
                <a:spcPct val="100000"/>
              </a:lnSpc>
              <a:spcBef>
                <a:spcPts val="0"/>
              </a:spcBef>
              <a:spcAft>
                <a:spcPts val="0"/>
              </a:spcAft>
              <a:buClr>
                <a:srgbClr val="000000"/>
              </a:buClr>
              <a:buSzPts val="3700"/>
              <a:buNone/>
            </a:pPr>
            <a:r>
              <a:t/>
            </a:r>
            <a:endParaRPr/>
          </a:p>
        </p:txBody>
      </p:sp>
      <p:sp>
        <p:nvSpPr>
          <p:cNvPr id="81" name="Google Shape;81;p3"/>
          <p:cNvSpPr txBox="1"/>
          <p:nvPr>
            <p:ph idx="4294967295" type="body"/>
          </p:nvPr>
        </p:nvSpPr>
        <p:spPr>
          <a:xfrm>
            <a:off x="979714" y="28628811"/>
            <a:ext cx="22503610" cy="2273128"/>
          </a:xfrm>
          <a:prstGeom prst="rect">
            <a:avLst/>
          </a:prstGeom>
          <a:noFill/>
          <a:ln>
            <a:noFill/>
          </a:ln>
        </p:spPr>
        <p:txBody>
          <a:bodyPr anchorCtr="0" anchor="t" bIns="53325" lIns="106650" spcFirstLastPara="1" rIns="106650" wrap="square" tIns="53325">
            <a:noAutofit/>
          </a:bodyPr>
          <a:lstStyle/>
          <a:p>
            <a:pPr indent="0" lvl="0" marL="0" rtl="0" algn="l">
              <a:lnSpc>
                <a:spcPct val="100000"/>
              </a:lnSpc>
              <a:spcBef>
                <a:spcPts val="0"/>
              </a:spcBef>
              <a:spcAft>
                <a:spcPts val="0"/>
              </a:spcAft>
              <a:buSzPts val="6171"/>
              <a:buNone/>
            </a:pPr>
            <a:r>
              <a:rPr lang="en-US" sz="2800">
                <a:latin typeface="Verdana"/>
                <a:ea typeface="Verdana"/>
                <a:cs typeface="Verdana"/>
                <a:sym typeface="Verdana"/>
              </a:rPr>
              <a:t>Maine Parent Federation. </a:t>
            </a:r>
            <a:r>
              <a:rPr lang="en-US" sz="2800" u="sng">
                <a:solidFill>
                  <a:schemeClr val="hlink"/>
                </a:solidFill>
                <a:latin typeface="Verdana"/>
                <a:ea typeface="Verdana"/>
                <a:cs typeface="Verdana"/>
                <a:sym typeface="Verdana"/>
                <a:hlinkClick r:id="rId3"/>
              </a:rPr>
              <a:t>https://www.mpf.org/</a:t>
            </a:r>
            <a:r>
              <a:rPr lang="en-US" sz="2800">
                <a:solidFill>
                  <a:schemeClr val="dk1"/>
                </a:solidFill>
                <a:latin typeface="Verdana"/>
                <a:ea typeface="Verdana"/>
                <a:cs typeface="Verdana"/>
                <a:sym typeface="Verdana"/>
              </a:rPr>
              <a:t> </a:t>
            </a:r>
            <a:endParaRPr/>
          </a:p>
          <a:p>
            <a:pPr indent="0" lvl="0" marL="0" rtl="0" algn="l">
              <a:lnSpc>
                <a:spcPct val="100000"/>
              </a:lnSpc>
              <a:spcBef>
                <a:spcPts val="0"/>
              </a:spcBef>
              <a:spcAft>
                <a:spcPts val="0"/>
              </a:spcAft>
              <a:buSzPts val="6171"/>
              <a:buNone/>
            </a:pPr>
            <a:r>
              <a:t/>
            </a:r>
            <a:endParaRPr sz="2800">
              <a:solidFill>
                <a:schemeClr val="dk1"/>
              </a:solidFill>
              <a:latin typeface="Verdana"/>
              <a:ea typeface="Verdana"/>
              <a:cs typeface="Verdana"/>
              <a:sym typeface="Verdana"/>
            </a:endParaRPr>
          </a:p>
          <a:p>
            <a:pPr indent="0" lvl="0" marL="0" rtl="0" algn="l">
              <a:lnSpc>
                <a:spcPct val="100000"/>
              </a:lnSpc>
              <a:spcBef>
                <a:spcPts val="0"/>
              </a:spcBef>
              <a:spcAft>
                <a:spcPts val="0"/>
              </a:spcAft>
              <a:buSzPts val="6171"/>
              <a:buNone/>
            </a:pPr>
            <a:r>
              <a:rPr lang="en-US" sz="2800">
                <a:solidFill>
                  <a:schemeClr val="dk1"/>
                </a:solidFill>
                <a:latin typeface="Verdana"/>
                <a:ea typeface="Verdana"/>
                <a:cs typeface="Verdana"/>
                <a:sym typeface="Verdana"/>
              </a:rPr>
              <a:t>Maine Department of Education.</a:t>
            </a:r>
            <a:r>
              <a:rPr i="1" lang="en-US" sz="2800">
                <a:solidFill>
                  <a:schemeClr val="dk1"/>
                </a:solidFill>
                <a:latin typeface="Verdana"/>
                <a:ea typeface="Verdana"/>
                <a:cs typeface="Verdana"/>
                <a:sym typeface="Verdana"/>
              </a:rPr>
              <a:t>Early Childhood Special Education. </a:t>
            </a:r>
            <a:r>
              <a:rPr lang="en-US" sz="2800" u="sng">
                <a:solidFill>
                  <a:schemeClr val="hlink"/>
                </a:solidFill>
                <a:latin typeface="Verdana"/>
                <a:ea typeface="Verdana"/>
                <a:cs typeface="Verdana"/>
                <a:sym typeface="Verdana"/>
                <a:hlinkClick r:id="rId4"/>
              </a:rPr>
              <a:t>https://www.maine.gov/doe/cds/earlychildhoodspecialeducation</a:t>
            </a:r>
            <a:r>
              <a:rPr lang="en-US" sz="2800">
                <a:solidFill>
                  <a:schemeClr val="dk1"/>
                </a:solidFill>
                <a:latin typeface="Verdana"/>
                <a:ea typeface="Verdana"/>
                <a:cs typeface="Verdana"/>
                <a:sym typeface="Verdana"/>
              </a:rPr>
              <a:t> </a:t>
            </a:r>
            <a:endParaRPr sz="2800">
              <a:solidFill>
                <a:schemeClr val="dk1"/>
              </a:solidFill>
              <a:latin typeface="Verdana"/>
              <a:ea typeface="Verdana"/>
              <a:cs typeface="Verdana"/>
              <a:sym typeface="Verdana"/>
            </a:endParaRPr>
          </a:p>
        </p:txBody>
      </p:sp>
      <p:sp>
        <p:nvSpPr>
          <p:cNvPr id="82" name="Google Shape;82;p3"/>
          <p:cNvSpPr txBox="1"/>
          <p:nvPr/>
        </p:nvSpPr>
        <p:spPr>
          <a:xfrm>
            <a:off x="979725" y="6532025"/>
            <a:ext cx="107547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Verdana"/>
                <a:ea typeface="Verdana"/>
                <a:cs typeface="Verdana"/>
                <a:sym typeface="Verdana"/>
              </a:rPr>
              <a:t>Maine Parent Federation</a:t>
            </a:r>
            <a:r>
              <a:rPr b="0" i="0" lang="en-US" sz="6000" u="none" cap="none" strike="noStrike">
                <a:solidFill>
                  <a:schemeClr val="dk1"/>
                </a:solidFill>
                <a:latin typeface="Verdana"/>
                <a:ea typeface="Verdana"/>
                <a:cs typeface="Verdana"/>
                <a:sym typeface="Verdana"/>
              </a:rPr>
              <a:t> </a:t>
            </a:r>
            <a:endParaRPr b="0" i="0" sz="6171" u="none" cap="none" strike="noStrike">
              <a:solidFill>
                <a:srgbClr val="000000"/>
              </a:solidFill>
              <a:latin typeface="Verdana"/>
              <a:ea typeface="Verdana"/>
              <a:cs typeface="Verdana"/>
              <a:sym typeface="Verdana"/>
            </a:endParaRPr>
          </a:p>
        </p:txBody>
      </p:sp>
      <p:sp>
        <p:nvSpPr>
          <p:cNvPr id="83" name="Google Shape;83;p3"/>
          <p:cNvSpPr txBox="1"/>
          <p:nvPr>
            <p:ph idx="4294967295" type="body"/>
          </p:nvPr>
        </p:nvSpPr>
        <p:spPr>
          <a:xfrm>
            <a:off x="979724" y="7640224"/>
            <a:ext cx="17145715" cy="9489535"/>
          </a:xfrm>
          <a:prstGeom prst="rect">
            <a:avLst/>
          </a:prstGeom>
          <a:noFill/>
          <a:ln>
            <a:noFill/>
          </a:ln>
        </p:spPr>
        <p:txBody>
          <a:bodyPr anchorCtr="0" anchor="t" bIns="53325" lIns="106650" spcFirstLastPara="1" rIns="106650" wrap="square" tIns="53325">
            <a:noAutofit/>
          </a:bodyPr>
          <a:lstStyle/>
          <a:p>
            <a:pPr indent="0" lvl="0" marL="0" rtl="0" algn="l">
              <a:lnSpc>
                <a:spcPct val="150000"/>
              </a:lnSpc>
              <a:spcBef>
                <a:spcPts val="0"/>
              </a:spcBef>
              <a:spcAft>
                <a:spcPts val="0"/>
              </a:spcAft>
              <a:buClr>
                <a:schemeClr val="dk1"/>
              </a:buClr>
              <a:buSzPts val="1100"/>
              <a:buFont typeface="Arial"/>
              <a:buNone/>
            </a:pPr>
            <a:r>
              <a:rPr lang="en-US" sz="3500">
                <a:solidFill>
                  <a:schemeClr val="dk1"/>
                </a:solidFill>
                <a:latin typeface="Verdana"/>
                <a:ea typeface="Verdana"/>
                <a:cs typeface="Verdana"/>
                <a:sym typeface="Verdana"/>
              </a:rPr>
              <a:t>Maine Parent Federation (MPF)  is a private</a:t>
            </a:r>
            <a:endParaRPr sz="3500">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US" sz="3500">
                <a:solidFill>
                  <a:schemeClr val="dk1"/>
                </a:solidFill>
                <a:latin typeface="Verdana"/>
                <a:ea typeface="Verdana"/>
                <a:cs typeface="Verdana"/>
                <a:sym typeface="Verdana"/>
              </a:rPr>
              <a:t>non-profit organization that provides </a:t>
            </a:r>
            <a:endParaRPr sz="3500">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US" sz="3500">
                <a:solidFill>
                  <a:schemeClr val="dk1"/>
                </a:solidFill>
                <a:latin typeface="Verdana"/>
                <a:ea typeface="Verdana"/>
                <a:cs typeface="Verdana"/>
                <a:sym typeface="Verdana"/>
              </a:rPr>
              <a:t>information, referrals, one on one telephone </a:t>
            </a:r>
            <a:endParaRPr sz="3500">
              <a:solidFill>
                <a:schemeClr val="dk1"/>
              </a:solidFill>
              <a:latin typeface="Verdana"/>
              <a:ea typeface="Verdana"/>
              <a:cs typeface="Verdana"/>
              <a:sym typeface="Verdana"/>
            </a:endParaRPr>
          </a:p>
          <a:p>
            <a:pPr indent="0" lvl="0" marL="0" rtl="0" algn="just">
              <a:lnSpc>
                <a:spcPct val="150000"/>
              </a:lnSpc>
              <a:spcBef>
                <a:spcPts val="0"/>
              </a:spcBef>
              <a:spcAft>
                <a:spcPts val="0"/>
              </a:spcAft>
              <a:buClr>
                <a:schemeClr val="dk1"/>
              </a:buClr>
              <a:buSzPts val="1100"/>
              <a:buFont typeface="Arial"/>
              <a:buNone/>
            </a:pPr>
            <a:r>
              <a:rPr lang="en-US" sz="3500">
                <a:solidFill>
                  <a:schemeClr val="dk1"/>
                </a:solidFill>
                <a:latin typeface="Verdana"/>
                <a:ea typeface="Verdana"/>
                <a:cs typeface="Verdana"/>
                <a:sym typeface="Verdana"/>
              </a:rPr>
              <a:t>support, and training to parents of children with disabilities or special health care needs and the professionals who work with these families through numerous grant-funded projects. Their services are offered at no cost to parents and are available statewide. </a:t>
            </a:r>
            <a:r>
              <a:rPr lang="en-US" sz="3500">
                <a:solidFill>
                  <a:schemeClr val="dk1"/>
                </a:solidFill>
                <a:highlight>
                  <a:srgbClr val="FFFFFF"/>
                </a:highlight>
                <a:latin typeface="Verdana"/>
                <a:ea typeface="Verdana"/>
                <a:cs typeface="Verdana"/>
                <a:sym typeface="Verdana"/>
              </a:rPr>
              <a:t>MPF serves all Maine families of children with disabilities from birth through age 26 as identified by IDEA. Special emphasis is placed on underserved populations and isolated areas.</a:t>
            </a:r>
            <a:endParaRPr sz="3500">
              <a:solidFill>
                <a:schemeClr val="dk1"/>
              </a:solidFill>
              <a:latin typeface="Verdana"/>
              <a:ea typeface="Verdana"/>
              <a:cs typeface="Verdana"/>
              <a:sym typeface="Verdana"/>
            </a:endParaRPr>
          </a:p>
        </p:txBody>
      </p:sp>
      <p:pic>
        <p:nvPicPr>
          <p:cNvPr descr="Maine Parent Federation Logo" id="84" name="Google Shape;84;p3"/>
          <p:cNvPicPr preferRelativeResize="0"/>
          <p:nvPr/>
        </p:nvPicPr>
        <p:blipFill rotWithShape="1">
          <a:blip r:embed="rId5">
            <a:alphaModFix/>
          </a:blip>
          <a:srcRect b="0" l="0" r="0" t="0"/>
          <a:stretch/>
        </p:blipFill>
        <p:spPr>
          <a:xfrm>
            <a:off x="11990562" y="5043318"/>
            <a:ext cx="4978350" cy="4978350"/>
          </a:xfrm>
          <a:prstGeom prst="rect">
            <a:avLst/>
          </a:prstGeom>
          <a:noFill/>
          <a:ln>
            <a:noFill/>
          </a:ln>
        </p:spPr>
      </p:pic>
      <p:sp>
        <p:nvSpPr>
          <p:cNvPr id="85" name="Google Shape;85;p3"/>
          <p:cNvSpPr/>
          <p:nvPr/>
        </p:nvSpPr>
        <p:spPr>
          <a:xfrm>
            <a:off x="25113527" y="7436693"/>
            <a:ext cx="5325501" cy="5094029"/>
          </a:xfrm>
          <a:prstGeom prst="ellipse">
            <a:avLst/>
          </a:prstGeom>
          <a:solidFill>
            <a:srgbClr val="0027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Verdana"/>
                <a:ea typeface="Verdana"/>
                <a:cs typeface="Verdana"/>
                <a:sym typeface="Verdana"/>
              </a:rPr>
              <a:t>LD165: Expanding suspending students</a:t>
            </a:r>
            <a:endParaRPr b="1" i="0" sz="3600" u="none" cap="none" strike="noStrike">
              <a:solidFill>
                <a:schemeClr val="lt1"/>
              </a:solidFill>
              <a:highlight>
                <a:schemeClr val="lt1"/>
              </a:highlight>
              <a:latin typeface="Verdana"/>
              <a:ea typeface="Verdana"/>
              <a:cs typeface="Verdana"/>
              <a:sym typeface="Verdana"/>
            </a:endParaRPr>
          </a:p>
        </p:txBody>
      </p:sp>
      <p:sp>
        <p:nvSpPr>
          <p:cNvPr id="86" name="Google Shape;86;p3"/>
          <p:cNvSpPr/>
          <p:nvPr/>
        </p:nvSpPr>
        <p:spPr>
          <a:xfrm>
            <a:off x="37995245" y="8182892"/>
            <a:ext cx="5500944" cy="5261846"/>
          </a:xfrm>
          <a:prstGeom prst="ellipse">
            <a:avLst/>
          </a:prstGeom>
          <a:solidFill>
            <a:srgbClr val="0027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Verdana"/>
                <a:ea typeface="Verdana"/>
                <a:cs typeface="Verdana"/>
                <a:sym typeface="Verdana"/>
              </a:rPr>
              <a:t>Encouraging testimony and sharing personal stories. </a:t>
            </a:r>
            <a:endParaRPr b="1" i="0" sz="3600" u="none" cap="none" strike="noStrike">
              <a:solidFill>
                <a:schemeClr val="lt1"/>
              </a:solidFill>
              <a:latin typeface="Verdana"/>
              <a:ea typeface="Verdana"/>
              <a:cs typeface="Verdana"/>
              <a:sym typeface="Verdana"/>
            </a:endParaRPr>
          </a:p>
        </p:txBody>
      </p:sp>
      <p:sp>
        <p:nvSpPr>
          <p:cNvPr id="87" name="Google Shape;87;p3"/>
          <p:cNvSpPr/>
          <p:nvPr/>
        </p:nvSpPr>
        <p:spPr>
          <a:xfrm>
            <a:off x="38043258" y="14494396"/>
            <a:ext cx="5452931" cy="5215920"/>
          </a:xfrm>
          <a:prstGeom prst="ellipse">
            <a:avLst/>
          </a:prstGeom>
          <a:solidFill>
            <a:srgbClr val="0027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Verdana"/>
                <a:ea typeface="Verdana"/>
                <a:cs typeface="Verdana"/>
                <a:sym typeface="Verdana"/>
              </a:rPr>
              <a:t>Include Children with Autism</a:t>
            </a:r>
            <a:endParaRPr b="1" i="0" sz="3600" u="none" cap="none" strike="noStrike">
              <a:solidFill>
                <a:schemeClr val="lt1"/>
              </a:solidFill>
              <a:latin typeface="Verdana"/>
              <a:ea typeface="Verdana"/>
              <a:cs typeface="Verdana"/>
              <a:sym typeface="Verdana"/>
            </a:endParaRPr>
          </a:p>
        </p:txBody>
      </p:sp>
      <p:sp>
        <p:nvSpPr>
          <p:cNvPr id="88" name="Google Shape;88;p3"/>
          <p:cNvSpPr/>
          <p:nvPr/>
        </p:nvSpPr>
        <p:spPr>
          <a:xfrm>
            <a:off x="22182038" y="13123483"/>
            <a:ext cx="7079024" cy="6771335"/>
          </a:xfrm>
          <a:prstGeom prst="ellipse">
            <a:avLst/>
          </a:prstGeom>
          <a:solidFill>
            <a:srgbClr val="0027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600"/>
              <a:buFont typeface="Arial"/>
              <a:buNone/>
            </a:pPr>
            <a:r>
              <a:rPr b="1" i="0" lang="en-US" sz="3600" u="none" cap="none" strike="noStrike">
                <a:solidFill>
                  <a:schemeClr val="lt1"/>
                </a:solidFill>
                <a:latin typeface="Verdana"/>
                <a:ea typeface="Verdana"/>
                <a:cs typeface="Verdana"/>
                <a:sym typeface="Verdana"/>
              </a:rPr>
              <a:t>LD345: IEP's forn children with disabilities now transitioning to school districts as early as age 3.  </a:t>
            </a:r>
            <a:endParaRPr b="1" i="0" sz="6000" u="none" cap="none" strike="noStrike">
              <a:solidFill>
                <a:schemeClr val="lt1"/>
              </a:solidFill>
              <a:latin typeface="Verdana"/>
              <a:ea typeface="Verdana"/>
              <a:cs typeface="Verdana"/>
              <a:sym typeface="Verdana"/>
            </a:endParaRPr>
          </a:p>
        </p:txBody>
      </p:sp>
      <p:sp>
        <p:nvSpPr>
          <p:cNvPr id="89" name="Google Shape;89;p3"/>
          <p:cNvSpPr/>
          <p:nvPr/>
        </p:nvSpPr>
        <p:spPr>
          <a:xfrm>
            <a:off x="19590490" y="8141281"/>
            <a:ext cx="4549800" cy="4577700"/>
          </a:xfrm>
          <a:prstGeom prst="ellipse">
            <a:avLst/>
          </a:prstGeom>
          <a:solidFill>
            <a:srgbClr val="0027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Verdana"/>
                <a:ea typeface="Verdana"/>
                <a:cs typeface="Verdana"/>
                <a:sym typeface="Verdana"/>
              </a:rPr>
              <a:t>9 Regional Parent Advisory Groups</a:t>
            </a:r>
            <a:endParaRPr b="1" i="0" sz="3600" u="none" cap="none" strike="noStrike">
              <a:solidFill>
                <a:schemeClr val="lt1"/>
              </a:solidFill>
              <a:latin typeface="Verdana"/>
              <a:ea typeface="Verdana"/>
              <a:cs typeface="Verdana"/>
              <a:sym typeface="Verdana"/>
            </a:endParaRPr>
          </a:p>
        </p:txBody>
      </p:sp>
      <p:sp>
        <p:nvSpPr>
          <p:cNvPr id="90" name="Google Shape;90;p3"/>
          <p:cNvSpPr/>
          <p:nvPr/>
        </p:nvSpPr>
        <p:spPr>
          <a:xfrm>
            <a:off x="31182600" y="8304755"/>
            <a:ext cx="5846100" cy="5592000"/>
          </a:xfrm>
          <a:prstGeom prst="ellipse">
            <a:avLst/>
          </a:prstGeom>
          <a:solidFill>
            <a:srgbClr val="0027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600"/>
              <a:buFont typeface="Arial"/>
              <a:buNone/>
            </a:pPr>
            <a:r>
              <a:rPr b="1" i="0" lang="en-US" sz="3600" u="none" cap="none" strike="noStrike">
                <a:solidFill>
                  <a:schemeClr val="lt1"/>
                </a:solidFill>
                <a:latin typeface="Verdana"/>
                <a:ea typeface="Verdana"/>
                <a:cs typeface="Verdana"/>
                <a:sym typeface="Verdana"/>
              </a:rPr>
              <a:t>Removing 282B certificate, to teach special education for 3-5 year olds.</a:t>
            </a:r>
            <a:endParaRPr b="1" i="0" sz="3600" u="none" cap="none" strike="noStrike">
              <a:solidFill>
                <a:schemeClr val="lt1"/>
              </a:solidFill>
              <a:highlight>
                <a:schemeClr val="lt1"/>
              </a:highlight>
              <a:latin typeface="Verdana"/>
              <a:ea typeface="Verdana"/>
              <a:cs typeface="Verdana"/>
              <a:sym typeface="Verdana"/>
            </a:endParaRPr>
          </a:p>
        </p:txBody>
      </p:sp>
      <p:sp>
        <p:nvSpPr>
          <p:cNvPr id="91" name="Google Shape;91;p3"/>
          <p:cNvSpPr/>
          <p:nvPr/>
        </p:nvSpPr>
        <p:spPr>
          <a:xfrm>
            <a:off x="30842553" y="14652233"/>
            <a:ext cx="5846100" cy="5592000"/>
          </a:xfrm>
          <a:prstGeom prst="ellipse">
            <a:avLst/>
          </a:prstGeom>
          <a:solidFill>
            <a:srgbClr val="0027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Verdana"/>
                <a:ea typeface="Verdana"/>
                <a:cs typeface="Verdana"/>
                <a:sym typeface="Verdana"/>
              </a:rPr>
              <a:t>LD210: reduction or cuts for reimbursement to direct service providers.  </a:t>
            </a:r>
            <a:endParaRPr b="1" i="0" sz="3600" u="none" cap="none" strike="noStrike">
              <a:solidFill>
                <a:schemeClr val="lt1"/>
              </a:solidFill>
              <a:latin typeface="Verdana"/>
              <a:ea typeface="Verdana"/>
              <a:cs typeface="Verdana"/>
              <a:sym typeface="Verdana"/>
            </a:endParaRPr>
          </a:p>
        </p:txBody>
      </p:sp>
      <p:sp>
        <p:nvSpPr>
          <p:cNvPr id="92" name="Google Shape;92;p3"/>
          <p:cNvSpPr txBox="1"/>
          <p:nvPr/>
        </p:nvSpPr>
        <p:spPr>
          <a:xfrm>
            <a:off x="23136959" y="21011511"/>
            <a:ext cx="20103301" cy="10045303"/>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My LEND Leadership Placement supported the monitoring of the roll out of  LD 345, by connecting with school districts in Maine that are the initial early adopters providing FAPE to 3-year-old children with disabilities. During my leadership placement many other priorities were identified over the remaining months.  My time with MPF not only taught me about the resources available to families with children with disabilities and special health care needs, including:</a:t>
            </a:r>
            <a:endParaRPr b="0" i="0" sz="3500" u="none" cap="none" strike="noStrike">
              <a:solidFill>
                <a:srgbClr val="000000"/>
              </a:solidFill>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Family-to-Family Health Information Centers</a:t>
            </a:r>
            <a:endParaRPr b="0" i="0" sz="3500" u="none" cap="none" strike="noStrike">
              <a:solidFill>
                <a:srgbClr val="000000"/>
              </a:solidFill>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Parent Training and Information (PTI) Centers</a:t>
            </a:r>
            <a:endParaRPr b="0" i="0" sz="3500" u="none" cap="none" strike="noStrike">
              <a:solidFill>
                <a:srgbClr val="000000"/>
              </a:solidFill>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MCHB Family Support Navigator</a:t>
            </a:r>
            <a:endParaRPr b="0" i="0" sz="3500" u="none" cap="none" strike="noStrike">
              <a:solidFill>
                <a:srgbClr val="000000"/>
              </a:solidFill>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REAL Transition Partners</a:t>
            </a:r>
            <a:endParaRPr b="0" i="0" sz="3500" u="none" cap="none" strike="noStrike">
              <a:solidFill>
                <a:srgbClr val="000000"/>
              </a:solidFill>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Personally, I learned how to remain flexible and to pivot when expectations within the project changed.</a:t>
            </a:r>
            <a:endParaRPr b="0" i="0" sz="3500" u="none" cap="none" strike="noStrike">
              <a:solidFill>
                <a:srgbClr val="000000"/>
              </a:solidFill>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t/>
            </a:r>
            <a:endParaRPr b="0" i="0" sz="36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Open Sans"/>
              <a:ea typeface="Open Sans"/>
              <a:cs typeface="Open Sans"/>
              <a:sym typeface="Open Sans"/>
            </a:endParaRPr>
          </a:p>
        </p:txBody>
      </p:sp>
      <p:sp>
        <p:nvSpPr>
          <p:cNvPr id="93" name="Google Shape;93;p3"/>
          <p:cNvSpPr txBox="1"/>
          <p:nvPr/>
        </p:nvSpPr>
        <p:spPr>
          <a:xfrm>
            <a:off x="979714" y="16936462"/>
            <a:ext cx="20103300" cy="10399286"/>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“An Act to Transition the Responsibility for </a:t>
            </a:r>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Child Find Activities and for Ensuring a Free, </a:t>
            </a:r>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Appropriate Public Education (FAPE) for Eligible </a:t>
            </a:r>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Children from the Child Development Services </a:t>
            </a:r>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System to School Administrative Units” A bill</a:t>
            </a:r>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to shift FAPE responsibility for children with </a:t>
            </a:r>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disabilities now as young as 3 to the local </a:t>
            </a:r>
            <a:endParaRPr/>
          </a:p>
          <a:p>
            <a:pPr indent="0" lvl="0" marL="0" marR="0" rtl="0" algn="l">
              <a:lnSpc>
                <a:spcPct val="150000"/>
              </a:lnSpc>
              <a:spcBef>
                <a:spcPts val="0"/>
              </a:spcBef>
              <a:spcAft>
                <a:spcPts val="0"/>
              </a:spcAft>
              <a:buClr>
                <a:schemeClr val="dk1"/>
              </a:buClr>
              <a:buSzPts val="1100"/>
              <a:buFont typeface="Arial"/>
              <a:buNone/>
            </a:pPr>
            <a:r>
              <a:rPr b="0" i="0" lang="en-US" sz="3500" u="none" cap="none" strike="noStrike">
                <a:solidFill>
                  <a:srgbClr val="000000"/>
                </a:solidFill>
                <a:latin typeface="Verdana"/>
                <a:ea typeface="Verdana"/>
                <a:cs typeface="Verdana"/>
                <a:sym typeface="Verdana"/>
              </a:rPr>
              <a:t>school districts.  Different from LEND’s program’s focus to work with delegates through education, not advocacy to inform decision making, MPF’s work is focused on advocacy and education as the legislation is in its initial implementation stages.  Neither LEND or MPF use lobbying to affect the legislative process.  MPF is currently monitoring any lower (Least Restrictive Education) LRE opportunities, including local options for programming including early care facilities, as well as parent input and feedback. </a:t>
            </a:r>
            <a:endParaRPr b="0" i="0" sz="35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6171"/>
              <a:buFont typeface="Arial"/>
              <a:buNone/>
            </a:pPr>
            <a:r>
              <a:t/>
            </a:r>
            <a:endParaRPr b="0" i="0" sz="6171" u="none" cap="none" strike="noStrike">
              <a:solidFill>
                <a:srgbClr val="000000"/>
              </a:solidFill>
              <a:latin typeface="Open Sans"/>
              <a:ea typeface="Open Sans"/>
              <a:cs typeface="Open Sans"/>
              <a:sym typeface="Open Sans"/>
            </a:endParaRPr>
          </a:p>
        </p:txBody>
      </p:sp>
      <p:sp>
        <p:nvSpPr>
          <p:cNvPr id="94" name="Google Shape;94;p3"/>
          <p:cNvSpPr/>
          <p:nvPr/>
        </p:nvSpPr>
        <p:spPr>
          <a:xfrm>
            <a:off x="23525018" y="8520545"/>
            <a:ext cx="1579418" cy="1253741"/>
          </a:xfrm>
          <a:custGeom>
            <a:rect b="b" l="l" r="r" t="t"/>
            <a:pathLst>
              <a:path extrusionOk="0" h="1253741" w="1579418">
                <a:moveTo>
                  <a:pt x="0" y="124691"/>
                </a:moveTo>
                <a:lnTo>
                  <a:pt x="207818" y="83128"/>
                </a:lnTo>
                <a:cubicBezTo>
                  <a:pt x="332715" y="56364"/>
                  <a:pt x="454158" y="0"/>
                  <a:pt x="581891" y="0"/>
                </a:cubicBezTo>
                <a:cubicBezTo>
                  <a:pt x="765323" y="0"/>
                  <a:pt x="948813" y="66890"/>
                  <a:pt x="1122218" y="124691"/>
                </a:cubicBezTo>
                <a:cubicBezTo>
                  <a:pt x="1177636" y="235527"/>
                  <a:pt x="1280230" y="333556"/>
                  <a:pt x="1288473" y="457200"/>
                </a:cubicBezTo>
                <a:cubicBezTo>
                  <a:pt x="1315873" y="868196"/>
                  <a:pt x="1190053" y="1042750"/>
                  <a:pt x="1496291" y="1246910"/>
                </a:cubicBezTo>
                <a:cubicBezTo>
                  <a:pt x="1519346" y="1262280"/>
                  <a:pt x="1551709" y="1246910"/>
                  <a:pt x="1579418" y="1246910"/>
                </a:cubicBezTo>
              </a:path>
            </a:pathLst>
          </a:custGeom>
          <a:noFill/>
          <a:ln cap="flat" cmpd="sng" w="120650">
            <a:solidFill>
              <a:srgbClr val="532507"/>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group of children sitting on the floor&#10;&#10;AI-generated content may be incorrect." id="95" name="Google Shape;95;p3"/>
          <p:cNvPicPr preferRelativeResize="0"/>
          <p:nvPr/>
        </p:nvPicPr>
        <p:blipFill rotWithShape="1">
          <a:blip r:embed="rId6">
            <a:alphaModFix/>
          </a:blip>
          <a:srcRect b="0" l="0" r="0" t="0"/>
          <a:stretch/>
        </p:blipFill>
        <p:spPr>
          <a:xfrm>
            <a:off x="11967555" y="15981938"/>
            <a:ext cx="9261646" cy="6069490"/>
          </a:xfrm>
          <a:prstGeom prst="rect">
            <a:avLst/>
          </a:prstGeom>
          <a:noFill/>
          <a:ln>
            <a:noFill/>
          </a:ln>
          <a:effectLst>
            <a:outerShdw blurRad="292100" rotWithShape="0" algn="tl" dir="2700000" dist="139700">
              <a:srgbClr val="333333">
                <a:alpha val="64705"/>
              </a:srgbClr>
            </a:outerShdw>
          </a:effectLst>
        </p:spPr>
      </p:pic>
      <p:sp>
        <p:nvSpPr>
          <p:cNvPr id="96" name="Google Shape;96;p3"/>
          <p:cNvSpPr/>
          <p:nvPr/>
        </p:nvSpPr>
        <p:spPr>
          <a:xfrm>
            <a:off x="29510182" y="10638267"/>
            <a:ext cx="1690254" cy="1747697"/>
          </a:xfrm>
          <a:custGeom>
            <a:rect b="b" l="l" r="r" t="t"/>
            <a:pathLst>
              <a:path extrusionOk="0" h="1747697" w="1690254">
                <a:moveTo>
                  <a:pt x="0" y="1526024"/>
                </a:moveTo>
                <a:cubicBezTo>
                  <a:pt x="12839" y="1590221"/>
                  <a:pt x="5497" y="1686718"/>
                  <a:pt x="83127" y="1719988"/>
                </a:cubicBezTo>
                <a:cubicBezTo>
                  <a:pt x="126416" y="1738540"/>
                  <a:pt x="175491" y="1738461"/>
                  <a:pt x="221673" y="1747697"/>
                </a:cubicBezTo>
                <a:cubicBezTo>
                  <a:pt x="341746" y="1738461"/>
                  <a:pt x="462200" y="1733287"/>
                  <a:pt x="581891" y="1719988"/>
                </a:cubicBezTo>
                <a:cubicBezTo>
                  <a:pt x="628699" y="1714787"/>
                  <a:pt x="679545" y="1715644"/>
                  <a:pt x="720436" y="1692278"/>
                </a:cubicBezTo>
                <a:cubicBezTo>
                  <a:pt x="749350" y="1675755"/>
                  <a:pt x="749212" y="1629132"/>
                  <a:pt x="775854" y="1609151"/>
                </a:cubicBezTo>
                <a:cubicBezTo>
                  <a:pt x="825422" y="1571975"/>
                  <a:pt x="886691" y="1553733"/>
                  <a:pt x="942109" y="1526024"/>
                </a:cubicBezTo>
                <a:cubicBezTo>
                  <a:pt x="960582" y="1498315"/>
                  <a:pt x="982634" y="1472683"/>
                  <a:pt x="997527" y="1442897"/>
                </a:cubicBezTo>
                <a:cubicBezTo>
                  <a:pt x="1010589" y="1416772"/>
                  <a:pt x="1010745" y="1385129"/>
                  <a:pt x="1025236" y="1359769"/>
                </a:cubicBezTo>
                <a:cubicBezTo>
                  <a:pt x="1048148" y="1319672"/>
                  <a:pt x="1080654" y="1285878"/>
                  <a:pt x="1108363" y="1248933"/>
                </a:cubicBezTo>
                <a:cubicBezTo>
                  <a:pt x="1126836" y="981078"/>
                  <a:pt x="1130480" y="711787"/>
                  <a:pt x="1163782" y="445369"/>
                </a:cubicBezTo>
                <a:cubicBezTo>
                  <a:pt x="1167913" y="412324"/>
                  <a:pt x="1202678" y="391156"/>
                  <a:pt x="1219200" y="362242"/>
                </a:cubicBezTo>
                <a:cubicBezTo>
                  <a:pt x="1239694" y="326378"/>
                  <a:pt x="1248814" y="283661"/>
                  <a:pt x="1274618" y="251406"/>
                </a:cubicBezTo>
                <a:cubicBezTo>
                  <a:pt x="1323576" y="190209"/>
                  <a:pt x="1435510" y="73978"/>
                  <a:pt x="1524000" y="29733"/>
                </a:cubicBezTo>
                <a:cubicBezTo>
                  <a:pt x="1550124" y="16671"/>
                  <a:pt x="1578317" y="6826"/>
                  <a:pt x="1607127" y="2024"/>
                </a:cubicBezTo>
                <a:cubicBezTo>
                  <a:pt x="1634459" y="-2531"/>
                  <a:pt x="1662545" y="2024"/>
                  <a:pt x="1690254" y="2024"/>
                </a:cubicBezTo>
              </a:path>
            </a:pathLst>
          </a:custGeom>
          <a:noFill/>
          <a:ln cap="flat" cmpd="sng" w="120650">
            <a:solidFill>
              <a:srgbClr val="532507"/>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7" name="Google Shape;97;p3"/>
          <p:cNvSpPr/>
          <p:nvPr/>
        </p:nvSpPr>
        <p:spPr>
          <a:xfrm>
            <a:off x="36659127" y="9448800"/>
            <a:ext cx="1440873" cy="645553"/>
          </a:xfrm>
          <a:custGeom>
            <a:rect b="b" l="l" r="r" t="t"/>
            <a:pathLst>
              <a:path extrusionOk="0" h="645553" w="1440873">
                <a:moveTo>
                  <a:pt x="0" y="0"/>
                </a:moveTo>
                <a:cubicBezTo>
                  <a:pt x="138546" y="18473"/>
                  <a:pt x="283712" y="9244"/>
                  <a:pt x="415637" y="55418"/>
                </a:cubicBezTo>
                <a:cubicBezTo>
                  <a:pt x="459410" y="70739"/>
                  <a:pt x="578285" y="214462"/>
                  <a:pt x="609600" y="277091"/>
                </a:cubicBezTo>
                <a:cubicBezTo>
                  <a:pt x="622662" y="303215"/>
                  <a:pt x="622282" y="335173"/>
                  <a:pt x="637309" y="360218"/>
                </a:cubicBezTo>
                <a:cubicBezTo>
                  <a:pt x="650750" y="382620"/>
                  <a:pt x="674255" y="397163"/>
                  <a:pt x="692728" y="415636"/>
                </a:cubicBezTo>
                <a:cubicBezTo>
                  <a:pt x="701964" y="452582"/>
                  <a:pt x="697587" y="496007"/>
                  <a:pt x="720437" y="526473"/>
                </a:cubicBezTo>
                <a:cubicBezTo>
                  <a:pt x="860976" y="713859"/>
                  <a:pt x="959621" y="628922"/>
                  <a:pt x="1191491" y="609600"/>
                </a:cubicBezTo>
                <a:cubicBezTo>
                  <a:pt x="1219200" y="600364"/>
                  <a:pt x="1246534" y="589915"/>
                  <a:pt x="1274618" y="581891"/>
                </a:cubicBezTo>
                <a:cubicBezTo>
                  <a:pt x="1311235" y="571429"/>
                  <a:pt x="1349327" y="566225"/>
                  <a:pt x="1385455" y="554182"/>
                </a:cubicBezTo>
                <a:cubicBezTo>
                  <a:pt x="1405048" y="547651"/>
                  <a:pt x="1422400" y="535709"/>
                  <a:pt x="1440873" y="526473"/>
                </a:cubicBezTo>
              </a:path>
            </a:pathLst>
          </a:custGeom>
          <a:noFill/>
          <a:ln cap="flat" cmpd="sng" w="120650">
            <a:solidFill>
              <a:srgbClr val="532507"/>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8" name="Google Shape;98;p3"/>
          <p:cNvSpPr/>
          <p:nvPr/>
        </p:nvSpPr>
        <p:spPr>
          <a:xfrm>
            <a:off x="28484945" y="14187055"/>
            <a:ext cx="2715491" cy="1967345"/>
          </a:xfrm>
          <a:custGeom>
            <a:rect b="b" l="l" r="r" t="t"/>
            <a:pathLst>
              <a:path extrusionOk="0" h="1967345" w="2715491">
                <a:moveTo>
                  <a:pt x="0" y="0"/>
                </a:moveTo>
                <a:lnTo>
                  <a:pt x="471055" y="55418"/>
                </a:lnTo>
                <a:cubicBezTo>
                  <a:pt x="535862" y="63519"/>
                  <a:pt x="602462" y="64360"/>
                  <a:pt x="665019" y="83127"/>
                </a:cubicBezTo>
                <a:cubicBezTo>
                  <a:pt x="696917" y="92696"/>
                  <a:pt x="718360" y="123652"/>
                  <a:pt x="748146" y="138545"/>
                </a:cubicBezTo>
                <a:cubicBezTo>
                  <a:pt x="792634" y="160789"/>
                  <a:pt x="840509" y="175490"/>
                  <a:pt x="886691" y="193963"/>
                </a:cubicBezTo>
                <a:cubicBezTo>
                  <a:pt x="914400" y="221672"/>
                  <a:pt x="949050" y="243860"/>
                  <a:pt x="969819" y="277090"/>
                </a:cubicBezTo>
                <a:cubicBezTo>
                  <a:pt x="993484" y="314954"/>
                  <a:pt x="1034524" y="443496"/>
                  <a:pt x="1052946" y="498763"/>
                </a:cubicBezTo>
                <a:cubicBezTo>
                  <a:pt x="1080655" y="877454"/>
                  <a:pt x="1045911" y="1265993"/>
                  <a:pt x="1136073" y="1634836"/>
                </a:cubicBezTo>
                <a:cubicBezTo>
                  <a:pt x="1155690" y="1715086"/>
                  <a:pt x="1275186" y="1742723"/>
                  <a:pt x="1357746" y="1745672"/>
                </a:cubicBezTo>
                <a:cubicBezTo>
                  <a:pt x="1544421" y="1752339"/>
                  <a:pt x="1727676" y="1693254"/>
                  <a:pt x="1911928" y="1662545"/>
                </a:cubicBezTo>
                <a:cubicBezTo>
                  <a:pt x="2004839" y="1647060"/>
                  <a:pt x="2189019" y="1607127"/>
                  <a:pt x="2189019" y="1607127"/>
                </a:cubicBezTo>
                <a:cubicBezTo>
                  <a:pt x="2272146" y="1616363"/>
                  <a:pt x="2359634" y="1606705"/>
                  <a:pt x="2438400" y="1634836"/>
                </a:cubicBezTo>
                <a:cubicBezTo>
                  <a:pt x="2561339" y="1678743"/>
                  <a:pt x="2599027" y="1786545"/>
                  <a:pt x="2660073" y="1884218"/>
                </a:cubicBezTo>
                <a:cubicBezTo>
                  <a:pt x="2677723" y="1912458"/>
                  <a:pt x="2697018" y="1939636"/>
                  <a:pt x="2715491" y="1967345"/>
                </a:cubicBezTo>
              </a:path>
            </a:pathLst>
          </a:custGeom>
          <a:noFill/>
          <a:ln cap="flat" cmpd="sng" w="120650">
            <a:solidFill>
              <a:srgbClr val="532507"/>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9" name="Google Shape;99;p3"/>
          <p:cNvSpPr/>
          <p:nvPr/>
        </p:nvSpPr>
        <p:spPr>
          <a:xfrm>
            <a:off x="36686836" y="16007241"/>
            <a:ext cx="1662546" cy="2197632"/>
          </a:xfrm>
          <a:custGeom>
            <a:rect b="b" l="l" r="r" t="t"/>
            <a:pathLst>
              <a:path extrusionOk="0" h="2197632" w="1662546">
                <a:moveTo>
                  <a:pt x="0" y="2197632"/>
                </a:moveTo>
                <a:cubicBezTo>
                  <a:pt x="138546" y="2179159"/>
                  <a:pt x="277576" y="2164013"/>
                  <a:pt x="415637" y="2142214"/>
                </a:cubicBezTo>
                <a:cubicBezTo>
                  <a:pt x="453253" y="2136275"/>
                  <a:pt x="494179" y="2134688"/>
                  <a:pt x="526473" y="2114504"/>
                </a:cubicBezTo>
                <a:cubicBezTo>
                  <a:pt x="570780" y="2086812"/>
                  <a:pt x="597639" y="2037671"/>
                  <a:pt x="637309" y="2003668"/>
                </a:cubicBezTo>
                <a:cubicBezTo>
                  <a:pt x="662594" y="1981995"/>
                  <a:pt x="692728" y="1966723"/>
                  <a:pt x="720437" y="1948250"/>
                </a:cubicBezTo>
                <a:cubicBezTo>
                  <a:pt x="757382" y="1892832"/>
                  <a:pt x="799379" y="1840467"/>
                  <a:pt x="831273" y="1781995"/>
                </a:cubicBezTo>
                <a:cubicBezTo>
                  <a:pt x="1003171" y="1466848"/>
                  <a:pt x="868407" y="1040071"/>
                  <a:pt x="858982" y="729050"/>
                </a:cubicBezTo>
                <a:cubicBezTo>
                  <a:pt x="923637" y="544323"/>
                  <a:pt x="971400" y="352786"/>
                  <a:pt x="1052946" y="174868"/>
                </a:cubicBezTo>
                <a:cubicBezTo>
                  <a:pt x="1109018" y="52529"/>
                  <a:pt x="1172637" y="65461"/>
                  <a:pt x="1274619" y="36323"/>
                </a:cubicBezTo>
                <a:cubicBezTo>
                  <a:pt x="1484052" y="-23515"/>
                  <a:pt x="1224461" y="8614"/>
                  <a:pt x="1662546" y="8614"/>
                </a:cubicBezTo>
              </a:path>
            </a:pathLst>
          </a:custGeom>
          <a:noFill/>
          <a:ln cap="flat" cmpd="sng" w="120650">
            <a:solidFill>
              <a:srgbClr val="532507"/>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qr code with a few squares&#10;&#10;AI-generated content may be incorrect." id="100" name="Google Shape;100;p3"/>
          <p:cNvPicPr preferRelativeResize="0"/>
          <p:nvPr/>
        </p:nvPicPr>
        <p:blipFill rotWithShape="1">
          <a:blip r:embed="rId7">
            <a:alphaModFix/>
          </a:blip>
          <a:srcRect b="0" l="0" r="0" t="0"/>
          <a:stretch/>
        </p:blipFill>
        <p:spPr>
          <a:xfrm>
            <a:off x="10215872" y="27847636"/>
            <a:ext cx="1638853" cy="16388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2016-03-05T16:55:12Z</dcterms:created>
  <dc:creator>Rhiannon Jacobs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