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0" r:id="rId5"/>
  </p:sldIdLst>
  <p:sldSz cx="40233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592"/>
    <a:srgbClr val="FEC58C"/>
    <a:srgbClr val="E7F0F4"/>
    <a:srgbClr val="FFFFFF"/>
    <a:srgbClr val="000078"/>
    <a:srgbClr val="BBDAEA"/>
    <a:srgbClr val="F9EAE1"/>
    <a:srgbClr val="0094EC"/>
    <a:srgbClr val="1F66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25C63E-97F0-3E42-A306-AAA50D38C5BD}" v="38" dt="2025-04-14T15:12:58.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8" autoAdjust="0"/>
    <p:restoredTop sz="95970"/>
  </p:normalViewPr>
  <p:slideViewPr>
    <p:cSldViewPr>
      <p:cViewPr>
        <p:scale>
          <a:sx n="31" d="100"/>
          <a:sy n="31" d="100"/>
        </p:scale>
        <p:origin x="424" y="144"/>
      </p:cViewPr>
      <p:guideLst/>
    </p:cSldViewPr>
  </p:slideViewPr>
  <p:notesTextViewPr>
    <p:cViewPr>
      <p:scale>
        <a:sx n="20" d="100"/>
        <a:sy n="2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ey Gonsalves" userId="8de5e5e5-3b58-4aa9-87a2-bb3ab88bc282" providerId="ADAL" clId="{C825C63E-97F0-3E42-A306-AAA50D38C5BD}"/>
    <pc:docChg chg="undo redo custSel addSld delSld modSld">
      <pc:chgData name="Marley Gonsalves" userId="8de5e5e5-3b58-4aa9-87a2-bb3ab88bc282" providerId="ADAL" clId="{C825C63E-97F0-3E42-A306-AAA50D38C5BD}" dt="2025-04-14T15:18:45.364" v="467" actId="2696"/>
      <pc:docMkLst>
        <pc:docMk/>
      </pc:docMkLst>
      <pc:sldChg chg="addSp delSp modSp mod">
        <pc:chgData name="Marley Gonsalves" userId="8de5e5e5-3b58-4aa9-87a2-bb3ab88bc282" providerId="ADAL" clId="{C825C63E-97F0-3E42-A306-AAA50D38C5BD}" dt="2025-04-14T15:15:56.520" v="463" actId="1076"/>
        <pc:sldMkLst>
          <pc:docMk/>
          <pc:sldMk cId="963612804" sldId="270"/>
        </pc:sldMkLst>
        <pc:spChg chg="add mod">
          <ac:chgData name="Marley Gonsalves" userId="8de5e5e5-3b58-4aa9-87a2-bb3ab88bc282" providerId="ADAL" clId="{C825C63E-97F0-3E42-A306-AAA50D38C5BD}" dt="2025-04-14T14:33:10.097" v="197" actId="1076"/>
          <ac:spMkLst>
            <pc:docMk/>
            <pc:sldMk cId="963612804" sldId="270"/>
            <ac:spMk id="5" creationId="{E7F56D59-212D-4088-F5E4-8B0FF9E288AE}"/>
          </ac:spMkLst>
        </pc:spChg>
        <pc:spChg chg="add mod">
          <ac:chgData name="Marley Gonsalves" userId="8de5e5e5-3b58-4aa9-87a2-bb3ab88bc282" providerId="ADAL" clId="{C825C63E-97F0-3E42-A306-AAA50D38C5BD}" dt="2025-04-14T14:31:53.069" v="183" actId="208"/>
          <ac:spMkLst>
            <pc:docMk/>
            <pc:sldMk cId="963612804" sldId="270"/>
            <ac:spMk id="8" creationId="{999D4E26-03AA-9992-57D8-ED5094D55156}"/>
          </ac:spMkLst>
        </pc:spChg>
        <pc:spChg chg="add mod">
          <ac:chgData name="Marley Gonsalves" userId="8de5e5e5-3b58-4aa9-87a2-bb3ab88bc282" providerId="ADAL" clId="{C825C63E-97F0-3E42-A306-AAA50D38C5BD}" dt="2025-04-14T14:31:57.286" v="184"/>
          <ac:spMkLst>
            <pc:docMk/>
            <pc:sldMk cId="963612804" sldId="270"/>
            <ac:spMk id="9" creationId="{D826C992-E985-D443-A603-4C14BF37A995}"/>
          </ac:spMkLst>
        </pc:spChg>
        <pc:spChg chg="add mod">
          <ac:chgData name="Marley Gonsalves" userId="8de5e5e5-3b58-4aa9-87a2-bb3ab88bc282" providerId="ADAL" clId="{C825C63E-97F0-3E42-A306-AAA50D38C5BD}" dt="2025-04-14T14:32:09.952" v="186" actId="1076"/>
          <ac:spMkLst>
            <pc:docMk/>
            <pc:sldMk cId="963612804" sldId="270"/>
            <ac:spMk id="13" creationId="{C3921126-2886-1A5D-37ED-011427977EF1}"/>
          </ac:spMkLst>
        </pc:spChg>
        <pc:spChg chg="mod">
          <ac:chgData name="Marley Gonsalves" userId="8de5e5e5-3b58-4aa9-87a2-bb3ab88bc282" providerId="ADAL" clId="{C825C63E-97F0-3E42-A306-AAA50D38C5BD}" dt="2025-04-14T14:30:06.350" v="120" actId="255"/>
          <ac:spMkLst>
            <pc:docMk/>
            <pc:sldMk cId="963612804" sldId="270"/>
            <ac:spMk id="16" creationId="{7A74846F-5B51-7684-147A-BDCB7305E624}"/>
          </ac:spMkLst>
        </pc:spChg>
        <pc:spChg chg="add mod">
          <ac:chgData name="Marley Gonsalves" userId="8de5e5e5-3b58-4aa9-87a2-bb3ab88bc282" providerId="ADAL" clId="{C825C63E-97F0-3E42-A306-AAA50D38C5BD}" dt="2025-04-14T14:32:14.321" v="188" actId="1076"/>
          <ac:spMkLst>
            <pc:docMk/>
            <pc:sldMk cId="963612804" sldId="270"/>
            <ac:spMk id="21" creationId="{3C7AEFC5-D61D-9313-9B45-4555A8035157}"/>
          </ac:spMkLst>
        </pc:spChg>
        <pc:spChg chg="add mod">
          <ac:chgData name="Marley Gonsalves" userId="8de5e5e5-3b58-4aa9-87a2-bb3ab88bc282" providerId="ADAL" clId="{C825C63E-97F0-3E42-A306-AAA50D38C5BD}" dt="2025-04-14T14:32:29.620" v="192" actId="1076"/>
          <ac:spMkLst>
            <pc:docMk/>
            <pc:sldMk cId="963612804" sldId="270"/>
            <ac:spMk id="47" creationId="{8564E18C-471F-DA88-E33D-22E3405927C7}"/>
          </ac:spMkLst>
        </pc:spChg>
        <pc:spChg chg="mod">
          <ac:chgData name="Marley Gonsalves" userId="8de5e5e5-3b58-4aa9-87a2-bb3ab88bc282" providerId="ADAL" clId="{C825C63E-97F0-3E42-A306-AAA50D38C5BD}" dt="2025-04-14T15:09:07.752" v="414" actId="20577"/>
          <ac:spMkLst>
            <pc:docMk/>
            <pc:sldMk cId="963612804" sldId="270"/>
            <ac:spMk id="48" creationId="{03878C54-0D3D-097D-CB10-97FEAF351F87}"/>
          </ac:spMkLst>
        </pc:spChg>
        <pc:spChg chg="add mod">
          <ac:chgData name="Marley Gonsalves" userId="8de5e5e5-3b58-4aa9-87a2-bb3ab88bc282" providerId="ADAL" clId="{C825C63E-97F0-3E42-A306-AAA50D38C5BD}" dt="2025-04-14T14:33:54.380" v="224" actId="1076"/>
          <ac:spMkLst>
            <pc:docMk/>
            <pc:sldMk cId="963612804" sldId="270"/>
            <ac:spMk id="53" creationId="{AA726120-6CC6-01BD-5980-A05228E4FF5B}"/>
          </ac:spMkLst>
        </pc:spChg>
        <pc:spChg chg="add mod">
          <ac:chgData name="Marley Gonsalves" userId="8de5e5e5-3b58-4aa9-87a2-bb3ab88bc282" providerId="ADAL" clId="{C825C63E-97F0-3E42-A306-AAA50D38C5BD}" dt="2025-04-14T14:34:28.697" v="268" actId="1076"/>
          <ac:spMkLst>
            <pc:docMk/>
            <pc:sldMk cId="963612804" sldId="270"/>
            <ac:spMk id="54" creationId="{3C0BF09C-1C4E-6493-AC82-CBA4C9B6DFFC}"/>
          </ac:spMkLst>
        </pc:spChg>
        <pc:spChg chg="add mod">
          <ac:chgData name="Marley Gonsalves" userId="8de5e5e5-3b58-4aa9-87a2-bb3ab88bc282" providerId="ADAL" clId="{C825C63E-97F0-3E42-A306-AAA50D38C5BD}" dt="2025-04-14T14:35:07.704" v="284" actId="1076"/>
          <ac:spMkLst>
            <pc:docMk/>
            <pc:sldMk cId="963612804" sldId="270"/>
            <ac:spMk id="55" creationId="{63AC2FEC-D6C7-5784-299E-C5ED9C3290A6}"/>
          </ac:spMkLst>
        </pc:spChg>
        <pc:spChg chg="mod">
          <ac:chgData name="Marley Gonsalves" userId="8de5e5e5-3b58-4aa9-87a2-bb3ab88bc282" providerId="ADAL" clId="{C825C63E-97F0-3E42-A306-AAA50D38C5BD}" dt="2025-04-14T14:37:31.795" v="304"/>
          <ac:spMkLst>
            <pc:docMk/>
            <pc:sldMk cId="963612804" sldId="270"/>
            <ac:spMk id="58" creationId="{F0F3AAD4-E553-2EE6-A989-B9FA46F61B82}"/>
          </ac:spMkLst>
        </pc:spChg>
        <pc:spChg chg="mod">
          <ac:chgData name="Marley Gonsalves" userId="8de5e5e5-3b58-4aa9-87a2-bb3ab88bc282" providerId="ADAL" clId="{C825C63E-97F0-3E42-A306-AAA50D38C5BD}" dt="2025-04-14T14:37:31.795" v="304"/>
          <ac:spMkLst>
            <pc:docMk/>
            <pc:sldMk cId="963612804" sldId="270"/>
            <ac:spMk id="62" creationId="{F3D92FCA-0B9A-BF1A-E328-38B0A02229C8}"/>
          </ac:spMkLst>
        </pc:spChg>
        <pc:spChg chg="mod">
          <ac:chgData name="Marley Gonsalves" userId="8de5e5e5-3b58-4aa9-87a2-bb3ab88bc282" providerId="ADAL" clId="{C825C63E-97F0-3E42-A306-AAA50D38C5BD}" dt="2025-04-14T14:37:31.795" v="304"/>
          <ac:spMkLst>
            <pc:docMk/>
            <pc:sldMk cId="963612804" sldId="270"/>
            <ac:spMk id="67" creationId="{5CADC409-B16A-7C77-D033-7C00164FC6E2}"/>
          </ac:spMkLst>
        </pc:spChg>
        <pc:spChg chg="mod">
          <ac:chgData name="Marley Gonsalves" userId="8de5e5e5-3b58-4aa9-87a2-bb3ab88bc282" providerId="ADAL" clId="{C825C63E-97F0-3E42-A306-AAA50D38C5BD}" dt="2025-04-14T14:36:33.182" v="296" actId="20577"/>
          <ac:spMkLst>
            <pc:docMk/>
            <pc:sldMk cId="963612804" sldId="270"/>
            <ac:spMk id="81" creationId="{A4C2D5F8-3692-F60D-6248-D605FFFE2F0F}"/>
          </ac:spMkLst>
        </pc:spChg>
        <pc:spChg chg="add del">
          <ac:chgData name="Marley Gonsalves" userId="8de5e5e5-3b58-4aa9-87a2-bb3ab88bc282" providerId="ADAL" clId="{C825C63E-97F0-3E42-A306-AAA50D38C5BD}" dt="2025-04-14T14:36:39.612" v="298" actId="478"/>
          <ac:spMkLst>
            <pc:docMk/>
            <pc:sldMk cId="963612804" sldId="270"/>
            <ac:spMk id="82" creationId="{332CD9C1-7504-1F66-9D4E-ECCE3DA15368}"/>
          </ac:spMkLst>
        </pc:spChg>
        <pc:spChg chg="mod">
          <ac:chgData name="Marley Gonsalves" userId="8de5e5e5-3b58-4aa9-87a2-bb3ab88bc282" providerId="ADAL" clId="{C825C63E-97F0-3E42-A306-AAA50D38C5BD}" dt="2025-04-14T14:41:45.741" v="332" actId="1076"/>
          <ac:spMkLst>
            <pc:docMk/>
            <pc:sldMk cId="963612804" sldId="270"/>
            <ac:spMk id="90" creationId="{2DBF155A-9340-750C-DCEB-17B2D1740C18}"/>
          </ac:spMkLst>
        </pc:spChg>
        <pc:spChg chg="mod">
          <ac:chgData name="Marley Gonsalves" userId="8de5e5e5-3b58-4aa9-87a2-bb3ab88bc282" providerId="ADAL" clId="{C825C63E-97F0-3E42-A306-AAA50D38C5BD}" dt="2025-04-14T14:37:31.795" v="304"/>
          <ac:spMkLst>
            <pc:docMk/>
            <pc:sldMk cId="963612804" sldId="270"/>
            <ac:spMk id="100" creationId="{79D53BAB-C0DC-B53D-6337-6D50EAE24FEE}"/>
          </ac:spMkLst>
        </pc:spChg>
        <pc:spChg chg="mod">
          <ac:chgData name="Marley Gonsalves" userId="8de5e5e5-3b58-4aa9-87a2-bb3ab88bc282" providerId="ADAL" clId="{C825C63E-97F0-3E42-A306-AAA50D38C5BD}" dt="2025-04-14T14:09:35.584" v="32" actId="255"/>
          <ac:spMkLst>
            <pc:docMk/>
            <pc:sldMk cId="963612804" sldId="270"/>
            <ac:spMk id="101" creationId="{61389990-7C4D-043A-507E-7D4D72A601C1}"/>
          </ac:spMkLst>
        </pc:spChg>
        <pc:spChg chg="mod">
          <ac:chgData name="Marley Gonsalves" userId="8de5e5e5-3b58-4aa9-87a2-bb3ab88bc282" providerId="ADAL" clId="{C825C63E-97F0-3E42-A306-AAA50D38C5BD}" dt="2025-04-14T14:37:31.795" v="304"/>
          <ac:spMkLst>
            <pc:docMk/>
            <pc:sldMk cId="963612804" sldId="270"/>
            <ac:spMk id="109" creationId="{05FC108E-5B24-2577-EE9D-DFA6BFACD0C3}"/>
          </ac:spMkLst>
        </pc:spChg>
        <pc:spChg chg="mod">
          <ac:chgData name="Marley Gonsalves" userId="8de5e5e5-3b58-4aa9-87a2-bb3ab88bc282" providerId="ADAL" clId="{C825C63E-97F0-3E42-A306-AAA50D38C5BD}" dt="2025-04-14T14:37:31.795" v="304"/>
          <ac:spMkLst>
            <pc:docMk/>
            <pc:sldMk cId="963612804" sldId="270"/>
            <ac:spMk id="110" creationId="{F157B1E9-3ADF-8762-0F77-0A52BE59206C}"/>
          </ac:spMkLst>
        </pc:spChg>
        <pc:spChg chg="mod">
          <ac:chgData name="Marley Gonsalves" userId="8de5e5e5-3b58-4aa9-87a2-bb3ab88bc282" providerId="ADAL" clId="{C825C63E-97F0-3E42-A306-AAA50D38C5BD}" dt="2025-04-14T14:37:31.795" v="304"/>
          <ac:spMkLst>
            <pc:docMk/>
            <pc:sldMk cId="963612804" sldId="270"/>
            <ac:spMk id="111" creationId="{75308CFF-1908-FFD0-5278-9412084A6534}"/>
          </ac:spMkLst>
        </pc:spChg>
        <pc:spChg chg="mod">
          <ac:chgData name="Marley Gonsalves" userId="8de5e5e5-3b58-4aa9-87a2-bb3ab88bc282" providerId="ADAL" clId="{C825C63E-97F0-3E42-A306-AAA50D38C5BD}" dt="2025-04-14T14:37:31.795" v="304"/>
          <ac:spMkLst>
            <pc:docMk/>
            <pc:sldMk cId="963612804" sldId="270"/>
            <ac:spMk id="114" creationId="{D6D23DD7-2FBA-7F71-FAAC-18AFA1ABD1B5}"/>
          </ac:spMkLst>
        </pc:spChg>
        <pc:spChg chg="mod">
          <ac:chgData name="Marley Gonsalves" userId="8de5e5e5-3b58-4aa9-87a2-bb3ab88bc282" providerId="ADAL" clId="{C825C63E-97F0-3E42-A306-AAA50D38C5BD}" dt="2025-04-14T14:37:31.795" v="304"/>
          <ac:spMkLst>
            <pc:docMk/>
            <pc:sldMk cId="963612804" sldId="270"/>
            <ac:spMk id="116" creationId="{4C146164-4C07-29DB-8F30-10AA71CFA706}"/>
          </ac:spMkLst>
        </pc:spChg>
        <pc:spChg chg="mod">
          <ac:chgData name="Marley Gonsalves" userId="8de5e5e5-3b58-4aa9-87a2-bb3ab88bc282" providerId="ADAL" clId="{C825C63E-97F0-3E42-A306-AAA50D38C5BD}" dt="2025-04-14T14:37:31.795" v="304"/>
          <ac:spMkLst>
            <pc:docMk/>
            <pc:sldMk cId="963612804" sldId="270"/>
            <ac:spMk id="117" creationId="{1E327611-3938-227D-1F89-B7A2C699DF8F}"/>
          </ac:spMkLst>
        </pc:spChg>
        <pc:spChg chg="mod">
          <ac:chgData name="Marley Gonsalves" userId="8de5e5e5-3b58-4aa9-87a2-bb3ab88bc282" providerId="ADAL" clId="{C825C63E-97F0-3E42-A306-AAA50D38C5BD}" dt="2025-04-14T14:39:25.326" v="321"/>
          <ac:spMkLst>
            <pc:docMk/>
            <pc:sldMk cId="963612804" sldId="270"/>
            <ac:spMk id="120" creationId="{3E9966AF-8055-E37D-F98C-A4D30A3A0737}"/>
          </ac:spMkLst>
        </pc:spChg>
        <pc:spChg chg="mod">
          <ac:chgData name="Marley Gonsalves" userId="8de5e5e5-3b58-4aa9-87a2-bb3ab88bc282" providerId="ADAL" clId="{C825C63E-97F0-3E42-A306-AAA50D38C5BD}" dt="2025-04-14T14:39:25.326" v="321"/>
          <ac:spMkLst>
            <pc:docMk/>
            <pc:sldMk cId="963612804" sldId="270"/>
            <ac:spMk id="121" creationId="{07713597-5E24-E773-BEFD-B8C431511475}"/>
          </ac:spMkLst>
        </pc:spChg>
        <pc:spChg chg="mod">
          <ac:chgData name="Marley Gonsalves" userId="8de5e5e5-3b58-4aa9-87a2-bb3ab88bc282" providerId="ADAL" clId="{C825C63E-97F0-3E42-A306-AAA50D38C5BD}" dt="2025-04-14T14:51:19.358" v="361"/>
          <ac:spMkLst>
            <pc:docMk/>
            <pc:sldMk cId="963612804" sldId="270"/>
            <ac:spMk id="124" creationId="{5DCBC6A8-C29B-DD0F-AF2E-D2B47899FFDA}"/>
          </ac:spMkLst>
        </pc:spChg>
        <pc:spChg chg="mod">
          <ac:chgData name="Marley Gonsalves" userId="8de5e5e5-3b58-4aa9-87a2-bb3ab88bc282" providerId="ADAL" clId="{C825C63E-97F0-3E42-A306-AAA50D38C5BD}" dt="2025-04-14T14:51:19.358" v="361"/>
          <ac:spMkLst>
            <pc:docMk/>
            <pc:sldMk cId="963612804" sldId="270"/>
            <ac:spMk id="128" creationId="{0ED2DD25-7276-D7FB-90A8-33156A8E82F9}"/>
          </ac:spMkLst>
        </pc:spChg>
        <pc:spChg chg="mod">
          <ac:chgData name="Marley Gonsalves" userId="8de5e5e5-3b58-4aa9-87a2-bb3ab88bc282" providerId="ADAL" clId="{C825C63E-97F0-3E42-A306-AAA50D38C5BD}" dt="2025-04-14T14:51:19.358" v="361"/>
          <ac:spMkLst>
            <pc:docMk/>
            <pc:sldMk cId="963612804" sldId="270"/>
            <ac:spMk id="129" creationId="{9FDE2316-B036-E600-46BD-09A7FEA786BC}"/>
          </ac:spMkLst>
        </pc:spChg>
        <pc:spChg chg="mod">
          <ac:chgData name="Marley Gonsalves" userId="8de5e5e5-3b58-4aa9-87a2-bb3ab88bc282" providerId="ADAL" clId="{C825C63E-97F0-3E42-A306-AAA50D38C5BD}" dt="2025-04-14T14:51:19.358" v="361"/>
          <ac:spMkLst>
            <pc:docMk/>
            <pc:sldMk cId="963612804" sldId="270"/>
            <ac:spMk id="132" creationId="{22C4E04C-49F8-1E87-FD9D-9CD638FC4843}"/>
          </ac:spMkLst>
        </pc:spChg>
        <pc:spChg chg="mod">
          <ac:chgData name="Marley Gonsalves" userId="8de5e5e5-3b58-4aa9-87a2-bb3ab88bc282" providerId="ADAL" clId="{C825C63E-97F0-3E42-A306-AAA50D38C5BD}" dt="2025-04-14T14:51:19.358" v="361"/>
          <ac:spMkLst>
            <pc:docMk/>
            <pc:sldMk cId="963612804" sldId="270"/>
            <ac:spMk id="133" creationId="{B737AEC5-8248-683F-30AF-6164D4459E3F}"/>
          </ac:spMkLst>
        </pc:spChg>
        <pc:spChg chg="mod">
          <ac:chgData name="Marley Gonsalves" userId="8de5e5e5-3b58-4aa9-87a2-bb3ab88bc282" providerId="ADAL" clId="{C825C63E-97F0-3E42-A306-AAA50D38C5BD}" dt="2025-04-14T14:51:19.358" v="361"/>
          <ac:spMkLst>
            <pc:docMk/>
            <pc:sldMk cId="963612804" sldId="270"/>
            <ac:spMk id="135" creationId="{61E7B5A0-491F-39BA-812B-1F403A9A819D}"/>
          </ac:spMkLst>
        </pc:spChg>
        <pc:spChg chg="mod">
          <ac:chgData name="Marley Gonsalves" userId="8de5e5e5-3b58-4aa9-87a2-bb3ab88bc282" providerId="ADAL" clId="{C825C63E-97F0-3E42-A306-AAA50D38C5BD}" dt="2025-04-14T14:51:19.358" v="361"/>
          <ac:spMkLst>
            <pc:docMk/>
            <pc:sldMk cId="963612804" sldId="270"/>
            <ac:spMk id="136" creationId="{12662512-597C-69C1-F381-A77A121E5579}"/>
          </ac:spMkLst>
        </pc:spChg>
        <pc:spChg chg="mod">
          <ac:chgData name="Marley Gonsalves" userId="8de5e5e5-3b58-4aa9-87a2-bb3ab88bc282" providerId="ADAL" clId="{C825C63E-97F0-3E42-A306-AAA50D38C5BD}" dt="2025-04-14T14:51:19.358" v="361"/>
          <ac:spMkLst>
            <pc:docMk/>
            <pc:sldMk cId="963612804" sldId="270"/>
            <ac:spMk id="138" creationId="{CCAFB019-74A2-D147-C078-03D5CEDDEB29}"/>
          </ac:spMkLst>
        </pc:spChg>
        <pc:spChg chg="mod">
          <ac:chgData name="Marley Gonsalves" userId="8de5e5e5-3b58-4aa9-87a2-bb3ab88bc282" providerId="ADAL" clId="{C825C63E-97F0-3E42-A306-AAA50D38C5BD}" dt="2025-04-14T14:51:19.358" v="361"/>
          <ac:spMkLst>
            <pc:docMk/>
            <pc:sldMk cId="963612804" sldId="270"/>
            <ac:spMk id="140" creationId="{35C36A27-22E8-ABA2-C50F-EF965C66ABDE}"/>
          </ac:spMkLst>
        </pc:spChg>
        <pc:spChg chg="mod">
          <ac:chgData name="Marley Gonsalves" userId="8de5e5e5-3b58-4aa9-87a2-bb3ab88bc282" providerId="ADAL" clId="{C825C63E-97F0-3E42-A306-AAA50D38C5BD}" dt="2025-04-14T14:51:19.358" v="361"/>
          <ac:spMkLst>
            <pc:docMk/>
            <pc:sldMk cId="963612804" sldId="270"/>
            <ac:spMk id="141" creationId="{B6219ED3-2E2A-ABB8-DD1D-9CA081CA2E6E}"/>
          </ac:spMkLst>
        </pc:spChg>
        <pc:spChg chg="mod">
          <ac:chgData name="Marley Gonsalves" userId="8de5e5e5-3b58-4aa9-87a2-bb3ab88bc282" providerId="ADAL" clId="{C825C63E-97F0-3E42-A306-AAA50D38C5BD}" dt="2025-04-14T14:51:44.754" v="368"/>
          <ac:spMkLst>
            <pc:docMk/>
            <pc:sldMk cId="963612804" sldId="270"/>
            <ac:spMk id="144" creationId="{9B0B295A-6E22-60A5-430F-C8C4A0943818}"/>
          </ac:spMkLst>
        </pc:spChg>
        <pc:spChg chg="mod">
          <ac:chgData name="Marley Gonsalves" userId="8de5e5e5-3b58-4aa9-87a2-bb3ab88bc282" providerId="ADAL" clId="{C825C63E-97F0-3E42-A306-AAA50D38C5BD}" dt="2025-04-14T14:51:44.754" v="368"/>
          <ac:spMkLst>
            <pc:docMk/>
            <pc:sldMk cId="963612804" sldId="270"/>
            <ac:spMk id="146" creationId="{36BE4E00-2056-F23E-AAEE-B7453BE1E8A4}"/>
          </ac:spMkLst>
        </pc:spChg>
        <pc:spChg chg="mod">
          <ac:chgData name="Marley Gonsalves" userId="8de5e5e5-3b58-4aa9-87a2-bb3ab88bc282" providerId="ADAL" clId="{C825C63E-97F0-3E42-A306-AAA50D38C5BD}" dt="2025-04-14T14:51:44.754" v="368"/>
          <ac:spMkLst>
            <pc:docMk/>
            <pc:sldMk cId="963612804" sldId="270"/>
            <ac:spMk id="147" creationId="{7B6AB7A7-21FD-F9DA-7F63-F101D4C9ED2F}"/>
          </ac:spMkLst>
        </pc:spChg>
        <pc:spChg chg="mod">
          <ac:chgData name="Marley Gonsalves" userId="8de5e5e5-3b58-4aa9-87a2-bb3ab88bc282" providerId="ADAL" clId="{C825C63E-97F0-3E42-A306-AAA50D38C5BD}" dt="2025-04-14T14:51:44.754" v="368"/>
          <ac:spMkLst>
            <pc:docMk/>
            <pc:sldMk cId="963612804" sldId="270"/>
            <ac:spMk id="150" creationId="{A4B8F1C8-7276-98D3-1E85-2217ABC565FF}"/>
          </ac:spMkLst>
        </pc:spChg>
        <pc:spChg chg="mod">
          <ac:chgData name="Marley Gonsalves" userId="8de5e5e5-3b58-4aa9-87a2-bb3ab88bc282" providerId="ADAL" clId="{C825C63E-97F0-3E42-A306-AAA50D38C5BD}" dt="2025-04-14T14:51:44.754" v="368"/>
          <ac:spMkLst>
            <pc:docMk/>
            <pc:sldMk cId="963612804" sldId="270"/>
            <ac:spMk id="154" creationId="{7E1DC039-5B03-20C8-E003-822EAB6809DE}"/>
          </ac:spMkLst>
        </pc:spChg>
        <pc:spChg chg="mod">
          <ac:chgData name="Marley Gonsalves" userId="8de5e5e5-3b58-4aa9-87a2-bb3ab88bc282" providerId="ADAL" clId="{C825C63E-97F0-3E42-A306-AAA50D38C5BD}" dt="2025-04-14T14:51:44.754" v="368"/>
          <ac:spMkLst>
            <pc:docMk/>
            <pc:sldMk cId="963612804" sldId="270"/>
            <ac:spMk id="155" creationId="{187A6A51-86D7-7B22-0831-AC5827E13FD7}"/>
          </ac:spMkLst>
        </pc:spChg>
        <pc:spChg chg="mod">
          <ac:chgData name="Marley Gonsalves" userId="8de5e5e5-3b58-4aa9-87a2-bb3ab88bc282" providerId="ADAL" clId="{C825C63E-97F0-3E42-A306-AAA50D38C5BD}" dt="2025-04-14T14:51:44.754" v="368"/>
          <ac:spMkLst>
            <pc:docMk/>
            <pc:sldMk cId="963612804" sldId="270"/>
            <ac:spMk id="156" creationId="{99857FBB-AFCD-5CA9-31E8-82BBB0E00292}"/>
          </ac:spMkLst>
        </pc:spChg>
        <pc:spChg chg="mod">
          <ac:chgData name="Marley Gonsalves" userId="8de5e5e5-3b58-4aa9-87a2-bb3ab88bc282" providerId="ADAL" clId="{C825C63E-97F0-3E42-A306-AAA50D38C5BD}" dt="2025-04-14T14:51:44.754" v="368"/>
          <ac:spMkLst>
            <pc:docMk/>
            <pc:sldMk cId="963612804" sldId="270"/>
            <ac:spMk id="158" creationId="{E676CE8B-E025-7610-EFB6-8924F6ED44FD}"/>
          </ac:spMkLst>
        </pc:spChg>
        <pc:spChg chg="mod">
          <ac:chgData name="Marley Gonsalves" userId="8de5e5e5-3b58-4aa9-87a2-bb3ab88bc282" providerId="ADAL" clId="{C825C63E-97F0-3E42-A306-AAA50D38C5BD}" dt="2025-04-14T14:51:44.754" v="368"/>
          <ac:spMkLst>
            <pc:docMk/>
            <pc:sldMk cId="963612804" sldId="270"/>
            <ac:spMk id="160" creationId="{B13BF1D9-C439-7F46-B6E8-10F9BC7C5FCA}"/>
          </ac:spMkLst>
        </pc:spChg>
        <pc:spChg chg="mod">
          <ac:chgData name="Marley Gonsalves" userId="8de5e5e5-3b58-4aa9-87a2-bb3ab88bc282" providerId="ADAL" clId="{C825C63E-97F0-3E42-A306-AAA50D38C5BD}" dt="2025-04-14T14:51:44.754" v="368"/>
          <ac:spMkLst>
            <pc:docMk/>
            <pc:sldMk cId="963612804" sldId="270"/>
            <ac:spMk id="161" creationId="{90000EDD-C35C-D8E4-0AB9-970D4BBF3147}"/>
          </ac:spMkLst>
        </pc:spChg>
        <pc:spChg chg="mod">
          <ac:chgData name="Marley Gonsalves" userId="8de5e5e5-3b58-4aa9-87a2-bb3ab88bc282" providerId="ADAL" clId="{C825C63E-97F0-3E42-A306-AAA50D38C5BD}" dt="2025-04-14T14:52:10.956" v="370"/>
          <ac:spMkLst>
            <pc:docMk/>
            <pc:sldMk cId="963612804" sldId="270"/>
            <ac:spMk id="164" creationId="{8741D951-A218-FD61-E5A5-9A738BE9D006}"/>
          </ac:spMkLst>
        </pc:spChg>
        <pc:spChg chg="mod">
          <ac:chgData name="Marley Gonsalves" userId="8de5e5e5-3b58-4aa9-87a2-bb3ab88bc282" providerId="ADAL" clId="{C825C63E-97F0-3E42-A306-AAA50D38C5BD}" dt="2025-04-14T14:52:10.956" v="370"/>
          <ac:spMkLst>
            <pc:docMk/>
            <pc:sldMk cId="963612804" sldId="270"/>
            <ac:spMk id="165" creationId="{7D6F8D9D-2E08-4D9D-87BC-A787BF7C5DC1}"/>
          </ac:spMkLst>
        </pc:spChg>
        <pc:spChg chg="mod">
          <ac:chgData name="Marley Gonsalves" userId="8de5e5e5-3b58-4aa9-87a2-bb3ab88bc282" providerId="ADAL" clId="{C825C63E-97F0-3E42-A306-AAA50D38C5BD}" dt="2025-04-14T14:52:10.956" v="370"/>
          <ac:spMkLst>
            <pc:docMk/>
            <pc:sldMk cId="963612804" sldId="270"/>
            <ac:spMk id="166" creationId="{BE18E092-C365-2545-A8D3-BFC6D9E09FE7}"/>
          </ac:spMkLst>
        </pc:spChg>
        <pc:spChg chg="mod">
          <ac:chgData name="Marley Gonsalves" userId="8de5e5e5-3b58-4aa9-87a2-bb3ab88bc282" providerId="ADAL" clId="{C825C63E-97F0-3E42-A306-AAA50D38C5BD}" dt="2025-04-14T14:52:10.956" v="370"/>
          <ac:spMkLst>
            <pc:docMk/>
            <pc:sldMk cId="963612804" sldId="270"/>
            <ac:spMk id="168" creationId="{95056F41-9A71-0A93-8F87-5B91A090F0E9}"/>
          </ac:spMkLst>
        </pc:spChg>
        <pc:spChg chg="mod">
          <ac:chgData name="Marley Gonsalves" userId="8de5e5e5-3b58-4aa9-87a2-bb3ab88bc282" providerId="ADAL" clId="{C825C63E-97F0-3E42-A306-AAA50D38C5BD}" dt="2025-04-14T14:52:10.956" v="370"/>
          <ac:spMkLst>
            <pc:docMk/>
            <pc:sldMk cId="963612804" sldId="270"/>
            <ac:spMk id="171" creationId="{A5A4C52E-481C-ABEC-15EC-D9A5FC712A0B}"/>
          </ac:spMkLst>
        </pc:spChg>
        <pc:spChg chg="mod">
          <ac:chgData name="Marley Gonsalves" userId="8de5e5e5-3b58-4aa9-87a2-bb3ab88bc282" providerId="ADAL" clId="{C825C63E-97F0-3E42-A306-AAA50D38C5BD}" dt="2025-04-14T14:52:10.956" v="370"/>
          <ac:spMkLst>
            <pc:docMk/>
            <pc:sldMk cId="963612804" sldId="270"/>
            <ac:spMk id="174" creationId="{4769F813-F743-A7A4-1431-718323F70664}"/>
          </ac:spMkLst>
        </pc:spChg>
        <pc:spChg chg="mod">
          <ac:chgData name="Marley Gonsalves" userId="8de5e5e5-3b58-4aa9-87a2-bb3ab88bc282" providerId="ADAL" clId="{C825C63E-97F0-3E42-A306-AAA50D38C5BD}" dt="2025-04-14T14:52:10.956" v="370"/>
          <ac:spMkLst>
            <pc:docMk/>
            <pc:sldMk cId="963612804" sldId="270"/>
            <ac:spMk id="175" creationId="{9E6397BD-1858-8458-B76A-55E9E4DF7B9C}"/>
          </ac:spMkLst>
        </pc:spChg>
        <pc:spChg chg="mod">
          <ac:chgData name="Marley Gonsalves" userId="8de5e5e5-3b58-4aa9-87a2-bb3ab88bc282" providerId="ADAL" clId="{C825C63E-97F0-3E42-A306-AAA50D38C5BD}" dt="2025-04-14T14:52:10.956" v="370"/>
          <ac:spMkLst>
            <pc:docMk/>
            <pc:sldMk cId="963612804" sldId="270"/>
            <ac:spMk id="176" creationId="{8BEDD1C7-E236-2A57-66A5-DC1779E98A58}"/>
          </ac:spMkLst>
        </pc:spChg>
        <pc:spChg chg="mod">
          <ac:chgData name="Marley Gonsalves" userId="8de5e5e5-3b58-4aa9-87a2-bb3ab88bc282" providerId="ADAL" clId="{C825C63E-97F0-3E42-A306-AAA50D38C5BD}" dt="2025-04-14T14:52:10.956" v="370"/>
          <ac:spMkLst>
            <pc:docMk/>
            <pc:sldMk cId="963612804" sldId="270"/>
            <ac:spMk id="177" creationId="{2B2E8F8B-B42F-5E7B-F72E-020EFD390D01}"/>
          </ac:spMkLst>
        </pc:spChg>
        <pc:spChg chg="mod">
          <ac:chgData name="Marley Gonsalves" userId="8de5e5e5-3b58-4aa9-87a2-bb3ab88bc282" providerId="ADAL" clId="{C825C63E-97F0-3E42-A306-AAA50D38C5BD}" dt="2025-04-14T14:52:10.956" v="370"/>
          <ac:spMkLst>
            <pc:docMk/>
            <pc:sldMk cId="963612804" sldId="270"/>
            <ac:spMk id="178" creationId="{9F5BF19C-9524-1728-BC7B-3F7BD6261D83}"/>
          </ac:spMkLst>
        </pc:spChg>
        <pc:spChg chg="add mod">
          <ac:chgData name="Marley Gonsalves" userId="8de5e5e5-3b58-4aa9-87a2-bb3ab88bc282" providerId="ADAL" clId="{C825C63E-97F0-3E42-A306-AAA50D38C5BD}" dt="2025-04-14T15:08:51.145" v="409" actId="164"/>
          <ac:spMkLst>
            <pc:docMk/>
            <pc:sldMk cId="963612804" sldId="270"/>
            <ac:spMk id="183" creationId="{62610D76-0E17-BB54-493B-E6D6DA7B72A3}"/>
          </ac:spMkLst>
        </pc:spChg>
        <pc:spChg chg="add mod">
          <ac:chgData name="Marley Gonsalves" userId="8de5e5e5-3b58-4aa9-87a2-bb3ab88bc282" providerId="ADAL" clId="{C825C63E-97F0-3E42-A306-AAA50D38C5BD}" dt="2025-04-14T15:08:51.145" v="409" actId="164"/>
          <ac:spMkLst>
            <pc:docMk/>
            <pc:sldMk cId="963612804" sldId="270"/>
            <ac:spMk id="184" creationId="{A4B6F1C1-E9D2-4ABB-1EDB-782D51FED80B}"/>
          </ac:spMkLst>
        </pc:spChg>
        <pc:spChg chg="add del mod">
          <ac:chgData name="Marley Gonsalves" userId="8de5e5e5-3b58-4aa9-87a2-bb3ab88bc282" providerId="ADAL" clId="{C825C63E-97F0-3E42-A306-AAA50D38C5BD}" dt="2025-04-14T15:06:40.653" v="397" actId="21"/>
          <ac:spMkLst>
            <pc:docMk/>
            <pc:sldMk cId="963612804" sldId="270"/>
            <ac:spMk id="185" creationId="{2F73A82E-A7B6-9575-2CE4-42B939ECBA07}"/>
          </ac:spMkLst>
        </pc:spChg>
        <pc:spChg chg="add mod">
          <ac:chgData name="Marley Gonsalves" userId="8de5e5e5-3b58-4aa9-87a2-bb3ab88bc282" providerId="ADAL" clId="{C825C63E-97F0-3E42-A306-AAA50D38C5BD}" dt="2025-04-14T15:08:51.145" v="409" actId="164"/>
          <ac:spMkLst>
            <pc:docMk/>
            <pc:sldMk cId="963612804" sldId="270"/>
            <ac:spMk id="186" creationId="{336DC59B-E134-AF1C-8893-5826A4A4DF3E}"/>
          </ac:spMkLst>
        </pc:spChg>
        <pc:spChg chg="add mod">
          <ac:chgData name="Marley Gonsalves" userId="8de5e5e5-3b58-4aa9-87a2-bb3ab88bc282" providerId="ADAL" clId="{C825C63E-97F0-3E42-A306-AAA50D38C5BD}" dt="2025-04-14T15:08:51.145" v="409" actId="164"/>
          <ac:spMkLst>
            <pc:docMk/>
            <pc:sldMk cId="963612804" sldId="270"/>
            <ac:spMk id="187" creationId="{27B0822A-A41B-AF17-0EE2-911624A4D813}"/>
          </ac:spMkLst>
        </pc:spChg>
        <pc:spChg chg="add mod">
          <ac:chgData name="Marley Gonsalves" userId="8de5e5e5-3b58-4aa9-87a2-bb3ab88bc282" providerId="ADAL" clId="{C825C63E-97F0-3E42-A306-AAA50D38C5BD}" dt="2025-04-14T15:09:42.810" v="420" actId="14100"/>
          <ac:spMkLst>
            <pc:docMk/>
            <pc:sldMk cId="963612804" sldId="270"/>
            <ac:spMk id="189" creationId="{A46595B9-4935-4979-5DDE-CC46B4570C3C}"/>
          </ac:spMkLst>
        </pc:spChg>
        <pc:spChg chg="add mod">
          <ac:chgData name="Marley Gonsalves" userId="8de5e5e5-3b58-4aa9-87a2-bb3ab88bc282" providerId="ADAL" clId="{C825C63E-97F0-3E42-A306-AAA50D38C5BD}" dt="2025-04-14T15:09:53.047" v="423" actId="1076"/>
          <ac:spMkLst>
            <pc:docMk/>
            <pc:sldMk cId="963612804" sldId="270"/>
            <ac:spMk id="190" creationId="{D4FC3C5F-B27A-A962-5F15-829A399D95D7}"/>
          </ac:spMkLst>
        </pc:spChg>
        <pc:spChg chg="add mod">
          <ac:chgData name="Marley Gonsalves" userId="8de5e5e5-3b58-4aa9-87a2-bb3ab88bc282" providerId="ADAL" clId="{C825C63E-97F0-3E42-A306-AAA50D38C5BD}" dt="2025-04-14T15:10:24.533" v="426" actId="1076"/>
          <ac:spMkLst>
            <pc:docMk/>
            <pc:sldMk cId="963612804" sldId="270"/>
            <ac:spMk id="191" creationId="{47A70B4C-88B7-E596-9BA3-B9DC5F052336}"/>
          </ac:spMkLst>
        </pc:spChg>
        <pc:spChg chg="add mod">
          <ac:chgData name="Marley Gonsalves" userId="8de5e5e5-3b58-4aa9-87a2-bb3ab88bc282" providerId="ADAL" clId="{C825C63E-97F0-3E42-A306-AAA50D38C5BD}" dt="2025-04-14T15:12:00.029" v="428" actId="1076"/>
          <ac:spMkLst>
            <pc:docMk/>
            <pc:sldMk cId="963612804" sldId="270"/>
            <ac:spMk id="192" creationId="{0FEBA6E5-3338-0C25-7B0A-EC9FF781C744}"/>
          </ac:spMkLst>
        </pc:spChg>
        <pc:spChg chg="add mod">
          <ac:chgData name="Marley Gonsalves" userId="8de5e5e5-3b58-4aa9-87a2-bb3ab88bc282" providerId="ADAL" clId="{C825C63E-97F0-3E42-A306-AAA50D38C5BD}" dt="2025-04-14T15:14:26.159" v="453" actId="1076"/>
          <ac:spMkLst>
            <pc:docMk/>
            <pc:sldMk cId="963612804" sldId="270"/>
            <ac:spMk id="193" creationId="{C9563512-6C71-1285-8D57-42ED31056096}"/>
          </ac:spMkLst>
        </pc:spChg>
        <pc:spChg chg="add mod">
          <ac:chgData name="Marley Gonsalves" userId="8de5e5e5-3b58-4aa9-87a2-bb3ab88bc282" providerId="ADAL" clId="{C825C63E-97F0-3E42-A306-AAA50D38C5BD}" dt="2025-04-14T15:15:56.520" v="463" actId="1076"/>
          <ac:spMkLst>
            <pc:docMk/>
            <pc:sldMk cId="963612804" sldId="270"/>
            <ac:spMk id="194" creationId="{236D7A5D-E652-ED00-CFC8-0BCFBFF2C5AD}"/>
          </ac:spMkLst>
        </pc:spChg>
        <pc:spChg chg="add mod">
          <ac:chgData name="Marley Gonsalves" userId="8de5e5e5-3b58-4aa9-87a2-bb3ab88bc282" providerId="ADAL" clId="{C825C63E-97F0-3E42-A306-AAA50D38C5BD}" dt="2025-04-14T15:15:41.129" v="460" actId="1076"/>
          <ac:spMkLst>
            <pc:docMk/>
            <pc:sldMk cId="963612804" sldId="270"/>
            <ac:spMk id="195" creationId="{0591F162-282D-AAC6-E351-52FC9711BDF5}"/>
          </ac:spMkLst>
        </pc:spChg>
        <pc:spChg chg="add mod">
          <ac:chgData name="Marley Gonsalves" userId="8de5e5e5-3b58-4aa9-87a2-bb3ab88bc282" providerId="ADAL" clId="{C825C63E-97F0-3E42-A306-AAA50D38C5BD}" dt="2025-04-14T15:15:27.650" v="457" actId="1076"/>
          <ac:spMkLst>
            <pc:docMk/>
            <pc:sldMk cId="963612804" sldId="270"/>
            <ac:spMk id="196" creationId="{1DC7A99A-8890-9EFD-3454-05ED8FC47E2A}"/>
          </ac:spMkLst>
        </pc:spChg>
        <pc:grpChg chg="mod">
          <ac:chgData name="Marley Gonsalves" userId="8de5e5e5-3b58-4aa9-87a2-bb3ab88bc282" providerId="ADAL" clId="{C825C63E-97F0-3E42-A306-AAA50D38C5BD}" dt="2025-04-14T15:12:20.600" v="435" actId="1076"/>
          <ac:grpSpMkLst>
            <pc:docMk/>
            <pc:sldMk cId="963612804" sldId="270"/>
            <ac:grpSpMk id="18" creationId="{FEB69822-2E8D-EF89-F38B-BF18EF4B631C}"/>
          </ac:grpSpMkLst>
        </pc:grpChg>
        <pc:grpChg chg="mod">
          <ac:chgData name="Marley Gonsalves" userId="8de5e5e5-3b58-4aa9-87a2-bb3ab88bc282" providerId="ADAL" clId="{C825C63E-97F0-3E42-A306-AAA50D38C5BD}" dt="2025-04-14T14:28:09.181" v="66" actId="1076"/>
          <ac:grpSpMkLst>
            <pc:docMk/>
            <pc:sldMk cId="963612804" sldId="270"/>
            <ac:grpSpMk id="50" creationId="{B992D647-F205-61EE-C76D-E846A5D15F1E}"/>
          </ac:grpSpMkLst>
        </pc:grpChg>
        <pc:grpChg chg="add del mod">
          <ac:chgData name="Marley Gonsalves" userId="8de5e5e5-3b58-4aa9-87a2-bb3ab88bc282" providerId="ADAL" clId="{C825C63E-97F0-3E42-A306-AAA50D38C5BD}" dt="2025-04-14T14:38:47.438" v="320" actId="478"/>
          <ac:grpSpMkLst>
            <pc:docMk/>
            <pc:sldMk cId="963612804" sldId="270"/>
            <ac:grpSpMk id="56" creationId="{37A31F0B-F44E-E05D-2EE7-0900DFD6EAF6}"/>
          </ac:grpSpMkLst>
        </pc:grpChg>
        <pc:grpChg chg="add del mod">
          <ac:chgData name="Marley Gonsalves" userId="8de5e5e5-3b58-4aa9-87a2-bb3ab88bc282" providerId="ADAL" clId="{C825C63E-97F0-3E42-A306-AAA50D38C5BD}" dt="2025-04-14T15:08:52.977" v="410" actId="478"/>
          <ac:grpSpMkLst>
            <pc:docMk/>
            <pc:sldMk cId="963612804" sldId="270"/>
            <ac:grpSpMk id="98" creationId="{BB57CB46-63EA-5616-F54B-B585B611CA16}"/>
          </ac:grpSpMkLst>
        </pc:grpChg>
        <pc:grpChg chg="add del mod">
          <ac:chgData name="Marley Gonsalves" userId="8de5e5e5-3b58-4aa9-87a2-bb3ab88bc282" providerId="ADAL" clId="{C825C63E-97F0-3E42-A306-AAA50D38C5BD}" dt="2025-04-14T14:51:18.898" v="360" actId="478"/>
          <ac:grpSpMkLst>
            <pc:docMk/>
            <pc:sldMk cId="963612804" sldId="270"/>
            <ac:grpSpMk id="118" creationId="{A1297CB2-515B-50F7-0F7B-96C7BF150534}"/>
          </ac:grpSpMkLst>
        </pc:grpChg>
        <pc:grpChg chg="mod">
          <ac:chgData name="Marley Gonsalves" userId="8de5e5e5-3b58-4aa9-87a2-bb3ab88bc282" providerId="ADAL" clId="{C825C63E-97F0-3E42-A306-AAA50D38C5BD}" dt="2025-04-14T14:51:38.329" v="364" actId="1076"/>
          <ac:grpSpMkLst>
            <pc:docMk/>
            <pc:sldMk cId="963612804" sldId="270"/>
            <ac:grpSpMk id="122" creationId="{5E112D50-5E34-FE57-15D7-4425839D3667}"/>
          </ac:grpSpMkLst>
        </pc:grpChg>
        <pc:grpChg chg="mod">
          <ac:chgData name="Marley Gonsalves" userId="8de5e5e5-3b58-4aa9-87a2-bb3ab88bc282" providerId="ADAL" clId="{C825C63E-97F0-3E42-A306-AAA50D38C5BD}" dt="2025-04-14T14:52:31.473" v="378" actId="14100"/>
          <ac:grpSpMkLst>
            <pc:docMk/>
            <pc:sldMk cId="963612804" sldId="270"/>
            <ac:grpSpMk id="162" creationId="{22D16A9F-5634-BF7F-F5EC-84556D4595FF}"/>
          </ac:grpSpMkLst>
        </pc:grpChg>
        <pc:grpChg chg="add mod">
          <ac:chgData name="Marley Gonsalves" userId="8de5e5e5-3b58-4aa9-87a2-bb3ab88bc282" providerId="ADAL" clId="{C825C63E-97F0-3E42-A306-AAA50D38C5BD}" dt="2025-04-14T15:08:55.293" v="411" actId="1076"/>
          <ac:grpSpMkLst>
            <pc:docMk/>
            <pc:sldMk cId="963612804" sldId="270"/>
            <ac:grpSpMk id="188" creationId="{9F17675D-A255-5E72-F7CC-0E1E902E6E75}"/>
          </ac:grpSpMkLst>
        </pc:grpChg>
        <pc:picChg chg="mod">
          <ac:chgData name="Marley Gonsalves" userId="8de5e5e5-3b58-4aa9-87a2-bb3ab88bc282" providerId="ADAL" clId="{C825C63E-97F0-3E42-A306-AAA50D38C5BD}" dt="2025-04-14T14:28:28.939" v="68" actId="1076"/>
          <ac:picMkLst>
            <pc:docMk/>
            <pc:sldMk cId="963612804" sldId="270"/>
            <ac:picMk id="31" creationId="{FD6DD4F3-51CD-BCC0-1540-88580352E204}"/>
          </ac:picMkLst>
        </pc:picChg>
        <pc:picChg chg="mod">
          <ac:chgData name="Marley Gonsalves" userId="8de5e5e5-3b58-4aa9-87a2-bb3ab88bc282" providerId="ADAL" clId="{C825C63E-97F0-3E42-A306-AAA50D38C5BD}" dt="2025-04-14T14:27:08.939" v="54" actId="1076"/>
          <ac:picMkLst>
            <pc:docMk/>
            <pc:sldMk cId="963612804" sldId="270"/>
            <ac:picMk id="37" creationId="{7D54EE1F-066F-1F5D-83E7-F67B02D1C882}"/>
          </ac:picMkLst>
        </pc:picChg>
        <pc:picChg chg="mod">
          <ac:chgData name="Marley Gonsalves" userId="8de5e5e5-3b58-4aa9-87a2-bb3ab88bc282" providerId="ADAL" clId="{C825C63E-97F0-3E42-A306-AAA50D38C5BD}" dt="2025-04-14T14:27:14.820" v="55" actId="1076"/>
          <ac:picMkLst>
            <pc:docMk/>
            <pc:sldMk cId="963612804" sldId="270"/>
            <ac:picMk id="39" creationId="{63ED5864-A924-122C-A748-1E7C324BE5C4}"/>
          </ac:picMkLst>
        </pc:picChg>
        <pc:picChg chg="mod">
          <ac:chgData name="Marley Gonsalves" userId="8de5e5e5-3b58-4aa9-87a2-bb3ab88bc282" providerId="ADAL" clId="{C825C63E-97F0-3E42-A306-AAA50D38C5BD}" dt="2025-04-14T14:28:42.260" v="69" actId="1076"/>
          <ac:picMkLst>
            <pc:docMk/>
            <pc:sldMk cId="963612804" sldId="270"/>
            <ac:picMk id="43" creationId="{5E745E30-0C90-58F5-3333-E1E37FFD3C02}"/>
          </ac:picMkLst>
        </pc:picChg>
        <pc:picChg chg="mod">
          <ac:chgData name="Marley Gonsalves" userId="8de5e5e5-3b58-4aa9-87a2-bb3ab88bc282" providerId="ADAL" clId="{C825C63E-97F0-3E42-A306-AAA50D38C5BD}" dt="2025-04-14T14:38:46.391" v="319" actId="1076"/>
          <ac:picMkLst>
            <pc:docMk/>
            <pc:sldMk cId="963612804" sldId="270"/>
            <ac:picMk id="52" creationId="{7872D971-53B9-C5B1-0571-EB7112FC1A26}"/>
          </ac:picMkLst>
        </pc:picChg>
        <pc:picChg chg="mod">
          <ac:chgData name="Marley Gonsalves" userId="8de5e5e5-3b58-4aa9-87a2-bb3ab88bc282" providerId="ADAL" clId="{C825C63E-97F0-3E42-A306-AAA50D38C5BD}" dt="2025-04-14T14:39:25.326" v="321"/>
          <ac:picMkLst>
            <pc:docMk/>
            <pc:sldMk cId="963612804" sldId="270"/>
            <ac:picMk id="119" creationId="{E25CF46C-DEFF-9FB0-2271-4A570142534B}"/>
          </ac:picMkLst>
        </pc:picChg>
        <pc:picChg chg="mod">
          <ac:chgData name="Marley Gonsalves" userId="8de5e5e5-3b58-4aa9-87a2-bb3ab88bc282" providerId="ADAL" clId="{C825C63E-97F0-3E42-A306-AAA50D38C5BD}" dt="2025-04-14T14:51:42.578" v="367" actId="1076"/>
          <ac:picMkLst>
            <pc:docMk/>
            <pc:sldMk cId="963612804" sldId="270"/>
            <ac:picMk id="139" creationId="{B86D375E-64D5-A14B-EDBC-6BAD228FAC73}"/>
          </ac:picMkLst>
        </pc:picChg>
        <pc:picChg chg="add mod">
          <ac:chgData name="Marley Gonsalves" userId="8de5e5e5-3b58-4aa9-87a2-bb3ab88bc282" providerId="ADAL" clId="{C825C63E-97F0-3E42-A306-AAA50D38C5BD}" dt="2025-04-14T15:08:51.145" v="409" actId="164"/>
          <ac:picMkLst>
            <pc:docMk/>
            <pc:sldMk cId="963612804" sldId="270"/>
            <ac:picMk id="182" creationId="{1F6E4801-B354-E5F8-BC2A-5121663AE875}"/>
          </ac:picMkLst>
        </pc:picChg>
      </pc:sldChg>
      <pc:sldChg chg="modSp add del mod">
        <pc:chgData name="Marley Gonsalves" userId="8de5e5e5-3b58-4aa9-87a2-bb3ab88bc282" providerId="ADAL" clId="{C825C63E-97F0-3E42-A306-AAA50D38C5BD}" dt="2025-04-14T15:18:43.751" v="464" actId="2696"/>
        <pc:sldMkLst>
          <pc:docMk/>
          <pc:sldMk cId="871012293" sldId="271"/>
        </pc:sldMkLst>
        <pc:grpChg chg="mod">
          <ac:chgData name="Marley Gonsalves" userId="8de5e5e5-3b58-4aa9-87a2-bb3ab88bc282" providerId="ADAL" clId="{C825C63E-97F0-3E42-A306-AAA50D38C5BD}" dt="2025-04-14T14:37:24.327" v="303" actId="1076"/>
          <ac:grpSpMkLst>
            <pc:docMk/>
            <pc:sldMk cId="871012293" sldId="271"/>
            <ac:grpSpMk id="10" creationId="{B47DE785-FE35-CED5-83A5-1C6D8630C620}"/>
          </ac:grpSpMkLst>
        </pc:grpChg>
      </pc:sldChg>
      <pc:sldChg chg="add del">
        <pc:chgData name="Marley Gonsalves" userId="8de5e5e5-3b58-4aa9-87a2-bb3ab88bc282" providerId="ADAL" clId="{C825C63E-97F0-3E42-A306-AAA50D38C5BD}" dt="2025-04-14T15:18:45.006" v="466" actId="2696"/>
        <pc:sldMkLst>
          <pc:docMk/>
          <pc:sldMk cId="2767137194" sldId="272"/>
        </pc:sldMkLst>
      </pc:sldChg>
      <pc:sldChg chg="add del">
        <pc:chgData name="Marley Gonsalves" userId="8de5e5e5-3b58-4aa9-87a2-bb3ab88bc282" providerId="ADAL" clId="{C825C63E-97F0-3E42-A306-AAA50D38C5BD}" dt="2025-04-14T15:18:45.364" v="467" actId="2696"/>
        <pc:sldMkLst>
          <pc:docMk/>
          <pc:sldMk cId="826756433" sldId="273"/>
        </pc:sldMkLst>
      </pc:sldChg>
      <pc:sldChg chg="addSp delSp modSp add del mod">
        <pc:chgData name="Marley Gonsalves" userId="8de5e5e5-3b58-4aa9-87a2-bb3ab88bc282" providerId="ADAL" clId="{C825C63E-97F0-3E42-A306-AAA50D38C5BD}" dt="2025-04-14T15:18:44.595" v="465" actId="2696"/>
        <pc:sldMkLst>
          <pc:docMk/>
          <pc:sldMk cId="3621642241" sldId="274"/>
        </pc:sldMkLst>
        <pc:spChg chg="mod">
          <ac:chgData name="Marley Gonsalves" userId="8de5e5e5-3b58-4aa9-87a2-bb3ab88bc282" providerId="ADAL" clId="{C825C63E-97F0-3E42-A306-AAA50D38C5BD}" dt="2025-04-14T14:50:46.705" v="349" actId="208"/>
          <ac:spMkLst>
            <pc:docMk/>
            <pc:sldMk cId="3621642241" sldId="274"/>
            <ac:spMk id="2" creationId="{6D4C1EA3-5EA2-B8FF-6577-229D78F89CEC}"/>
          </ac:spMkLst>
        </pc:spChg>
        <pc:spChg chg="mod">
          <ac:chgData name="Marley Gonsalves" userId="8de5e5e5-3b58-4aa9-87a2-bb3ab88bc282" providerId="ADAL" clId="{C825C63E-97F0-3E42-A306-AAA50D38C5BD}" dt="2025-04-14T14:50:46.705" v="349" actId="208"/>
          <ac:spMkLst>
            <pc:docMk/>
            <pc:sldMk cId="3621642241" sldId="274"/>
            <ac:spMk id="3" creationId="{06599019-CE3A-D561-38C1-68695BA7D969}"/>
          </ac:spMkLst>
        </pc:spChg>
        <pc:spChg chg="mod">
          <ac:chgData name="Marley Gonsalves" userId="8de5e5e5-3b58-4aa9-87a2-bb3ab88bc282" providerId="ADAL" clId="{C825C63E-97F0-3E42-A306-AAA50D38C5BD}" dt="2025-04-14T14:50:46.705" v="349" actId="208"/>
          <ac:spMkLst>
            <pc:docMk/>
            <pc:sldMk cId="3621642241" sldId="274"/>
            <ac:spMk id="4" creationId="{2F42B36C-887A-3560-F265-33FFB7F6539F}"/>
          </ac:spMkLst>
        </pc:spChg>
        <pc:spChg chg="mod">
          <ac:chgData name="Marley Gonsalves" userId="8de5e5e5-3b58-4aa9-87a2-bb3ab88bc282" providerId="ADAL" clId="{C825C63E-97F0-3E42-A306-AAA50D38C5BD}" dt="2025-04-14T14:50:46.705" v="349" actId="208"/>
          <ac:spMkLst>
            <pc:docMk/>
            <pc:sldMk cId="3621642241" sldId="274"/>
            <ac:spMk id="5" creationId="{E7A0D9C2-D389-AFA9-50BE-46C8CC025008}"/>
          </ac:spMkLst>
        </pc:spChg>
        <pc:spChg chg="mod">
          <ac:chgData name="Marley Gonsalves" userId="8de5e5e5-3b58-4aa9-87a2-bb3ab88bc282" providerId="ADAL" clId="{C825C63E-97F0-3E42-A306-AAA50D38C5BD}" dt="2025-04-14T14:50:46.705" v="349" actId="208"/>
          <ac:spMkLst>
            <pc:docMk/>
            <pc:sldMk cId="3621642241" sldId="274"/>
            <ac:spMk id="6" creationId="{CBC59829-0805-E46D-EE1A-BC2A447A5AA8}"/>
          </ac:spMkLst>
        </pc:spChg>
        <pc:spChg chg="mod">
          <ac:chgData name="Marley Gonsalves" userId="8de5e5e5-3b58-4aa9-87a2-bb3ab88bc282" providerId="ADAL" clId="{C825C63E-97F0-3E42-A306-AAA50D38C5BD}" dt="2025-04-14T14:50:46.705" v="349" actId="208"/>
          <ac:spMkLst>
            <pc:docMk/>
            <pc:sldMk cId="3621642241" sldId="274"/>
            <ac:spMk id="7" creationId="{4DA551C7-1E53-5630-265E-1D7561A45942}"/>
          </ac:spMkLst>
        </pc:spChg>
        <pc:spChg chg="mod">
          <ac:chgData name="Marley Gonsalves" userId="8de5e5e5-3b58-4aa9-87a2-bb3ab88bc282" providerId="ADAL" clId="{C825C63E-97F0-3E42-A306-AAA50D38C5BD}" dt="2025-04-14T14:43:04.477" v="336" actId="164"/>
          <ac:spMkLst>
            <pc:docMk/>
            <pc:sldMk cId="3621642241" sldId="274"/>
            <ac:spMk id="9" creationId="{69BECFAA-11D8-9833-9578-A70066D88F88}"/>
          </ac:spMkLst>
        </pc:spChg>
        <pc:spChg chg="add mod">
          <ac:chgData name="Marley Gonsalves" userId="8de5e5e5-3b58-4aa9-87a2-bb3ab88bc282" providerId="ADAL" clId="{C825C63E-97F0-3E42-A306-AAA50D38C5BD}" dt="2025-04-14T14:42:36.653" v="334" actId="1076"/>
          <ac:spMkLst>
            <pc:docMk/>
            <pc:sldMk cId="3621642241" sldId="274"/>
            <ac:spMk id="10" creationId="{BAA7DC71-113A-5C83-1524-908A3C21299F}"/>
          </ac:spMkLst>
        </pc:spChg>
        <pc:spChg chg="mod">
          <ac:chgData name="Marley Gonsalves" userId="8de5e5e5-3b58-4aa9-87a2-bb3ab88bc282" providerId="ADAL" clId="{C825C63E-97F0-3E42-A306-AAA50D38C5BD}" dt="2025-04-14T14:50:45.180" v="348" actId="208"/>
          <ac:spMkLst>
            <pc:docMk/>
            <pc:sldMk cId="3621642241" sldId="274"/>
            <ac:spMk id="13" creationId="{95424FB8-669A-5564-5350-97E3277526C2}"/>
          </ac:spMkLst>
        </pc:spChg>
        <pc:spChg chg="mod">
          <ac:chgData name="Marley Gonsalves" userId="8de5e5e5-3b58-4aa9-87a2-bb3ab88bc282" providerId="ADAL" clId="{C825C63E-97F0-3E42-A306-AAA50D38C5BD}" dt="2025-04-14T14:50:46.705" v="349" actId="208"/>
          <ac:spMkLst>
            <pc:docMk/>
            <pc:sldMk cId="3621642241" sldId="274"/>
            <ac:spMk id="14" creationId="{9DE941A2-85B1-6781-E228-37EA28010CB2}"/>
          </ac:spMkLst>
        </pc:spChg>
        <pc:spChg chg="mod">
          <ac:chgData name="Marley Gonsalves" userId="8de5e5e5-3b58-4aa9-87a2-bb3ab88bc282" providerId="ADAL" clId="{C825C63E-97F0-3E42-A306-AAA50D38C5BD}" dt="2025-04-14T14:50:46.705" v="349" actId="208"/>
          <ac:spMkLst>
            <pc:docMk/>
            <pc:sldMk cId="3621642241" sldId="274"/>
            <ac:spMk id="36" creationId="{944018DE-B623-B439-95E8-C87267E2F716}"/>
          </ac:spMkLst>
        </pc:spChg>
        <pc:spChg chg="mod">
          <ac:chgData name="Marley Gonsalves" userId="8de5e5e5-3b58-4aa9-87a2-bb3ab88bc282" providerId="ADAL" clId="{C825C63E-97F0-3E42-A306-AAA50D38C5BD}" dt="2025-04-14T14:50:46.705" v="349" actId="208"/>
          <ac:spMkLst>
            <pc:docMk/>
            <pc:sldMk cId="3621642241" sldId="274"/>
            <ac:spMk id="37" creationId="{05CA1BCD-0415-75F6-D48A-6AC1C88C3891}"/>
          </ac:spMkLst>
        </pc:spChg>
        <pc:spChg chg="mod">
          <ac:chgData name="Marley Gonsalves" userId="8de5e5e5-3b58-4aa9-87a2-bb3ab88bc282" providerId="ADAL" clId="{C825C63E-97F0-3E42-A306-AAA50D38C5BD}" dt="2025-04-14T14:50:46.705" v="349" actId="208"/>
          <ac:spMkLst>
            <pc:docMk/>
            <pc:sldMk cId="3621642241" sldId="274"/>
            <ac:spMk id="38" creationId="{86591D5C-5BA6-2276-DDEF-24195D92CF83}"/>
          </ac:spMkLst>
        </pc:spChg>
        <pc:spChg chg="add del mod">
          <ac:chgData name="Marley Gonsalves" userId="8de5e5e5-3b58-4aa9-87a2-bb3ab88bc282" providerId="ADAL" clId="{C825C63E-97F0-3E42-A306-AAA50D38C5BD}" dt="2025-04-14T14:52:00.638" v="369" actId="478"/>
          <ac:spMkLst>
            <pc:docMk/>
            <pc:sldMk cId="3621642241" sldId="274"/>
            <ac:spMk id="43" creationId="{5DA2C552-0D9F-8485-2E92-49F354A2DD66}"/>
          </ac:spMkLst>
        </pc:spChg>
        <pc:spChg chg="add mod">
          <ac:chgData name="Marley Gonsalves" userId="8de5e5e5-3b58-4aa9-87a2-bb3ab88bc282" providerId="ADAL" clId="{C825C63E-97F0-3E42-A306-AAA50D38C5BD}" dt="2025-04-14T15:07:24.227" v="405" actId="1076"/>
          <ac:spMkLst>
            <pc:docMk/>
            <pc:sldMk cId="3621642241" sldId="274"/>
            <ac:spMk id="44" creationId="{CD6BA997-2570-8E80-7998-AEF4C91506D1}"/>
          </ac:spMkLst>
        </pc:spChg>
        <pc:spChg chg="add mod">
          <ac:chgData name="Marley Gonsalves" userId="8de5e5e5-3b58-4aa9-87a2-bb3ab88bc282" providerId="ADAL" clId="{C825C63E-97F0-3E42-A306-AAA50D38C5BD}" dt="2025-04-14T15:07:28.680" v="407" actId="1076"/>
          <ac:spMkLst>
            <pc:docMk/>
            <pc:sldMk cId="3621642241" sldId="274"/>
            <ac:spMk id="45" creationId="{93659859-DE2B-4089-26F7-DAB0DB2E6187}"/>
          </ac:spMkLst>
        </pc:spChg>
        <pc:grpChg chg="mod">
          <ac:chgData name="Marley Gonsalves" userId="8de5e5e5-3b58-4aa9-87a2-bb3ab88bc282" providerId="ADAL" clId="{C825C63E-97F0-3E42-A306-AAA50D38C5BD}" dt="2025-04-14T14:42:58.636" v="335" actId="34136"/>
          <ac:grpSpMkLst>
            <pc:docMk/>
            <pc:sldMk cId="3621642241" sldId="274"/>
            <ac:grpSpMk id="11" creationId="{8B777797-98B8-06EA-B2A5-132D8A1CD28D}"/>
          </ac:grpSpMkLst>
        </pc:grpChg>
        <pc:grpChg chg="mod">
          <ac:chgData name="Marley Gonsalves" userId="8de5e5e5-3b58-4aa9-87a2-bb3ab88bc282" providerId="ADAL" clId="{C825C63E-97F0-3E42-A306-AAA50D38C5BD}" dt="2025-04-14T14:52:37.284" v="379" actId="1076"/>
          <ac:grpSpMkLst>
            <pc:docMk/>
            <pc:sldMk cId="3621642241" sldId="274"/>
            <ac:grpSpMk id="42" creationId="{2B346E3D-B17B-D9C3-04E7-E493A952AD02}"/>
          </ac:grpSpMkLst>
        </pc:grpChg>
        <pc:picChg chg="mod">
          <ac:chgData name="Marley Gonsalves" userId="8de5e5e5-3b58-4aa9-87a2-bb3ab88bc282" providerId="ADAL" clId="{C825C63E-97F0-3E42-A306-AAA50D38C5BD}" dt="2025-04-14T14:42:58.636" v="335" actId="34136"/>
          <ac:picMkLst>
            <pc:docMk/>
            <pc:sldMk cId="3621642241" sldId="274"/>
            <ac:picMk id="12" creationId="{4DDB1924-15FD-A281-E1B4-F3FD13C3C55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9BC14B-3BDA-4BB9-B800-AA2593691CDA}" type="datetimeFigureOut">
              <a:rPr lang="en-US" smtClean="0"/>
              <a:t>4/14/25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C6A5-37AD-4717-884C-4530992602F1}" type="slidenum">
              <a:rPr lang="en-US" smtClean="0"/>
              <a:t>‹#›</a:t>
            </a:fld>
            <a:endParaRPr lang="en-US"/>
          </a:p>
        </p:txBody>
      </p:sp>
    </p:spTree>
    <p:extLst>
      <p:ext uri="{BB962C8B-B14F-4D97-AF65-F5344CB8AC3E}">
        <p14:creationId xmlns:p14="http://schemas.microsoft.com/office/powerpoint/2010/main" val="5390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BC14B-3BDA-4BB9-B800-AA2593691CDA}" type="datetimeFigureOut">
              <a:rPr lang="en-US" smtClean="0"/>
              <a:t>4/14/25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C6A5-37AD-4717-884C-4530992602F1}" type="slidenum">
              <a:rPr lang="en-US" smtClean="0"/>
              <a:t>‹#›</a:t>
            </a:fld>
            <a:endParaRPr lang="en-US"/>
          </a:p>
        </p:txBody>
      </p:sp>
    </p:spTree>
    <p:extLst>
      <p:ext uri="{BB962C8B-B14F-4D97-AF65-F5344CB8AC3E}">
        <p14:creationId xmlns:p14="http://schemas.microsoft.com/office/powerpoint/2010/main" val="361899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BC14B-3BDA-4BB9-B800-AA2593691CDA}" type="datetimeFigureOut">
              <a:rPr lang="en-US" smtClean="0"/>
              <a:t>4/14/25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C6A5-37AD-4717-884C-4530992602F1}" type="slidenum">
              <a:rPr lang="en-US" smtClean="0"/>
              <a:t>‹#›</a:t>
            </a:fld>
            <a:endParaRPr lang="en-US"/>
          </a:p>
        </p:txBody>
      </p:sp>
    </p:spTree>
    <p:extLst>
      <p:ext uri="{BB962C8B-B14F-4D97-AF65-F5344CB8AC3E}">
        <p14:creationId xmlns:p14="http://schemas.microsoft.com/office/powerpoint/2010/main" val="115567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BC14B-3BDA-4BB9-B800-AA2593691CDA}" type="datetimeFigureOut">
              <a:rPr lang="en-US" smtClean="0"/>
              <a:t>4/14/25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C6A5-37AD-4717-884C-4530992602F1}" type="slidenum">
              <a:rPr lang="en-US" smtClean="0"/>
              <a:t>‹#›</a:t>
            </a:fld>
            <a:endParaRPr lang="en-US"/>
          </a:p>
        </p:txBody>
      </p:sp>
    </p:spTree>
    <p:extLst>
      <p:ext uri="{BB962C8B-B14F-4D97-AF65-F5344CB8AC3E}">
        <p14:creationId xmlns:p14="http://schemas.microsoft.com/office/powerpoint/2010/main" val="267184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9BC14B-3BDA-4BB9-B800-AA2593691CDA}" type="datetimeFigureOut">
              <a:rPr lang="en-US" smtClean="0"/>
              <a:t>4/14/25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C6A5-37AD-4717-884C-4530992602F1}" type="slidenum">
              <a:rPr lang="en-US" smtClean="0"/>
              <a:t>‹#›</a:t>
            </a:fld>
            <a:endParaRPr lang="en-US"/>
          </a:p>
        </p:txBody>
      </p:sp>
    </p:spTree>
    <p:extLst>
      <p:ext uri="{BB962C8B-B14F-4D97-AF65-F5344CB8AC3E}">
        <p14:creationId xmlns:p14="http://schemas.microsoft.com/office/powerpoint/2010/main" val="75977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9BC14B-3BDA-4BB9-B800-AA2593691CDA}" type="datetimeFigureOut">
              <a:rPr lang="en-US" smtClean="0"/>
              <a:t>4/14/25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C6A5-37AD-4717-884C-4530992602F1}" type="slidenum">
              <a:rPr lang="en-US" smtClean="0"/>
              <a:t>‹#›</a:t>
            </a:fld>
            <a:endParaRPr lang="en-US"/>
          </a:p>
        </p:txBody>
      </p:sp>
    </p:spTree>
    <p:extLst>
      <p:ext uri="{BB962C8B-B14F-4D97-AF65-F5344CB8AC3E}">
        <p14:creationId xmlns:p14="http://schemas.microsoft.com/office/powerpoint/2010/main" val="388140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9BC14B-3BDA-4BB9-B800-AA2593691CDA}" type="datetimeFigureOut">
              <a:rPr lang="en-US" smtClean="0"/>
              <a:t>4/14/25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C6A5-37AD-4717-884C-4530992602F1}" type="slidenum">
              <a:rPr lang="en-US" smtClean="0"/>
              <a:t>‹#›</a:t>
            </a:fld>
            <a:endParaRPr lang="en-US"/>
          </a:p>
        </p:txBody>
      </p:sp>
    </p:spTree>
    <p:extLst>
      <p:ext uri="{BB962C8B-B14F-4D97-AF65-F5344CB8AC3E}">
        <p14:creationId xmlns:p14="http://schemas.microsoft.com/office/powerpoint/2010/main" val="293376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9BC14B-3BDA-4BB9-B800-AA2593691CDA}" type="datetimeFigureOut">
              <a:rPr lang="en-US" smtClean="0"/>
              <a:t>4/14/25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C6A5-37AD-4717-884C-4530992602F1}" type="slidenum">
              <a:rPr lang="en-US" smtClean="0"/>
              <a:t>‹#›</a:t>
            </a:fld>
            <a:endParaRPr lang="en-US"/>
          </a:p>
        </p:txBody>
      </p:sp>
    </p:spTree>
    <p:extLst>
      <p:ext uri="{BB962C8B-B14F-4D97-AF65-F5344CB8AC3E}">
        <p14:creationId xmlns:p14="http://schemas.microsoft.com/office/powerpoint/2010/main" val="152681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BC14B-3BDA-4BB9-B800-AA2593691CDA}" type="datetimeFigureOut">
              <a:rPr lang="en-US" smtClean="0"/>
              <a:t>4/14/25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C6A5-37AD-4717-884C-4530992602F1}" type="slidenum">
              <a:rPr lang="en-US" smtClean="0"/>
              <a:t>‹#›</a:t>
            </a:fld>
            <a:endParaRPr lang="en-US"/>
          </a:p>
        </p:txBody>
      </p:sp>
    </p:spTree>
    <p:extLst>
      <p:ext uri="{BB962C8B-B14F-4D97-AF65-F5344CB8AC3E}">
        <p14:creationId xmlns:p14="http://schemas.microsoft.com/office/powerpoint/2010/main" val="4161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FE9BC14B-3BDA-4BB9-B800-AA2593691CDA}" type="datetimeFigureOut">
              <a:rPr lang="en-US" smtClean="0"/>
              <a:t>4/14/25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C6A5-37AD-4717-884C-4530992602F1}" type="slidenum">
              <a:rPr lang="en-US" smtClean="0"/>
              <a:t>‹#›</a:t>
            </a:fld>
            <a:endParaRPr lang="en-US"/>
          </a:p>
        </p:txBody>
      </p:sp>
    </p:spTree>
    <p:extLst>
      <p:ext uri="{BB962C8B-B14F-4D97-AF65-F5344CB8AC3E}">
        <p14:creationId xmlns:p14="http://schemas.microsoft.com/office/powerpoint/2010/main" val="429330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FE9BC14B-3BDA-4BB9-B800-AA2593691CDA}" type="datetimeFigureOut">
              <a:rPr lang="en-US" smtClean="0"/>
              <a:t>4/14/25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C6A5-37AD-4717-884C-4530992602F1}" type="slidenum">
              <a:rPr lang="en-US" smtClean="0"/>
              <a:t>‹#›</a:t>
            </a:fld>
            <a:endParaRPr lang="en-US"/>
          </a:p>
        </p:txBody>
      </p:sp>
    </p:spTree>
    <p:extLst>
      <p:ext uri="{BB962C8B-B14F-4D97-AF65-F5344CB8AC3E}">
        <p14:creationId xmlns:p14="http://schemas.microsoft.com/office/powerpoint/2010/main" val="3061717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472C4">
            <a:alpha val="2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FE9BC14B-3BDA-4BB9-B800-AA2593691CDA}" type="datetimeFigureOut">
              <a:rPr lang="en-US" smtClean="0"/>
              <a:t>4/14/25</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3A2FC6A5-37AD-4717-884C-4530992602F1}" type="slidenum">
              <a:rPr lang="en-US" smtClean="0"/>
              <a:t>‹#›</a:t>
            </a:fld>
            <a:endParaRPr lang="en-US"/>
          </a:p>
        </p:txBody>
      </p:sp>
    </p:spTree>
    <p:extLst>
      <p:ext uri="{BB962C8B-B14F-4D97-AF65-F5344CB8AC3E}">
        <p14:creationId xmlns:p14="http://schemas.microsoft.com/office/powerpoint/2010/main" val="4291356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emf"/><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904DB6-9158-665C-3759-6957ED8AE793}"/>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9954EE77-83C9-16CA-4E55-737AF97EB66D}"/>
              </a:ext>
            </a:extLst>
          </p:cNvPr>
          <p:cNvSpPr/>
          <p:nvPr/>
        </p:nvSpPr>
        <p:spPr>
          <a:xfrm>
            <a:off x="9868337" y="3272802"/>
            <a:ext cx="20345400" cy="29171941"/>
          </a:xfrm>
          <a:prstGeom prst="rect">
            <a:avLst/>
          </a:prstGeom>
          <a:solidFill>
            <a:srgbClr val="E7F0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30" name="Rectangle 29">
            <a:extLst>
              <a:ext uri="{FF2B5EF4-FFF2-40B4-BE49-F238E27FC236}">
                <a16:creationId xmlns:a16="http://schemas.microsoft.com/office/drawing/2014/main" id="{E588C3B7-245C-CF4C-0E14-4B1090B8A1BA}"/>
              </a:ext>
            </a:extLst>
          </p:cNvPr>
          <p:cNvSpPr/>
          <p:nvPr/>
        </p:nvSpPr>
        <p:spPr>
          <a:xfrm>
            <a:off x="806722" y="3234577"/>
            <a:ext cx="8458200" cy="29171942"/>
          </a:xfrm>
          <a:prstGeom prst="rect">
            <a:avLst/>
          </a:prstGeom>
          <a:solidFill>
            <a:srgbClr val="E7F0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64" name="Rectangle 63">
            <a:extLst>
              <a:ext uri="{FF2B5EF4-FFF2-40B4-BE49-F238E27FC236}">
                <a16:creationId xmlns:a16="http://schemas.microsoft.com/office/drawing/2014/main" id="{1C198EBA-3603-1F14-0A52-CABD1CEBF4CC}"/>
              </a:ext>
            </a:extLst>
          </p:cNvPr>
          <p:cNvSpPr/>
          <p:nvPr/>
        </p:nvSpPr>
        <p:spPr>
          <a:xfrm>
            <a:off x="3593852" y="-15138"/>
            <a:ext cx="33098076" cy="17795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800" dirty="0">
                <a:solidFill>
                  <a:sysClr val="windowText" lastClr="000000"/>
                </a:solidFill>
                <a:latin typeface="Lato" panose="020F0502020204030203" pitchFamily="34" charset="0"/>
                <a:ea typeface="Lato" panose="020F0502020204030203" pitchFamily="34" charset="0"/>
                <a:cs typeface="Lato" panose="020F0502020204030203" pitchFamily="34" charset="0"/>
              </a:rPr>
              <a:t>Temporal variability in the nutritional quality of estuarine plankton</a:t>
            </a:r>
          </a:p>
        </p:txBody>
      </p:sp>
      <p:sp>
        <p:nvSpPr>
          <p:cNvPr id="2" name="TextBox 1">
            <a:extLst>
              <a:ext uri="{FF2B5EF4-FFF2-40B4-BE49-F238E27FC236}">
                <a16:creationId xmlns:a16="http://schemas.microsoft.com/office/drawing/2014/main" id="{DE22720D-9F47-5134-302C-DC45236D670D}"/>
              </a:ext>
            </a:extLst>
          </p:cNvPr>
          <p:cNvSpPr txBox="1"/>
          <p:nvPr/>
        </p:nvSpPr>
        <p:spPr>
          <a:xfrm>
            <a:off x="11815261" y="1642652"/>
            <a:ext cx="16384412" cy="1446550"/>
          </a:xfrm>
          <a:prstGeom prst="rect">
            <a:avLst/>
          </a:prstGeom>
          <a:noFill/>
        </p:spPr>
        <p:txBody>
          <a:bodyPr wrap="square" rtlCol="0">
            <a:spAutoFit/>
          </a:bodyPr>
          <a:lstStyle/>
          <a:p>
            <a:pPr algn="ctr"/>
            <a:r>
              <a:rPr lang="en-US" sz="4400" dirty="0">
                <a:latin typeface="Lato" panose="020F0502020204030203" pitchFamily="34" charset="0"/>
                <a:ea typeface="Lato" panose="020F0502020204030203" pitchFamily="34" charset="0"/>
                <a:cs typeface="Lato" panose="020F0502020204030203" pitchFamily="34" charset="0"/>
              </a:rPr>
              <a:t>Marley Gonsalves, Elizabeth Harvey</a:t>
            </a:r>
            <a:endParaRPr lang="en-US" sz="4400" baseline="300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r>
              <a:rPr lang="en-US" sz="4400" dirty="0">
                <a:latin typeface="Lato" panose="020F0502020204030203" pitchFamily="34" charset="0"/>
                <a:ea typeface="Lato" panose="020F0502020204030203" pitchFamily="34" charset="0"/>
                <a:cs typeface="Lato" panose="020F0502020204030203" pitchFamily="34" charset="0"/>
              </a:rPr>
              <a:t>Department of Biological Sciences, University of New Hampshire</a:t>
            </a:r>
          </a:p>
        </p:txBody>
      </p:sp>
      <p:sp>
        <p:nvSpPr>
          <p:cNvPr id="6" name="Rectangle 5">
            <a:extLst>
              <a:ext uri="{FF2B5EF4-FFF2-40B4-BE49-F238E27FC236}">
                <a16:creationId xmlns:a16="http://schemas.microsoft.com/office/drawing/2014/main" id="{414867B7-1B62-FBD0-C2BD-FBD847687EB5}"/>
              </a:ext>
            </a:extLst>
          </p:cNvPr>
          <p:cNvSpPr/>
          <p:nvPr/>
        </p:nvSpPr>
        <p:spPr>
          <a:xfrm>
            <a:off x="30817151" y="3234576"/>
            <a:ext cx="8458200" cy="29171942"/>
          </a:xfrm>
          <a:prstGeom prst="rect">
            <a:avLst/>
          </a:prstGeom>
          <a:solidFill>
            <a:srgbClr val="E7F0F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19" name="Rectangle 18">
            <a:extLst>
              <a:ext uri="{FF2B5EF4-FFF2-40B4-BE49-F238E27FC236}">
                <a16:creationId xmlns:a16="http://schemas.microsoft.com/office/drawing/2014/main" id="{3AC700CD-4DFC-E060-8AB8-3534E2495C0E}"/>
              </a:ext>
            </a:extLst>
          </p:cNvPr>
          <p:cNvSpPr/>
          <p:nvPr/>
        </p:nvSpPr>
        <p:spPr>
          <a:xfrm>
            <a:off x="17024040" y="3377726"/>
            <a:ext cx="5281765" cy="8925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7200" dirty="0">
                <a:solidFill>
                  <a:srgbClr val="003592"/>
                </a:solidFill>
                <a:latin typeface="Lato" panose="020F0502020204030203" pitchFamily="34" charset="0"/>
                <a:ea typeface="Lato" panose="020F0502020204030203" pitchFamily="34" charset="0"/>
                <a:cs typeface="Lato" panose="020F0502020204030203" pitchFamily="34" charset="0"/>
              </a:rPr>
              <a:t>Results</a:t>
            </a:r>
          </a:p>
        </p:txBody>
      </p:sp>
      <p:sp>
        <p:nvSpPr>
          <p:cNvPr id="68" name="Rectangle 67">
            <a:extLst>
              <a:ext uri="{FF2B5EF4-FFF2-40B4-BE49-F238E27FC236}">
                <a16:creationId xmlns:a16="http://schemas.microsoft.com/office/drawing/2014/main" id="{AC449B04-07B3-D983-65FE-28CF23A4C5AA}"/>
              </a:ext>
            </a:extLst>
          </p:cNvPr>
          <p:cNvSpPr/>
          <p:nvPr/>
        </p:nvSpPr>
        <p:spPr>
          <a:xfrm>
            <a:off x="31018778" y="6360745"/>
            <a:ext cx="8051524" cy="13229743"/>
          </a:xfrm>
          <a:prstGeom prst="rect">
            <a:avLst/>
          </a:prstGeom>
          <a:solidFill>
            <a:schemeClr val="bg1"/>
          </a:solidFill>
          <a:ln w="9525">
            <a:solidFill>
              <a:srgbClr val="00359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3200" b="1"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grpSp>
        <p:nvGrpSpPr>
          <p:cNvPr id="75" name="Group 74">
            <a:extLst>
              <a:ext uri="{FF2B5EF4-FFF2-40B4-BE49-F238E27FC236}">
                <a16:creationId xmlns:a16="http://schemas.microsoft.com/office/drawing/2014/main" id="{AA0E6A35-9E92-3C66-D1D3-2A32CD46D48B}"/>
              </a:ext>
            </a:extLst>
          </p:cNvPr>
          <p:cNvGrpSpPr>
            <a:grpSpLocks noChangeAspect="1"/>
          </p:cNvGrpSpPr>
          <p:nvPr/>
        </p:nvGrpSpPr>
        <p:grpSpPr>
          <a:xfrm>
            <a:off x="1892711" y="24215400"/>
            <a:ext cx="6424654" cy="6582213"/>
            <a:chOff x="1560198" y="25732134"/>
            <a:chExt cx="5981071" cy="6127751"/>
          </a:xfrm>
        </p:grpSpPr>
        <p:grpSp>
          <p:nvGrpSpPr>
            <p:cNvPr id="69" name="Group 68">
              <a:extLst>
                <a:ext uri="{FF2B5EF4-FFF2-40B4-BE49-F238E27FC236}">
                  <a16:creationId xmlns:a16="http://schemas.microsoft.com/office/drawing/2014/main" id="{4D0D2FD9-2CA0-C7C3-65AA-67BD42BD0AD3}"/>
                </a:ext>
              </a:extLst>
            </p:cNvPr>
            <p:cNvGrpSpPr/>
            <p:nvPr/>
          </p:nvGrpSpPr>
          <p:grpSpPr>
            <a:xfrm>
              <a:off x="1560198" y="25732134"/>
              <a:ext cx="5981071" cy="6127751"/>
              <a:chOff x="5966177" y="365124"/>
              <a:chExt cx="6156435" cy="6127751"/>
            </a:xfrm>
          </p:grpSpPr>
          <p:pic>
            <p:nvPicPr>
              <p:cNvPr id="70" name="Picture 2" descr="1 Map of the Great Bay Estuary, New Hampshire, U.S.A. The Great Bay Estuary is 16 km inland from the Gulf of Maine and the Atlantic Ocean  ">
                <a:extLst>
                  <a:ext uri="{FF2B5EF4-FFF2-40B4-BE49-F238E27FC236}">
                    <a16:creationId xmlns:a16="http://schemas.microsoft.com/office/drawing/2014/main" id="{B546D625-89F8-5C5B-2CB1-DC9B6C1D06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96" t="3580" r="19835" b="7006"/>
              <a:stretch/>
            </p:blipFill>
            <p:spPr bwMode="auto">
              <a:xfrm>
                <a:off x="5966178" y="365125"/>
                <a:ext cx="6156434" cy="612775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649EEF8-771F-8401-8BBE-3E56048E1B36}"/>
                  </a:ext>
                </a:extLst>
              </p:cNvPr>
              <p:cNvSpPr/>
              <p:nvPr/>
            </p:nvSpPr>
            <p:spPr>
              <a:xfrm>
                <a:off x="5966177" y="365124"/>
                <a:ext cx="1113495" cy="2738293"/>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72" name="Rectangle 71">
                <a:extLst>
                  <a:ext uri="{FF2B5EF4-FFF2-40B4-BE49-F238E27FC236}">
                    <a16:creationId xmlns:a16="http://schemas.microsoft.com/office/drawing/2014/main" id="{747A06BE-8118-21EF-AC57-C8BDB2D37C1B}"/>
                  </a:ext>
                </a:extLst>
              </p:cNvPr>
              <p:cNvSpPr/>
              <p:nvPr/>
            </p:nvSpPr>
            <p:spPr>
              <a:xfrm>
                <a:off x="11194473" y="3754582"/>
                <a:ext cx="928139" cy="2738293"/>
              </a:xfrm>
              <a:prstGeom prst="rect">
                <a:avLst/>
              </a:prstGeom>
              <a:solidFill>
                <a:srgbClr val="F4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grpSp>
        <p:sp>
          <p:nvSpPr>
            <p:cNvPr id="73" name="5-Point Star 72">
              <a:extLst>
                <a:ext uri="{FF2B5EF4-FFF2-40B4-BE49-F238E27FC236}">
                  <a16:creationId xmlns:a16="http://schemas.microsoft.com/office/drawing/2014/main" id="{005F3E35-FC98-EB64-3354-1B5B84AAC095}"/>
                </a:ext>
              </a:extLst>
            </p:cNvPr>
            <p:cNvSpPr>
              <a:spLocks noChangeAspect="1"/>
            </p:cNvSpPr>
            <p:nvPr/>
          </p:nvSpPr>
          <p:spPr>
            <a:xfrm>
              <a:off x="4622009" y="28301014"/>
              <a:ext cx="468196" cy="468196"/>
            </a:xfrm>
            <a:prstGeom prst="star5">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Lato" panose="020F0502020204030203" pitchFamily="34" charset="0"/>
                <a:ea typeface="Lato" panose="020F0502020204030203" pitchFamily="34" charset="0"/>
                <a:cs typeface="Lato" panose="020F0502020204030203" pitchFamily="34" charset="0"/>
              </a:endParaRPr>
            </a:p>
          </p:txBody>
        </p:sp>
      </p:grpSp>
      <p:sp>
        <p:nvSpPr>
          <p:cNvPr id="41" name="Rectangle 40">
            <a:extLst>
              <a:ext uri="{FF2B5EF4-FFF2-40B4-BE49-F238E27FC236}">
                <a16:creationId xmlns:a16="http://schemas.microsoft.com/office/drawing/2014/main" id="{26AC2AE1-D0CF-B269-3603-DA14874325F5}"/>
              </a:ext>
            </a:extLst>
          </p:cNvPr>
          <p:cNvSpPr/>
          <p:nvPr/>
        </p:nvSpPr>
        <p:spPr>
          <a:xfrm>
            <a:off x="32565917" y="2936746"/>
            <a:ext cx="5281765" cy="17795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7200" dirty="0">
                <a:solidFill>
                  <a:srgbClr val="003592"/>
                </a:solidFill>
                <a:latin typeface="Lato" panose="020F0502020204030203" pitchFamily="34" charset="0"/>
                <a:ea typeface="Lato" panose="020F0502020204030203" pitchFamily="34" charset="0"/>
                <a:cs typeface="Lato" panose="020F0502020204030203" pitchFamily="34" charset="0"/>
              </a:rPr>
              <a:t>Drivers</a:t>
            </a:r>
            <a:endParaRPr lang="en-US" dirty="0">
              <a:solidFill>
                <a:srgbClr val="003592"/>
              </a:solidFill>
              <a:latin typeface="Lato" panose="020F0502020204030203" pitchFamily="34" charset="0"/>
              <a:ea typeface="Lato" panose="020F0502020204030203" pitchFamily="34" charset="0"/>
              <a:cs typeface="Lato" panose="020F0502020204030203" pitchFamily="34" charset="0"/>
            </a:endParaRPr>
          </a:p>
        </p:txBody>
      </p:sp>
      <p:pic>
        <p:nvPicPr>
          <p:cNvPr id="45" name="Picture 44" descr="NOAA-Transparent-Logo_1.png">
            <a:extLst>
              <a:ext uri="{FF2B5EF4-FFF2-40B4-BE49-F238E27FC236}">
                <a16:creationId xmlns:a16="http://schemas.microsoft.com/office/drawing/2014/main" id="{4B28B84C-DBC4-D3BC-479C-A7E585A241B5}"/>
              </a:ext>
            </a:extLst>
          </p:cNvPr>
          <p:cNvPicPr>
            <a:picLocks noChangeAspect="1"/>
          </p:cNvPicPr>
          <p:nvPr/>
        </p:nvPicPr>
        <p:blipFill>
          <a:blip r:embed="rId3"/>
          <a:stretch>
            <a:fillRect/>
          </a:stretch>
        </p:blipFill>
        <p:spPr>
          <a:xfrm>
            <a:off x="36889228" y="206519"/>
            <a:ext cx="2456267" cy="2511690"/>
          </a:xfrm>
          <a:prstGeom prst="rect">
            <a:avLst/>
          </a:prstGeom>
        </p:spPr>
      </p:pic>
      <p:grpSp>
        <p:nvGrpSpPr>
          <p:cNvPr id="18" name="Group 17">
            <a:extLst>
              <a:ext uri="{FF2B5EF4-FFF2-40B4-BE49-F238E27FC236}">
                <a16:creationId xmlns:a16="http://schemas.microsoft.com/office/drawing/2014/main" id="{FEB69822-2E8D-EF89-F38B-BF18EF4B631C}"/>
              </a:ext>
            </a:extLst>
          </p:cNvPr>
          <p:cNvGrpSpPr/>
          <p:nvPr/>
        </p:nvGrpSpPr>
        <p:grpSpPr>
          <a:xfrm>
            <a:off x="10140894" y="6362682"/>
            <a:ext cx="19941253" cy="12043386"/>
            <a:chOff x="10195559" y="4448821"/>
            <a:chExt cx="19831923" cy="11441887"/>
          </a:xfrm>
        </p:grpSpPr>
        <p:sp>
          <p:nvSpPr>
            <p:cNvPr id="3" name="Rectangle 2">
              <a:extLst>
                <a:ext uri="{FF2B5EF4-FFF2-40B4-BE49-F238E27FC236}">
                  <a16:creationId xmlns:a16="http://schemas.microsoft.com/office/drawing/2014/main" id="{21209843-97F2-E0B9-D91E-00546AC26709}"/>
                </a:ext>
              </a:extLst>
            </p:cNvPr>
            <p:cNvSpPr/>
            <p:nvPr/>
          </p:nvSpPr>
          <p:spPr>
            <a:xfrm>
              <a:off x="10195559" y="4448821"/>
              <a:ext cx="19831923" cy="11441887"/>
            </a:xfrm>
            <a:prstGeom prst="rect">
              <a:avLst/>
            </a:prstGeom>
            <a:solidFill>
              <a:schemeClr val="bg1"/>
            </a:solidFill>
            <a:ln w="9525">
              <a:solidFill>
                <a:srgbClr val="0035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27" name="TextBox 26">
              <a:extLst>
                <a:ext uri="{FF2B5EF4-FFF2-40B4-BE49-F238E27FC236}">
                  <a16:creationId xmlns:a16="http://schemas.microsoft.com/office/drawing/2014/main" id="{B5D98C38-207D-8B30-4C53-C5FD2995C0CD}"/>
                </a:ext>
              </a:extLst>
            </p:cNvPr>
            <p:cNvSpPr txBox="1"/>
            <p:nvPr/>
          </p:nvSpPr>
          <p:spPr>
            <a:xfrm>
              <a:off x="20066289" y="14309522"/>
              <a:ext cx="9369864" cy="1292662"/>
            </a:xfrm>
            <a:prstGeom prst="rect">
              <a:avLst/>
            </a:prstGeom>
            <a:noFill/>
            <a:ln w="9525">
              <a:noFill/>
            </a:ln>
          </p:spPr>
          <p:txBody>
            <a:bodyPr wrap="square" rtlCol="0">
              <a:spAutoFit/>
            </a:bodyPr>
            <a:lstStyle/>
            <a:p>
              <a:pPr algn="ctr"/>
              <a:r>
                <a:rPr lang="en-US" sz="2600" b="1"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Figure 3. </a:t>
              </a:r>
              <a:r>
                <a:rPr lang="en-US" sz="2600">
                  <a:solidFill>
                    <a:srgbClr val="000000"/>
                  </a:solidFill>
                  <a:latin typeface="Lato" panose="020F0502020204030203" pitchFamily="34" charset="0"/>
                  <a:ea typeface="Lato" panose="020F0502020204030203" pitchFamily="34" charset="0"/>
                  <a:cs typeface="Lato" panose="020F0502020204030203" pitchFamily="34" charset="0"/>
                </a:rPr>
                <a:t>Triplicate values at high (circle) and low (triangle) tide of bulk neutral lipid (purple) and protein (green). Weeks with significant differences between high and low tide are circled. </a:t>
              </a:r>
              <a:endParaRPr lang="en-US" sz="2600">
                <a:latin typeface="Lato" panose="020F0502020204030203" pitchFamily="34" charset="0"/>
                <a:ea typeface="Lato" panose="020F0502020204030203" pitchFamily="34" charset="0"/>
                <a:cs typeface="Lato" panose="020F0502020204030203" pitchFamily="34" charset="0"/>
              </a:endParaRPr>
            </a:p>
          </p:txBody>
        </p:sp>
        <p:grpSp>
          <p:nvGrpSpPr>
            <p:cNvPr id="28" name="Group 27">
              <a:extLst>
                <a:ext uri="{FF2B5EF4-FFF2-40B4-BE49-F238E27FC236}">
                  <a16:creationId xmlns:a16="http://schemas.microsoft.com/office/drawing/2014/main" id="{AB4E6743-9556-ACA4-4C05-C7D169D491A7}"/>
                </a:ext>
              </a:extLst>
            </p:cNvPr>
            <p:cNvGrpSpPr>
              <a:grpSpLocks noChangeAspect="1"/>
            </p:cNvGrpSpPr>
            <p:nvPr/>
          </p:nvGrpSpPr>
          <p:grpSpPr>
            <a:xfrm>
              <a:off x="20407821" y="5055295"/>
              <a:ext cx="8686800" cy="4343400"/>
              <a:chOff x="9935308" y="15248146"/>
              <a:chExt cx="9144000" cy="4572000"/>
            </a:xfrm>
            <a:effectLst>
              <a:outerShdw blurRad="50800" dist="38100" dir="2700000" algn="tl" rotWithShape="0">
                <a:prstClr val="black">
                  <a:alpha val="40000"/>
                </a:prstClr>
              </a:outerShdw>
            </a:effectLst>
          </p:grpSpPr>
          <p:pic>
            <p:nvPicPr>
              <p:cNvPr id="12" name="Picture 11">
                <a:extLst>
                  <a:ext uri="{FF2B5EF4-FFF2-40B4-BE49-F238E27FC236}">
                    <a16:creationId xmlns:a16="http://schemas.microsoft.com/office/drawing/2014/main" id="{02F6FD99-89DB-C7BA-0ECD-339DEF4B432B}"/>
                  </a:ext>
                </a:extLst>
              </p:cNvPr>
              <p:cNvPicPr>
                <a:picLocks noChangeAspect="1"/>
              </p:cNvPicPr>
              <p:nvPr/>
            </p:nvPicPr>
            <p:blipFill>
              <a:blip r:embed="rId4"/>
              <a:srcRect/>
              <a:stretch/>
            </p:blipFill>
            <p:spPr>
              <a:xfrm>
                <a:off x="9935308" y="15248146"/>
                <a:ext cx="9144000" cy="4572000"/>
              </a:xfrm>
              <a:prstGeom prst="rect">
                <a:avLst/>
              </a:prstGeom>
              <a:ln w="9525">
                <a:solidFill>
                  <a:schemeClr val="tx1"/>
                </a:solidFill>
              </a:ln>
            </p:spPr>
          </p:pic>
          <p:sp>
            <p:nvSpPr>
              <p:cNvPr id="17" name="Oval 16">
                <a:extLst>
                  <a:ext uri="{FF2B5EF4-FFF2-40B4-BE49-F238E27FC236}">
                    <a16:creationId xmlns:a16="http://schemas.microsoft.com/office/drawing/2014/main" id="{CB2DC06B-E49B-1DB8-E0E0-15CD71014AB5}"/>
                  </a:ext>
                </a:extLst>
              </p:cNvPr>
              <p:cNvSpPr/>
              <p:nvPr/>
            </p:nvSpPr>
            <p:spPr>
              <a:xfrm>
                <a:off x="12312349" y="16994490"/>
                <a:ext cx="364621" cy="1482654"/>
              </a:xfrm>
              <a:prstGeom prst="ellipse">
                <a:avLst/>
              </a:prstGeom>
              <a:noFill/>
              <a:ln w="9525">
                <a:solidFill>
                  <a:srgbClr val="0035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25" name="Oval 24">
                <a:extLst>
                  <a:ext uri="{FF2B5EF4-FFF2-40B4-BE49-F238E27FC236}">
                    <a16:creationId xmlns:a16="http://schemas.microsoft.com/office/drawing/2014/main" id="{7C9E9F1E-BD91-925D-11B2-56B3F8B2951C}"/>
                  </a:ext>
                </a:extLst>
              </p:cNvPr>
              <p:cNvSpPr/>
              <p:nvPr/>
            </p:nvSpPr>
            <p:spPr>
              <a:xfrm>
                <a:off x="13799917" y="16343625"/>
                <a:ext cx="364621" cy="1742696"/>
              </a:xfrm>
              <a:prstGeom prst="ellipse">
                <a:avLst/>
              </a:prstGeom>
              <a:noFill/>
              <a:ln w="9525">
                <a:solidFill>
                  <a:srgbClr val="0035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grpSp>
        <p:grpSp>
          <p:nvGrpSpPr>
            <p:cNvPr id="36" name="Group 35">
              <a:extLst>
                <a:ext uri="{FF2B5EF4-FFF2-40B4-BE49-F238E27FC236}">
                  <a16:creationId xmlns:a16="http://schemas.microsoft.com/office/drawing/2014/main" id="{221CDD59-9BEF-C870-D271-47ABB8FA7ABB}"/>
                </a:ext>
              </a:extLst>
            </p:cNvPr>
            <p:cNvGrpSpPr>
              <a:grpSpLocks noChangeAspect="1"/>
            </p:cNvGrpSpPr>
            <p:nvPr/>
          </p:nvGrpSpPr>
          <p:grpSpPr>
            <a:xfrm>
              <a:off x="20407821" y="9814529"/>
              <a:ext cx="8686800" cy="4343400"/>
              <a:chOff x="19917880" y="15241868"/>
              <a:chExt cx="9144000" cy="4572000"/>
            </a:xfrm>
            <a:effectLst>
              <a:outerShdw blurRad="50800" dist="38100" dir="2700000" algn="tl" rotWithShape="0">
                <a:prstClr val="black">
                  <a:alpha val="40000"/>
                </a:prstClr>
              </a:outerShdw>
            </a:effectLst>
          </p:grpSpPr>
          <p:pic>
            <p:nvPicPr>
              <p:cNvPr id="32" name="Picture 31">
                <a:extLst>
                  <a:ext uri="{FF2B5EF4-FFF2-40B4-BE49-F238E27FC236}">
                    <a16:creationId xmlns:a16="http://schemas.microsoft.com/office/drawing/2014/main" id="{F89CF720-475F-E252-D364-DE7D85F33A11}"/>
                  </a:ext>
                </a:extLst>
              </p:cNvPr>
              <p:cNvPicPr>
                <a:picLocks noChangeAspect="1"/>
              </p:cNvPicPr>
              <p:nvPr/>
            </p:nvPicPr>
            <p:blipFill>
              <a:blip r:embed="rId5"/>
              <a:srcRect/>
              <a:stretch/>
            </p:blipFill>
            <p:spPr>
              <a:xfrm>
                <a:off x="19917880" y="15241868"/>
                <a:ext cx="9144000" cy="4572000"/>
              </a:xfrm>
              <a:prstGeom prst="rect">
                <a:avLst/>
              </a:prstGeom>
              <a:ln w="9525">
                <a:solidFill>
                  <a:schemeClr val="tx1"/>
                </a:solidFill>
              </a:ln>
            </p:spPr>
          </p:pic>
          <p:sp>
            <p:nvSpPr>
              <p:cNvPr id="33" name="Oval 32">
                <a:extLst>
                  <a:ext uri="{FF2B5EF4-FFF2-40B4-BE49-F238E27FC236}">
                    <a16:creationId xmlns:a16="http://schemas.microsoft.com/office/drawing/2014/main" id="{7CD93F76-72EE-CC72-5F34-C8A3B30246C6}"/>
                  </a:ext>
                </a:extLst>
              </p:cNvPr>
              <p:cNvSpPr/>
              <p:nvPr/>
            </p:nvSpPr>
            <p:spPr>
              <a:xfrm>
                <a:off x="21733447" y="15578785"/>
                <a:ext cx="364621" cy="1904163"/>
              </a:xfrm>
              <a:prstGeom prst="ellipse">
                <a:avLst/>
              </a:prstGeom>
              <a:noFill/>
              <a:ln w="9525">
                <a:solidFill>
                  <a:srgbClr val="0035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34" name="Oval 33">
                <a:extLst>
                  <a:ext uri="{FF2B5EF4-FFF2-40B4-BE49-F238E27FC236}">
                    <a16:creationId xmlns:a16="http://schemas.microsoft.com/office/drawing/2014/main" id="{5D1B7268-1112-C3EC-4F52-A2B845AAE3AC}"/>
                  </a:ext>
                </a:extLst>
              </p:cNvPr>
              <p:cNvSpPr/>
              <p:nvPr/>
            </p:nvSpPr>
            <p:spPr>
              <a:xfrm>
                <a:off x="27755208" y="16215926"/>
                <a:ext cx="364621" cy="1712291"/>
              </a:xfrm>
              <a:prstGeom prst="ellipse">
                <a:avLst/>
              </a:prstGeom>
              <a:noFill/>
              <a:ln w="9525">
                <a:solidFill>
                  <a:srgbClr val="0035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35" name="Oval 34">
                <a:extLst>
                  <a:ext uri="{FF2B5EF4-FFF2-40B4-BE49-F238E27FC236}">
                    <a16:creationId xmlns:a16="http://schemas.microsoft.com/office/drawing/2014/main" id="{EFB0A30F-F563-3531-3B44-9F98F570BA8E}"/>
                  </a:ext>
                </a:extLst>
              </p:cNvPr>
              <p:cNvSpPr/>
              <p:nvPr/>
            </p:nvSpPr>
            <p:spPr>
              <a:xfrm>
                <a:off x="28433026" y="16728003"/>
                <a:ext cx="364621" cy="1295413"/>
              </a:xfrm>
              <a:prstGeom prst="ellipse">
                <a:avLst/>
              </a:prstGeom>
              <a:noFill/>
              <a:ln w="9525">
                <a:solidFill>
                  <a:srgbClr val="0035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grpSp>
        <p:pic>
          <p:nvPicPr>
            <p:cNvPr id="38" name="Picture 37" descr="A graph with a line and dots&#10;&#10;AI-generated content may be incorrect.">
              <a:extLst>
                <a:ext uri="{FF2B5EF4-FFF2-40B4-BE49-F238E27FC236}">
                  <a16:creationId xmlns:a16="http://schemas.microsoft.com/office/drawing/2014/main" id="{204A26AC-EEDE-1E67-E466-1A0EA3C0F564}"/>
                </a:ext>
              </a:extLst>
            </p:cNvPr>
            <p:cNvPicPr>
              <a:picLocks noChangeAspect="1"/>
            </p:cNvPicPr>
            <p:nvPr/>
          </p:nvPicPr>
          <p:blipFill>
            <a:blip r:embed="rId6"/>
            <a:srcRect/>
            <a:stretch/>
          </p:blipFill>
          <p:spPr>
            <a:xfrm>
              <a:off x="10775101" y="5055295"/>
              <a:ext cx="8686800" cy="4343400"/>
            </a:xfrm>
            <a:prstGeom prst="rect">
              <a:avLst/>
            </a:prstGeom>
            <a:ln w="9525">
              <a:solidFill>
                <a:schemeClr val="tx1"/>
              </a:solidFill>
            </a:ln>
            <a:effectLst>
              <a:outerShdw blurRad="50800" dist="38100" dir="2700000" algn="tl" rotWithShape="0">
                <a:prstClr val="black">
                  <a:alpha val="40000"/>
                </a:prstClr>
              </a:outerShdw>
            </a:effectLst>
          </p:spPr>
        </p:pic>
        <p:pic>
          <p:nvPicPr>
            <p:cNvPr id="40" name="Picture 39" descr="A graph with green line and dots&#10;&#10;AI-generated content may be incorrect.">
              <a:extLst>
                <a:ext uri="{FF2B5EF4-FFF2-40B4-BE49-F238E27FC236}">
                  <a16:creationId xmlns:a16="http://schemas.microsoft.com/office/drawing/2014/main" id="{847139B4-BA57-474D-2E2C-DF4FCBA935D1}"/>
                </a:ext>
              </a:extLst>
            </p:cNvPr>
            <p:cNvPicPr>
              <a:picLocks noChangeAspect="1"/>
            </p:cNvPicPr>
            <p:nvPr/>
          </p:nvPicPr>
          <p:blipFill>
            <a:blip r:embed="rId7"/>
            <a:srcRect/>
            <a:stretch/>
          </p:blipFill>
          <p:spPr>
            <a:xfrm>
              <a:off x="10775101" y="9825762"/>
              <a:ext cx="8686800" cy="4343400"/>
            </a:xfrm>
            <a:prstGeom prst="rect">
              <a:avLst/>
            </a:prstGeom>
            <a:ln w="9525">
              <a:solidFill>
                <a:schemeClr val="tx1"/>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585E425E-6D5B-2A33-5808-40413975B4D9}"/>
                </a:ext>
              </a:extLst>
            </p:cNvPr>
            <p:cNvSpPr txBox="1"/>
            <p:nvPr/>
          </p:nvSpPr>
          <p:spPr>
            <a:xfrm>
              <a:off x="10409319" y="14476526"/>
              <a:ext cx="9418364" cy="892552"/>
            </a:xfrm>
            <a:prstGeom prst="rect">
              <a:avLst/>
            </a:prstGeom>
            <a:noFill/>
            <a:ln w="9525">
              <a:noFill/>
            </a:ln>
          </p:spPr>
          <p:txBody>
            <a:bodyPr wrap="square" rtlCol="0">
              <a:spAutoFit/>
            </a:bodyPr>
            <a:lstStyle/>
            <a:p>
              <a:pPr algn="ctr"/>
              <a:r>
                <a:rPr lang="en-US" sz="2600" b="1"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Figure 2. </a:t>
              </a:r>
              <a:r>
                <a:rPr lang="en-US" sz="2600">
                  <a:solidFill>
                    <a:srgbClr val="000000"/>
                  </a:solidFill>
                  <a:latin typeface="Lato" panose="020F0502020204030203" pitchFamily="34" charset="0"/>
                  <a:ea typeface="Lato" panose="020F0502020204030203" pitchFamily="34" charset="0"/>
                  <a:cs typeface="Lato" panose="020F0502020204030203" pitchFamily="34" charset="0"/>
                </a:rPr>
                <a:t>Daily concentrations of lipids (purple) and proteins (green). Shaded region shows standard error of triplicate values.</a:t>
              </a:r>
              <a:endParaRPr lang="en-US" sz="2600">
                <a:latin typeface="Lato" panose="020F0502020204030203" pitchFamily="34" charset="0"/>
                <a:ea typeface="Lato" panose="020F0502020204030203" pitchFamily="34" charset="0"/>
                <a:cs typeface="Lato" panose="020F0502020204030203" pitchFamily="34" charset="0"/>
              </a:endParaRPr>
            </a:p>
          </p:txBody>
        </p:sp>
      </p:grpSp>
      <p:grpSp>
        <p:nvGrpSpPr>
          <p:cNvPr id="50" name="Group 49">
            <a:extLst>
              <a:ext uri="{FF2B5EF4-FFF2-40B4-BE49-F238E27FC236}">
                <a16:creationId xmlns:a16="http://schemas.microsoft.com/office/drawing/2014/main" id="{B992D647-F205-61EE-C76D-E846A5D15F1E}"/>
              </a:ext>
            </a:extLst>
          </p:cNvPr>
          <p:cNvGrpSpPr/>
          <p:nvPr/>
        </p:nvGrpSpPr>
        <p:grpSpPr>
          <a:xfrm>
            <a:off x="10084677" y="21682696"/>
            <a:ext cx="20064239" cy="10481408"/>
            <a:chOff x="10195635" y="15930725"/>
            <a:chExt cx="19847975" cy="10153318"/>
          </a:xfrm>
        </p:grpSpPr>
        <p:grpSp>
          <p:nvGrpSpPr>
            <p:cNvPr id="20" name="Group 19">
              <a:extLst>
                <a:ext uri="{FF2B5EF4-FFF2-40B4-BE49-F238E27FC236}">
                  <a16:creationId xmlns:a16="http://schemas.microsoft.com/office/drawing/2014/main" id="{FF7B0441-ED83-613C-E183-2AF9A99BA66E}"/>
                </a:ext>
              </a:extLst>
            </p:cNvPr>
            <p:cNvGrpSpPr/>
            <p:nvPr/>
          </p:nvGrpSpPr>
          <p:grpSpPr>
            <a:xfrm>
              <a:off x="10195635" y="15930725"/>
              <a:ext cx="19847975" cy="10153318"/>
              <a:chOff x="10195635" y="15930725"/>
              <a:chExt cx="19847975" cy="10153318"/>
            </a:xfrm>
          </p:grpSpPr>
          <p:sp>
            <p:nvSpPr>
              <p:cNvPr id="7" name="Rectangle 6">
                <a:extLst>
                  <a:ext uri="{FF2B5EF4-FFF2-40B4-BE49-F238E27FC236}">
                    <a16:creationId xmlns:a16="http://schemas.microsoft.com/office/drawing/2014/main" id="{A76A8871-AF1F-0C1C-4305-DCA02E4CB6A3}"/>
                  </a:ext>
                </a:extLst>
              </p:cNvPr>
              <p:cNvSpPr/>
              <p:nvPr/>
            </p:nvSpPr>
            <p:spPr>
              <a:xfrm>
                <a:off x="10195635" y="15930725"/>
                <a:ext cx="19847975" cy="10153318"/>
              </a:xfrm>
              <a:prstGeom prst="rect">
                <a:avLst/>
              </a:prstGeom>
              <a:solidFill>
                <a:schemeClr val="bg1"/>
              </a:solidFill>
              <a:ln w="9525">
                <a:solidFill>
                  <a:srgbClr val="0000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16" name="TextBox 15">
                <a:extLst>
                  <a:ext uri="{FF2B5EF4-FFF2-40B4-BE49-F238E27FC236}">
                    <a16:creationId xmlns:a16="http://schemas.microsoft.com/office/drawing/2014/main" id="{7A74846F-5B51-7684-147A-BDCB7305E624}"/>
                  </a:ext>
                </a:extLst>
              </p:cNvPr>
              <p:cNvSpPr txBox="1"/>
              <p:nvPr/>
            </p:nvSpPr>
            <p:spPr>
              <a:xfrm>
                <a:off x="10263349" y="24972848"/>
                <a:ext cx="19612127" cy="849706"/>
              </a:xfrm>
              <a:prstGeom prst="rect">
                <a:avLst/>
              </a:prstGeom>
              <a:noFill/>
              <a:ln>
                <a:noFill/>
              </a:ln>
            </p:spPr>
            <p:txBody>
              <a:bodyPr wrap="square" rtlCol="0">
                <a:spAutoFit/>
              </a:bodyPr>
              <a:lstStyle/>
              <a:p>
                <a:pPr algn="ctr"/>
                <a:r>
                  <a:rPr lang="en-US" sz="26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Figure </a:t>
                </a:r>
                <a:r>
                  <a:rPr lang="en-US" sz="2600" b="1" dirty="0">
                    <a:solidFill>
                      <a:srgbClr val="000000"/>
                    </a:solidFill>
                    <a:latin typeface="Lato" panose="020F0502020204030203" pitchFamily="34" charset="0"/>
                    <a:ea typeface="Lato" panose="020F0502020204030203" pitchFamily="34" charset="0"/>
                    <a:cs typeface="Lato" panose="020F0502020204030203" pitchFamily="34" charset="0"/>
                  </a:rPr>
                  <a:t>4</a:t>
                </a:r>
                <a:r>
                  <a:rPr lang="en-US" sz="26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2500" dirty="0">
                    <a:solidFill>
                      <a:srgbClr val="000000"/>
                    </a:solidFill>
                    <a:latin typeface="Lato" panose="020F0502020204030203" pitchFamily="34" charset="0"/>
                    <a:ea typeface="Lato" panose="020F0502020204030203" pitchFamily="34" charset="0"/>
                    <a:cs typeface="Lato" panose="020F0502020204030203" pitchFamily="34" charset="0"/>
                  </a:rPr>
                  <a:t>Seasonal chlorophyll a, bulk neutral lipid (purple), protein (green) and total particulate carbon concentrations (standard deviation of replicates shown in error bars), and total particulate carbon to lipid and total particulate carbon to protein ratios in Great Bay at high tide.</a:t>
                </a:r>
                <a:endParaRPr lang="en-US" sz="2500" dirty="0">
                  <a:latin typeface="Lato" panose="020F0502020204030203" pitchFamily="34" charset="0"/>
                  <a:ea typeface="Lato" panose="020F0502020204030203" pitchFamily="34" charset="0"/>
                  <a:cs typeface="Lato" panose="020F0502020204030203" pitchFamily="34" charset="0"/>
                </a:endParaRPr>
              </a:p>
            </p:txBody>
          </p:sp>
        </p:grpSp>
        <p:grpSp>
          <p:nvGrpSpPr>
            <p:cNvPr id="26" name="Group 25">
              <a:extLst>
                <a:ext uri="{FF2B5EF4-FFF2-40B4-BE49-F238E27FC236}">
                  <a16:creationId xmlns:a16="http://schemas.microsoft.com/office/drawing/2014/main" id="{57E57650-04B4-33BA-CEBD-0D2806B98718}"/>
                </a:ext>
              </a:extLst>
            </p:cNvPr>
            <p:cNvGrpSpPr/>
            <p:nvPr/>
          </p:nvGrpSpPr>
          <p:grpSpPr>
            <a:xfrm>
              <a:off x="10439626" y="16262052"/>
              <a:ext cx="19313162" cy="8515098"/>
              <a:chOff x="9483872" y="15256162"/>
              <a:chExt cx="23391443" cy="10951391"/>
            </a:xfrm>
            <a:effectLst>
              <a:outerShdw blurRad="50800" dist="38100" dir="2700000" algn="tl" rotWithShape="0">
                <a:prstClr val="black">
                  <a:alpha val="40000"/>
                </a:prstClr>
              </a:outerShdw>
            </a:effectLst>
          </p:grpSpPr>
          <p:pic>
            <p:nvPicPr>
              <p:cNvPr id="31" name="Picture 30">
                <a:extLst>
                  <a:ext uri="{FF2B5EF4-FFF2-40B4-BE49-F238E27FC236}">
                    <a16:creationId xmlns:a16="http://schemas.microsoft.com/office/drawing/2014/main" id="{FD6DD4F3-51CD-BCC0-1540-88580352E204}"/>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9483872" y="15256162"/>
                <a:ext cx="7772400" cy="5445429"/>
              </a:xfrm>
              <a:prstGeom prst="rect">
                <a:avLst/>
              </a:prstGeom>
              <a:ln w="38100">
                <a:solidFill>
                  <a:schemeClr val="tx1"/>
                </a:solidFill>
              </a:ln>
            </p:spPr>
          </p:pic>
          <p:pic>
            <p:nvPicPr>
              <p:cNvPr id="37" name="Picture 36">
                <a:extLst>
                  <a:ext uri="{FF2B5EF4-FFF2-40B4-BE49-F238E27FC236}">
                    <a16:creationId xmlns:a16="http://schemas.microsoft.com/office/drawing/2014/main" id="{7D54EE1F-066F-1F5D-83E7-F67B02D1C882}"/>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17315430" y="15256162"/>
                <a:ext cx="7772400" cy="5445429"/>
              </a:xfrm>
              <a:prstGeom prst="rect">
                <a:avLst/>
              </a:prstGeom>
              <a:ln w="38100">
                <a:solidFill>
                  <a:schemeClr val="tx1"/>
                </a:solidFill>
              </a:ln>
            </p:spPr>
          </p:pic>
          <p:pic>
            <p:nvPicPr>
              <p:cNvPr id="39" name="Picture 38">
                <a:extLst>
                  <a:ext uri="{FF2B5EF4-FFF2-40B4-BE49-F238E27FC236}">
                    <a16:creationId xmlns:a16="http://schemas.microsoft.com/office/drawing/2014/main" id="{63ED5864-A924-122C-A748-1E7C324BE5C4}"/>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25102915" y="15256162"/>
                <a:ext cx="7772400" cy="5445429"/>
              </a:xfrm>
              <a:prstGeom prst="rect">
                <a:avLst/>
              </a:prstGeom>
              <a:ln w="38100">
                <a:solidFill>
                  <a:schemeClr val="tx1"/>
                </a:solidFill>
              </a:ln>
            </p:spPr>
          </p:pic>
          <p:pic>
            <p:nvPicPr>
              <p:cNvPr id="43" name="Picture 42">
                <a:extLst>
                  <a:ext uri="{FF2B5EF4-FFF2-40B4-BE49-F238E27FC236}">
                    <a16:creationId xmlns:a16="http://schemas.microsoft.com/office/drawing/2014/main" id="{5E745E30-0C90-58F5-3333-E1E37FFD3C02}"/>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9485541" y="20759970"/>
                <a:ext cx="7778425" cy="5445431"/>
              </a:xfrm>
              <a:prstGeom prst="rect">
                <a:avLst/>
              </a:prstGeom>
              <a:ln w="38100">
                <a:solidFill>
                  <a:schemeClr val="tx1"/>
                </a:solidFill>
              </a:ln>
            </p:spPr>
          </p:pic>
          <p:pic>
            <p:nvPicPr>
              <p:cNvPr id="44" name="Picture 43">
                <a:extLst>
                  <a:ext uri="{FF2B5EF4-FFF2-40B4-BE49-F238E27FC236}">
                    <a16:creationId xmlns:a16="http://schemas.microsoft.com/office/drawing/2014/main" id="{637D126E-6976-A609-E33D-CB70130A94DA}"/>
                  </a:ext>
                </a:extLst>
              </p:cNvPr>
              <p:cNvPicPr>
                <a:picLocks/>
              </p:cNvPicPr>
              <p:nvPr/>
            </p:nvPicPr>
            <p:blipFill>
              <a:blip r:embed="rId12"/>
              <a:srcRect/>
              <a:stretch/>
            </p:blipFill>
            <p:spPr>
              <a:xfrm>
                <a:off x="17315593" y="20764720"/>
                <a:ext cx="7774580" cy="5440680"/>
              </a:xfrm>
              <a:prstGeom prst="rect">
                <a:avLst/>
              </a:prstGeom>
              <a:ln w="38100">
                <a:solidFill>
                  <a:schemeClr val="tx1"/>
                </a:solidFill>
              </a:ln>
            </p:spPr>
          </p:pic>
          <p:pic>
            <p:nvPicPr>
              <p:cNvPr id="46" name="Picture 45">
                <a:extLst>
                  <a:ext uri="{FF2B5EF4-FFF2-40B4-BE49-F238E27FC236}">
                    <a16:creationId xmlns:a16="http://schemas.microsoft.com/office/drawing/2014/main" id="{A942F875-8ECB-D671-2304-2AEFF337B07D}"/>
                  </a:ext>
                </a:extLst>
              </p:cNvPr>
              <p:cNvPicPr>
                <a:picLocks/>
              </p:cNvPicPr>
              <p:nvPr/>
            </p:nvPicPr>
            <p:blipFill>
              <a:blip r:embed="rId13"/>
              <a:srcRect/>
              <a:stretch/>
            </p:blipFill>
            <p:spPr>
              <a:xfrm>
                <a:off x="25100735" y="20762566"/>
                <a:ext cx="7774580" cy="5444987"/>
              </a:xfrm>
              <a:prstGeom prst="rect">
                <a:avLst/>
              </a:prstGeom>
              <a:ln w="38100">
                <a:solidFill>
                  <a:schemeClr val="tx1"/>
                </a:solidFill>
              </a:ln>
            </p:spPr>
          </p:pic>
        </p:grpSp>
      </p:grpSp>
      <p:sp>
        <p:nvSpPr>
          <p:cNvPr id="48" name="TextBox 47">
            <a:extLst>
              <a:ext uri="{FF2B5EF4-FFF2-40B4-BE49-F238E27FC236}">
                <a16:creationId xmlns:a16="http://schemas.microsoft.com/office/drawing/2014/main" id="{03878C54-0D3D-097D-CB10-97FEAF351F87}"/>
              </a:ext>
            </a:extLst>
          </p:cNvPr>
          <p:cNvSpPr txBox="1"/>
          <p:nvPr/>
        </p:nvSpPr>
        <p:spPr>
          <a:xfrm>
            <a:off x="31108770" y="17319344"/>
            <a:ext cx="7980869" cy="2092881"/>
          </a:xfrm>
          <a:prstGeom prst="rect">
            <a:avLst/>
          </a:prstGeom>
          <a:noFill/>
        </p:spPr>
        <p:txBody>
          <a:bodyPr wrap="square" lIns="91440" tIns="45720" rIns="91440" bIns="45720" rtlCol="0" anchor="t">
            <a:spAutoFit/>
          </a:bodyPr>
          <a:lstStyle/>
          <a:p>
            <a:r>
              <a:rPr lang="en-US" sz="26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Figure 5. </a:t>
            </a:r>
            <a:r>
              <a:rPr lang="en-US" sz="2600" dirty="0">
                <a:solidFill>
                  <a:srgbClr val="000000"/>
                </a:solidFill>
                <a:latin typeface="Lato" panose="020F0502020204030203" pitchFamily="34" charset="0"/>
                <a:ea typeface="Lato" panose="020F0502020204030203" pitchFamily="34" charset="0"/>
                <a:cs typeface="Lato" panose="020F0502020204030203" pitchFamily="34" charset="0"/>
              </a:rPr>
              <a:t>Heatmap showing Spearman correlation coefficients between lipid/protein and other measured variables. Asterisks show variables with VIP &gt;1. Bolded boxes show the most important factors for each macromolecule.  </a:t>
            </a:r>
            <a:endParaRPr lang="en-US" sz="2600" dirty="0">
              <a:latin typeface="Lato" panose="020F0502020204030203" pitchFamily="34" charset="0"/>
              <a:ea typeface="Lato" panose="020F0502020204030203" pitchFamily="34" charset="0"/>
              <a:cs typeface="Lato" panose="020F0502020204030203" pitchFamily="34" charset="0"/>
            </a:endParaRPr>
          </a:p>
        </p:txBody>
      </p:sp>
      <p:sp>
        <p:nvSpPr>
          <p:cNvPr id="95" name="Rectangle 94">
            <a:extLst>
              <a:ext uri="{FF2B5EF4-FFF2-40B4-BE49-F238E27FC236}">
                <a16:creationId xmlns:a16="http://schemas.microsoft.com/office/drawing/2014/main" id="{5F00669C-3FFF-1D5D-D761-2E24669A8D33}"/>
              </a:ext>
            </a:extLst>
          </p:cNvPr>
          <p:cNvSpPr/>
          <p:nvPr/>
        </p:nvSpPr>
        <p:spPr>
          <a:xfrm>
            <a:off x="2464156" y="3377421"/>
            <a:ext cx="5281765" cy="8925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7200" dirty="0">
                <a:solidFill>
                  <a:srgbClr val="003592"/>
                </a:solidFill>
                <a:latin typeface="Lato" panose="020F0502020204030203" pitchFamily="34" charset="0"/>
                <a:ea typeface="Lato" panose="020F0502020204030203" pitchFamily="34" charset="0"/>
                <a:cs typeface="Lato" panose="020F0502020204030203" pitchFamily="34" charset="0"/>
              </a:rPr>
              <a:t>Introduction</a:t>
            </a:r>
          </a:p>
        </p:txBody>
      </p:sp>
      <p:sp>
        <p:nvSpPr>
          <p:cNvPr id="96" name="Rectangle 95">
            <a:extLst>
              <a:ext uri="{FF2B5EF4-FFF2-40B4-BE49-F238E27FC236}">
                <a16:creationId xmlns:a16="http://schemas.microsoft.com/office/drawing/2014/main" id="{9ECFED22-752B-0C0E-8AA3-2DD8BC47B12B}"/>
              </a:ext>
            </a:extLst>
          </p:cNvPr>
          <p:cNvSpPr/>
          <p:nvPr/>
        </p:nvSpPr>
        <p:spPr>
          <a:xfrm>
            <a:off x="2364831" y="16175127"/>
            <a:ext cx="5281765" cy="8925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7200" dirty="0">
                <a:solidFill>
                  <a:srgbClr val="003592"/>
                </a:solidFill>
                <a:latin typeface="Lato" panose="020F0502020204030203" pitchFamily="34" charset="0"/>
                <a:ea typeface="Lato" panose="020F0502020204030203" pitchFamily="34" charset="0"/>
                <a:cs typeface="Lato" panose="020F0502020204030203" pitchFamily="34" charset="0"/>
              </a:rPr>
              <a:t>Methods</a:t>
            </a:r>
          </a:p>
        </p:txBody>
      </p:sp>
      <p:sp>
        <p:nvSpPr>
          <p:cNvPr id="97" name="Rectangle 96">
            <a:extLst>
              <a:ext uri="{FF2B5EF4-FFF2-40B4-BE49-F238E27FC236}">
                <a16:creationId xmlns:a16="http://schemas.microsoft.com/office/drawing/2014/main" id="{4B62438E-94F9-0383-D836-4B0B37CCD504}"/>
              </a:ext>
            </a:extLst>
          </p:cNvPr>
          <p:cNvSpPr/>
          <p:nvPr/>
        </p:nvSpPr>
        <p:spPr>
          <a:xfrm>
            <a:off x="32342243" y="19820928"/>
            <a:ext cx="5281765" cy="8925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7200" dirty="0">
                <a:solidFill>
                  <a:srgbClr val="003592"/>
                </a:solidFill>
                <a:latin typeface="Lato" panose="020F0502020204030203" pitchFamily="34" charset="0"/>
                <a:ea typeface="Lato" panose="020F0502020204030203" pitchFamily="34" charset="0"/>
                <a:cs typeface="Lato" panose="020F0502020204030203" pitchFamily="34" charset="0"/>
              </a:rPr>
              <a:t>Discussion</a:t>
            </a:r>
          </a:p>
        </p:txBody>
      </p:sp>
      <p:sp>
        <p:nvSpPr>
          <p:cNvPr id="99" name="TextBox 98">
            <a:extLst>
              <a:ext uri="{FF2B5EF4-FFF2-40B4-BE49-F238E27FC236}">
                <a16:creationId xmlns:a16="http://schemas.microsoft.com/office/drawing/2014/main" id="{1C39A994-4E8E-5E96-6AEB-F1F1CB5830A4}"/>
              </a:ext>
            </a:extLst>
          </p:cNvPr>
          <p:cNvSpPr txBox="1"/>
          <p:nvPr/>
        </p:nvSpPr>
        <p:spPr>
          <a:xfrm>
            <a:off x="31110913" y="20944907"/>
            <a:ext cx="7996859" cy="7602081"/>
          </a:xfrm>
          <a:prstGeom prst="rect">
            <a:avLst/>
          </a:prstGeom>
          <a:solidFill>
            <a:schemeClr val="bg1"/>
          </a:solidFill>
          <a:ln>
            <a:solidFill>
              <a:srgbClr val="00359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a:spcAft>
                <a:spcPts val="800"/>
              </a:spcAft>
            </a:pPr>
            <a:r>
              <a:rPr lang="en-US" sz="3200" kern="100" dirty="0">
                <a:latin typeface="Lato"/>
                <a:ea typeface="Lato"/>
                <a:cs typeface="Lato"/>
              </a:rPr>
              <a:t>Trends in lipid and protein concentrations are driven by terrestrial input and organic matter, rather than the phytoplankton community. </a:t>
            </a:r>
            <a:endParaRPr lang="en-US" sz="3200" b="1" kern="100" dirty="0">
              <a:latin typeface="Lato"/>
              <a:ea typeface="Lato"/>
              <a:cs typeface="Lato"/>
            </a:endParaRPr>
          </a:p>
          <a:p>
            <a:pPr marL="0" marR="0">
              <a:spcAft>
                <a:spcPts val="800"/>
              </a:spcAft>
            </a:pPr>
            <a:r>
              <a:rPr lang="en-US" sz="3200" b="1" kern="100" dirty="0">
                <a:effectLst/>
                <a:latin typeface="Lato"/>
                <a:ea typeface="Lato"/>
                <a:cs typeface="Lato"/>
              </a:rPr>
              <a:t>Implications</a:t>
            </a:r>
            <a:endParaRPr lang="en-US" dirty="0">
              <a:latin typeface="Lato"/>
              <a:ea typeface="Lato"/>
              <a:cs typeface="Lato"/>
            </a:endParaRPr>
          </a:p>
          <a:p>
            <a:pPr marL="0" marR="0">
              <a:spcAft>
                <a:spcPts val="800"/>
              </a:spcAft>
            </a:pPr>
            <a:r>
              <a:rPr lang="en-US" sz="3200" kern="100" dirty="0">
                <a:latin typeface="Lato"/>
                <a:ea typeface="Lato"/>
                <a:cs typeface="Lato"/>
              </a:rPr>
              <a:t>Bulk organic matter impacts nutrient cycling in the estuary and  must be considered when quantifying food availability and quality for filter feeders. </a:t>
            </a:r>
          </a:p>
          <a:p>
            <a:pPr marL="0" marR="0">
              <a:spcAft>
                <a:spcPts val="800"/>
              </a:spcAft>
            </a:pPr>
            <a:r>
              <a:rPr lang="en-US" sz="3200" b="1" kern="100" dirty="0">
                <a:latin typeface="Lato" panose="020F0502020204030203" pitchFamily="34" charset="0"/>
                <a:ea typeface="Lato" panose="020F0502020204030203" pitchFamily="34" charset="0"/>
                <a:cs typeface="Lato" panose="020F0502020204030203" pitchFamily="34" charset="0"/>
              </a:rPr>
              <a:t>Future Research</a:t>
            </a:r>
          </a:p>
          <a:p>
            <a:pPr marL="457200" marR="0" indent="-457200">
              <a:spcAft>
                <a:spcPts val="800"/>
              </a:spcAft>
              <a:buFont typeface="Wingdings" panose="020B0604020202020204" pitchFamily="34" charset="0"/>
              <a:buChar char="Ø"/>
            </a:pPr>
            <a:r>
              <a:rPr lang="en-US" sz="3200" kern="100" dirty="0">
                <a:latin typeface="Lato" panose="020F0502020204030203" pitchFamily="34" charset="0"/>
                <a:ea typeface="Lato" panose="020F0502020204030203" pitchFamily="34" charset="0"/>
                <a:cs typeface="Lato" panose="020F0502020204030203" pitchFamily="34" charset="0"/>
              </a:rPr>
              <a:t>What are filter feeders eating?</a:t>
            </a:r>
          </a:p>
          <a:p>
            <a:pPr marL="457200" marR="0" indent="-457200">
              <a:spcAft>
                <a:spcPts val="800"/>
              </a:spcAft>
              <a:buFont typeface="Wingdings" panose="020B0604020202020204" pitchFamily="34" charset="0"/>
              <a:buChar char="Ø"/>
            </a:pPr>
            <a:r>
              <a:rPr lang="en-US" sz="3200" kern="100" dirty="0">
                <a:latin typeface="Lato" panose="020F0502020204030203" pitchFamily="34" charset="0"/>
                <a:ea typeface="Lato" panose="020F0502020204030203" pitchFamily="34" charset="0"/>
                <a:cs typeface="Lato" panose="020F0502020204030203" pitchFamily="34" charset="0"/>
              </a:rPr>
              <a:t>Source of organic matter?</a:t>
            </a:r>
          </a:p>
          <a:p>
            <a:pPr marL="457200" marR="0" indent="-457200">
              <a:spcAft>
                <a:spcPts val="800"/>
              </a:spcAft>
              <a:buFont typeface="Wingdings" panose="020B0604020202020204" pitchFamily="34" charset="0"/>
              <a:buChar char="Ø"/>
            </a:pPr>
            <a:r>
              <a:rPr lang="en-US" sz="3200" kern="100" dirty="0">
                <a:solidFill>
                  <a:schemeClr val="tx1"/>
                </a:solidFill>
                <a:latin typeface="Lato" panose="020F0502020204030203" pitchFamily="34" charset="0"/>
                <a:ea typeface="Lato" panose="020F0502020204030203" pitchFamily="34" charset="0"/>
                <a:cs typeface="Lato" panose="020F0502020204030203" pitchFamily="34" charset="0"/>
              </a:rPr>
              <a:t>How does the estuary compare t</a:t>
            </a:r>
            <a:r>
              <a:rPr lang="en-US" sz="3200" kern="100" dirty="0">
                <a:latin typeface="Lato" panose="020F0502020204030203" pitchFamily="34" charset="0"/>
                <a:ea typeface="Lato" panose="020F0502020204030203" pitchFamily="34" charset="0"/>
                <a:cs typeface="Lato" panose="020F0502020204030203" pitchFamily="34" charset="0"/>
              </a:rPr>
              <a:t>o the coast?</a:t>
            </a:r>
            <a:endParaRPr lang="en-US" sz="32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01" name="TextBox 100">
            <a:extLst>
              <a:ext uri="{FF2B5EF4-FFF2-40B4-BE49-F238E27FC236}">
                <a16:creationId xmlns:a16="http://schemas.microsoft.com/office/drawing/2014/main" id="{61389990-7C4D-043A-507E-7D4D72A601C1}"/>
              </a:ext>
            </a:extLst>
          </p:cNvPr>
          <p:cNvSpPr txBox="1"/>
          <p:nvPr/>
        </p:nvSpPr>
        <p:spPr>
          <a:xfrm>
            <a:off x="31126911" y="29053773"/>
            <a:ext cx="4930422" cy="2846933"/>
          </a:xfrm>
          <a:prstGeom prst="rect">
            <a:avLst/>
          </a:prstGeom>
          <a:solidFill>
            <a:schemeClr val="bg1"/>
          </a:solidFill>
          <a:ln>
            <a:solidFill>
              <a:srgbClr val="00359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solidFill>
                <a:latin typeface="Lato" panose="020F0502020204030203" pitchFamily="34" charset="0"/>
                <a:ea typeface="Lato" panose="020F0502020204030203" pitchFamily="34" charset="0"/>
                <a:cs typeface="Lato" panose="020F0502020204030203" pitchFamily="34" charset="0"/>
              </a:rPr>
              <a:t>Acknowledgements</a:t>
            </a:r>
            <a:r>
              <a:rPr lang="en-US" sz="2400" dirty="0">
                <a:solidFill>
                  <a:schemeClr val="tx1"/>
                </a:solidFill>
                <a:latin typeface="Lato" panose="020F0502020204030203" pitchFamily="34" charset="0"/>
                <a:ea typeface="Lato" panose="020F0502020204030203" pitchFamily="34" charset="0"/>
                <a:cs typeface="Lato" panose="020F0502020204030203" pitchFamily="34" charset="0"/>
              </a:rPr>
              <a:t> </a:t>
            </a:r>
          </a:p>
          <a:p>
            <a:r>
              <a:rPr lang="en-US" sz="2100" dirty="0">
                <a:solidFill>
                  <a:schemeClr val="tx1"/>
                </a:solidFill>
                <a:latin typeface="Lato" panose="020F0502020204030203" pitchFamily="34" charset="0"/>
                <a:ea typeface="Lato" panose="020F0502020204030203" pitchFamily="34" charset="0"/>
                <a:cs typeface="Lato" panose="020F0502020204030203" pitchFamily="34" charset="0"/>
              </a:rPr>
              <a:t>Travel for this presentation was funded thanks </a:t>
            </a:r>
            <a:r>
              <a:rPr lang="en-US" sz="2100" dirty="0">
                <a:latin typeface="Lato" panose="020F0502020204030203" pitchFamily="34" charset="0"/>
                <a:ea typeface="Lato" panose="020F0502020204030203" pitchFamily="34" charset="0"/>
                <a:cs typeface="Lato" panose="020F0502020204030203" pitchFamily="34" charset="0"/>
              </a:rPr>
              <a:t>to the </a:t>
            </a:r>
            <a:r>
              <a:rPr lang="en-US" sz="2100" b="0" i="0" u="none" strike="noStrike" dirty="0">
                <a:solidFill>
                  <a:srgbClr val="212121"/>
                </a:solidFill>
                <a:effectLst/>
                <a:latin typeface="Lato" panose="020F0502020204030203" pitchFamily="34" charset="0"/>
                <a:ea typeface="Lato" panose="020F0502020204030203" pitchFamily="34" charset="0"/>
                <a:cs typeface="Lato" panose="020F0502020204030203" pitchFamily="34" charset="0"/>
              </a:rPr>
              <a:t>Northeastern Association of Marine and Great Lakes Laboratories (NEAMGLL). </a:t>
            </a:r>
            <a:r>
              <a:rPr lang="en-US" sz="2100" dirty="0">
                <a:latin typeface="Lato" panose="020F0502020204030203" pitchFamily="34" charset="0"/>
                <a:ea typeface="Lato" panose="020F0502020204030203" pitchFamily="34" charset="0"/>
                <a:cs typeface="Lato" panose="020F0502020204030203" pitchFamily="34" charset="0"/>
              </a:rPr>
              <a:t> </a:t>
            </a:r>
            <a:r>
              <a:rPr lang="en-US" sz="2100" dirty="0">
                <a:solidFill>
                  <a:schemeClr val="tx1"/>
                </a:solidFill>
                <a:latin typeface="Lato" panose="020F0502020204030203" pitchFamily="34" charset="0"/>
                <a:ea typeface="Lato" panose="020F0502020204030203" pitchFamily="34" charset="0"/>
                <a:cs typeface="Lato" panose="020F0502020204030203" pitchFamily="34" charset="0"/>
              </a:rPr>
              <a:t>Thank you to Elizabeth Harvey, Alicia Veronneau, Sara Smith, Mikayla Cote, and Michaela Edwards for their help on this project. </a:t>
            </a:r>
          </a:p>
        </p:txBody>
      </p:sp>
      <p:pic>
        <p:nvPicPr>
          <p:cNvPr id="102" name="Picture 2" descr="UNH Logo 2 - America East Academic Consortium">
            <a:extLst>
              <a:ext uri="{FF2B5EF4-FFF2-40B4-BE49-F238E27FC236}">
                <a16:creationId xmlns:a16="http://schemas.microsoft.com/office/drawing/2014/main" id="{F1DA2873-822E-0A53-2390-F69B4F7639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9477" y="409785"/>
            <a:ext cx="2570922" cy="2501671"/>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A921C0E5-1FD7-2E9A-DFCD-A75913161CDC}"/>
              </a:ext>
            </a:extLst>
          </p:cNvPr>
          <p:cNvSpPr txBox="1"/>
          <p:nvPr/>
        </p:nvSpPr>
        <p:spPr>
          <a:xfrm>
            <a:off x="1170060" y="4441121"/>
            <a:ext cx="7765416" cy="7889339"/>
          </a:xfrm>
          <a:prstGeom prst="rect">
            <a:avLst/>
          </a:prstGeom>
          <a:solidFill>
            <a:schemeClr val="bg1"/>
          </a:solidFill>
          <a:ln>
            <a:solidFill>
              <a:srgbClr val="00007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indent="-457200">
              <a:spcAft>
                <a:spcPts val="800"/>
              </a:spcAft>
              <a:buFont typeface="Arial" panose="020B0604020202020204" pitchFamily="34" charset="0"/>
              <a:buChar char="•"/>
            </a:pPr>
            <a:r>
              <a:rPr lang="en-US" sz="3200" b="1" kern="100" dirty="0">
                <a:latin typeface="Lato" panose="020F0502020204030203" pitchFamily="34" charset="0"/>
                <a:ea typeface="Lato" panose="020F0502020204030203" pitchFamily="34" charset="0"/>
                <a:cs typeface="Lato" panose="020F0502020204030203" pitchFamily="34" charset="0"/>
              </a:rPr>
              <a:t>Phytoplankton</a:t>
            </a:r>
            <a:r>
              <a:rPr lang="en-US" sz="3200" kern="100" dirty="0">
                <a:latin typeface="Lato" panose="020F0502020204030203" pitchFamily="34" charset="0"/>
                <a:ea typeface="Lato" panose="020F0502020204030203" pitchFamily="34" charset="0"/>
                <a:cs typeface="Lato" panose="020F0502020204030203" pitchFamily="34" charset="0"/>
              </a:rPr>
              <a:t> are c</a:t>
            </a:r>
            <a:r>
              <a:rPr lang="en-US" sz="3200" kern="100" dirty="0">
                <a:solidFill>
                  <a:schemeClr val="tx1"/>
                </a:solidFill>
                <a:latin typeface="Lato" panose="020F0502020204030203" pitchFamily="34" charset="0"/>
                <a:ea typeface="Lato" panose="020F0502020204030203" pitchFamily="34" charset="0"/>
                <a:cs typeface="Lato" panose="020F0502020204030203" pitchFamily="34" charset="0"/>
              </a:rPr>
              <a:t>ritical for O</a:t>
            </a:r>
            <a:r>
              <a:rPr lang="en-US" sz="3200" kern="100" baseline="-25000" dirty="0">
                <a:solidFill>
                  <a:schemeClr val="tx1"/>
                </a:solidFill>
                <a:latin typeface="Lato" panose="020F0502020204030203" pitchFamily="34" charset="0"/>
                <a:ea typeface="Lato" panose="020F0502020204030203" pitchFamily="34" charset="0"/>
                <a:cs typeface="Lato" panose="020F0502020204030203" pitchFamily="34" charset="0"/>
              </a:rPr>
              <a:t>2</a:t>
            </a:r>
            <a:r>
              <a:rPr lang="en-US" sz="3200" kern="1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3200" kern="100" dirty="0">
                <a:latin typeface="Lato" panose="020F0502020204030203" pitchFamily="34" charset="0"/>
                <a:ea typeface="Lato" panose="020F0502020204030203" pitchFamily="34" charset="0"/>
                <a:cs typeface="Lato" panose="020F0502020204030203" pitchFamily="34" charset="0"/>
              </a:rPr>
              <a:t>production</a:t>
            </a:r>
            <a:r>
              <a:rPr lang="en-US" sz="3200" kern="100" baseline="30000" dirty="0">
                <a:latin typeface="Lato" panose="020F0502020204030203" pitchFamily="34" charset="0"/>
                <a:ea typeface="Lato" panose="020F0502020204030203" pitchFamily="34" charset="0"/>
                <a:cs typeface="Lato" panose="020F0502020204030203" pitchFamily="34" charset="0"/>
              </a:rPr>
              <a:t>1</a:t>
            </a:r>
            <a:r>
              <a:rPr lang="en-US" sz="3200" kern="100" dirty="0">
                <a:latin typeface="Lato" panose="020F0502020204030203" pitchFamily="34" charset="0"/>
                <a:ea typeface="Lato" panose="020F0502020204030203" pitchFamily="34" charset="0"/>
                <a:cs typeface="Lato" panose="020F0502020204030203" pitchFamily="34" charset="0"/>
              </a:rPr>
              <a:t> and biogeochemical cycling</a:t>
            </a:r>
            <a:r>
              <a:rPr lang="en-US" sz="3200" kern="100" baseline="30000" dirty="0">
                <a:latin typeface="Lato" panose="020F0502020204030203" pitchFamily="34" charset="0"/>
                <a:ea typeface="Lato" panose="020F0502020204030203" pitchFamily="34" charset="0"/>
                <a:cs typeface="Lato" panose="020F0502020204030203" pitchFamily="34" charset="0"/>
              </a:rPr>
              <a:t>2,3</a:t>
            </a:r>
            <a:r>
              <a:rPr lang="en-US" sz="3200" kern="100" dirty="0">
                <a:latin typeface="Lato" panose="020F0502020204030203" pitchFamily="34" charset="0"/>
                <a:ea typeface="Lato" panose="020F0502020204030203" pitchFamily="34" charset="0"/>
                <a:cs typeface="Lato" panose="020F0502020204030203" pitchFamily="34" charset="0"/>
              </a:rPr>
              <a:t> and are at the base of the aquatic food web. </a:t>
            </a:r>
          </a:p>
          <a:p>
            <a:pPr marL="457200" marR="0" indent="-457200">
              <a:spcAft>
                <a:spcPts val="800"/>
              </a:spcAft>
              <a:buFont typeface="Arial" panose="020B0604020202020204" pitchFamily="34" charset="0"/>
              <a:buChar char="•"/>
            </a:pPr>
            <a:r>
              <a:rPr lang="en-US" sz="3200" kern="100" dirty="0">
                <a:solidFill>
                  <a:schemeClr val="tx1"/>
                </a:solidFill>
                <a:effectLst/>
                <a:latin typeface="Lato" panose="020F0502020204030203" pitchFamily="34" charset="0"/>
                <a:ea typeface="Lato" panose="020F0502020204030203" pitchFamily="34" charset="0"/>
                <a:cs typeface="Lato" panose="020F0502020204030203" pitchFamily="34" charset="0"/>
              </a:rPr>
              <a:t>Phytoplankton exhibit </a:t>
            </a:r>
            <a:r>
              <a:rPr lang="en-US" sz="3200" b="1" kern="100" dirty="0">
                <a:solidFill>
                  <a:schemeClr val="tx1"/>
                </a:solidFill>
                <a:effectLst/>
                <a:latin typeface="Lato" panose="020F0502020204030203" pitchFamily="34" charset="0"/>
                <a:ea typeface="Lato" panose="020F0502020204030203" pitchFamily="34" charset="0"/>
                <a:cs typeface="Lato" panose="020F0502020204030203" pitchFamily="34" charset="0"/>
              </a:rPr>
              <a:t>variation</a:t>
            </a:r>
            <a:r>
              <a:rPr lang="en-US" sz="3200" kern="100" dirty="0">
                <a:solidFill>
                  <a:schemeClr val="tx1"/>
                </a:solidFill>
                <a:effectLst/>
                <a:latin typeface="Lato" panose="020F0502020204030203" pitchFamily="34" charset="0"/>
                <a:ea typeface="Lato" panose="020F0502020204030203" pitchFamily="34" charset="0"/>
                <a:cs typeface="Lato" panose="020F0502020204030203" pitchFamily="34" charset="0"/>
              </a:rPr>
              <a:t> between cells</a:t>
            </a:r>
            <a:r>
              <a:rPr lang="en-US" sz="3200" kern="100" baseline="30000" dirty="0">
                <a:solidFill>
                  <a:schemeClr val="tx1"/>
                </a:solidFill>
                <a:effectLst/>
                <a:latin typeface="Lato" panose="020F0502020204030203" pitchFamily="34" charset="0"/>
                <a:ea typeface="Lato" panose="020F0502020204030203" pitchFamily="34" charset="0"/>
                <a:cs typeface="Lato" panose="020F0502020204030203" pitchFamily="34" charset="0"/>
              </a:rPr>
              <a:t>4</a:t>
            </a:r>
            <a:r>
              <a:rPr lang="en-US" sz="3200" kern="100" dirty="0">
                <a:solidFill>
                  <a:schemeClr val="tx1"/>
                </a:solidFill>
                <a:effectLst/>
                <a:latin typeface="Lato" panose="020F0502020204030203" pitchFamily="34" charset="0"/>
                <a:ea typeface="Lato" panose="020F0502020204030203" pitchFamily="34" charset="0"/>
                <a:cs typeface="Lato" panose="020F0502020204030203" pitchFamily="34" charset="0"/>
              </a:rPr>
              <a:t> and communities</a:t>
            </a:r>
            <a:r>
              <a:rPr lang="en-US" sz="3200" kern="100" baseline="30000" dirty="0">
                <a:solidFill>
                  <a:schemeClr val="tx1"/>
                </a:solidFill>
                <a:effectLst/>
                <a:latin typeface="Lato" panose="020F0502020204030203" pitchFamily="34" charset="0"/>
                <a:ea typeface="Lato" panose="020F0502020204030203" pitchFamily="34" charset="0"/>
                <a:cs typeface="Lato" panose="020F0502020204030203" pitchFamily="34" charset="0"/>
              </a:rPr>
              <a:t>5</a:t>
            </a:r>
            <a:r>
              <a:rPr lang="en-US" sz="3200" kern="100" dirty="0">
                <a:solidFill>
                  <a:schemeClr val="tx1"/>
                </a:solidFill>
                <a:effectLst/>
                <a:latin typeface="Lato" panose="020F0502020204030203" pitchFamily="34" charset="0"/>
                <a:ea typeface="Lato" panose="020F0502020204030203" pitchFamily="34" charset="0"/>
                <a:cs typeface="Lato" panose="020F0502020204030203" pitchFamily="34" charset="0"/>
              </a:rPr>
              <a:t> in size</a:t>
            </a:r>
            <a:r>
              <a:rPr lang="en-US" sz="3200" kern="100" baseline="30000" dirty="0">
                <a:solidFill>
                  <a:schemeClr val="tx1"/>
                </a:solidFill>
                <a:effectLst/>
                <a:latin typeface="Lato" panose="020F0502020204030203" pitchFamily="34" charset="0"/>
                <a:ea typeface="Lato" panose="020F0502020204030203" pitchFamily="34" charset="0"/>
                <a:cs typeface="Lato" panose="020F0502020204030203" pitchFamily="34" charset="0"/>
              </a:rPr>
              <a:t>6</a:t>
            </a:r>
            <a:r>
              <a:rPr lang="en-US" sz="3200" kern="100" dirty="0">
                <a:solidFill>
                  <a:schemeClr val="tx1"/>
                </a:solidFill>
                <a:effectLst/>
                <a:latin typeface="Lato" panose="020F0502020204030203" pitchFamily="34" charset="0"/>
                <a:ea typeface="Lato" panose="020F0502020204030203" pitchFamily="34" charset="0"/>
                <a:cs typeface="Lato" panose="020F0502020204030203" pitchFamily="34" charset="0"/>
              </a:rPr>
              <a:t>, shape, and stoichiometry</a:t>
            </a:r>
            <a:r>
              <a:rPr lang="en-US" sz="3200" kern="100" baseline="30000" dirty="0">
                <a:solidFill>
                  <a:schemeClr val="tx1"/>
                </a:solidFill>
                <a:effectLst/>
                <a:latin typeface="Lato" panose="020F0502020204030203" pitchFamily="34" charset="0"/>
                <a:ea typeface="Lato" panose="020F0502020204030203" pitchFamily="34" charset="0"/>
                <a:cs typeface="Lato" panose="020F0502020204030203" pitchFamily="34" charset="0"/>
              </a:rPr>
              <a:t>7</a:t>
            </a:r>
            <a:r>
              <a:rPr lang="en-US" sz="3200" kern="100" dirty="0">
                <a:latin typeface="Lato" panose="020F0502020204030203" pitchFamily="34" charset="0"/>
                <a:ea typeface="Lato" panose="020F0502020204030203" pitchFamily="34" charset="0"/>
                <a:cs typeface="Lato" panose="020F0502020204030203" pitchFamily="34" charset="0"/>
              </a:rPr>
              <a:t>, leading to variable macromolecular makeup</a:t>
            </a:r>
            <a:r>
              <a:rPr lang="en-US" sz="3200" kern="100" baseline="30000" dirty="0">
                <a:latin typeface="Lato" panose="020F0502020204030203" pitchFamily="34" charset="0"/>
                <a:ea typeface="Lato" panose="020F0502020204030203" pitchFamily="34" charset="0"/>
                <a:cs typeface="Lato" panose="020F0502020204030203" pitchFamily="34" charset="0"/>
              </a:rPr>
              <a:t>8</a:t>
            </a:r>
            <a:r>
              <a:rPr lang="en-US" sz="3200" kern="100" dirty="0">
                <a:latin typeface="Lato" panose="020F0502020204030203" pitchFamily="34" charset="0"/>
                <a:ea typeface="Lato" panose="020F0502020204030203" pitchFamily="34" charset="0"/>
                <a:cs typeface="Lato" panose="020F0502020204030203" pitchFamily="34" charset="0"/>
              </a:rPr>
              <a:t>.</a:t>
            </a:r>
          </a:p>
          <a:p>
            <a:pPr marL="457200" marR="0" indent="-457200">
              <a:spcAft>
                <a:spcPts val="800"/>
              </a:spcAft>
              <a:buFont typeface="Arial" panose="020B0604020202020204" pitchFamily="34" charset="0"/>
              <a:buChar char="•"/>
            </a:pPr>
            <a:r>
              <a:rPr lang="en-US" sz="3200" kern="100" dirty="0">
                <a:latin typeface="Lato" panose="020F0502020204030203" pitchFamily="34" charset="0"/>
                <a:ea typeface="Lato" panose="020F0502020204030203" pitchFamily="34" charset="0"/>
                <a:cs typeface="Lato" panose="020F0502020204030203" pitchFamily="34" charset="0"/>
              </a:rPr>
              <a:t>Filter feeders consume phytoplankton</a:t>
            </a:r>
            <a:r>
              <a:rPr lang="en-US" sz="3200" kern="100" baseline="30000" dirty="0">
                <a:latin typeface="Lato" panose="020F0502020204030203" pitchFamily="34" charset="0"/>
                <a:ea typeface="Lato" panose="020F0502020204030203" pitchFamily="34" charset="0"/>
                <a:cs typeface="Lato" panose="020F0502020204030203" pitchFamily="34" charset="0"/>
              </a:rPr>
              <a:t>9</a:t>
            </a:r>
            <a:r>
              <a:rPr lang="en-US" sz="3200" kern="100" dirty="0">
                <a:latin typeface="Lato" panose="020F0502020204030203" pitchFamily="34" charset="0"/>
                <a:ea typeface="Lato" panose="020F0502020204030203" pitchFamily="34" charset="0"/>
                <a:cs typeface="Lato" panose="020F0502020204030203" pitchFamily="34" charset="0"/>
              </a:rPr>
              <a:t>, with </a:t>
            </a:r>
            <a:r>
              <a:rPr lang="en-US" sz="3200" b="1" kern="100" dirty="0">
                <a:latin typeface="Lato" panose="020F0502020204030203" pitchFamily="34" charset="0"/>
                <a:ea typeface="Lato" panose="020F0502020204030203" pitchFamily="34" charset="0"/>
                <a:cs typeface="Lato" panose="020F0502020204030203" pitchFamily="34" charset="0"/>
              </a:rPr>
              <a:t>variable nutritional value</a:t>
            </a:r>
            <a:r>
              <a:rPr lang="en-US" sz="3200" kern="100" baseline="30000" dirty="0">
                <a:latin typeface="Lato" panose="020F0502020204030203" pitchFamily="34" charset="0"/>
                <a:ea typeface="Lato" panose="020F0502020204030203" pitchFamily="34" charset="0"/>
                <a:cs typeface="Lato" panose="020F0502020204030203" pitchFamily="34" charset="0"/>
              </a:rPr>
              <a:t>10</a:t>
            </a:r>
            <a:r>
              <a:rPr lang="en-US" sz="3200" kern="100" dirty="0">
                <a:latin typeface="Lato" panose="020F0502020204030203" pitchFamily="34" charset="0"/>
                <a:ea typeface="Lato" panose="020F0502020204030203" pitchFamily="34" charset="0"/>
                <a:cs typeface="Lato" panose="020F0502020204030203" pitchFamily="34" charset="0"/>
              </a:rPr>
              <a:t>. </a:t>
            </a:r>
          </a:p>
          <a:p>
            <a:pPr marL="914400" lvl="1" indent="-457200">
              <a:spcAft>
                <a:spcPts val="800"/>
              </a:spcAft>
              <a:buFont typeface="Arial" panose="020B0604020202020204" pitchFamily="34" charset="0"/>
              <a:buChar char="•"/>
            </a:pPr>
            <a:r>
              <a:rPr lang="en-US" sz="3200" kern="100" dirty="0">
                <a:latin typeface="Lato" panose="020F0502020204030203" pitchFamily="34" charset="0"/>
                <a:ea typeface="Lato" panose="020F0502020204030203" pitchFamily="34" charset="0"/>
                <a:cs typeface="Lato" panose="020F0502020204030203" pitchFamily="34" charset="0"/>
              </a:rPr>
              <a:t>Proteins: primary component of phytoplankton cells </a:t>
            </a:r>
          </a:p>
          <a:p>
            <a:pPr marL="914400" lvl="1" indent="-457200">
              <a:spcAft>
                <a:spcPts val="800"/>
              </a:spcAft>
              <a:buFont typeface="Arial" panose="020B0604020202020204" pitchFamily="34" charset="0"/>
              <a:buChar char="•"/>
            </a:pPr>
            <a:r>
              <a:rPr lang="en-US" sz="3200" kern="100" dirty="0">
                <a:latin typeface="Lato" panose="020F0502020204030203" pitchFamily="34" charset="0"/>
                <a:ea typeface="Lato" panose="020F0502020204030203" pitchFamily="34" charset="0"/>
                <a:cs typeface="Lato" panose="020F0502020204030203" pitchFamily="34" charset="0"/>
              </a:rPr>
              <a:t>Lipids: essential for cellular functioning, 	specifically linked to diet impacts.</a:t>
            </a:r>
          </a:p>
        </p:txBody>
      </p:sp>
      <p:sp>
        <p:nvSpPr>
          <p:cNvPr id="104" name="TextBox 103">
            <a:extLst>
              <a:ext uri="{FF2B5EF4-FFF2-40B4-BE49-F238E27FC236}">
                <a16:creationId xmlns:a16="http://schemas.microsoft.com/office/drawing/2014/main" id="{715A62A8-A137-5DC2-F767-39C87634B4E8}"/>
              </a:ext>
            </a:extLst>
          </p:cNvPr>
          <p:cNvSpPr txBox="1"/>
          <p:nvPr/>
        </p:nvSpPr>
        <p:spPr>
          <a:xfrm>
            <a:off x="948479" y="31263541"/>
            <a:ext cx="8174685" cy="892552"/>
          </a:xfrm>
          <a:prstGeom prst="rect">
            <a:avLst/>
          </a:prstGeom>
          <a:noFill/>
        </p:spPr>
        <p:txBody>
          <a:bodyPr wrap="square" rtlCol="0">
            <a:spAutoFit/>
          </a:bodyPr>
          <a:lstStyle/>
          <a:p>
            <a:pPr algn="ctr"/>
            <a:r>
              <a:rPr lang="en-US" sz="2600" b="1" i="0" u="none" strike="noStrike" dirty="0">
                <a:effectLst/>
                <a:latin typeface="Lato" panose="020F0502020204030203" pitchFamily="34" charset="0"/>
                <a:ea typeface="Lato" panose="020F0502020204030203" pitchFamily="34" charset="0"/>
                <a:cs typeface="Lato" panose="020F0502020204030203" pitchFamily="34" charset="0"/>
              </a:rPr>
              <a:t>Figure 1.</a:t>
            </a:r>
            <a:r>
              <a:rPr lang="en-US" sz="2600" i="0" u="none" strike="noStrike" dirty="0">
                <a:effectLst/>
                <a:latin typeface="Lato" panose="020F0502020204030203" pitchFamily="34" charset="0"/>
                <a:ea typeface="Lato" panose="020F0502020204030203" pitchFamily="34" charset="0"/>
                <a:cs typeface="Lato" panose="020F0502020204030203" pitchFamily="34" charset="0"/>
              </a:rPr>
              <a:t> Map of Great Bay, NH, </a:t>
            </a:r>
            <a:r>
              <a:rPr lang="en-US" sz="2600" dirty="0">
                <a:latin typeface="Lato" panose="020F0502020204030203" pitchFamily="34" charset="0"/>
                <a:ea typeface="Lato" panose="020F0502020204030203" pitchFamily="34" charset="0"/>
                <a:cs typeface="Lato" panose="020F0502020204030203" pitchFamily="34" charset="0"/>
              </a:rPr>
              <a:t>with sampling site (Jackson Estuarine Lab, Durham, NH) shown with star. </a:t>
            </a:r>
          </a:p>
        </p:txBody>
      </p:sp>
      <p:sp>
        <p:nvSpPr>
          <p:cNvPr id="106" name="TextBox 105">
            <a:extLst>
              <a:ext uri="{FF2B5EF4-FFF2-40B4-BE49-F238E27FC236}">
                <a16:creationId xmlns:a16="http://schemas.microsoft.com/office/drawing/2014/main" id="{0FE934E1-6D04-8FCA-3107-9A7E6C3646E0}"/>
              </a:ext>
            </a:extLst>
          </p:cNvPr>
          <p:cNvSpPr txBox="1"/>
          <p:nvPr/>
        </p:nvSpPr>
        <p:spPr>
          <a:xfrm>
            <a:off x="1123005" y="17737704"/>
            <a:ext cx="7765416" cy="5919569"/>
          </a:xfrm>
          <a:prstGeom prst="rect">
            <a:avLst/>
          </a:prstGeom>
          <a:solidFill>
            <a:schemeClr val="bg1"/>
          </a:solidFill>
          <a:ln>
            <a:solidFill>
              <a:srgbClr val="00007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indent="-457200">
              <a:spcAft>
                <a:spcPts val="800"/>
              </a:spcAft>
              <a:buFont typeface="Arial" panose="020B0604020202020204" pitchFamily="34" charset="0"/>
              <a:buChar char="•"/>
            </a:pPr>
            <a:r>
              <a:rPr lang="en-US" sz="3200" kern="100" dirty="0">
                <a:latin typeface="Lato" panose="020F0502020204030203" pitchFamily="34" charset="0"/>
                <a:ea typeface="Lato" panose="020F0502020204030203" pitchFamily="34" charset="0"/>
                <a:cs typeface="Lato" panose="020F0502020204030203" pitchFamily="34" charset="0"/>
              </a:rPr>
              <a:t>Collect water samples and measure environmental, plankton community, and nutritional parameters.</a:t>
            </a:r>
          </a:p>
          <a:p>
            <a:pPr marL="914400" lvl="1" indent="-457200">
              <a:spcAft>
                <a:spcPts val="800"/>
              </a:spcAft>
              <a:buFont typeface="Arial" panose="020B0604020202020204" pitchFamily="34" charset="0"/>
              <a:buChar char="•"/>
            </a:pPr>
            <a:r>
              <a:rPr lang="en-US" sz="3200" dirty="0">
                <a:solidFill>
                  <a:schemeClr val="tx1"/>
                </a:solidFill>
                <a:latin typeface="Lato" panose="020F0502020204030203" pitchFamily="34" charset="0"/>
                <a:ea typeface="Lato" panose="020F0502020204030203" pitchFamily="34" charset="0"/>
                <a:cs typeface="Lato" panose="020F0502020204030203" pitchFamily="34" charset="0"/>
              </a:rPr>
              <a:t>Seasonal: 2/19 – 10/4 (high tide)</a:t>
            </a:r>
          </a:p>
          <a:p>
            <a:pPr marL="914400" lvl="1" indent="-457200">
              <a:spcAft>
                <a:spcPts val="800"/>
              </a:spcAft>
              <a:buFont typeface="Arial" panose="020B0604020202020204" pitchFamily="34" charset="0"/>
              <a:buChar char="•"/>
            </a:pPr>
            <a:r>
              <a:rPr lang="en-US" sz="3200" dirty="0">
                <a:solidFill>
                  <a:schemeClr val="tx1"/>
                </a:solidFill>
                <a:latin typeface="Lato" panose="020F0502020204030203" pitchFamily="34" charset="0"/>
                <a:ea typeface="Lato" panose="020F0502020204030203" pitchFamily="34" charset="0"/>
                <a:cs typeface="Lato" panose="020F0502020204030203" pitchFamily="34" charset="0"/>
              </a:rPr>
              <a:t>Tidal: 6/18 – 8/26 (low tide)</a:t>
            </a:r>
          </a:p>
          <a:p>
            <a:pPr marL="914400" lvl="1" indent="-457200">
              <a:spcAft>
                <a:spcPts val="800"/>
              </a:spcAft>
              <a:buFont typeface="Arial" panose="020B0604020202020204" pitchFamily="34" charset="0"/>
              <a:buChar char="•"/>
            </a:pPr>
            <a:r>
              <a:rPr lang="en-US" sz="3200" dirty="0">
                <a:solidFill>
                  <a:schemeClr val="tx1"/>
                </a:solidFill>
                <a:latin typeface="Lato" panose="020F0502020204030203" pitchFamily="34" charset="0"/>
                <a:ea typeface="Lato" panose="020F0502020204030203" pitchFamily="34" charset="0"/>
                <a:cs typeface="Lato" panose="020F0502020204030203" pitchFamily="34" charset="0"/>
              </a:rPr>
              <a:t>Daily: 7/15 – 7/19 (high tide)</a:t>
            </a:r>
          </a:p>
          <a:p>
            <a:pPr marL="457200" marR="0" indent="-457200">
              <a:spcAft>
                <a:spcPts val="800"/>
              </a:spcAft>
              <a:buFont typeface="Arial" panose="020B0604020202020204" pitchFamily="34" charset="0"/>
              <a:buChar char="•"/>
            </a:pPr>
            <a:r>
              <a:rPr lang="en-US" sz="3200" kern="100" dirty="0">
                <a:latin typeface="Lato" panose="020F0502020204030203" pitchFamily="34" charset="0"/>
                <a:ea typeface="Lato" panose="020F0502020204030203" pitchFamily="34" charset="0"/>
                <a:cs typeface="Lato" panose="020F0502020204030203" pitchFamily="34" charset="0"/>
              </a:rPr>
              <a:t>Look for trends over time scales, correlations between parameters (Spearman correlation coefficient), and drivers of change (partial least squares regression).</a:t>
            </a:r>
          </a:p>
        </p:txBody>
      </p:sp>
      <p:sp>
        <p:nvSpPr>
          <p:cNvPr id="107" name="TextBox 106">
            <a:extLst>
              <a:ext uri="{FF2B5EF4-FFF2-40B4-BE49-F238E27FC236}">
                <a16:creationId xmlns:a16="http://schemas.microsoft.com/office/drawing/2014/main" id="{D7760C37-CA03-809A-4DE5-A4AE767B4172}"/>
              </a:ext>
            </a:extLst>
          </p:cNvPr>
          <p:cNvSpPr txBox="1"/>
          <p:nvPr/>
        </p:nvSpPr>
        <p:spPr>
          <a:xfrm>
            <a:off x="1157001" y="13041072"/>
            <a:ext cx="7765416" cy="2677656"/>
          </a:xfrm>
          <a:prstGeom prst="rect">
            <a:avLst/>
          </a:prstGeom>
          <a:solidFill>
            <a:schemeClr val="bg1"/>
          </a:solidFill>
          <a:ln>
            <a:solidFill>
              <a:srgbClr val="000078"/>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chemeClr val="tx1"/>
                </a:solidFill>
                <a:latin typeface="Lato" panose="020F0502020204030203" pitchFamily="34" charset="0"/>
                <a:ea typeface="Lato" panose="020F0502020204030203" pitchFamily="34" charset="0"/>
                <a:cs typeface="Lato" panose="020F0502020204030203" pitchFamily="34" charset="0"/>
              </a:rPr>
              <a:t>Research Questions</a:t>
            </a:r>
          </a:p>
          <a:p>
            <a:pPr marL="514350" indent="-514350">
              <a:buAutoNum type="arabicPeriod"/>
            </a:pPr>
            <a:r>
              <a:rPr lang="en-US" sz="3200" dirty="0">
                <a:solidFill>
                  <a:schemeClr val="tx1"/>
                </a:solidFill>
                <a:latin typeface="Lato" panose="020F0502020204030203" pitchFamily="34" charset="0"/>
                <a:ea typeface="Lato" panose="020F0502020204030203" pitchFamily="34" charset="0"/>
                <a:cs typeface="Lato" panose="020F0502020204030203" pitchFamily="34" charset="0"/>
              </a:rPr>
              <a:t>Do lipid and protein concentrations in Great Bay change over time?</a:t>
            </a:r>
          </a:p>
          <a:p>
            <a:pPr marL="514350" indent="-514350">
              <a:buFont typeface="Arial" panose="020B0604020202020204" pitchFamily="34" charset="0"/>
              <a:buAutoNum type="arabicPeriod"/>
            </a:pPr>
            <a:r>
              <a:rPr lang="en-US" sz="3200" dirty="0">
                <a:solidFill>
                  <a:schemeClr val="tx1"/>
                </a:solidFill>
                <a:latin typeface="Lato" panose="020F0502020204030203" pitchFamily="34" charset="0"/>
                <a:ea typeface="Lato" panose="020F0502020204030203" pitchFamily="34" charset="0"/>
                <a:cs typeface="Lato" panose="020F0502020204030203" pitchFamily="34" charset="0"/>
              </a:rPr>
              <a:t>What parameters drive changes in lipid and protein concentrations?</a:t>
            </a:r>
          </a:p>
        </p:txBody>
      </p:sp>
      <p:sp>
        <p:nvSpPr>
          <p:cNvPr id="15" name="Rectangle: Rounded Corners 14">
            <a:extLst>
              <a:ext uri="{FF2B5EF4-FFF2-40B4-BE49-F238E27FC236}">
                <a16:creationId xmlns:a16="http://schemas.microsoft.com/office/drawing/2014/main" id="{564CAB91-1B42-07A4-3955-489A78E9986F}"/>
              </a:ext>
            </a:extLst>
          </p:cNvPr>
          <p:cNvSpPr/>
          <p:nvPr/>
        </p:nvSpPr>
        <p:spPr>
          <a:xfrm>
            <a:off x="10454102" y="4462360"/>
            <a:ext cx="9233186" cy="1603721"/>
          </a:xfrm>
          <a:prstGeom prst="roundRect">
            <a:avLst/>
          </a:prstGeom>
          <a:solidFill>
            <a:schemeClr val="bg1"/>
          </a:solidFill>
          <a:ln>
            <a:solidFill>
              <a:srgbClr val="0035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0000"/>
                </a:solidFill>
                <a:latin typeface="Lato"/>
                <a:ea typeface="Lato"/>
                <a:cs typeface="Lato"/>
              </a:rPr>
              <a:t>Daily</a:t>
            </a:r>
            <a:r>
              <a:rPr lang="en-US" sz="3200" dirty="0">
                <a:solidFill>
                  <a:srgbClr val="000000"/>
                </a:solidFill>
                <a:latin typeface="Lato"/>
                <a:ea typeface="Lato"/>
                <a:cs typeface="Lato"/>
              </a:rPr>
              <a:t> changes in lipid and protein concentrations insignificant between  consecutive days</a:t>
            </a:r>
            <a:endParaRPr lang="en-US" dirty="0"/>
          </a:p>
        </p:txBody>
      </p:sp>
      <p:sp>
        <p:nvSpPr>
          <p:cNvPr id="22" name="Rectangle: Rounded Corners 21">
            <a:extLst>
              <a:ext uri="{FF2B5EF4-FFF2-40B4-BE49-F238E27FC236}">
                <a16:creationId xmlns:a16="http://schemas.microsoft.com/office/drawing/2014/main" id="{F263D091-53F0-68AF-F9CD-8AE174CA6AAC}"/>
              </a:ext>
            </a:extLst>
          </p:cNvPr>
          <p:cNvSpPr/>
          <p:nvPr/>
        </p:nvSpPr>
        <p:spPr>
          <a:xfrm>
            <a:off x="20515710" y="4462360"/>
            <a:ext cx="9233186" cy="1603720"/>
          </a:xfrm>
          <a:prstGeom prst="roundRect">
            <a:avLst/>
          </a:prstGeom>
          <a:solidFill>
            <a:schemeClr val="bg1"/>
          </a:solidFill>
          <a:ln>
            <a:solidFill>
              <a:srgbClr val="00359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rgbClr val="000000"/>
                </a:solidFill>
                <a:latin typeface="Lato"/>
                <a:ea typeface="Lato"/>
                <a:cs typeface="Lato"/>
              </a:rPr>
              <a:t>Lipid and protein concentrations remained relatively similar across </a:t>
            </a:r>
            <a:r>
              <a:rPr lang="en-US" sz="3200" b="1" dirty="0">
                <a:solidFill>
                  <a:srgbClr val="000000"/>
                </a:solidFill>
                <a:latin typeface="Lato"/>
                <a:ea typeface="Lato"/>
                <a:cs typeface="Lato"/>
              </a:rPr>
              <a:t>tidal </a:t>
            </a:r>
            <a:r>
              <a:rPr lang="en-US" sz="3200" dirty="0">
                <a:solidFill>
                  <a:srgbClr val="000000"/>
                </a:solidFill>
                <a:latin typeface="Lato"/>
                <a:ea typeface="Lato"/>
                <a:cs typeface="Lato"/>
              </a:rPr>
              <a:t>cycle</a:t>
            </a:r>
          </a:p>
        </p:txBody>
      </p:sp>
      <p:sp>
        <p:nvSpPr>
          <p:cNvPr id="23" name="Rectangle: Rounded Corners 22">
            <a:extLst>
              <a:ext uri="{FF2B5EF4-FFF2-40B4-BE49-F238E27FC236}">
                <a16:creationId xmlns:a16="http://schemas.microsoft.com/office/drawing/2014/main" id="{67E02345-07B2-5B52-C5E7-09ACA9DE4EA8}"/>
              </a:ext>
            </a:extLst>
          </p:cNvPr>
          <p:cNvSpPr/>
          <p:nvPr/>
        </p:nvSpPr>
        <p:spPr>
          <a:xfrm>
            <a:off x="31126911" y="4462361"/>
            <a:ext cx="7975886" cy="1549038"/>
          </a:xfrm>
          <a:prstGeom prst="roundRect">
            <a:avLst/>
          </a:prstGeom>
          <a:solidFill>
            <a:schemeClr val="bg1"/>
          </a:solidFill>
          <a:ln>
            <a:solidFill>
              <a:srgbClr val="00359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3200" dirty="0">
                <a:solidFill>
                  <a:srgbClr val="000000"/>
                </a:solidFill>
                <a:latin typeface="Lato"/>
                <a:ea typeface="Lato"/>
                <a:cs typeface="Lato"/>
              </a:rPr>
              <a:t>Lipids driven by time and river input</a:t>
            </a:r>
            <a:endParaRPr lang="en-US" dirty="0">
              <a:solidFill>
                <a:srgbClr val="FFFFFF"/>
              </a:solidFill>
              <a:latin typeface="Calibri" panose="020F0502020204030204"/>
              <a:ea typeface="Calibri" panose="020F0502020204030204"/>
              <a:cs typeface="Calibri" panose="020F0502020204030204"/>
            </a:endParaRPr>
          </a:p>
          <a:p>
            <a:pPr lvl="1"/>
            <a:r>
              <a:rPr lang="en-US" sz="3200" dirty="0">
                <a:solidFill>
                  <a:srgbClr val="000000"/>
                </a:solidFill>
                <a:latin typeface="Lato"/>
                <a:ea typeface="Lato"/>
                <a:cs typeface="Lato"/>
              </a:rPr>
              <a:t>Proteins driven by carbon and nitrogen</a:t>
            </a:r>
            <a:endParaRPr lang="en-US" dirty="0">
              <a:ea typeface="Calibri" panose="020F0502020204030204"/>
              <a:cs typeface="Calibri" panose="020F0502020204030204"/>
            </a:endParaRPr>
          </a:p>
        </p:txBody>
      </p:sp>
      <p:sp>
        <p:nvSpPr>
          <p:cNvPr id="24" name="Rectangle: Rounded Corners 23">
            <a:extLst>
              <a:ext uri="{FF2B5EF4-FFF2-40B4-BE49-F238E27FC236}">
                <a16:creationId xmlns:a16="http://schemas.microsoft.com/office/drawing/2014/main" id="{E668502F-5018-3709-F020-A6D42C9D16FF}"/>
              </a:ext>
            </a:extLst>
          </p:cNvPr>
          <p:cNvSpPr/>
          <p:nvPr/>
        </p:nvSpPr>
        <p:spPr>
          <a:xfrm>
            <a:off x="10129301" y="19007699"/>
            <a:ext cx="19892904" cy="2314585"/>
          </a:xfrm>
          <a:prstGeom prst="roundRect">
            <a:avLst/>
          </a:prstGeom>
          <a:solidFill>
            <a:schemeClr val="bg1"/>
          </a:solidFill>
          <a:ln>
            <a:solidFill>
              <a:srgbClr val="00359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71500" indent="-571500">
              <a:buFont typeface="Wingdings,Sans-Serif"/>
              <a:buChar char="Ø"/>
            </a:pPr>
            <a:r>
              <a:rPr lang="en-US" sz="3200" b="1">
                <a:solidFill>
                  <a:srgbClr val="000000"/>
                </a:solidFill>
                <a:latin typeface="Lato"/>
                <a:ea typeface="Lato"/>
                <a:cs typeface="Lato"/>
              </a:rPr>
              <a:t>Seasonal </a:t>
            </a:r>
            <a:r>
              <a:rPr lang="en-US" sz="3200">
                <a:solidFill>
                  <a:srgbClr val="000000"/>
                </a:solidFill>
                <a:latin typeface="Lato"/>
                <a:ea typeface="Lato"/>
                <a:cs typeface="Lato"/>
              </a:rPr>
              <a:t>trends in lipid and protein concentrations</a:t>
            </a:r>
            <a:endParaRPr lang="en-US">
              <a:solidFill>
                <a:srgbClr val="FFFFFF"/>
              </a:solidFill>
              <a:latin typeface="Calibri" panose="020F0502020204030204"/>
              <a:ea typeface="Calibri" panose="020F0502020204030204"/>
              <a:cs typeface="Calibri" panose="020F0502020204030204"/>
            </a:endParaRPr>
          </a:p>
          <a:p>
            <a:pPr marL="1028700" lvl="1" indent="-571500">
              <a:buFont typeface="Arial,Sans-Serif"/>
              <a:buChar char="•"/>
            </a:pPr>
            <a:r>
              <a:rPr lang="en-US" sz="3200">
                <a:solidFill>
                  <a:srgbClr val="000000"/>
                </a:solidFill>
                <a:latin typeface="Lato"/>
                <a:ea typeface="Lato"/>
                <a:cs typeface="Lato"/>
              </a:rPr>
              <a:t>Limited relationship with chlorophyll</a:t>
            </a:r>
            <a:r>
              <a:rPr lang="en-US" sz="3200" i="1">
                <a:solidFill>
                  <a:srgbClr val="000000"/>
                </a:solidFill>
                <a:latin typeface="Lato"/>
                <a:ea typeface="Lato"/>
                <a:cs typeface="Lato"/>
              </a:rPr>
              <a:t> a</a:t>
            </a:r>
            <a:r>
              <a:rPr lang="en-US" sz="3200">
                <a:solidFill>
                  <a:srgbClr val="000000"/>
                </a:solidFill>
                <a:latin typeface="Lato"/>
                <a:ea typeface="Lato"/>
                <a:cs typeface="Lato"/>
              </a:rPr>
              <a:t> </a:t>
            </a:r>
            <a:endParaRPr lang="en-US">
              <a:solidFill>
                <a:srgbClr val="FFFFFF"/>
              </a:solidFill>
              <a:latin typeface="Calibri" panose="020F0502020204030204"/>
              <a:ea typeface="Calibri"/>
              <a:cs typeface="Calibri"/>
            </a:endParaRPr>
          </a:p>
          <a:p>
            <a:pPr marL="1028700" lvl="1" indent="-571500">
              <a:buFont typeface="Arial,Sans-Serif"/>
              <a:buChar char="•"/>
            </a:pPr>
            <a:r>
              <a:rPr lang="en-US" sz="3200">
                <a:solidFill>
                  <a:srgbClr val="000000"/>
                </a:solidFill>
                <a:latin typeface="Lato"/>
                <a:ea typeface="Lato"/>
                <a:cs typeface="Lato"/>
              </a:rPr>
              <a:t>Matching spring spike in POC</a:t>
            </a:r>
            <a:endParaRPr lang="en-US">
              <a:solidFill>
                <a:srgbClr val="FFFFFF"/>
              </a:solidFill>
              <a:latin typeface="Calibri" panose="020F0502020204030204"/>
              <a:ea typeface="Calibri"/>
              <a:cs typeface="Calibri"/>
            </a:endParaRPr>
          </a:p>
        </p:txBody>
      </p:sp>
      <p:sp>
        <p:nvSpPr>
          <p:cNvPr id="29" name="TextBox 28">
            <a:extLst>
              <a:ext uri="{FF2B5EF4-FFF2-40B4-BE49-F238E27FC236}">
                <a16:creationId xmlns:a16="http://schemas.microsoft.com/office/drawing/2014/main" id="{F6F8745B-8358-0560-28D9-F90C5BF720D5}"/>
              </a:ext>
            </a:extLst>
          </p:cNvPr>
          <p:cNvSpPr txBox="1"/>
          <p:nvPr/>
        </p:nvSpPr>
        <p:spPr>
          <a:xfrm>
            <a:off x="20370411" y="19401517"/>
            <a:ext cx="999484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Wingdings,Sans-Serif"/>
              <a:buChar char="Ø"/>
            </a:pPr>
            <a:r>
              <a:rPr lang="en-US" sz="3200">
                <a:latin typeface="Lato"/>
                <a:ea typeface="Lato"/>
                <a:cs typeface="Lato"/>
              </a:rPr>
              <a:t>Variable </a:t>
            </a:r>
            <a:r>
              <a:rPr lang="en-US" sz="3200" err="1">
                <a:latin typeface="Lato"/>
                <a:ea typeface="Lato"/>
                <a:cs typeface="Lato"/>
              </a:rPr>
              <a:t>lipid:carbon</a:t>
            </a:r>
            <a:r>
              <a:rPr lang="en-US" sz="3200">
                <a:latin typeface="Lato"/>
                <a:ea typeface="Lato"/>
                <a:cs typeface="Lato"/>
              </a:rPr>
              <a:t> and </a:t>
            </a:r>
            <a:r>
              <a:rPr lang="en-US" sz="3200" err="1">
                <a:latin typeface="Lato"/>
                <a:ea typeface="Lato"/>
                <a:cs typeface="Lato"/>
              </a:rPr>
              <a:t>protein:carbon</a:t>
            </a:r>
            <a:r>
              <a:rPr lang="en-US" sz="3200">
                <a:latin typeface="Lato"/>
                <a:ea typeface="Lato"/>
                <a:cs typeface="Lato"/>
              </a:rPr>
              <a:t> ratios</a:t>
            </a:r>
            <a:endParaRPr lang="en-US">
              <a:latin typeface="Calibri" panose="020F0502020204030204"/>
              <a:ea typeface="Calibri" panose="020F0502020204030204"/>
              <a:cs typeface="Calibri" panose="020F0502020204030204"/>
            </a:endParaRPr>
          </a:p>
          <a:p>
            <a:pPr marL="1028700" lvl="1" indent="-571500">
              <a:buFont typeface="Arial,Sans-Serif"/>
              <a:buChar char="•"/>
            </a:pPr>
            <a:r>
              <a:rPr lang="en-US" sz="3200">
                <a:latin typeface="Lato"/>
                <a:ea typeface="Lato"/>
                <a:cs typeface="Lato"/>
              </a:rPr>
              <a:t>Inverse relationship between L:C and P:C ratios</a:t>
            </a:r>
            <a:endParaRPr lang="en-US">
              <a:latin typeface="Calibri" panose="020F0502020204030204"/>
              <a:ea typeface="Calibri" panose="020F0502020204030204"/>
              <a:cs typeface="Calibri" panose="020F0502020204030204"/>
            </a:endParaRPr>
          </a:p>
          <a:p>
            <a:pPr marL="1028700" lvl="1" indent="-571500">
              <a:buFont typeface="Arial,Sans-Serif"/>
              <a:buChar char="•"/>
            </a:pPr>
            <a:r>
              <a:rPr lang="en-US" sz="3200">
                <a:latin typeface="Lato"/>
                <a:ea typeface="Lato"/>
                <a:cs typeface="Lato"/>
              </a:rPr>
              <a:t>Variable composition of organic matter</a:t>
            </a:r>
            <a:endParaRPr lang="en-US">
              <a:ea typeface="Calibri" panose="020F0502020204030204"/>
              <a:cs typeface="Calibri" panose="020F0502020204030204"/>
            </a:endParaRPr>
          </a:p>
        </p:txBody>
      </p:sp>
      <p:pic>
        <p:nvPicPr>
          <p:cNvPr id="10" name="Picture 2" descr="What is Sea Grant? | New Hampshire Sea Grant">
            <a:extLst>
              <a:ext uri="{FF2B5EF4-FFF2-40B4-BE49-F238E27FC236}">
                <a16:creationId xmlns:a16="http://schemas.microsoft.com/office/drawing/2014/main" id="{045BCECE-58B2-D628-3514-AC0A9E66246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069966" y="28559615"/>
            <a:ext cx="3108086" cy="153461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AD509B57-F02F-A9D4-AD43-4D2859C8AE0B}"/>
              </a:ext>
            </a:extLst>
          </p:cNvPr>
          <p:cNvPicPr>
            <a:picLocks noChangeAspect="1"/>
          </p:cNvPicPr>
          <p:nvPr/>
        </p:nvPicPr>
        <p:blipFill>
          <a:blip r:embed="rId16"/>
          <a:stretch>
            <a:fillRect/>
          </a:stretch>
        </p:blipFill>
        <p:spPr>
          <a:xfrm>
            <a:off x="36837676" y="30222194"/>
            <a:ext cx="1572665" cy="1572665"/>
          </a:xfrm>
          <a:prstGeom prst="rect">
            <a:avLst/>
          </a:prstGeom>
        </p:spPr>
      </p:pic>
      <p:sp>
        <p:nvSpPr>
          <p:cNvPr id="49" name="TextBox 48">
            <a:extLst>
              <a:ext uri="{FF2B5EF4-FFF2-40B4-BE49-F238E27FC236}">
                <a16:creationId xmlns:a16="http://schemas.microsoft.com/office/drawing/2014/main" id="{0E0F77F7-D00B-88E7-8C9F-E2937D20FD06}"/>
              </a:ext>
            </a:extLst>
          </p:cNvPr>
          <p:cNvSpPr txBox="1"/>
          <p:nvPr/>
        </p:nvSpPr>
        <p:spPr>
          <a:xfrm>
            <a:off x="36471174" y="31794859"/>
            <a:ext cx="23056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Lato" panose="020F0502020204030203" pitchFamily="34" charset="0"/>
                <a:ea typeface="Lato" panose="020F0502020204030203" pitchFamily="34" charset="0"/>
                <a:cs typeface="Lato" panose="020F0502020204030203" pitchFamily="34" charset="0"/>
              </a:rPr>
              <a:t>References</a:t>
            </a:r>
            <a:endParaRPr lang="en-US" sz="2200" dirty="0">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B88DC7BF-B7D8-6E0E-D99E-E499C6BEB503}"/>
              </a:ext>
            </a:extLst>
          </p:cNvPr>
          <p:cNvSpPr txBox="1"/>
          <p:nvPr/>
        </p:nvSpPr>
        <p:spPr>
          <a:xfrm>
            <a:off x="-457200" y="4229100"/>
            <a:ext cx="184731" cy="369332"/>
          </a:xfrm>
          <a:prstGeom prst="rect">
            <a:avLst/>
          </a:prstGeom>
          <a:noFill/>
        </p:spPr>
        <p:txBody>
          <a:bodyPr wrap="none" rtlCol="0">
            <a:spAutoFit/>
          </a:bodyPr>
          <a:lstStyle/>
          <a:p>
            <a:endParaRPr lang="en-US"/>
          </a:p>
        </p:txBody>
      </p:sp>
      <p:sp>
        <p:nvSpPr>
          <p:cNvPr id="8" name="Rectangle 7">
            <a:extLst>
              <a:ext uri="{FF2B5EF4-FFF2-40B4-BE49-F238E27FC236}">
                <a16:creationId xmlns:a16="http://schemas.microsoft.com/office/drawing/2014/main" id="{999D4E26-03AA-9992-57D8-ED5094D55156}"/>
              </a:ext>
            </a:extLst>
          </p:cNvPr>
          <p:cNvSpPr/>
          <p:nvPr/>
        </p:nvSpPr>
        <p:spPr>
          <a:xfrm>
            <a:off x="10361534" y="26737594"/>
            <a:ext cx="228600" cy="3089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7F56D59-212D-4088-F5E4-8B0FF9E288AE}"/>
              </a:ext>
            </a:extLst>
          </p:cNvPr>
          <p:cNvSpPr txBox="1"/>
          <p:nvPr/>
        </p:nvSpPr>
        <p:spPr>
          <a:xfrm rot="16200000">
            <a:off x="8817933" y="28189097"/>
            <a:ext cx="3272339" cy="369332"/>
          </a:xfrm>
          <a:prstGeom prst="rect">
            <a:avLst/>
          </a:prstGeom>
          <a:noFill/>
        </p:spPr>
        <p:txBody>
          <a:bodyPr wrap="square" rtlCol="0">
            <a:spAutoFit/>
          </a:bodyPr>
          <a:lstStyle/>
          <a:p>
            <a:r>
              <a:rPr lang="en-US" sz="1750" dirty="0"/>
              <a:t>Total Particulate Carbon (mg L-1)</a:t>
            </a:r>
          </a:p>
        </p:txBody>
      </p:sp>
      <p:sp>
        <p:nvSpPr>
          <p:cNvPr id="13" name="Rectangle 12">
            <a:extLst>
              <a:ext uri="{FF2B5EF4-FFF2-40B4-BE49-F238E27FC236}">
                <a16:creationId xmlns:a16="http://schemas.microsoft.com/office/drawing/2014/main" id="{C3921126-2886-1A5D-37ED-011427977EF1}"/>
              </a:ext>
            </a:extLst>
          </p:cNvPr>
          <p:cNvSpPr/>
          <p:nvPr/>
        </p:nvSpPr>
        <p:spPr>
          <a:xfrm>
            <a:off x="10361534" y="22826661"/>
            <a:ext cx="228600" cy="3089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C7AEFC5-D61D-9313-9B45-4555A8035157}"/>
              </a:ext>
            </a:extLst>
          </p:cNvPr>
          <p:cNvSpPr/>
          <p:nvPr/>
        </p:nvSpPr>
        <p:spPr>
          <a:xfrm>
            <a:off x="16909740" y="22752065"/>
            <a:ext cx="228600" cy="3089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64E18C-471F-DA88-E33D-22E3405927C7}"/>
              </a:ext>
            </a:extLst>
          </p:cNvPr>
          <p:cNvSpPr/>
          <p:nvPr/>
        </p:nvSpPr>
        <p:spPr>
          <a:xfrm>
            <a:off x="23388235" y="22597911"/>
            <a:ext cx="228600" cy="3089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A726120-6CC6-01BD-5980-A05228E4FF5B}"/>
              </a:ext>
            </a:extLst>
          </p:cNvPr>
          <p:cNvSpPr txBox="1"/>
          <p:nvPr/>
        </p:nvSpPr>
        <p:spPr>
          <a:xfrm rot="16200000">
            <a:off x="9414961" y="23958184"/>
            <a:ext cx="2121747" cy="369332"/>
          </a:xfrm>
          <a:prstGeom prst="rect">
            <a:avLst/>
          </a:prstGeom>
          <a:noFill/>
        </p:spPr>
        <p:txBody>
          <a:bodyPr wrap="square" rtlCol="0">
            <a:spAutoFit/>
          </a:bodyPr>
          <a:lstStyle/>
          <a:p>
            <a:r>
              <a:rPr lang="en-US" sz="1750" dirty="0"/>
              <a:t>Chlorophyll </a:t>
            </a:r>
            <a:r>
              <a:rPr lang="en-US" sz="1750" i="1" dirty="0"/>
              <a:t>a</a:t>
            </a:r>
            <a:r>
              <a:rPr lang="en-US" sz="1750" dirty="0"/>
              <a:t> (µg L-1)</a:t>
            </a:r>
          </a:p>
        </p:txBody>
      </p:sp>
      <p:sp>
        <p:nvSpPr>
          <p:cNvPr id="54" name="TextBox 53">
            <a:extLst>
              <a:ext uri="{FF2B5EF4-FFF2-40B4-BE49-F238E27FC236}">
                <a16:creationId xmlns:a16="http://schemas.microsoft.com/office/drawing/2014/main" id="{3C0BF09C-1C4E-6493-AC82-CBA4C9B6DFFC}"/>
              </a:ext>
            </a:extLst>
          </p:cNvPr>
          <p:cNvSpPr txBox="1"/>
          <p:nvPr/>
        </p:nvSpPr>
        <p:spPr>
          <a:xfrm rot="16200000">
            <a:off x="15684929" y="23958183"/>
            <a:ext cx="2614219" cy="369332"/>
          </a:xfrm>
          <a:prstGeom prst="rect">
            <a:avLst/>
          </a:prstGeom>
          <a:noFill/>
        </p:spPr>
        <p:txBody>
          <a:bodyPr wrap="square" rtlCol="0">
            <a:spAutoFit/>
          </a:bodyPr>
          <a:lstStyle/>
          <a:p>
            <a:r>
              <a:rPr lang="en-US" sz="1750" dirty="0"/>
              <a:t>Bulk Neutral Lipid (mg L-1)</a:t>
            </a:r>
          </a:p>
        </p:txBody>
      </p:sp>
      <p:sp>
        <p:nvSpPr>
          <p:cNvPr id="55" name="TextBox 54">
            <a:extLst>
              <a:ext uri="{FF2B5EF4-FFF2-40B4-BE49-F238E27FC236}">
                <a16:creationId xmlns:a16="http://schemas.microsoft.com/office/drawing/2014/main" id="{63AC2FEC-D6C7-5784-299E-C5ED9C3290A6}"/>
              </a:ext>
            </a:extLst>
          </p:cNvPr>
          <p:cNvSpPr txBox="1"/>
          <p:nvPr/>
        </p:nvSpPr>
        <p:spPr>
          <a:xfrm rot="16200000">
            <a:off x="22436156" y="23739223"/>
            <a:ext cx="2132759" cy="369332"/>
          </a:xfrm>
          <a:prstGeom prst="rect">
            <a:avLst/>
          </a:prstGeom>
          <a:noFill/>
        </p:spPr>
        <p:txBody>
          <a:bodyPr wrap="square" rtlCol="0">
            <a:spAutoFit/>
          </a:bodyPr>
          <a:lstStyle/>
          <a:p>
            <a:r>
              <a:rPr lang="en-US" sz="1750" dirty="0"/>
              <a:t>Bulk Protein (mg L-1)</a:t>
            </a:r>
          </a:p>
        </p:txBody>
      </p:sp>
      <p:grpSp>
        <p:nvGrpSpPr>
          <p:cNvPr id="188" name="Group 187">
            <a:extLst>
              <a:ext uri="{FF2B5EF4-FFF2-40B4-BE49-F238E27FC236}">
                <a16:creationId xmlns:a16="http://schemas.microsoft.com/office/drawing/2014/main" id="{9F17675D-A255-5E72-F7CC-0E1E902E6E75}"/>
              </a:ext>
            </a:extLst>
          </p:cNvPr>
          <p:cNvGrpSpPr/>
          <p:nvPr/>
        </p:nvGrpSpPr>
        <p:grpSpPr>
          <a:xfrm>
            <a:off x="31512809" y="6527766"/>
            <a:ext cx="7063462" cy="10905296"/>
            <a:chOff x="18097499" y="965511"/>
            <a:chExt cx="7063462" cy="10905296"/>
          </a:xfrm>
        </p:grpSpPr>
        <p:pic>
          <p:nvPicPr>
            <p:cNvPr id="182" name="Picture 181">
              <a:extLst>
                <a:ext uri="{FF2B5EF4-FFF2-40B4-BE49-F238E27FC236}">
                  <a16:creationId xmlns:a16="http://schemas.microsoft.com/office/drawing/2014/main" id="{1F6E4801-B354-E5F8-BC2A-5121663AE87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18097499" y="965511"/>
              <a:ext cx="7063462" cy="10905296"/>
            </a:xfrm>
            <a:prstGeom prst="rect">
              <a:avLst/>
            </a:prstGeom>
          </p:spPr>
        </p:pic>
        <p:sp>
          <p:nvSpPr>
            <p:cNvPr id="183" name="Rectangle 182">
              <a:extLst>
                <a:ext uri="{FF2B5EF4-FFF2-40B4-BE49-F238E27FC236}">
                  <a16:creationId xmlns:a16="http://schemas.microsoft.com/office/drawing/2014/main" id="{62610D76-0E17-BB54-493B-E6D6DA7B72A3}"/>
                </a:ext>
              </a:extLst>
            </p:cNvPr>
            <p:cNvSpPr/>
            <p:nvPr/>
          </p:nvSpPr>
          <p:spPr>
            <a:xfrm>
              <a:off x="18288000" y="1119075"/>
              <a:ext cx="1234440" cy="466653"/>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A4B6F1C1-E9D2-4ABB-1EDB-782D51FED80B}"/>
                </a:ext>
              </a:extLst>
            </p:cNvPr>
            <p:cNvSpPr/>
            <p:nvPr/>
          </p:nvSpPr>
          <p:spPr>
            <a:xfrm>
              <a:off x="18288000" y="3166743"/>
              <a:ext cx="1234440" cy="466653"/>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336DC59B-E134-AF1C-8893-5826A4A4DF3E}"/>
                </a:ext>
              </a:extLst>
            </p:cNvPr>
            <p:cNvSpPr/>
            <p:nvPr/>
          </p:nvSpPr>
          <p:spPr>
            <a:xfrm>
              <a:off x="19583400" y="8816768"/>
              <a:ext cx="1234440" cy="466653"/>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27B0822A-A41B-AF17-0EE2-911624A4D813}"/>
                </a:ext>
              </a:extLst>
            </p:cNvPr>
            <p:cNvSpPr/>
            <p:nvPr/>
          </p:nvSpPr>
          <p:spPr>
            <a:xfrm>
              <a:off x="19583400" y="9335630"/>
              <a:ext cx="1234440" cy="466653"/>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Rectangle 188">
            <a:extLst>
              <a:ext uri="{FF2B5EF4-FFF2-40B4-BE49-F238E27FC236}">
                <a16:creationId xmlns:a16="http://schemas.microsoft.com/office/drawing/2014/main" id="{A46595B9-4935-4979-5DDE-CC46B4570C3C}"/>
              </a:ext>
            </a:extLst>
          </p:cNvPr>
          <p:cNvSpPr/>
          <p:nvPr/>
        </p:nvSpPr>
        <p:spPr>
          <a:xfrm>
            <a:off x="20421993" y="12605677"/>
            <a:ext cx="304407" cy="3089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D4FC3C5F-B27A-A962-5F15-829A399D95D7}"/>
              </a:ext>
            </a:extLst>
          </p:cNvPr>
          <p:cNvSpPr/>
          <p:nvPr/>
        </p:nvSpPr>
        <p:spPr>
          <a:xfrm>
            <a:off x="20421992" y="7360158"/>
            <a:ext cx="304407" cy="3089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47A70B4C-88B7-E596-9BA3-B9DC5F052336}"/>
              </a:ext>
            </a:extLst>
          </p:cNvPr>
          <p:cNvSpPr/>
          <p:nvPr/>
        </p:nvSpPr>
        <p:spPr>
          <a:xfrm>
            <a:off x="10750823" y="12456925"/>
            <a:ext cx="304407" cy="3089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0FEBA6E5-3338-0C25-7B0A-EC9FF781C744}"/>
              </a:ext>
            </a:extLst>
          </p:cNvPr>
          <p:cNvSpPr/>
          <p:nvPr/>
        </p:nvSpPr>
        <p:spPr>
          <a:xfrm>
            <a:off x="10751262" y="7597642"/>
            <a:ext cx="304407" cy="30898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a:extLst>
              <a:ext uri="{FF2B5EF4-FFF2-40B4-BE49-F238E27FC236}">
                <a16:creationId xmlns:a16="http://schemas.microsoft.com/office/drawing/2014/main" id="{C9563512-6C71-1285-8D57-42ED31056096}"/>
              </a:ext>
            </a:extLst>
          </p:cNvPr>
          <p:cNvSpPr txBox="1"/>
          <p:nvPr/>
        </p:nvSpPr>
        <p:spPr>
          <a:xfrm rot="16200000">
            <a:off x="9415111" y="8995595"/>
            <a:ext cx="2975829" cy="400110"/>
          </a:xfrm>
          <a:prstGeom prst="rect">
            <a:avLst/>
          </a:prstGeom>
          <a:noFill/>
        </p:spPr>
        <p:txBody>
          <a:bodyPr wrap="square" rtlCol="0">
            <a:spAutoFit/>
          </a:bodyPr>
          <a:lstStyle/>
          <a:p>
            <a:r>
              <a:rPr lang="en-US" sz="2000" dirty="0"/>
              <a:t>Bulk Neutral Lipid (mg L-1)</a:t>
            </a:r>
          </a:p>
        </p:txBody>
      </p:sp>
      <p:sp>
        <p:nvSpPr>
          <p:cNvPr id="194" name="TextBox 193">
            <a:extLst>
              <a:ext uri="{FF2B5EF4-FFF2-40B4-BE49-F238E27FC236}">
                <a16:creationId xmlns:a16="http://schemas.microsoft.com/office/drawing/2014/main" id="{236D7A5D-E652-ED00-CFC8-0BCFBFF2C5AD}"/>
              </a:ext>
            </a:extLst>
          </p:cNvPr>
          <p:cNvSpPr txBox="1"/>
          <p:nvPr/>
        </p:nvSpPr>
        <p:spPr>
          <a:xfrm rot="16200000">
            <a:off x="19104732" y="8937621"/>
            <a:ext cx="2975829" cy="400110"/>
          </a:xfrm>
          <a:prstGeom prst="rect">
            <a:avLst/>
          </a:prstGeom>
          <a:noFill/>
        </p:spPr>
        <p:txBody>
          <a:bodyPr wrap="square" rtlCol="0">
            <a:spAutoFit/>
          </a:bodyPr>
          <a:lstStyle/>
          <a:p>
            <a:r>
              <a:rPr lang="en-US" sz="2000" dirty="0"/>
              <a:t>Bulk Neutral Lipid (mg L-1)</a:t>
            </a:r>
          </a:p>
        </p:txBody>
      </p:sp>
      <p:sp>
        <p:nvSpPr>
          <p:cNvPr id="195" name="TextBox 194">
            <a:extLst>
              <a:ext uri="{FF2B5EF4-FFF2-40B4-BE49-F238E27FC236}">
                <a16:creationId xmlns:a16="http://schemas.microsoft.com/office/drawing/2014/main" id="{0591F162-282D-AAC6-E351-52FC9711BDF5}"/>
              </a:ext>
            </a:extLst>
          </p:cNvPr>
          <p:cNvSpPr txBox="1"/>
          <p:nvPr/>
        </p:nvSpPr>
        <p:spPr>
          <a:xfrm rot="16200000">
            <a:off x="19429062" y="13801809"/>
            <a:ext cx="2346079" cy="400110"/>
          </a:xfrm>
          <a:prstGeom prst="rect">
            <a:avLst/>
          </a:prstGeom>
          <a:noFill/>
        </p:spPr>
        <p:txBody>
          <a:bodyPr wrap="square" rtlCol="0">
            <a:spAutoFit/>
          </a:bodyPr>
          <a:lstStyle/>
          <a:p>
            <a:r>
              <a:rPr lang="en-US" sz="2000" dirty="0"/>
              <a:t>Bulk Protein (mg L-1)</a:t>
            </a:r>
          </a:p>
        </p:txBody>
      </p:sp>
      <p:sp>
        <p:nvSpPr>
          <p:cNvPr id="196" name="TextBox 195">
            <a:extLst>
              <a:ext uri="{FF2B5EF4-FFF2-40B4-BE49-F238E27FC236}">
                <a16:creationId xmlns:a16="http://schemas.microsoft.com/office/drawing/2014/main" id="{1DC7A99A-8890-9EFD-3454-05ED8FC47E2A}"/>
              </a:ext>
            </a:extLst>
          </p:cNvPr>
          <p:cNvSpPr txBox="1"/>
          <p:nvPr/>
        </p:nvSpPr>
        <p:spPr>
          <a:xfrm rot="16200000">
            <a:off x="9715988" y="13992109"/>
            <a:ext cx="2415396" cy="400110"/>
          </a:xfrm>
          <a:prstGeom prst="rect">
            <a:avLst/>
          </a:prstGeom>
          <a:noFill/>
        </p:spPr>
        <p:txBody>
          <a:bodyPr wrap="square" rtlCol="0">
            <a:spAutoFit/>
          </a:bodyPr>
          <a:lstStyle/>
          <a:p>
            <a:r>
              <a:rPr lang="en-US" sz="2000" dirty="0"/>
              <a:t>Bulk Protein (mg L-1)</a:t>
            </a:r>
          </a:p>
        </p:txBody>
      </p:sp>
    </p:spTree>
    <p:extLst>
      <p:ext uri="{BB962C8B-B14F-4D97-AF65-F5344CB8AC3E}">
        <p14:creationId xmlns:p14="http://schemas.microsoft.com/office/powerpoint/2010/main" val="9636128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2BE37C62BEE04DB795FA0069235A4E" ma:contentTypeVersion="12" ma:contentTypeDescription="Create a new document." ma:contentTypeScope="" ma:versionID="b0eb09244de706a3e310b0f8d8336edf">
  <xsd:schema xmlns:xsd="http://www.w3.org/2001/XMLSchema" xmlns:xs="http://www.w3.org/2001/XMLSchema" xmlns:p="http://schemas.microsoft.com/office/2006/metadata/properties" xmlns:ns3="5b6ff6c8-35cb-4b35-bddc-23be57267eae" xmlns:ns4="5259de37-869c-477b-be2c-9a979ca1dc2f" targetNamespace="http://schemas.microsoft.com/office/2006/metadata/properties" ma:root="true" ma:fieldsID="b2d4fde0ffc699de5c96bd72372af2e6" ns3:_="" ns4:_="">
    <xsd:import namespace="5b6ff6c8-35cb-4b35-bddc-23be57267eae"/>
    <xsd:import namespace="5259de37-869c-477b-be2c-9a979ca1dc2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ff6c8-35cb-4b35-bddc-23be57267e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59de37-869c-477b-be2c-9a979ca1dc2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192CD3-A7D5-49CD-A902-F586369A79D8}">
  <ds:schemaRefs>
    <ds:schemaRef ds:uri="5b6ff6c8-35cb-4b35-bddc-23be57267eae"/>
    <ds:schemaRef ds:uri="http://schemas.microsoft.com/office/2006/documentManagement/types"/>
    <ds:schemaRef ds:uri="http://purl.org/dc/elements/1.1/"/>
    <ds:schemaRef ds:uri="http://purl.org/dc/dcmitype/"/>
    <ds:schemaRef ds:uri="http://www.w3.org/XML/1998/namespace"/>
    <ds:schemaRef ds:uri="http://purl.org/dc/terms/"/>
    <ds:schemaRef ds:uri="http://schemas.microsoft.com/office/2006/metadata/properties"/>
    <ds:schemaRef ds:uri="5259de37-869c-477b-be2c-9a979ca1dc2f"/>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50DD569-DBB4-4A0D-82FF-73476FFEC8A6}">
  <ds:schemaRefs>
    <ds:schemaRef ds:uri="http://schemas.microsoft.com/sharepoint/v3/contenttype/forms"/>
  </ds:schemaRefs>
</ds:datastoreItem>
</file>

<file path=customXml/itemProps3.xml><?xml version="1.0" encoding="utf-8"?>
<ds:datastoreItem xmlns:ds="http://schemas.openxmlformats.org/officeDocument/2006/customXml" ds:itemID="{C69C14A0-FF67-414B-B0BA-40A7EC49F9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ff6c8-35cb-4b35-bddc-23be57267eae"/>
    <ds:schemaRef ds:uri="5259de37-869c-477b-be2c-9a979ca1dc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19018</TotalTime>
  <Words>610</Words>
  <Application>Microsoft Macintosh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Arial,Sans-Serif</vt:lpstr>
      <vt:lpstr>Calibri</vt:lpstr>
      <vt:lpstr>Calibri Light</vt:lpstr>
      <vt:lpstr>Lato</vt:lpstr>
      <vt:lpstr>Wingdings</vt:lpstr>
      <vt:lpstr>Wingdings,Sans-Serif</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Marley Gonsalves</dc:creator>
  <cp:lastModifiedBy>Marley Gonsalves</cp:lastModifiedBy>
  <cp:revision>12</cp:revision>
  <dcterms:created xsi:type="dcterms:W3CDTF">2022-04-04T13:14:41Z</dcterms:created>
  <dcterms:modified xsi:type="dcterms:W3CDTF">2025-04-14T15:18:53Z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0x010100B12BE37C62BEE04DB795FA0069235A4E</vt:lpwstr>
  </property>
</Properties>
</file>