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7" r:id="rId2"/>
  </p:sldIdLst>
  <p:sldSz cx="43891200" cy="32918400"/>
  <p:notesSz cx="9144000" cy="6858000"/>
  <p:embeddedFontLst>
    <p:embeddedFont>
      <p:font typeface="EB Garamond" panose="00000500000000000000" pitchFamily="2"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Sans Serif Collection" panose="020B0502040504020204" pitchFamily="34" charset="0"/>
      <p:regular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j4fY6br1S8MAer1o3KFKkYyYIr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A5FAD4-1390-40B5-AA56-9E3E2D4A36ED}" v="3" dt="2025-04-17T16:17:47.3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5" d="100"/>
          <a:sy n="55" d="100"/>
        </p:scale>
        <p:origin x="-8752" y="-5996"/>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notesMaster" Target="notesMasters/notesMaster1.xml"/><Relationship Id="rId21" Type="http://schemas.openxmlformats.org/officeDocument/2006/relationships/tableStyles" Target="tableStyles.xml"/><Relationship Id="rId7" Type="http://schemas.openxmlformats.org/officeDocument/2006/relationships/font" Target="fonts/font4.fntdata"/><Relationship Id="rId12" Type="http://schemas.openxmlformats.org/officeDocument/2006/relationships/font" Target="fonts/font9.fntdata"/><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23" Type="http://schemas.microsoft.com/office/2015/10/relationships/revisionInfo" Target="revisionInfo.xml"/><Relationship Id="rId10" Type="http://schemas.openxmlformats.org/officeDocument/2006/relationships/font" Target="fonts/font7.fntdata"/><Relationship Id="rId19"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font" Target="fonts/font6.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a Raymond" userId="ad97a832d38df4b8" providerId="LiveId" clId="{5EA5FAD4-1390-40B5-AA56-9E3E2D4A36ED}"/>
    <pc:docChg chg="undo custSel modSld">
      <pc:chgData name="Lara Raymond" userId="ad97a832d38df4b8" providerId="LiveId" clId="{5EA5FAD4-1390-40B5-AA56-9E3E2D4A36ED}" dt="2025-04-23T18:09:52.581" v="9559" actId="1076"/>
      <pc:docMkLst>
        <pc:docMk/>
      </pc:docMkLst>
      <pc:sldChg chg="addSp delSp modSp mod">
        <pc:chgData name="Lara Raymond" userId="ad97a832d38df4b8" providerId="LiveId" clId="{5EA5FAD4-1390-40B5-AA56-9E3E2D4A36ED}" dt="2025-04-23T18:09:52.581" v="9559" actId="1076"/>
        <pc:sldMkLst>
          <pc:docMk/>
          <pc:sldMk cId="0" sldId="257"/>
        </pc:sldMkLst>
        <pc:spChg chg="add mod">
          <ac:chgData name="Lara Raymond" userId="ad97a832d38df4b8" providerId="LiveId" clId="{5EA5FAD4-1390-40B5-AA56-9E3E2D4A36ED}" dt="2025-04-17T16:15:21.934" v="1890" actId="207"/>
          <ac:spMkLst>
            <pc:docMk/>
            <pc:sldMk cId="0" sldId="257"/>
            <ac:spMk id="6" creationId="{E8B9DFEC-6116-2937-6244-8C68907BF60C}"/>
          </ac:spMkLst>
        </pc:spChg>
        <pc:spChg chg="add mod">
          <ac:chgData name="Lara Raymond" userId="ad97a832d38df4b8" providerId="LiveId" clId="{5EA5FAD4-1390-40B5-AA56-9E3E2D4A36ED}" dt="2025-04-17T16:31:31.321" v="2147" actId="1076"/>
          <ac:spMkLst>
            <pc:docMk/>
            <pc:sldMk cId="0" sldId="257"/>
            <ac:spMk id="7" creationId="{CD72EE5D-4D9D-EC04-7743-E65230BA2D15}"/>
          </ac:spMkLst>
        </pc:spChg>
        <pc:spChg chg="mod">
          <ac:chgData name="Lara Raymond" userId="ad97a832d38df4b8" providerId="LiveId" clId="{5EA5FAD4-1390-40B5-AA56-9E3E2D4A36ED}" dt="2025-04-17T16:07:48.706" v="1853" actId="207"/>
          <ac:spMkLst>
            <pc:docMk/>
            <pc:sldMk cId="0" sldId="257"/>
            <ac:spMk id="103" creationId="{00000000-0000-0000-0000-000000000000}"/>
          </ac:spMkLst>
        </pc:spChg>
        <pc:spChg chg="mod">
          <ac:chgData name="Lara Raymond" userId="ad97a832d38df4b8" providerId="LiveId" clId="{5EA5FAD4-1390-40B5-AA56-9E3E2D4A36ED}" dt="2025-04-17T16:14:20.644" v="1884" actId="207"/>
          <ac:spMkLst>
            <pc:docMk/>
            <pc:sldMk cId="0" sldId="257"/>
            <ac:spMk id="104" creationId="{00000000-0000-0000-0000-000000000000}"/>
          </ac:spMkLst>
        </pc:spChg>
        <pc:spChg chg="mod">
          <ac:chgData name="Lara Raymond" userId="ad97a832d38df4b8" providerId="LiveId" clId="{5EA5FAD4-1390-40B5-AA56-9E3E2D4A36ED}" dt="2025-04-17T16:33:31.991" v="2206" actId="20577"/>
          <ac:spMkLst>
            <pc:docMk/>
            <pc:sldMk cId="0" sldId="257"/>
            <ac:spMk id="105" creationId="{00000000-0000-0000-0000-000000000000}"/>
          </ac:spMkLst>
        </pc:spChg>
        <pc:spChg chg="mod">
          <ac:chgData name="Lara Raymond" userId="ad97a832d38df4b8" providerId="LiveId" clId="{5EA5FAD4-1390-40B5-AA56-9E3E2D4A36ED}" dt="2025-04-17T16:37:05.428" v="2227" actId="20577"/>
          <ac:spMkLst>
            <pc:docMk/>
            <pc:sldMk cId="0" sldId="257"/>
            <ac:spMk id="106" creationId="{00000000-0000-0000-0000-000000000000}"/>
          </ac:spMkLst>
        </pc:spChg>
        <pc:spChg chg="mod">
          <ac:chgData name="Lara Raymond" userId="ad97a832d38df4b8" providerId="LiveId" clId="{5EA5FAD4-1390-40B5-AA56-9E3E2D4A36ED}" dt="2025-04-17T16:07:41.559" v="1852" actId="207"/>
          <ac:spMkLst>
            <pc:docMk/>
            <pc:sldMk cId="0" sldId="257"/>
            <ac:spMk id="108" creationId="{00000000-0000-0000-0000-000000000000}"/>
          </ac:spMkLst>
        </pc:spChg>
        <pc:spChg chg="mod">
          <ac:chgData name="Lara Raymond" userId="ad97a832d38df4b8" providerId="LiveId" clId="{5EA5FAD4-1390-40B5-AA56-9E3E2D4A36ED}" dt="2025-04-17T16:30:31.494" v="2139" actId="1076"/>
          <ac:spMkLst>
            <pc:docMk/>
            <pc:sldMk cId="0" sldId="257"/>
            <ac:spMk id="111" creationId="{00000000-0000-0000-0000-000000000000}"/>
          </ac:spMkLst>
        </pc:spChg>
        <pc:spChg chg="mod">
          <ac:chgData name="Lara Raymond" userId="ad97a832d38df4b8" providerId="LiveId" clId="{5EA5FAD4-1390-40B5-AA56-9E3E2D4A36ED}" dt="2025-04-17T16:13:37.756" v="1883" actId="2711"/>
          <ac:spMkLst>
            <pc:docMk/>
            <pc:sldMk cId="0" sldId="257"/>
            <ac:spMk id="112" creationId="{00000000-0000-0000-0000-000000000000}"/>
          </ac:spMkLst>
        </pc:spChg>
        <pc:spChg chg="mod">
          <ac:chgData name="Lara Raymond" userId="ad97a832d38df4b8" providerId="LiveId" clId="{5EA5FAD4-1390-40B5-AA56-9E3E2D4A36ED}" dt="2025-04-17T16:30:54.939" v="2142" actId="1076"/>
          <ac:spMkLst>
            <pc:docMk/>
            <pc:sldMk cId="0" sldId="257"/>
            <ac:spMk id="115" creationId="{00000000-0000-0000-0000-000000000000}"/>
          </ac:spMkLst>
        </pc:spChg>
        <pc:spChg chg="mod">
          <ac:chgData name="Lara Raymond" userId="ad97a832d38df4b8" providerId="LiveId" clId="{5EA5FAD4-1390-40B5-AA56-9E3E2D4A36ED}" dt="2025-04-23T18:09:52.581" v="9559" actId="1076"/>
          <ac:spMkLst>
            <pc:docMk/>
            <pc:sldMk cId="0" sldId="257"/>
            <ac:spMk id="120" creationId="{00000000-0000-0000-0000-000000000000}"/>
          </ac:spMkLst>
        </pc:spChg>
        <pc:spChg chg="mod">
          <ac:chgData name="Lara Raymond" userId="ad97a832d38df4b8" providerId="LiveId" clId="{5EA5FAD4-1390-40B5-AA56-9E3E2D4A36ED}" dt="2025-04-23T18:08:16.836" v="9557" actId="962"/>
          <ac:spMkLst>
            <pc:docMk/>
            <pc:sldMk cId="0" sldId="257"/>
            <ac:spMk id="121" creationId="{00000000-0000-0000-0000-000000000000}"/>
          </ac:spMkLst>
        </pc:spChg>
        <pc:spChg chg="mod">
          <ac:chgData name="Lara Raymond" userId="ad97a832d38df4b8" providerId="LiveId" clId="{5EA5FAD4-1390-40B5-AA56-9E3E2D4A36ED}" dt="2025-04-23T17:55:33.163" v="8657" actId="962"/>
          <ac:spMkLst>
            <pc:docMk/>
            <pc:sldMk cId="0" sldId="257"/>
            <ac:spMk id="122" creationId="{00000000-0000-0000-0000-000000000000}"/>
          </ac:spMkLst>
        </pc:spChg>
        <pc:spChg chg="mod">
          <ac:chgData name="Lara Raymond" userId="ad97a832d38df4b8" providerId="LiveId" clId="{5EA5FAD4-1390-40B5-AA56-9E3E2D4A36ED}" dt="2025-04-17T14:58:17.458" v="788" actId="14100"/>
          <ac:spMkLst>
            <pc:docMk/>
            <pc:sldMk cId="0" sldId="257"/>
            <ac:spMk id="123" creationId="{00000000-0000-0000-0000-000000000000}"/>
          </ac:spMkLst>
        </pc:spChg>
        <pc:spChg chg="mod">
          <ac:chgData name="Lara Raymond" userId="ad97a832d38df4b8" providerId="LiveId" clId="{5EA5FAD4-1390-40B5-AA56-9E3E2D4A36ED}" dt="2025-04-17T16:36:04.861" v="2210" actId="20577"/>
          <ac:spMkLst>
            <pc:docMk/>
            <pc:sldMk cId="0" sldId="257"/>
            <ac:spMk id="125" creationId="{00000000-0000-0000-0000-000000000000}"/>
          </ac:spMkLst>
        </pc:spChg>
        <pc:spChg chg="mod">
          <ac:chgData name="Lara Raymond" userId="ad97a832d38df4b8" providerId="LiveId" clId="{5EA5FAD4-1390-40B5-AA56-9E3E2D4A36ED}" dt="2025-04-17T16:33:55.301" v="2209" actId="1076"/>
          <ac:spMkLst>
            <pc:docMk/>
            <pc:sldMk cId="0" sldId="257"/>
            <ac:spMk id="129" creationId="{00000000-0000-0000-0000-000000000000}"/>
          </ac:spMkLst>
        </pc:spChg>
        <pc:picChg chg="mod">
          <ac:chgData name="Lara Raymond" userId="ad97a832d38df4b8" providerId="LiveId" clId="{5EA5FAD4-1390-40B5-AA56-9E3E2D4A36ED}" dt="2025-04-17T14:59:00.955" v="794" actId="1076"/>
          <ac:picMkLst>
            <pc:docMk/>
            <pc:sldMk cId="0" sldId="257"/>
            <ac:picMk id="113" creationId="{00000000-0000-0000-0000-000000000000}"/>
          </ac:picMkLst>
        </pc:picChg>
        <pc:picChg chg="mod">
          <ac:chgData name="Lara Raymond" userId="ad97a832d38df4b8" providerId="LiveId" clId="{5EA5FAD4-1390-40B5-AA56-9E3E2D4A36ED}" dt="2025-04-23T18:09:33.767" v="9558" actId="1076"/>
          <ac:picMkLst>
            <pc:docMk/>
            <pc:sldMk cId="0" sldId="257"/>
            <ac:picMk id="114" creationId="{00000000-0000-0000-0000-000000000000}"/>
          </ac:picMkLst>
        </pc:picChg>
        <pc:picChg chg="mod">
          <ac:chgData name="Lara Raymond" userId="ad97a832d38df4b8" providerId="LiveId" clId="{5EA5FAD4-1390-40B5-AA56-9E3E2D4A36ED}" dt="2025-04-21T19:12:07.261" v="7033" actId="962"/>
          <ac:picMkLst>
            <pc:docMk/>
            <pc:sldMk cId="0" sldId="257"/>
            <ac:picMk id="117" creationId="{00000000-0000-0000-0000-000000000000}"/>
          </ac:picMkLst>
        </pc:picChg>
        <pc:picChg chg="mod">
          <ac:chgData name="Lara Raymond" userId="ad97a832d38df4b8" providerId="LiveId" clId="{5EA5FAD4-1390-40B5-AA56-9E3E2D4A36ED}" dt="2025-04-21T19:04:31.227" v="5149" actId="962"/>
          <ac:picMkLst>
            <pc:docMk/>
            <pc:sldMk cId="0" sldId="257"/>
            <ac:picMk id="118" creationId="{00000000-0000-0000-0000-000000000000}"/>
          </ac:picMkLst>
        </pc:picChg>
        <pc:picChg chg="mod">
          <ac:chgData name="Lara Raymond" userId="ad97a832d38df4b8" providerId="LiveId" clId="{5EA5FAD4-1390-40B5-AA56-9E3E2D4A36ED}" dt="2025-04-17T16:33:44.059" v="2207" actId="1076"/>
          <ac:picMkLst>
            <pc:docMk/>
            <pc:sldMk cId="0" sldId="257"/>
            <ac:picMk id="12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4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44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029"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029"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029"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029"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029"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029"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029"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029"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029"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3"/>
            <a:ext cx="3962400" cy="3444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Calibri"/>
              <a:buNone/>
            </a:pPr>
            <a:r>
              <a:rPr lang="en-US" dirty="0"/>
              <a:t>Left Column </a:t>
            </a:r>
            <a:endParaRPr dirty="0"/>
          </a:p>
          <a:p>
            <a:pPr marL="171450" marR="0" lvl="0" indent="-171450" algn="l" rtl="0">
              <a:lnSpc>
                <a:spcPct val="100000"/>
              </a:lnSpc>
              <a:spcBef>
                <a:spcPts val="0"/>
              </a:spcBef>
              <a:spcAft>
                <a:spcPts val="0"/>
              </a:spcAft>
              <a:buClr>
                <a:schemeClr val="dk1"/>
              </a:buClr>
              <a:buSzPts val="1000"/>
              <a:buFont typeface="Arial"/>
              <a:buChar char="•"/>
            </a:pPr>
            <a:r>
              <a:rPr lang="en-US" dirty="0"/>
              <a:t>Added NHFV Logo </a:t>
            </a:r>
            <a:endParaRPr dirty="0"/>
          </a:p>
          <a:p>
            <a:pPr marL="171450" marR="0" lvl="0" indent="-171450" algn="l" rtl="0">
              <a:lnSpc>
                <a:spcPct val="100000"/>
              </a:lnSpc>
              <a:spcBef>
                <a:spcPts val="0"/>
              </a:spcBef>
              <a:spcAft>
                <a:spcPts val="0"/>
              </a:spcAft>
              <a:buClr>
                <a:schemeClr val="dk1"/>
              </a:buClr>
              <a:buSzPts val="1000"/>
              <a:buFont typeface="Arial"/>
              <a:buChar char="•"/>
            </a:pPr>
            <a:r>
              <a:rPr lang="en-US" dirty="0"/>
              <a:t>NHFV edited info about us   </a:t>
            </a:r>
            <a:endParaRPr dirty="0"/>
          </a:p>
          <a:p>
            <a:pPr marL="0" marR="0" lvl="0" indent="0" algn="l" rtl="0">
              <a:lnSpc>
                <a:spcPct val="100000"/>
              </a:lnSpc>
              <a:spcBef>
                <a:spcPts val="0"/>
              </a:spcBef>
              <a:spcAft>
                <a:spcPts val="0"/>
              </a:spcAft>
              <a:buClr>
                <a:schemeClr val="dk1"/>
              </a:buClr>
              <a:buSzPts val="1029"/>
              <a:buFont typeface="Calibri"/>
              <a:buNone/>
            </a:pPr>
            <a:endParaRPr dirty="0"/>
          </a:p>
          <a:p>
            <a:pPr marL="0" marR="0" lvl="0" indent="0" algn="l" rtl="0">
              <a:lnSpc>
                <a:spcPct val="100000"/>
              </a:lnSpc>
              <a:spcBef>
                <a:spcPts val="0"/>
              </a:spcBef>
              <a:spcAft>
                <a:spcPts val="0"/>
              </a:spcAft>
              <a:buClr>
                <a:schemeClr val="dk1"/>
              </a:buClr>
              <a:buSzPts val="1000"/>
              <a:buFont typeface="Calibri"/>
              <a:buNone/>
            </a:pPr>
            <a:r>
              <a:rPr lang="en-US" dirty="0"/>
              <a:t>Middle Column </a:t>
            </a:r>
            <a:endParaRPr dirty="0"/>
          </a:p>
          <a:p>
            <a:pPr marL="171450" marR="0" lvl="0" indent="-171450" algn="l" rtl="0">
              <a:lnSpc>
                <a:spcPct val="100000"/>
              </a:lnSpc>
              <a:spcBef>
                <a:spcPts val="0"/>
              </a:spcBef>
              <a:spcAft>
                <a:spcPts val="0"/>
              </a:spcAft>
              <a:buClr>
                <a:schemeClr val="dk1"/>
              </a:buClr>
              <a:buSzPts val="1000"/>
              <a:buFont typeface="Arial"/>
              <a:buChar char="•"/>
            </a:pPr>
            <a:r>
              <a:rPr lang="en-US" dirty="0"/>
              <a:t>Removed this wording (You will be able to explain it during the poster presentation)  Word Cloud </a:t>
            </a:r>
            <a:r>
              <a:rPr lang="en-US" sz="1050" dirty="0">
                <a:latin typeface="Arial"/>
                <a:ea typeface="Arial"/>
                <a:cs typeface="Arial"/>
                <a:sym typeface="Arial"/>
              </a:rPr>
              <a:t>Image generated from quotes from Title 5 survey highlighting the desires and stressors families identified</a:t>
            </a:r>
            <a:endParaRPr dirty="0"/>
          </a:p>
          <a:p>
            <a:pPr marL="171450" marR="0" lvl="0" indent="-171450" algn="l" rtl="0">
              <a:lnSpc>
                <a:spcPct val="100000"/>
              </a:lnSpc>
              <a:spcBef>
                <a:spcPts val="0"/>
              </a:spcBef>
              <a:spcAft>
                <a:spcPts val="0"/>
              </a:spcAft>
              <a:buClr>
                <a:schemeClr val="dk1"/>
              </a:buClr>
              <a:buSzPts val="1050"/>
              <a:buFont typeface="Arial"/>
              <a:buChar char="•"/>
            </a:pPr>
            <a:r>
              <a:rPr lang="en-US" sz="1050" dirty="0">
                <a:latin typeface="Arial"/>
                <a:ea typeface="Arial"/>
                <a:cs typeface="Arial"/>
                <a:sym typeface="Arial"/>
              </a:rPr>
              <a:t>Added Word Cloud </a:t>
            </a:r>
            <a:endParaRPr dirty="0"/>
          </a:p>
          <a:p>
            <a:pPr marL="171450" marR="0" lvl="0" indent="-171450" algn="l" rtl="0">
              <a:lnSpc>
                <a:spcPct val="100000"/>
              </a:lnSpc>
              <a:spcBef>
                <a:spcPts val="0"/>
              </a:spcBef>
              <a:spcAft>
                <a:spcPts val="0"/>
              </a:spcAft>
              <a:buClr>
                <a:schemeClr val="dk1"/>
              </a:buClr>
              <a:buSzPts val="1050"/>
              <a:buFont typeface="Arial"/>
              <a:buChar char="•"/>
            </a:pPr>
            <a:r>
              <a:rPr lang="en-US" sz="1050" dirty="0">
                <a:latin typeface="Arial"/>
                <a:ea typeface="Arial"/>
                <a:cs typeface="Arial"/>
                <a:sym typeface="Arial"/>
              </a:rPr>
              <a:t>Moved Infographics to bottom with descriptions about and added boxes around each with description to </a:t>
            </a:r>
            <a:r>
              <a:rPr lang="en-US" sz="1050" dirty="0" err="1">
                <a:latin typeface="Arial"/>
                <a:ea typeface="Arial"/>
                <a:cs typeface="Arial"/>
                <a:sym typeface="Arial"/>
              </a:rPr>
              <a:t>delinate</a:t>
            </a:r>
            <a:r>
              <a:rPr lang="en-US" sz="1050" dirty="0">
                <a:latin typeface="Arial"/>
                <a:ea typeface="Arial"/>
                <a:cs typeface="Arial"/>
                <a:sym typeface="Arial"/>
              </a:rPr>
              <a:t> them.  </a:t>
            </a:r>
            <a:endParaRPr dirty="0"/>
          </a:p>
          <a:p>
            <a:pPr marL="0" marR="0" lvl="0" indent="0" algn="l" rtl="0">
              <a:lnSpc>
                <a:spcPct val="100000"/>
              </a:lnSpc>
              <a:spcBef>
                <a:spcPts val="0"/>
              </a:spcBef>
              <a:spcAft>
                <a:spcPts val="0"/>
              </a:spcAft>
              <a:buClr>
                <a:schemeClr val="dk1"/>
              </a:buClr>
              <a:buSzPts val="1050"/>
              <a:buFont typeface="Calibri"/>
              <a:buNone/>
            </a:pPr>
            <a:endParaRPr sz="1050" dirty="0">
              <a:latin typeface="Arial"/>
              <a:ea typeface="Arial"/>
              <a:cs typeface="Arial"/>
              <a:sym typeface="Arial"/>
            </a:endParaRPr>
          </a:p>
          <a:p>
            <a:pPr marL="0" marR="0" lvl="0" indent="0" algn="l" rtl="0">
              <a:lnSpc>
                <a:spcPct val="100000"/>
              </a:lnSpc>
              <a:spcBef>
                <a:spcPts val="0"/>
              </a:spcBef>
              <a:spcAft>
                <a:spcPts val="0"/>
              </a:spcAft>
              <a:buClr>
                <a:schemeClr val="dk1"/>
              </a:buClr>
              <a:buSzPts val="1050"/>
              <a:buFont typeface="Arial"/>
              <a:buNone/>
            </a:pPr>
            <a:r>
              <a:rPr lang="en-US" sz="1050" dirty="0">
                <a:latin typeface="Arial"/>
                <a:ea typeface="Arial"/>
                <a:cs typeface="Arial"/>
                <a:sym typeface="Arial"/>
              </a:rPr>
              <a:t>Right Column</a:t>
            </a:r>
            <a:endParaRPr dirty="0"/>
          </a:p>
          <a:p>
            <a:pPr marL="171450" marR="0" lvl="0" indent="-171450" algn="l" rtl="0">
              <a:lnSpc>
                <a:spcPct val="100000"/>
              </a:lnSpc>
              <a:spcBef>
                <a:spcPts val="0"/>
              </a:spcBef>
              <a:spcAft>
                <a:spcPts val="0"/>
              </a:spcAft>
              <a:buClr>
                <a:schemeClr val="dk1"/>
              </a:buClr>
              <a:buSzPts val="1050"/>
              <a:buFont typeface="Arial"/>
              <a:buChar char="•"/>
            </a:pPr>
            <a:r>
              <a:rPr lang="en-US" sz="1050" dirty="0">
                <a:latin typeface="Arial"/>
                <a:ea typeface="Arial"/>
                <a:cs typeface="Arial"/>
                <a:sym typeface="Arial"/>
              </a:rPr>
              <a:t>Added WMG Logo </a:t>
            </a:r>
            <a:endParaRPr dirty="0"/>
          </a:p>
          <a:p>
            <a:pPr marL="171450" marR="0" lvl="0" indent="-171450" algn="l" rtl="0">
              <a:lnSpc>
                <a:spcPct val="100000"/>
              </a:lnSpc>
              <a:spcBef>
                <a:spcPts val="0"/>
              </a:spcBef>
              <a:spcAft>
                <a:spcPts val="0"/>
              </a:spcAft>
              <a:buClr>
                <a:schemeClr val="dk1"/>
              </a:buClr>
              <a:buSzPts val="1050"/>
              <a:buFont typeface="Arial"/>
              <a:buChar char="•"/>
            </a:pPr>
            <a:r>
              <a:rPr lang="en-US" sz="1050" dirty="0">
                <a:latin typeface="Arial"/>
                <a:ea typeface="Arial"/>
                <a:cs typeface="Arial"/>
                <a:sym typeface="Arial"/>
              </a:rPr>
              <a:t>Updated description of WMG (this is split in two boxes to “wrap” around the logo.  </a:t>
            </a:r>
            <a:endParaRPr dirty="0"/>
          </a:p>
          <a:p>
            <a:pPr marL="171450" marR="0" lvl="0" indent="-171450" algn="l" rtl="0">
              <a:lnSpc>
                <a:spcPct val="100000"/>
              </a:lnSpc>
              <a:spcBef>
                <a:spcPts val="0"/>
              </a:spcBef>
              <a:spcAft>
                <a:spcPts val="0"/>
              </a:spcAft>
              <a:buClr>
                <a:schemeClr val="dk1"/>
              </a:buClr>
              <a:buSzPts val="1050"/>
              <a:buFont typeface="Arial"/>
              <a:buChar char="•"/>
            </a:pPr>
            <a:r>
              <a:rPr lang="en-US" sz="1050" dirty="0"/>
              <a:t>Watch Me Grow Background: </a:t>
            </a:r>
            <a:r>
              <a:rPr lang="en-US" sz="1050" dirty="0">
                <a:latin typeface="Arial"/>
                <a:ea typeface="Arial"/>
                <a:cs typeface="Arial"/>
                <a:sym typeface="Arial"/>
              </a:rPr>
              <a:t>Watch Me Grow (WMG): The Watch Me Grow, a program that offers Ages and Stages (ASQ-3) and Ages and Stages Social Emotional (ASQ-SE2) questionnaires to the community. They also offer trainings for early childhood providers, to enable daycares to have the capacity to offer the ASQ3 and ASQ-SE2 to families they engage with. </a:t>
            </a:r>
            <a:endParaRPr dirty="0"/>
          </a:p>
          <a:p>
            <a:pPr marL="171450" marR="0" lvl="0" indent="-104775" algn="l" rtl="0">
              <a:lnSpc>
                <a:spcPct val="100000"/>
              </a:lnSpc>
              <a:spcBef>
                <a:spcPts val="0"/>
              </a:spcBef>
              <a:spcAft>
                <a:spcPts val="0"/>
              </a:spcAft>
              <a:buClr>
                <a:schemeClr val="dk1"/>
              </a:buClr>
              <a:buSzPts val="1050"/>
              <a:buFont typeface="Arial"/>
              <a:buNone/>
            </a:pPr>
            <a:endParaRPr sz="1050" dirty="0">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50"/>
              <a:buFont typeface="Arial"/>
              <a:buChar char="•"/>
            </a:pPr>
            <a:r>
              <a:rPr lang="en-US" sz="1050" dirty="0">
                <a:latin typeface="Arial"/>
                <a:ea typeface="Arial"/>
                <a:cs typeface="Arial"/>
                <a:sym typeface="Arial"/>
              </a:rPr>
              <a:t>Thought We could print out the BBB Flyer and have it with your poster to explain BBB.  I </a:t>
            </a:r>
            <a:endParaRPr sz="1050" dirty="0">
              <a:latin typeface="Arial"/>
              <a:ea typeface="Arial"/>
              <a:cs typeface="Arial"/>
              <a:sym typeface="Arial"/>
            </a:endParaRPr>
          </a:p>
          <a:p>
            <a:pPr marL="0" lvl="0" indent="0" algn="l" rtl="0">
              <a:spcBef>
                <a:spcPts val="0"/>
              </a:spcBef>
              <a:spcAft>
                <a:spcPts val="0"/>
              </a:spcAft>
              <a:buNone/>
            </a:pPr>
            <a:endParaRPr dirty="0"/>
          </a:p>
        </p:txBody>
      </p:sp>
      <p:sp>
        <p:nvSpPr>
          <p:cNvPr id="98" name="Google Shape;98;p2: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 Col. LayoutwGraphics">
  <p:cSld name="3 Col. LayoutwGraphics">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979714" y="1155360"/>
            <a:ext cx="37856160" cy="666477"/>
          </a:xfrm>
          <a:prstGeom prst="rect">
            <a:avLst/>
          </a:prstGeom>
          <a:noFill/>
          <a:ln>
            <a:noFill/>
          </a:ln>
        </p:spPr>
        <p:txBody>
          <a:bodyPr spcFirstLastPara="1" wrap="square" lIns="106650" tIns="53325" rIns="106650" bIns="53325" anchor="ctr" anchorCtr="0">
            <a:noAutofit/>
          </a:bodyPr>
          <a:lstStyle>
            <a:lvl1pPr lvl="0" algn="l">
              <a:lnSpc>
                <a:spcPct val="90000"/>
              </a:lnSpc>
              <a:spcBef>
                <a:spcPts val="0"/>
              </a:spcBef>
              <a:spcAft>
                <a:spcPts val="0"/>
              </a:spcAft>
              <a:buClr>
                <a:schemeClr val="lt1"/>
              </a:buClr>
              <a:buSzPts val="10714"/>
              <a:buFont typeface="Open Sans"/>
              <a:buNone/>
              <a:defRPr sz="10714">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5"/>
          <p:cNvSpPr txBox="1">
            <a:spLocks noGrp="1"/>
          </p:cNvSpPr>
          <p:nvPr>
            <p:ph type="body" idx="1"/>
          </p:nvPr>
        </p:nvSpPr>
        <p:spPr>
          <a:xfrm>
            <a:off x="979715" y="2210030"/>
            <a:ext cx="20103193" cy="666477"/>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chemeClr val="lt1"/>
              </a:buClr>
              <a:buSzPts val="5657"/>
              <a:buNone/>
              <a:defRPr sz="5657">
                <a:solidFill>
                  <a:schemeClr val="lt1"/>
                </a:solidFill>
              </a:defRPr>
            </a:lvl1pPr>
            <a:lvl2pPr marL="914400" lvl="1" indent="-228600" algn="l">
              <a:lnSpc>
                <a:spcPct val="100000"/>
              </a:lnSpc>
              <a:spcBef>
                <a:spcPts val="2100"/>
              </a:spcBef>
              <a:spcAft>
                <a:spcPts val="0"/>
              </a:spcAft>
              <a:buClr>
                <a:schemeClr val="lt1"/>
              </a:buClr>
              <a:buSzPts val="6171"/>
              <a:buNone/>
              <a:defRPr sz="6171">
                <a:solidFill>
                  <a:schemeClr val="lt1"/>
                </a:solidFill>
              </a:defRPr>
            </a:lvl2pPr>
            <a:lvl3pPr marL="1371600" lvl="2" indent="-228600" algn="l">
              <a:lnSpc>
                <a:spcPct val="100000"/>
              </a:lnSpc>
              <a:spcBef>
                <a:spcPts val="2100"/>
              </a:spcBef>
              <a:spcAft>
                <a:spcPts val="0"/>
              </a:spcAft>
              <a:buClr>
                <a:schemeClr val="lt1"/>
              </a:buClr>
              <a:buSzPts val="5657"/>
              <a:buNone/>
              <a:defRPr sz="5657">
                <a:solidFill>
                  <a:schemeClr val="lt1"/>
                </a:solidFill>
              </a:defRPr>
            </a:lvl3pPr>
            <a:lvl4pPr marL="1828800" lvl="3" indent="-228600" algn="l">
              <a:lnSpc>
                <a:spcPct val="100000"/>
              </a:lnSpc>
              <a:spcBef>
                <a:spcPts val="2100"/>
              </a:spcBef>
              <a:spcAft>
                <a:spcPts val="0"/>
              </a:spcAft>
              <a:buClr>
                <a:schemeClr val="lt1"/>
              </a:buClr>
              <a:buSzPts val="4628"/>
              <a:buNone/>
              <a:defRPr sz="4628">
                <a:solidFill>
                  <a:schemeClr val="lt1"/>
                </a:solidFill>
              </a:defRPr>
            </a:lvl4pPr>
            <a:lvl5pPr marL="2286000" lvl="4" indent="-228600" algn="l">
              <a:lnSpc>
                <a:spcPct val="100000"/>
              </a:lnSpc>
              <a:spcBef>
                <a:spcPts val="2100"/>
              </a:spcBef>
              <a:spcAft>
                <a:spcPts val="0"/>
              </a:spcAft>
              <a:buClr>
                <a:schemeClr val="lt1"/>
              </a:buClr>
              <a:buSzPts val="4628"/>
              <a:buNone/>
              <a:defRPr sz="4628">
                <a:solidFill>
                  <a:schemeClr val="lt1"/>
                </a:solidFill>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2" name="Google Shape;22;p5"/>
          <p:cNvSpPr txBox="1">
            <a:spLocks noGrp="1"/>
          </p:cNvSpPr>
          <p:nvPr>
            <p:ph type="body" idx="2"/>
          </p:nvPr>
        </p:nvSpPr>
        <p:spPr>
          <a:xfrm>
            <a:off x="979715" y="3153013"/>
            <a:ext cx="2010319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chemeClr val="lt1"/>
              </a:buClr>
              <a:buSzPts val="5143"/>
              <a:buNone/>
              <a:defRPr sz="5143">
                <a:solidFill>
                  <a:schemeClr val="lt1"/>
                </a:solidFill>
              </a:defRPr>
            </a:lvl1pPr>
            <a:lvl2pPr marL="914400" lvl="1" indent="-228600" algn="l">
              <a:lnSpc>
                <a:spcPct val="100000"/>
              </a:lnSpc>
              <a:spcBef>
                <a:spcPts val="2100"/>
              </a:spcBef>
              <a:spcAft>
                <a:spcPts val="0"/>
              </a:spcAft>
              <a:buClr>
                <a:schemeClr val="lt1"/>
              </a:buClr>
              <a:buSzPts val="5143"/>
              <a:buNone/>
              <a:defRPr sz="5143">
                <a:solidFill>
                  <a:schemeClr val="lt1"/>
                </a:solidFill>
              </a:defRPr>
            </a:lvl2pPr>
            <a:lvl3pPr marL="1371600" lvl="2" indent="-228600" algn="l">
              <a:lnSpc>
                <a:spcPct val="100000"/>
              </a:lnSpc>
              <a:spcBef>
                <a:spcPts val="2100"/>
              </a:spcBef>
              <a:spcAft>
                <a:spcPts val="0"/>
              </a:spcAft>
              <a:buClr>
                <a:schemeClr val="lt1"/>
              </a:buClr>
              <a:buSzPts val="4628"/>
              <a:buNone/>
              <a:defRPr sz="4628">
                <a:solidFill>
                  <a:schemeClr val="lt1"/>
                </a:solidFill>
              </a:defRPr>
            </a:lvl3pPr>
            <a:lvl4pPr marL="1828800" lvl="3" indent="-228600" algn="l">
              <a:lnSpc>
                <a:spcPct val="100000"/>
              </a:lnSpc>
              <a:spcBef>
                <a:spcPts val="2100"/>
              </a:spcBef>
              <a:spcAft>
                <a:spcPts val="0"/>
              </a:spcAft>
              <a:buClr>
                <a:schemeClr val="lt1"/>
              </a:buClr>
              <a:buSzPts val="3771"/>
              <a:buNone/>
              <a:defRPr sz="3771">
                <a:solidFill>
                  <a:schemeClr val="lt1"/>
                </a:solidFill>
              </a:defRPr>
            </a:lvl4pPr>
            <a:lvl5pPr marL="2286000" lvl="4" indent="-228600" algn="l">
              <a:lnSpc>
                <a:spcPct val="100000"/>
              </a:lnSpc>
              <a:spcBef>
                <a:spcPts val="2100"/>
              </a:spcBef>
              <a:spcAft>
                <a:spcPts val="0"/>
              </a:spcAft>
              <a:buClr>
                <a:schemeClr val="lt1"/>
              </a:buClr>
              <a:buSzPts val="3771"/>
              <a:buNone/>
              <a:defRPr sz="3771">
                <a:solidFill>
                  <a:schemeClr val="lt1"/>
                </a:solidFill>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cxnSp>
        <p:nvCxnSpPr>
          <p:cNvPr id="23" name="Google Shape;23;p5"/>
          <p:cNvCxnSpPr/>
          <p:nvPr/>
        </p:nvCxnSpPr>
        <p:spPr>
          <a:xfrm>
            <a:off x="14630400" y="5682343"/>
            <a:ext cx="0" cy="24688800"/>
          </a:xfrm>
          <a:prstGeom prst="straightConnector1">
            <a:avLst/>
          </a:prstGeom>
          <a:noFill/>
          <a:ln w="111125" cap="flat" cmpd="sng">
            <a:solidFill>
              <a:srgbClr val="A5A5A5">
                <a:alpha val="12941"/>
              </a:srgbClr>
            </a:solidFill>
            <a:prstDash val="solid"/>
            <a:miter lim="800000"/>
            <a:headEnd type="oval" w="med" len="med"/>
            <a:tailEnd type="oval" w="med" len="med"/>
          </a:ln>
        </p:spPr>
      </p:cxnSp>
      <p:cxnSp>
        <p:nvCxnSpPr>
          <p:cNvPr id="24" name="Google Shape;24;p5"/>
          <p:cNvCxnSpPr/>
          <p:nvPr/>
        </p:nvCxnSpPr>
        <p:spPr>
          <a:xfrm>
            <a:off x="29260800" y="5682343"/>
            <a:ext cx="0" cy="24688800"/>
          </a:xfrm>
          <a:prstGeom prst="straightConnector1">
            <a:avLst/>
          </a:prstGeom>
          <a:noFill/>
          <a:ln w="111125" cap="flat" cmpd="sng">
            <a:solidFill>
              <a:srgbClr val="A5A5A5">
                <a:alpha val="12941"/>
              </a:srgbClr>
            </a:solidFill>
            <a:prstDash val="solid"/>
            <a:miter lim="800000"/>
            <a:headEnd type="oval" w="med" len="med"/>
            <a:tailEnd type="oval" w="med" len="med"/>
          </a:ln>
        </p:spPr>
      </p:cxnSp>
      <p:sp>
        <p:nvSpPr>
          <p:cNvPr id="25" name="Google Shape;25;p5"/>
          <p:cNvSpPr txBox="1">
            <a:spLocks noGrp="1"/>
          </p:cNvSpPr>
          <p:nvPr>
            <p:ph type="body" idx="3"/>
          </p:nvPr>
        </p:nvSpPr>
        <p:spPr>
          <a:xfrm>
            <a:off x="979714" y="5632704"/>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5143"/>
              <a:buNone/>
              <a:defRPr sz="5143" b="1">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6" name="Google Shape;26;p5"/>
          <p:cNvSpPr txBox="1">
            <a:spLocks noGrp="1"/>
          </p:cNvSpPr>
          <p:nvPr>
            <p:ph type="body" idx="4"/>
          </p:nvPr>
        </p:nvSpPr>
        <p:spPr>
          <a:xfrm>
            <a:off x="979714" y="12703085"/>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5143"/>
              <a:buNone/>
              <a:defRPr sz="5143" b="1">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7" name="Google Shape;27;p5"/>
          <p:cNvSpPr txBox="1">
            <a:spLocks noGrp="1"/>
          </p:cNvSpPr>
          <p:nvPr>
            <p:ph type="body" idx="5"/>
          </p:nvPr>
        </p:nvSpPr>
        <p:spPr>
          <a:xfrm>
            <a:off x="15022285" y="5632704"/>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5143"/>
              <a:buNone/>
              <a:defRPr sz="5143" b="1">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8" name="Google Shape;28;p5"/>
          <p:cNvSpPr txBox="1">
            <a:spLocks noGrp="1"/>
          </p:cNvSpPr>
          <p:nvPr>
            <p:ph type="body" idx="6"/>
          </p:nvPr>
        </p:nvSpPr>
        <p:spPr>
          <a:xfrm>
            <a:off x="29652685" y="5632704"/>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5143"/>
              <a:buNone/>
              <a:defRPr sz="5143" b="1">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9" name="Google Shape;29;p5"/>
          <p:cNvSpPr txBox="1">
            <a:spLocks noGrp="1"/>
          </p:cNvSpPr>
          <p:nvPr>
            <p:ph type="body" idx="7"/>
          </p:nvPr>
        </p:nvSpPr>
        <p:spPr>
          <a:xfrm>
            <a:off x="15022284" y="21363557"/>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5143"/>
              <a:buNone/>
              <a:defRPr sz="5143" b="1">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0" name="Google Shape;30;p5"/>
          <p:cNvSpPr txBox="1">
            <a:spLocks noGrp="1"/>
          </p:cNvSpPr>
          <p:nvPr>
            <p:ph type="body" idx="8"/>
          </p:nvPr>
        </p:nvSpPr>
        <p:spPr>
          <a:xfrm>
            <a:off x="29600435" y="22840219"/>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5143"/>
              <a:buNone/>
              <a:defRPr sz="5143" b="1">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1" name="Google Shape;31;p5"/>
          <p:cNvSpPr txBox="1">
            <a:spLocks noGrp="1"/>
          </p:cNvSpPr>
          <p:nvPr>
            <p:ph type="body" idx="9"/>
          </p:nvPr>
        </p:nvSpPr>
        <p:spPr>
          <a:xfrm>
            <a:off x="966108" y="6942908"/>
            <a:ext cx="13076464" cy="5205290"/>
          </a:xfrm>
          <a:prstGeom prst="rect">
            <a:avLst/>
          </a:prstGeom>
          <a:noFill/>
          <a:ln>
            <a:noFill/>
          </a:ln>
        </p:spPr>
        <p:txBody>
          <a:bodyPr spcFirstLastPara="1" wrap="square" lIns="106650" tIns="53325" rIns="106650" bIns="53325" anchor="t" anchorCtr="0">
            <a:normAutofit/>
          </a:bodyPr>
          <a:lstStyle>
            <a:lvl1pPr marL="457200" lvl="0" indent="-228600" algn="l">
              <a:lnSpc>
                <a:spcPct val="100000"/>
              </a:lnSpc>
              <a:spcBef>
                <a:spcPts val="4200"/>
              </a:spcBef>
              <a:spcAft>
                <a:spcPts val="0"/>
              </a:spcAft>
              <a:buClr>
                <a:srgbClr val="000000"/>
              </a:buClr>
              <a:buSzPts val="3428"/>
              <a:buNone/>
              <a:defRPr sz="3428">
                <a:solidFill>
                  <a:srgbClr val="000000"/>
                </a:solidFill>
                <a:latin typeface="Open Sans"/>
                <a:ea typeface="Open Sans"/>
                <a:cs typeface="Open Sans"/>
                <a:sym typeface="Open Sans"/>
              </a:defRPr>
            </a:lvl1pPr>
            <a:lvl2pPr marL="914400" lvl="1"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marL="1371600" lvl="2"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2" name="Google Shape;32;p5"/>
          <p:cNvSpPr txBox="1">
            <a:spLocks noGrp="1"/>
          </p:cNvSpPr>
          <p:nvPr>
            <p:ph type="body" idx="13"/>
          </p:nvPr>
        </p:nvSpPr>
        <p:spPr>
          <a:xfrm>
            <a:off x="29652685" y="6942908"/>
            <a:ext cx="13076464" cy="5205290"/>
          </a:xfrm>
          <a:prstGeom prst="rect">
            <a:avLst/>
          </a:prstGeom>
          <a:noFill/>
          <a:ln>
            <a:noFill/>
          </a:ln>
        </p:spPr>
        <p:txBody>
          <a:bodyPr spcFirstLastPara="1" wrap="square" lIns="106650" tIns="53325" rIns="106650" bIns="53325" anchor="t" anchorCtr="0">
            <a:normAutofit/>
          </a:bodyPr>
          <a:lstStyle>
            <a:lvl1pPr marL="457200" lvl="0" indent="-228600" algn="l">
              <a:lnSpc>
                <a:spcPct val="100000"/>
              </a:lnSpc>
              <a:spcBef>
                <a:spcPts val="4200"/>
              </a:spcBef>
              <a:spcAft>
                <a:spcPts val="0"/>
              </a:spcAft>
              <a:buClr>
                <a:srgbClr val="000000"/>
              </a:buClr>
              <a:buSzPts val="3428"/>
              <a:buNone/>
              <a:defRPr sz="3428">
                <a:solidFill>
                  <a:srgbClr val="000000"/>
                </a:solidFill>
                <a:latin typeface="Open Sans"/>
                <a:ea typeface="Open Sans"/>
                <a:cs typeface="Open Sans"/>
                <a:sym typeface="Open Sans"/>
              </a:defRPr>
            </a:lvl1pPr>
            <a:lvl2pPr marL="914400" lvl="1"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marL="1371600" lvl="2"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3" name="Google Shape;33;p5"/>
          <p:cNvSpPr>
            <a:spLocks noGrp="1"/>
          </p:cNvSpPr>
          <p:nvPr>
            <p:ph type="dgm" idx="14"/>
          </p:nvPr>
        </p:nvSpPr>
        <p:spPr>
          <a:xfrm>
            <a:off x="15022285" y="7663830"/>
            <a:ext cx="13076464" cy="6688714"/>
          </a:xfrm>
          <a:prstGeom prst="rect">
            <a:avLst/>
          </a:prstGeom>
          <a:noFill/>
          <a:ln>
            <a:noFill/>
          </a:ln>
        </p:spPr>
        <p:txBody>
          <a:bodyPr spcFirstLastPara="1" wrap="square" lIns="106650" tIns="53325" rIns="106650" bIns="53325" anchor="t" anchorCtr="0">
            <a:normAutofit/>
          </a:bodyPr>
          <a:lstStyle>
            <a:lvl1pPr marR="0" lvl="0" algn="l" rtl="0">
              <a:lnSpc>
                <a:spcPct val="100000"/>
              </a:lnSpc>
              <a:spcBef>
                <a:spcPts val="4200"/>
              </a:spcBef>
              <a:spcAft>
                <a:spcPts val="0"/>
              </a:spcAft>
              <a:buClr>
                <a:srgbClr val="000000"/>
              </a:buClr>
              <a:buSzPts val="4114"/>
              <a:buFont typeface="Arial"/>
              <a:buNone/>
              <a:defRPr sz="4114" b="0" i="0" u="none" strike="noStrike" cap="none">
                <a:solidFill>
                  <a:srgbClr val="000000"/>
                </a:solidFill>
                <a:latin typeface="EB Garamond"/>
                <a:ea typeface="EB Garamond"/>
                <a:cs typeface="EB Garamond"/>
                <a:sym typeface="EB Garamond"/>
              </a:defRPr>
            </a:lvl1pPr>
            <a:lvl2pPr marR="0" lvl="1" algn="l" rtl="0">
              <a:lnSpc>
                <a:spcPct val="100000"/>
              </a:lnSpc>
              <a:spcBef>
                <a:spcPts val="2100"/>
              </a:spcBef>
              <a:spcAft>
                <a:spcPts val="0"/>
              </a:spcAft>
              <a:buClr>
                <a:srgbClr val="000000"/>
              </a:buClr>
              <a:buSzPts val="6171"/>
              <a:buFont typeface="Arial"/>
              <a:buChar char="•"/>
              <a:defRPr sz="6171" b="0" i="0" u="none" strike="noStrike" cap="none">
                <a:solidFill>
                  <a:srgbClr val="000000"/>
                </a:solidFill>
                <a:latin typeface="Open Sans"/>
                <a:ea typeface="Open Sans"/>
                <a:cs typeface="Open Sans"/>
                <a:sym typeface="Open Sans"/>
              </a:defRPr>
            </a:lvl2pPr>
            <a:lvl3pPr marR="0" lvl="2" algn="l" rtl="0">
              <a:lnSpc>
                <a:spcPct val="100000"/>
              </a:lnSpc>
              <a:spcBef>
                <a:spcPts val="2100"/>
              </a:spcBef>
              <a:spcAft>
                <a:spcPts val="0"/>
              </a:spcAft>
              <a:buClr>
                <a:srgbClr val="000000"/>
              </a:buClr>
              <a:buSzPts val="5657"/>
              <a:buFont typeface="Arial"/>
              <a:buChar char="•"/>
              <a:defRPr sz="5657" b="0" i="0" u="none" strike="noStrike" cap="none">
                <a:solidFill>
                  <a:srgbClr val="000000"/>
                </a:solidFill>
                <a:latin typeface="Open Sans"/>
                <a:ea typeface="Open Sans"/>
                <a:cs typeface="Open Sans"/>
                <a:sym typeface="Open Sans"/>
              </a:defRPr>
            </a:lvl3pPr>
            <a:lvl4pPr marR="0" lvl="3" algn="l" rtl="0">
              <a:lnSpc>
                <a:spcPct val="100000"/>
              </a:lnSpc>
              <a:spcBef>
                <a:spcPts val="2100"/>
              </a:spcBef>
              <a:spcAft>
                <a:spcPts val="0"/>
              </a:spcAft>
              <a:buClr>
                <a:srgbClr val="000000"/>
              </a:buClr>
              <a:buSzPts val="4628"/>
              <a:buFont typeface="Arial"/>
              <a:buChar char="•"/>
              <a:defRPr sz="4628" b="0" i="0" u="none" strike="noStrike" cap="none">
                <a:solidFill>
                  <a:srgbClr val="000000"/>
                </a:solidFill>
                <a:latin typeface="Open Sans"/>
                <a:ea typeface="Open Sans"/>
                <a:cs typeface="Open Sans"/>
                <a:sym typeface="Open Sans"/>
              </a:defRPr>
            </a:lvl4pPr>
            <a:lvl5pPr marR="0" lvl="4" algn="l" rtl="0">
              <a:lnSpc>
                <a:spcPct val="100000"/>
              </a:lnSpc>
              <a:spcBef>
                <a:spcPts val="2100"/>
              </a:spcBef>
              <a:spcAft>
                <a:spcPts val="0"/>
              </a:spcAft>
              <a:buClr>
                <a:srgbClr val="000000"/>
              </a:buClr>
              <a:buSzPts val="4628"/>
              <a:buFont typeface="Arial"/>
              <a:buChar char="•"/>
              <a:defRPr sz="4628" b="0" i="0" u="none" strike="noStrike" cap="none">
                <a:solidFill>
                  <a:srgbClr val="000000"/>
                </a:solidFill>
                <a:latin typeface="Open Sans"/>
                <a:ea typeface="Open Sans"/>
                <a:cs typeface="Open Sans"/>
                <a:sym typeface="Open Sans"/>
              </a:defRPr>
            </a:lvl5pPr>
            <a:lvl6pPr marR="0" lvl="5"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6pPr>
            <a:lvl7pPr marR="0" lvl="6"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7pPr>
            <a:lvl8pPr marR="0" lvl="7"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8pPr>
            <a:lvl9pPr marR="0" lvl="8"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9pPr>
          </a:lstStyle>
          <a:p>
            <a:endParaRPr/>
          </a:p>
        </p:txBody>
      </p:sp>
      <p:sp>
        <p:nvSpPr>
          <p:cNvPr id="34" name="Google Shape;34;p5"/>
          <p:cNvSpPr txBox="1">
            <a:spLocks noGrp="1"/>
          </p:cNvSpPr>
          <p:nvPr>
            <p:ph type="body" idx="15"/>
          </p:nvPr>
        </p:nvSpPr>
        <p:spPr>
          <a:xfrm>
            <a:off x="15022285" y="6942908"/>
            <a:ext cx="13076464" cy="379354"/>
          </a:xfrm>
          <a:prstGeom prst="rect">
            <a:avLst/>
          </a:prstGeom>
          <a:noFill/>
          <a:ln>
            <a:noFill/>
          </a:ln>
        </p:spPr>
        <p:txBody>
          <a:bodyPr spcFirstLastPara="1" wrap="square" lIns="106650" tIns="53325" rIns="106650" bIns="53325" anchor="t" anchorCtr="0">
            <a:noAutofit/>
          </a:bodyPr>
          <a:lstStyle>
            <a:lvl1pPr marL="457200" lvl="0" indent="-228600" algn="ctr">
              <a:lnSpc>
                <a:spcPct val="100000"/>
              </a:lnSpc>
              <a:spcBef>
                <a:spcPts val="4200"/>
              </a:spcBef>
              <a:spcAft>
                <a:spcPts val="0"/>
              </a:spcAft>
              <a:buClr>
                <a:srgbClr val="000000"/>
              </a:buClr>
              <a:buSzPts val="3771"/>
              <a:buNone/>
              <a:defRPr sz="3771" b="0" cap="small">
                <a:solidFill>
                  <a:srgbClr val="000000"/>
                </a:solidFill>
                <a:latin typeface="Open Sans"/>
                <a:ea typeface="Open Sans"/>
                <a:cs typeface="Open Sans"/>
                <a:sym typeface="Open Sans"/>
              </a:defRPr>
            </a:lvl1pPr>
            <a:lvl2pPr marL="914400" lvl="1" indent="-522478" algn="l">
              <a:lnSpc>
                <a:spcPct val="100000"/>
              </a:lnSpc>
              <a:spcBef>
                <a:spcPts val="2100"/>
              </a:spcBef>
              <a:spcAft>
                <a:spcPts val="0"/>
              </a:spcAft>
              <a:buClr>
                <a:srgbClr val="000000"/>
              </a:buClr>
              <a:buSzPts val="4628"/>
              <a:buFont typeface="Arial"/>
              <a:buChar char="•"/>
              <a:defRPr sz="4628">
                <a:solidFill>
                  <a:srgbClr val="000000"/>
                </a:solidFill>
                <a:latin typeface="Open Sans"/>
                <a:ea typeface="Open Sans"/>
                <a:cs typeface="Open Sans"/>
                <a:sym typeface="Open Sans"/>
              </a:defRPr>
            </a:lvl2pPr>
            <a:lvl3pPr marL="1371600" lvl="2" indent="-489839" algn="l">
              <a:lnSpc>
                <a:spcPct val="100000"/>
              </a:lnSpc>
              <a:spcBef>
                <a:spcPts val="2100"/>
              </a:spcBef>
              <a:spcAft>
                <a:spcPts val="0"/>
              </a:spcAft>
              <a:buClr>
                <a:srgbClr val="000000"/>
              </a:buClr>
              <a:buSzPts val="4114"/>
              <a:buFont typeface="Arial"/>
              <a:buChar char="•"/>
              <a:defRPr sz="4114">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5" name="Google Shape;35;p5"/>
          <p:cNvSpPr>
            <a:spLocks noGrp="1"/>
          </p:cNvSpPr>
          <p:nvPr>
            <p:ph type="dgm" idx="16"/>
          </p:nvPr>
        </p:nvSpPr>
        <p:spPr>
          <a:xfrm>
            <a:off x="15022285" y="15694476"/>
            <a:ext cx="13076464" cy="5002331"/>
          </a:xfrm>
          <a:prstGeom prst="rect">
            <a:avLst/>
          </a:prstGeom>
          <a:noFill/>
          <a:ln>
            <a:noFill/>
          </a:ln>
        </p:spPr>
        <p:txBody>
          <a:bodyPr spcFirstLastPara="1" wrap="square" lIns="106650" tIns="53325" rIns="106650" bIns="53325" anchor="t" anchorCtr="0">
            <a:normAutofit/>
          </a:bodyPr>
          <a:lstStyle>
            <a:lvl1pPr marR="0" lvl="0" algn="l" rtl="0">
              <a:lnSpc>
                <a:spcPct val="100000"/>
              </a:lnSpc>
              <a:spcBef>
                <a:spcPts val="4200"/>
              </a:spcBef>
              <a:spcAft>
                <a:spcPts val="0"/>
              </a:spcAft>
              <a:buClr>
                <a:srgbClr val="000000"/>
              </a:buClr>
              <a:buSzPts val="4114"/>
              <a:buFont typeface="Arial"/>
              <a:buNone/>
              <a:defRPr sz="4114" b="0" i="0" u="none" strike="noStrike" cap="none">
                <a:solidFill>
                  <a:srgbClr val="000000"/>
                </a:solidFill>
                <a:latin typeface="EB Garamond"/>
                <a:ea typeface="EB Garamond"/>
                <a:cs typeface="EB Garamond"/>
                <a:sym typeface="EB Garamond"/>
              </a:defRPr>
            </a:lvl1pPr>
            <a:lvl2pPr marR="0" lvl="1" algn="l" rtl="0">
              <a:lnSpc>
                <a:spcPct val="100000"/>
              </a:lnSpc>
              <a:spcBef>
                <a:spcPts val="2100"/>
              </a:spcBef>
              <a:spcAft>
                <a:spcPts val="0"/>
              </a:spcAft>
              <a:buClr>
                <a:srgbClr val="000000"/>
              </a:buClr>
              <a:buSzPts val="6171"/>
              <a:buFont typeface="Arial"/>
              <a:buChar char="•"/>
              <a:defRPr sz="6171" b="0" i="0" u="none" strike="noStrike" cap="none">
                <a:solidFill>
                  <a:srgbClr val="000000"/>
                </a:solidFill>
                <a:latin typeface="Open Sans"/>
                <a:ea typeface="Open Sans"/>
                <a:cs typeface="Open Sans"/>
                <a:sym typeface="Open Sans"/>
              </a:defRPr>
            </a:lvl2pPr>
            <a:lvl3pPr marR="0" lvl="2" algn="l" rtl="0">
              <a:lnSpc>
                <a:spcPct val="100000"/>
              </a:lnSpc>
              <a:spcBef>
                <a:spcPts val="2100"/>
              </a:spcBef>
              <a:spcAft>
                <a:spcPts val="0"/>
              </a:spcAft>
              <a:buClr>
                <a:srgbClr val="000000"/>
              </a:buClr>
              <a:buSzPts val="5657"/>
              <a:buFont typeface="Arial"/>
              <a:buChar char="•"/>
              <a:defRPr sz="5657" b="0" i="0" u="none" strike="noStrike" cap="none">
                <a:solidFill>
                  <a:srgbClr val="000000"/>
                </a:solidFill>
                <a:latin typeface="Open Sans"/>
                <a:ea typeface="Open Sans"/>
                <a:cs typeface="Open Sans"/>
                <a:sym typeface="Open Sans"/>
              </a:defRPr>
            </a:lvl3pPr>
            <a:lvl4pPr marR="0" lvl="3" algn="l" rtl="0">
              <a:lnSpc>
                <a:spcPct val="100000"/>
              </a:lnSpc>
              <a:spcBef>
                <a:spcPts val="2100"/>
              </a:spcBef>
              <a:spcAft>
                <a:spcPts val="0"/>
              </a:spcAft>
              <a:buClr>
                <a:srgbClr val="000000"/>
              </a:buClr>
              <a:buSzPts val="4628"/>
              <a:buFont typeface="Arial"/>
              <a:buChar char="•"/>
              <a:defRPr sz="4628" b="0" i="0" u="none" strike="noStrike" cap="none">
                <a:solidFill>
                  <a:srgbClr val="000000"/>
                </a:solidFill>
                <a:latin typeface="Open Sans"/>
                <a:ea typeface="Open Sans"/>
                <a:cs typeface="Open Sans"/>
                <a:sym typeface="Open Sans"/>
              </a:defRPr>
            </a:lvl4pPr>
            <a:lvl5pPr marR="0" lvl="4" algn="l" rtl="0">
              <a:lnSpc>
                <a:spcPct val="100000"/>
              </a:lnSpc>
              <a:spcBef>
                <a:spcPts val="2100"/>
              </a:spcBef>
              <a:spcAft>
                <a:spcPts val="0"/>
              </a:spcAft>
              <a:buClr>
                <a:srgbClr val="000000"/>
              </a:buClr>
              <a:buSzPts val="4628"/>
              <a:buFont typeface="Arial"/>
              <a:buChar char="•"/>
              <a:defRPr sz="4628" b="0" i="0" u="none" strike="noStrike" cap="none">
                <a:solidFill>
                  <a:srgbClr val="000000"/>
                </a:solidFill>
                <a:latin typeface="Open Sans"/>
                <a:ea typeface="Open Sans"/>
                <a:cs typeface="Open Sans"/>
                <a:sym typeface="Open Sans"/>
              </a:defRPr>
            </a:lvl5pPr>
            <a:lvl6pPr marR="0" lvl="5"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6pPr>
            <a:lvl7pPr marR="0" lvl="6"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7pPr>
            <a:lvl8pPr marR="0" lvl="7"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8pPr>
            <a:lvl9pPr marR="0" lvl="8"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9pPr>
          </a:lstStyle>
          <a:p>
            <a:endParaRPr/>
          </a:p>
        </p:txBody>
      </p:sp>
      <p:sp>
        <p:nvSpPr>
          <p:cNvPr id="36" name="Google Shape;36;p5"/>
          <p:cNvSpPr txBox="1">
            <a:spLocks noGrp="1"/>
          </p:cNvSpPr>
          <p:nvPr>
            <p:ph type="body" idx="17"/>
          </p:nvPr>
        </p:nvSpPr>
        <p:spPr>
          <a:xfrm>
            <a:off x="15022285" y="14884590"/>
            <a:ext cx="13076464" cy="379354"/>
          </a:xfrm>
          <a:prstGeom prst="rect">
            <a:avLst/>
          </a:prstGeom>
          <a:noFill/>
          <a:ln>
            <a:noFill/>
          </a:ln>
        </p:spPr>
        <p:txBody>
          <a:bodyPr spcFirstLastPara="1" wrap="square" lIns="106650" tIns="53325" rIns="106650" bIns="53325" anchor="t" anchorCtr="0">
            <a:noAutofit/>
          </a:bodyPr>
          <a:lstStyle>
            <a:lvl1pPr marL="457200" lvl="0" indent="-228600" algn="ctr">
              <a:lnSpc>
                <a:spcPct val="100000"/>
              </a:lnSpc>
              <a:spcBef>
                <a:spcPts val="4200"/>
              </a:spcBef>
              <a:spcAft>
                <a:spcPts val="0"/>
              </a:spcAft>
              <a:buClr>
                <a:srgbClr val="000000"/>
              </a:buClr>
              <a:buSzPts val="3771"/>
              <a:buNone/>
              <a:defRPr sz="3771" b="0" cap="small">
                <a:solidFill>
                  <a:srgbClr val="000000"/>
                </a:solidFill>
                <a:latin typeface="Open Sans"/>
                <a:ea typeface="Open Sans"/>
                <a:cs typeface="Open Sans"/>
                <a:sym typeface="Open Sans"/>
              </a:defRPr>
            </a:lvl1pPr>
            <a:lvl2pPr marL="914400" lvl="1" indent="-522478" algn="l">
              <a:lnSpc>
                <a:spcPct val="100000"/>
              </a:lnSpc>
              <a:spcBef>
                <a:spcPts val="2100"/>
              </a:spcBef>
              <a:spcAft>
                <a:spcPts val="0"/>
              </a:spcAft>
              <a:buClr>
                <a:srgbClr val="000000"/>
              </a:buClr>
              <a:buSzPts val="4628"/>
              <a:buFont typeface="Arial"/>
              <a:buChar char="•"/>
              <a:defRPr sz="4628">
                <a:solidFill>
                  <a:srgbClr val="000000"/>
                </a:solidFill>
                <a:latin typeface="Open Sans"/>
                <a:ea typeface="Open Sans"/>
                <a:cs typeface="Open Sans"/>
                <a:sym typeface="Open Sans"/>
              </a:defRPr>
            </a:lvl2pPr>
            <a:lvl3pPr marL="1371600" lvl="2" indent="-489839" algn="l">
              <a:lnSpc>
                <a:spcPct val="100000"/>
              </a:lnSpc>
              <a:spcBef>
                <a:spcPts val="2100"/>
              </a:spcBef>
              <a:spcAft>
                <a:spcPts val="0"/>
              </a:spcAft>
              <a:buClr>
                <a:srgbClr val="000000"/>
              </a:buClr>
              <a:buSzPts val="4114"/>
              <a:buFont typeface="Arial"/>
              <a:buChar char="•"/>
              <a:defRPr sz="4114">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7" name="Google Shape;37;p5"/>
          <p:cNvSpPr txBox="1">
            <a:spLocks noGrp="1"/>
          </p:cNvSpPr>
          <p:nvPr>
            <p:ph type="body" idx="18"/>
          </p:nvPr>
        </p:nvSpPr>
        <p:spPr>
          <a:xfrm>
            <a:off x="29600435" y="23860173"/>
            <a:ext cx="13076464" cy="5977063"/>
          </a:xfrm>
          <a:prstGeom prst="rect">
            <a:avLst/>
          </a:prstGeom>
          <a:noFill/>
          <a:ln>
            <a:noFill/>
          </a:ln>
        </p:spPr>
        <p:txBody>
          <a:bodyPr spcFirstLastPara="1" wrap="square" lIns="106650" tIns="53325" rIns="106650" bIns="53325" anchor="t" anchorCtr="0">
            <a:normAutofit/>
          </a:bodyPr>
          <a:lstStyle>
            <a:lvl1pPr marL="457200" lvl="0" indent="-446278" algn="l">
              <a:lnSpc>
                <a:spcPct val="100000"/>
              </a:lnSpc>
              <a:spcBef>
                <a:spcPts val="42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1pPr>
            <a:lvl2pPr marL="914400" lvl="1"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marL="1371600" lvl="2"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8" name="Google Shape;38;p5"/>
          <p:cNvSpPr txBox="1">
            <a:spLocks noGrp="1"/>
          </p:cNvSpPr>
          <p:nvPr>
            <p:ph type="body" idx="19"/>
          </p:nvPr>
        </p:nvSpPr>
        <p:spPr>
          <a:xfrm>
            <a:off x="15022285" y="22460839"/>
            <a:ext cx="13076464" cy="7376398"/>
          </a:xfrm>
          <a:prstGeom prst="rect">
            <a:avLst/>
          </a:prstGeom>
          <a:noFill/>
          <a:ln>
            <a:noFill/>
          </a:ln>
        </p:spPr>
        <p:txBody>
          <a:bodyPr spcFirstLastPara="1" wrap="square" lIns="106650" tIns="53325" rIns="106650" bIns="53325" anchor="t" anchorCtr="0">
            <a:normAutofit/>
          </a:bodyPr>
          <a:lstStyle>
            <a:lvl1pPr marL="457200" lvl="0" indent="-228600" algn="l">
              <a:lnSpc>
                <a:spcPct val="100000"/>
              </a:lnSpc>
              <a:spcBef>
                <a:spcPts val="4200"/>
              </a:spcBef>
              <a:spcAft>
                <a:spcPts val="0"/>
              </a:spcAft>
              <a:buClr>
                <a:srgbClr val="000000"/>
              </a:buClr>
              <a:buSzPts val="3428"/>
              <a:buNone/>
              <a:defRPr sz="3428">
                <a:solidFill>
                  <a:srgbClr val="000000"/>
                </a:solidFill>
                <a:latin typeface="Open Sans"/>
                <a:ea typeface="Open Sans"/>
                <a:cs typeface="Open Sans"/>
                <a:sym typeface="Open Sans"/>
              </a:defRPr>
            </a:lvl1pPr>
            <a:lvl2pPr marL="914400" lvl="1"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marL="1371600" lvl="2"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9" name="Google Shape;39;p5"/>
          <p:cNvSpPr txBox="1">
            <a:spLocks noGrp="1"/>
          </p:cNvSpPr>
          <p:nvPr>
            <p:ph type="body" idx="20"/>
          </p:nvPr>
        </p:nvSpPr>
        <p:spPr>
          <a:xfrm>
            <a:off x="966107" y="13813455"/>
            <a:ext cx="13076464" cy="5205290"/>
          </a:xfrm>
          <a:prstGeom prst="rect">
            <a:avLst/>
          </a:prstGeom>
          <a:noFill/>
          <a:ln>
            <a:noFill/>
          </a:ln>
        </p:spPr>
        <p:txBody>
          <a:bodyPr spcFirstLastPara="1" wrap="square" lIns="106650" tIns="53325" rIns="106650" bIns="53325" anchor="t" anchorCtr="0">
            <a:normAutofit/>
          </a:bodyPr>
          <a:lstStyle>
            <a:lvl1pPr marL="457200" lvl="0" indent="-228600" algn="l">
              <a:lnSpc>
                <a:spcPct val="100000"/>
              </a:lnSpc>
              <a:spcBef>
                <a:spcPts val="4200"/>
              </a:spcBef>
              <a:spcAft>
                <a:spcPts val="0"/>
              </a:spcAft>
              <a:buClr>
                <a:srgbClr val="000000"/>
              </a:buClr>
              <a:buSzPts val="3428"/>
              <a:buNone/>
              <a:defRPr sz="3428">
                <a:solidFill>
                  <a:srgbClr val="000000"/>
                </a:solidFill>
                <a:latin typeface="Open Sans"/>
                <a:ea typeface="Open Sans"/>
                <a:cs typeface="Open Sans"/>
                <a:sym typeface="Open Sans"/>
              </a:defRPr>
            </a:lvl1pPr>
            <a:lvl2pPr marL="914400" lvl="1"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marL="1371600" lvl="2"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40" name="Google Shape;40;p5"/>
          <p:cNvSpPr txBox="1">
            <a:spLocks noGrp="1"/>
          </p:cNvSpPr>
          <p:nvPr>
            <p:ph type="body" idx="21"/>
          </p:nvPr>
        </p:nvSpPr>
        <p:spPr>
          <a:xfrm>
            <a:off x="979714" y="19508087"/>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3771"/>
              <a:buNone/>
              <a:defRPr sz="3771" b="0" cap="small">
                <a:solidFill>
                  <a:srgbClr val="000000"/>
                </a:solidFill>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41" name="Google Shape;41;p5"/>
          <p:cNvSpPr txBox="1">
            <a:spLocks noGrp="1"/>
          </p:cNvSpPr>
          <p:nvPr>
            <p:ph type="body" idx="22"/>
          </p:nvPr>
        </p:nvSpPr>
        <p:spPr>
          <a:xfrm>
            <a:off x="966107" y="20587092"/>
            <a:ext cx="13161645" cy="4245400"/>
          </a:xfrm>
          <a:prstGeom prst="rect">
            <a:avLst/>
          </a:prstGeom>
          <a:noFill/>
          <a:ln>
            <a:noFill/>
          </a:ln>
        </p:spPr>
        <p:txBody>
          <a:bodyPr spcFirstLastPara="1" wrap="square" lIns="106650" tIns="53325" rIns="106650" bIns="53325" anchor="t" anchorCtr="0">
            <a:normAutofit/>
          </a:bodyPr>
          <a:lstStyle>
            <a:lvl1pPr marL="457200" lvl="0" indent="-446278" algn="l">
              <a:lnSpc>
                <a:spcPct val="100000"/>
              </a:lnSpc>
              <a:spcBef>
                <a:spcPts val="42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1pPr>
            <a:lvl2pPr marL="914400" lvl="1"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marL="1371600" lvl="2"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42" name="Google Shape;42;p5"/>
          <p:cNvSpPr>
            <a:spLocks noGrp="1"/>
          </p:cNvSpPr>
          <p:nvPr>
            <p:ph type="pic" idx="23"/>
          </p:nvPr>
        </p:nvSpPr>
        <p:spPr>
          <a:xfrm>
            <a:off x="979715" y="25244748"/>
            <a:ext cx="13076464" cy="4592489"/>
          </a:xfrm>
          <a:prstGeom prst="rect">
            <a:avLst/>
          </a:prstGeom>
          <a:noFill/>
          <a:ln>
            <a:noFill/>
          </a:ln>
        </p:spPr>
      </p:sp>
    </p:spTree>
  </p:cSld>
  <p:clrMapOvr>
    <a:masterClrMapping/>
  </p:clrMapOvr>
  <p:extLst>
    <p:ext uri="{DCECCB84-F9BA-43D5-87BE-67443E8EF086}">
      <p15:sldGuideLst xmlns:p15="http://schemas.microsoft.com/office/powerpoint/2012/main">
        <p15:guide id="1" orient="horz" pos="10368">
          <p15:clr>
            <a:srgbClr val="FBAE40"/>
          </p15:clr>
        </p15:guide>
        <p15:guide id="2" pos="1382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4"/>
        <p:cNvGrpSpPr/>
        <p:nvPr/>
      </p:nvGrpSpPr>
      <p:grpSpPr>
        <a:xfrm>
          <a:off x="0" y="0"/>
          <a:ext cx="0" cy="0"/>
          <a:chOff x="0" y="0"/>
          <a:chExt cx="0" cy="0"/>
        </a:xfrm>
      </p:grpSpPr>
      <p:sp>
        <p:nvSpPr>
          <p:cNvPr id="65" name="Google Shape;65;p7"/>
          <p:cNvSpPr txBox="1">
            <a:spLocks noGrp="1"/>
          </p:cNvSpPr>
          <p:nvPr>
            <p:ph type="title"/>
          </p:nvPr>
        </p:nvSpPr>
        <p:spPr>
          <a:xfrm>
            <a:off x="979714" y="1155360"/>
            <a:ext cx="37856160" cy="666477"/>
          </a:xfrm>
          <a:prstGeom prst="rect">
            <a:avLst/>
          </a:prstGeom>
          <a:noFill/>
          <a:ln>
            <a:noFill/>
          </a:ln>
        </p:spPr>
        <p:txBody>
          <a:bodyPr spcFirstLastPara="1" wrap="square" lIns="106650" tIns="53325" rIns="106650" bIns="53325" anchor="ctr" anchorCtr="0">
            <a:noAutofit/>
          </a:bodyPr>
          <a:lstStyle>
            <a:lvl1pPr lvl="0" algn="l">
              <a:lnSpc>
                <a:spcPct val="90000"/>
              </a:lnSpc>
              <a:spcBef>
                <a:spcPts val="0"/>
              </a:spcBef>
              <a:spcAft>
                <a:spcPts val="0"/>
              </a:spcAft>
              <a:buClr>
                <a:schemeClr val="lt1"/>
              </a:buClr>
              <a:buSzPts val="10714"/>
              <a:buFont typeface="Open Sans"/>
              <a:buNone/>
              <a:defRPr sz="10714">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7"/>
          <p:cNvSpPr txBox="1">
            <a:spLocks noGrp="1"/>
          </p:cNvSpPr>
          <p:nvPr>
            <p:ph type="body" idx="1"/>
          </p:nvPr>
        </p:nvSpPr>
        <p:spPr>
          <a:xfrm>
            <a:off x="979715" y="2210030"/>
            <a:ext cx="20103193" cy="666477"/>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chemeClr val="lt1"/>
              </a:buClr>
              <a:buSzPts val="5657"/>
              <a:buNone/>
              <a:defRPr sz="5657">
                <a:solidFill>
                  <a:schemeClr val="lt1"/>
                </a:solidFill>
              </a:defRPr>
            </a:lvl1pPr>
            <a:lvl2pPr marL="914400" lvl="1" indent="-228600" algn="l">
              <a:lnSpc>
                <a:spcPct val="100000"/>
              </a:lnSpc>
              <a:spcBef>
                <a:spcPts val="2100"/>
              </a:spcBef>
              <a:spcAft>
                <a:spcPts val="0"/>
              </a:spcAft>
              <a:buClr>
                <a:schemeClr val="lt1"/>
              </a:buClr>
              <a:buSzPts val="6171"/>
              <a:buNone/>
              <a:defRPr sz="6171">
                <a:solidFill>
                  <a:schemeClr val="lt1"/>
                </a:solidFill>
              </a:defRPr>
            </a:lvl2pPr>
            <a:lvl3pPr marL="1371600" lvl="2" indent="-228600" algn="l">
              <a:lnSpc>
                <a:spcPct val="100000"/>
              </a:lnSpc>
              <a:spcBef>
                <a:spcPts val="2100"/>
              </a:spcBef>
              <a:spcAft>
                <a:spcPts val="0"/>
              </a:spcAft>
              <a:buClr>
                <a:schemeClr val="lt1"/>
              </a:buClr>
              <a:buSzPts val="5657"/>
              <a:buNone/>
              <a:defRPr sz="5657">
                <a:solidFill>
                  <a:schemeClr val="lt1"/>
                </a:solidFill>
              </a:defRPr>
            </a:lvl3pPr>
            <a:lvl4pPr marL="1828800" lvl="3" indent="-228600" algn="l">
              <a:lnSpc>
                <a:spcPct val="100000"/>
              </a:lnSpc>
              <a:spcBef>
                <a:spcPts val="2100"/>
              </a:spcBef>
              <a:spcAft>
                <a:spcPts val="0"/>
              </a:spcAft>
              <a:buClr>
                <a:schemeClr val="lt1"/>
              </a:buClr>
              <a:buSzPts val="4628"/>
              <a:buNone/>
              <a:defRPr sz="4628">
                <a:solidFill>
                  <a:schemeClr val="lt1"/>
                </a:solidFill>
              </a:defRPr>
            </a:lvl4pPr>
            <a:lvl5pPr marL="2286000" lvl="4" indent="-228600" algn="l">
              <a:lnSpc>
                <a:spcPct val="100000"/>
              </a:lnSpc>
              <a:spcBef>
                <a:spcPts val="2100"/>
              </a:spcBef>
              <a:spcAft>
                <a:spcPts val="0"/>
              </a:spcAft>
              <a:buClr>
                <a:schemeClr val="lt1"/>
              </a:buClr>
              <a:buSzPts val="4628"/>
              <a:buNone/>
              <a:defRPr sz="4628">
                <a:solidFill>
                  <a:schemeClr val="lt1"/>
                </a:solidFill>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67" name="Google Shape;67;p7"/>
          <p:cNvSpPr txBox="1">
            <a:spLocks noGrp="1"/>
          </p:cNvSpPr>
          <p:nvPr>
            <p:ph type="body" idx="2"/>
          </p:nvPr>
        </p:nvSpPr>
        <p:spPr>
          <a:xfrm>
            <a:off x="979715" y="3153013"/>
            <a:ext cx="2010319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chemeClr val="lt1"/>
              </a:buClr>
              <a:buSzPts val="5143"/>
              <a:buNone/>
              <a:defRPr sz="5143">
                <a:solidFill>
                  <a:schemeClr val="lt1"/>
                </a:solidFill>
              </a:defRPr>
            </a:lvl1pPr>
            <a:lvl2pPr marL="914400" lvl="1" indent="-228600" algn="l">
              <a:lnSpc>
                <a:spcPct val="100000"/>
              </a:lnSpc>
              <a:spcBef>
                <a:spcPts val="2100"/>
              </a:spcBef>
              <a:spcAft>
                <a:spcPts val="0"/>
              </a:spcAft>
              <a:buClr>
                <a:schemeClr val="lt1"/>
              </a:buClr>
              <a:buSzPts val="5143"/>
              <a:buNone/>
              <a:defRPr sz="5143">
                <a:solidFill>
                  <a:schemeClr val="lt1"/>
                </a:solidFill>
              </a:defRPr>
            </a:lvl2pPr>
            <a:lvl3pPr marL="1371600" lvl="2" indent="-228600" algn="l">
              <a:lnSpc>
                <a:spcPct val="100000"/>
              </a:lnSpc>
              <a:spcBef>
                <a:spcPts val="2100"/>
              </a:spcBef>
              <a:spcAft>
                <a:spcPts val="0"/>
              </a:spcAft>
              <a:buClr>
                <a:schemeClr val="lt1"/>
              </a:buClr>
              <a:buSzPts val="4628"/>
              <a:buNone/>
              <a:defRPr sz="4628">
                <a:solidFill>
                  <a:schemeClr val="lt1"/>
                </a:solidFill>
              </a:defRPr>
            </a:lvl3pPr>
            <a:lvl4pPr marL="1828800" lvl="3" indent="-228600" algn="l">
              <a:lnSpc>
                <a:spcPct val="100000"/>
              </a:lnSpc>
              <a:spcBef>
                <a:spcPts val="2100"/>
              </a:spcBef>
              <a:spcAft>
                <a:spcPts val="0"/>
              </a:spcAft>
              <a:buClr>
                <a:schemeClr val="lt1"/>
              </a:buClr>
              <a:buSzPts val="3771"/>
              <a:buNone/>
              <a:defRPr sz="3771">
                <a:solidFill>
                  <a:schemeClr val="lt1"/>
                </a:solidFill>
              </a:defRPr>
            </a:lvl4pPr>
            <a:lvl5pPr marL="2286000" lvl="4" indent="-228600" algn="l">
              <a:lnSpc>
                <a:spcPct val="100000"/>
              </a:lnSpc>
              <a:spcBef>
                <a:spcPts val="2100"/>
              </a:spcBef>
              <a:spcAft>
                <a:spcPts val="0"/>
              </a:spcAft>
              <a:buClr>
                <a:schemeClr val="lt1"/>
              </a:buClr>
              <a:buSzPts val="3771"/>
              <a:buNone/>
              <a:defRPr sz="3771">
                <a:solidFill>
                  <a:schemeClr val="lt1"/>
                </a:solidFill>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body" idx="1"/>
          </p:nvPr>
        </p:nvSpPr>
        <p:spPr>
          <a:xfrm>
            <a:off x="3017520" y="5568903"/>
            <a:ext cx="37856160" cy="24067103"/>
          </a:xfrm>
          <a:prstGeom prst="rect">
            <a:avLst/>
          </a:prstGeom>
          <a:noFill/>
          <a:ln>
            <a:noFill/>
          </a:ln>
        </p:spPr>
        <p:txBody>
          <a:bodyPr spcFirstLastPara="1" wrap="square" lIns="106650" tIns="53325" rIns="106650" bIns="53325" anchor="t" anchorCtr="0">
            <a:normAutofit/>
          </a:bodyPr>
          <a:lstStyle>
            <a:lvl1pPr marL="457200" marR="0" lvl="0" indent="-620458" algn="l" rtl="0">
              <a:lnSpc>
                <a:spcPct val="100000"/>
              </a:lnSpc>
              <a:spcBef>
                <a:spcPts val="4200"/>
              </a:spcBef>
              <a:spcAft>
                <a:spcPts val="0"/>
              </a:spcAft>
              <a:buClr>
                <a:srgbClr val="000000"/>
              </a:buClr>
              <a:buSzPts val="6171"/>
              <a:buFont typeface="Arial"/>
              <a:buChar char="•"/>
              <a:defRPr sz="6171" b="0" i="0" u="none" strike="noStrike" cap="none">
                <a:solidFill>
                  <a:srgbClr val="000000"/>
                </a:solidFill>
                <a:latin typeface="Open Sans"/>
                <a:ea typeface="Open Sans"/>
                <a:cs typeface="Open Sans"/>
                <a:sym typeface="Open Sans"/>
              </a:defRPr>
            </a:lvl1pPr>
            <a:lvl2pPr marL="914400" marR="0" lvl="1" indent="-620458" algn="l" rtl="0">
              <a:lnSpc>
                <a:spcPct val="100000"/>
              </a:lnSpc>
              <a:spcBef>
                <a:spcPts val="2100"/>
              </a:spcBef>
              <a:spcAft>
                <a:spcPts val="0"/>
              </a:spcAft>
              <a:buClr>
                <a:srgbClr val="000000"/>
              </a:buClr>
              <a:buSzPts val="6171"/>
              <a:buFont typeface="Arial"/>
              <a:buChar char="•"/>
              <a:defRPr sz="6171" b="0" i="0" u="none" strike="noStrike" cap="none">
                <a:solidFill>
                  <a:srgbClr val="000000"/>
                </a:solidFill>
                <a:latin typeface="Open Sans"/>
                <a:ea typeface="Open Sans"/>
                <a:cs typeface="Open Sans"/>
                <a:sym typeface="Open Sans"/>
              </a:defRPr>
            </a:lvl2pPr>
            <a:lvl3pPr marL="1371600" marR="0" lvl="2" indent="-587819" algn="l" rtl="0">
              <a:lnSpc>
                <a:spcPct val="100000"/>
              </a:lnSpc>
              <a:spcBef>
                <a:spcPts val="2100"/>
              </a:spcBef>
              <a:spcAft>
                <a:spcPts val="0"/>
              </a:spcAft>
              <a:buClr>
                <a:srgbClr val="000000"/>
              </a:buClr>
              <a:buSzPts val="5657"/>
              <a:buFont typeface="Arial"/>
              <a:buChar char="•"/>
              <a:defRPr sz="5657" b="0" i="0" u="none" strike="noStrike" cap="none">
                <a:solidFill>
                  <a:srgbClr val="000000"/>
                </a:solidFill>
                <a:latin typeface="Open Sans"/>
                <a:ea typeface="Open Sans"/>
                <a:cs typeface="Open Sans"/>
                <a:sym typeface="Open Sans"/>
              </a:defRPr>
            </a:lvl3pPr>
            <a:lvl4pPr marL="1828800" marR="0" lvl="3" indent="-522478" algn="l" rtl="0">
              <a:lnSpc>
                <a:spcPct val="100000"/>
              </a:lnSpc>
              <a:spcBef>
                <a:spcPts val="2100"/>
              </a:spcBef>
              <a:spcAft>
                <a:spcPts val="0"/>
              </a:spcAft>
              <a:buClr>
                <a:srgbClr val="000000"/>
              </a:buClr>
              <a:buSzPts val="4628"/>
              <a:buFont typeface="Arial"/>
              <a:buChar char="•"/>
              <a:defRPr sz="4628" b="0" i="0" u="none" strike="noStrike" cap="none">
                <a:solidFill>
                  <a:srgbClr val="000000"/>
                </a:solidFill>
                <a:latin typeface="Open Sans"/>
                <a:ea typeface="Open Sans"/>
                <a:cs typeface="Open Sans"/>
                <a:sym typeface="Open Sans"/>
              </a:defRPr>
            </a:lvl4pPr>
            <a:lvl5pPr marL="2286000" marR="0" lvl="4" indent="-522478" algn="l" rtl="0">
              <a:lnSpc>
                <a:spcPct val="100000"/>
              </a:lnSpc>
              <a:spcBef>
                <a:spcPts val="2100"/>
              </a:spcBef>
              <a:spcAft>
                <a:spcPts val="0"/>
              </a:spcAft>
              <a:buClr>
                <a:srgbClr val="000000"/>
              </a:buClr>
              <a:buSzPts val="4628"/>
              <a:buFont typeface="Arial"/>
              <a:buChar char="•"/>
              <a:defRPr sz="4628" b="0" i="0" u="none" strike="noStrike" cap="none">
                <a:solidFill>
                  <a:srgbClr val="000000"/>
                </a:solidFill>
                <a:latin typeface="Open Sans"/>
                <a:ea typeface="Open Sans"/>
                <a:cs typeface="Open Sans"/>
                <a:sym typeface="Open Sans"/>
              </a:defRPr>
            </a:lvl5pPr>
            <a:lvl6pPr marL="2743200" marR="0" lvl="5" indent="-707516"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6pPr>
            <a:lvl7pPr marL="3200400" marR="0" lvl="6" indent="-707516"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7pPr>
            <a:lvl8pPr marL="3657600" marR="0" lvl="7" indent="-707516"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8pPr>
            <a:lvl9pPr marL="4114800" marR="0" lvl="8" indent="-707516"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9pPr>
          </a:lstStyle>
          <a:p>
            <a:endParaRPr/>
          </a:p>
        </p:txBody>
      </p:sp>
      <p:sp>
        <p:nvSpPr>
          <p:cNvPr id="11" name="Google Shape;11;p4"/>
          <p:cNvSpPr txBox="1"/>
          <p:nvPr/>
        </p:nvSpPr>
        <p:spPr>
          <a:xfrm>
            <a:off x="-2" y="0"/>
            <a:ext cx="43891201" cy="4663441"/>
          </a:xfrm>
          <a:prstGeom prst="rect">
            <a:avLst/>
          </a:prstGeom>
          <a:solidFill>
            <a:srgbClr val="2B77A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7971"/>
              <a:buFont typeface="Open Sans"/>
              <a:buNone/>
            </a:pPr>
            <a:r>
              <a:rPr lang="en-US" sz="7971" b="0" i="1" u="none" strike="noStrike" cap="none">
                <a:solidFill>
                  <a:schemeClr val="lt1"/>
                </a:solidFill>
                <a:latin typeface="Open Sans"/>
                <a:ea typeface="Open Sans"/>
                <a:cs typeface="Open Sans"/>
                <a:sym typeface="Open Sans"/>
              </a:rPr>
              <a:t> </a:t>
            </a:r>
            <a:endParaRPr/>
          </a:p>
        </p:txBody>
      </p:sp>
      <p:sp>
        <p:nvSpPr>
          <p:cNvPr id="12" name="Google Shape;12;p4"/>
          <p:cNvSpPr txBox="1">
            <a:spLocks noGrp="1"/>
          </p:cNvSpPr>
          <p:nvPr>
            <p:ph type="title"/>
          </p:nvPr>
        </p:nvSpPr>
        <p:spPr>
          <a:xfrm>
            <a:off x="2765594" y="1573536"/>
            <a:ext cx="37856160" cy="1516366"/>
          </a:xfrm>
          <a:prstGeom prst="rect">
            <a:avLst/>
          </a:prstGeom>
          <a:noFill/>
          <a:ln>
            <a:noFill/>
          </a:ln>
        </p:spPr>
        <p:txBody>
          <a:bodyPr spcFirstLastPara="1" wrap="square" lIns="106650" tIns="53325" rIns="106650" bIns="53325" anchor="ctr" anchorCtr="0">
            <a:normAutofit/>
          </a:bodyPr>
          <a:lstStyle>
            <a:lvl1pPr marR="0" lvl="0" algn="l" rtl="0">
              <a:lnSpc>
                <a:spcPct val="90000"/>
              </a:lnSpc>
              <a:spcBef>
                <a:spcPts val="0"/>
              </a:spcBef>
              <a:spcAft>
                <a:spcPts val="0"/>
              </a:spcAft>
              <a:buClr>
                <a:schemeClr val="lt1"/>
              </a:buClr>
              <a:buSzPts val="18513"/>
              <a:buFont typeface="Open Sans"/>
              <a:buNone/>
              <a:defRPr sz="18513" b="0"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3" name="Google Shape;13;p4" descr="A picture containing text, clipart&#10;&#10;Description automatically generated"/>
          <p:cNvPicPr preferRelativeResize="0"/>
          <p:nvPr/>
        </p:nvPicPr>
        <p:blipFill rotWithShape="1">
          <a:blip r:embed="rId4">
            <a:alphaModFix/>
          </a:blip>
          <a:srcRect/>
          <a:stretch/>
        </p:blipFill>
        <p:spPr>
          <a:xfrm>
            <a:off x="34068127" y="1484840"/>
            <a:ext cx="8188350" cy="1810117"/>
          </a:xfrm>
          <a:prstGeom prst="rect">
            <a:avLst/>
          </a:prstGeom>
          <a:noFill/>
          <a:ln>
            <a:noFill/>
          </a:ln>
          <a:effectLst>
            <a:outerShdw blurRad="50800" dist="38100" dir="2700000" algn="tl" rotWithShape="0">
              <a:srgbClr val="000000">
                <a:alpha val="40000"/>
              </a:srgbClr>
            </a:outerShdw>
          </a:effectLst>
        </p:spPr>
      </p:pic>
      <p:sp>
        <p:nvSpPr>
          <p:cNvPr id="14" name="Google Shape;14;p4"/>
          <p:cNvSpPr txBox="1"/>
          <p:nvPr/>
        </p:nvSpPr>
        <p:spPr>
          <a:xfrm>
            <a:off x="978409" y="30942858"/>
            <a:ext cx="17294352" cy="1674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28" b="0" i="1" u="none" strike="noStrike" cap="none">
                <a:solidFill>
                  <a:srgbClr val="333333"/>
                </a:solidFill>
                <a:latin typeface="Arial"/>
                <a:ea typeface="Arial"/>
                <a:cs typeface="Arial"/>
                <a:sym typeface="Arial"/>
              </a:rPr>
              <a:t>NH-ME LEND is supported by a grant (#</a:t>
            </a:r>
            <a:r>
              <a:rPr lang="en-US" sz="3428" b="0" i="0" u="none" strike="noStrike" cap="none">
                <a:solidFill>
                  <a:srgbClr val="333333"/>
                </a:solidFill>
                <a:latin typeface="Arial"/>
                <a:ea typeface="Arial"/>
                <a:cs typeface="Arial"/>
                <a:sym typeface="Arial"/>
              </a:rPr>
              <a:t>T73MC33246</a:t>
            </a:r>
            <a:r>
              <a:rPr lang="en-US" sz="3428" b="0" i="1" u="none" strike="noStrike" cap="none">
                <a:solidFill>
                  <a:srgbClr val="333333"/>
                </a:solidFill>
                <a:latin typeface="Arial"/>
                <a:ea typeface="Arial"/>
                <a:cs typeface="Arial"/>
                <a:sym typeface="Arial"/>
              </a:rPr>
              <a:t>) from the Maternal and Child Health Bureau, Health Resources and Services Administration (HRSA), U.S. Department of Health and Human Services and administered by the Association of University Centers on Disabilities (AUCD).</a:t>
            </a:r>
            <a:endParaRPr sz="3428">
              <a:solidFill>
                <a:schemeClr val="dk1"/>
              </a:solidFill>
              <a:latin typeface="EB Garamond"/>
              <a:ea typeface="EB Garamond"/>
              <a:cs typeface="EB Garamond"/>
              <a:sym typeface="EB Garamond"/>
            </a:endParaRPr>
          </a:p>
        </p:txBody>
      </p:sp>
      <p:pic>
        <p:nvPicPr>
          <p:cNvPr id="15" name="Google Shape;15;p4"/>
          <p:cNvPicPr preferRelativeResize="0"/>
          <p:nvPr/>
        </p:nvPicPr>
        <p:blipFill rotWithShape="1">
          <a:blip r:embed="rId5">
            <a:alphaModFix/>
          </a:blip>
          <a:srcRect/>
          <a:stretch/>
        </p:blipFill>
        <p:spPr>
          <a:xfrm>
            <a:off x="18869297" y="31047253"/>
            <a:ext cx="15617984" cy="1466091"/>
          </a:xfrm>
          <a:prstGeom prst="rect">
            <a:avLst/>
          </a:prstGeom>
          <a:noFill/>
          <a:ln>
            <a:noFill/>
          </a:ln>
        </p:spPr>
      </p:pic>
      <p:grpSp>
        <p:nvGrpSpPr>
          <p:cNvPr id="16" name="Google Shape;16;p4"/>
          <p:cNvGrpSpPr/>
          <p:nvPr/>
        </p:nvGrpSpPr>
        <p:grpSpPr>
          <a:xfrm>
            <a:off x="35083818" y="31222077"/>
            <a:ext cx="7172659" cy="1097280"/>
            <a:chOff x="18994422" y="31231659"/>
            <a:chExt cx="7172659" cy="1097280"/>
          </a:xfrm>
        </p:grpSpPr>
        <p:sp>
          <p:nvSpPr>
            <p:cNvPr id="17" name="Google Shape;17;p4"/>
            <p:cNvSpPr txBox="1"/>
            <p:nvPr/>
          </p:nvSpPr>
          <p:spPr>
            <a:xfrm>
              <a:off x="18994422" y="31471281"/>
              <a:ext cx="5680477" cy="618036"/>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000000"/>
                </a:buClr>
                <a:buSzPts val="4114"/>
                <a:buFont typeface="Arial"/>
                <a:buNone/>
              </a:pPr>
              <a:r>
                <a:rPr lang="en-US" sz="4114" b="0" u="none">
                  <a:solidFill>
                    <a:srgbClr val="000000"/>
                  </a:solidFill>
                  <a:latin typeface="EB Garamond"/>
                  <a:ea typeface="EB Garamond"/>
                  <a:cs typeface="EB Garamond"/>
                  <a:sym typeface="EB Garamond"/>
                </a:rPr>
                <a:t>iod.unh.edu/nh-me-lend</a:t>
              </a:r>
              <a:endParaRPr/>
            </a:p>
          </p:txBody>
        </p:sp>
        <p:pic>
          <p:nvPicPr>
            <p:cNvPr id="18" name="Google Shape;18;p4" descr="A qr code on a white background&#10;&#10;Description automatically generated"/>
            <p:cNvPicPr preferRelativeResize="0"/>
            <p:nvPr/>
          </p:nvPicPr>
          <p:blipFill rotWithShape="1">
            <a:blip r:embed="rId6">
              <a:alphaModFix/>
            </a:blip>
            <a:srcRect/>
            <a:stretch/>
          </p:blipFill>
          <p:spPr>
            <a:xfrm>
              <a:off x="25069801" y="31231659"/>
              <a:ext cx="1097280" cy="1097280"/>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9" r:id="rId1"/>
    <p:sldLayoutId id="214748365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826165" y="49099"/>
            <a:ext cx="42204423" cy="1824145"/>
          </a:xfrm>
          <a:prstGeom prst="rect">
            <a:avLst/>
          </a:prstGeom>
          <a:noFill/>
          <a:ln>
            <a:noFill/>
          </a:ln>
        </p:spPr>
        <p:txBody>
          <a:bodyPr spcFirstLastPara="1" wrap="square" lIns="106650" tIns="53325" rIns="106650" bIns="53325" anchor="ctr" anchorCtr="0">
            <a:noAutofit/>
          </a:bodyPr>
          <a:lstStyle/>
          <a:p>
            <a:pPr marL="0" lvl="0" indent="0" algn="l" rtl="0">
              <a:lnSpc>
                <a:spcPct val="90000"/>
              </a:lnSpc>
              <a:spcBef>
                <a:spcPts val="0"/>
              </a:spcBef>
              <a:spcAft>
                <a:spcPts val="0"/>
              </a:spcAft>
              <a:buClr>
                <a:schemeClr val="lt1"/>
              </a:buClr>
              <a:buSzPts val="10700"/>
              <a:buFont typeface="Open Sans"/>
              <a:buNone/>
            </a:pPr>
            <a:r>
              <a:rPr lang="en-US" sz="9600" dirty="0"/>
              <a:t>Cultivating Partnerships Within the Service System for Children and Youth</a:t>
            </a:r>
            <a:endParaRPr sz="9600" dirty="0"/>
          </a:p>
        </p:txBody>
      </p:sp>
      <p:sp>
        <p:nvSpPr>
          <p:cNvPr id="101" name="Google Shape;101;p2"/>
          <p:cNvSpPr txBox="1">
            <a:spLocks noGrp="1"/>
          </p:cNvSpPr>
          <p:nvPr>
            <p:ph type="body" idx="1"/>
          </p:nvPr>
        </p:nvSpPr>
        <p:spPr>
          <a:xfrm>
            <a:off x="979715" y="2210030"/>
            <a:ext cx="20103193" cy="666477"/>
          </a:xfrm>
          <a:prstGeom prst="rect">
            <a:avLst/>
          </a:prstGeom>
          <a:noFill/>
          <a:ln>
            <a:noFill/>
          </a:ln>
        </p:spPr>
        <p:txBody>
          <a:bodyPr spcFirstLastPara="1" wrap="square" lIns="106650" tIns="53325" rIns="106650" bIns="53325" anchor="t" anchorCtr="0">
            <a:noAutofit/>
          </a:bodyPr>
          <a:lstStyle/>
          <a:p>
            <a:pPr marL="0" lvl="0" indent="0" algn="l" rtl="0">
              <a:lnSpc>
                <a:spcPct val="100000"/>
              </a:lnSpc>
              <a:spcBef>
                <a:spcPts val="0"/>
              </a:spcBef>
              <a:spcAft>
                <a:spcPts val="0"/>
              </a:spcAft>
              <a:buClr>
                <a:schemeClr val="lt1"/>
              </a:buClr>
              <a:buSzPts val="5600"/>
              <a:buNone/>
            </a:pPr>
            <a:r>
              <a:rPr lang="en-US" dirty="0"/>
              <a:t>Lara Raymond, M.S., Mental Health Counseling</a:t>
            </a:r>
            <a:endParaRPr dirty="0"/>
          </a:p>
        </p:txBody>
      </p:sp>
      <p:sp>
        <p:nvSpPr>
          <p:cNvPr id="102" name="Google Shape;102;p2"/>
          <p:cNvSpPr txBox="1">
            <a:spLocks noGrp="1"/>
          </p:cNvSpPr>
          <p:nvPr>
            <p:ph type="body" idx="2"/>
          </p:nvPr>
        </p:nvSpPr>
        <p:spPr>
          <a:xfrm>
            <a:off x="979715" y="3153013"/>
            <a:ext cx="20103193" cy="666750"/>
          </a:xfrm>
          <a:prstGeom prst="rect">
            <a:avLst/>
          </a:prstGeom>
          <a:noFill/>
          <a:ln>
            <a:noFill/>
          </a:ln>
        </p:spPr>
        <p:txBody>
          <a:bodyPr spcFirstLastPara="1" wrap="square" lIns="106650" tIns="53325" rIns="106650" bIns="53325" anchor="t" anchorCtr="0">
            <a:noAutofit/>
          </a:bodyPr>
          <a:lstStyle/>
          <a:p>
            <a:pPr marL="0" lvl="0" indent="0" algn="l" rtl="0">
              <a:lnSpc>
                <a:spcPct val="100000"/>
              </a:lnSpc>
              <a:spcBef>
                <a:spcPts val="0"/>
              </a:spcBef>
              <a:spcAft>
                <a:spcPts val="0"/>
              </a:spcAft>
              <a:buClr>
                <a:schemeClr val="lt1"/>
              </a:buClr>
              <a:buSzPts val="5100"/>
              <a:buNone/>
            </a:pPr>
            <a:r>
              <a:rPr lang="en-US" dirty="0"/>
              <a:t>Institute on Disability at the University of New Hampshire</a:t>
            </a:r>
            <a:endParaRPr dirty="0"/>
          </a:p>
        </p:txBody>
      </p:sp>
      <p:sp>
        <p:nvSpPr>
          <p:cNvPr id="103" name="Google Shape;103;p2"/>
          <p:cNvSpPr txBox="1">
            <a:spLocks noGrp="1"/>
          </p:cNvSpPr>
          <p:nvPr>
            <p:ph type="body" idx="4"/>
          </p:nvPr>
        </p:nvSpPr>
        <p:spPr>
          <a:xfrm>
            <a:off x="681051" y="10474829"/>
            <a:ext cx="13076464" cy="4492343"/>
          </a:xfrm>
          <a:prstGeom prst="rect">
            <a:avLst/>
          </a:prstGeom>
          <a:noFill/>
          <a:ln>
            <a:noFill/>
          </a:ln>
        </p:spPr>
        <p:txBody>
          <a:bodyPr spcFirstLastPara="1" wrap="square" lIns="106650" tIns="53325" rIns="106650" bIns="53325" anchor="t" anchorCtr="0">
            <a:noAutofit/>
          </a:bodyPr>
          <a:lstStyle/>
          <a:p>
            <a:pPr marL="0" lvl="0" indent="0" algn="l" rtl="0">
              <a:lnSpc>
                <a:spcPct val="100000"/>
              </a:lnSpc>
              <a:spcBef>
                <a:spcPts val="0"/>
              </a:spcBef>
              <a:spcAft>
                <a:spcPts val="0"/>
              </a:spcAft>
              <a:buClr>
                <a:srgbClr val="000000"/>
              </a:buClr>
              <a:buSzPts val="4800"/>
              <a:buNone/>
            </a:pPr>
            <a:r>
              <a:rPr lang="en-US" sz="4800" dirty="0">
                <a:solidFill>
                  <a:schemeClr val="accent5"/>
                </a:solidFill>
              </a:rPr>
              <a:t>Title 5 Needs Assessment Background:</a:t>
            </a:r>
            <a:endParaRPr dirty="0">
              <a:solidFill>
                <a:schemeClr val="accent5"/>
              </a:solidFill>
            </a:endParaRPr>
          </a:p>
          <a:p>
            <a:pPr marL="0" marR="0" lvl="0" indent="0" algn="l" rtl="0">
              <a:lnSpc>
                <a:spcPct val="110000"/>
              </a:lnSpc>
              <a:spcBef>
                <a:spcPts val="1200"/>
              </a:spcBef>
              <a:spcAft>
                <a:spcPts val="0"/>
              </a:spcAft>
              <a:buClr>
                <a:srgbClr val="000000"/>
              </a:buClr>
              <a:buSzPts val="3200"/>
              <a:buNone/>
            </a:pPr>
            <a:r>
              <a:rPr lang="en-US" sz="3200" b="0" dirty="0">
                <a:latin typeface="Sans Serif Collection" panose="020B0502040504020204" pitchFamily="34" charset="0"/>
                <a:ea typeface="Sans Serif Collection" panose="020B0502040504020204" pitchFamily="34" charset="0"/>
                <a:cs typeface="Sans Serif Collection" panose="020B0502040504020204" pitchFamily="34" charset="0"/>
                <a:sym typeface="Arial"/>
              </a:rPr>
              <a:t>The Title V Maternal Child Health (MCH) Services Block Grant provides funding to states to ensure that mothers and children, including those with special health care needs have access to preventive and primary health care. Every 5 years, states conduct a needs assessment gathering information from various data sources, including a survey and focus groups, and outreach by bilingual community members</a:t>
            </a:r>
            <a:r>
              <a:rPr lang="en-US" sz="3200" b="0" dirty="0">
                <a:latin typeface="Arial"/>
                <a:ea typeface="Arial"/>
                <a:cs typeface="Arial"/>
                <a:sym typeface="Arial"/>
              </a:rPr>
              <a:t>.</a:t>
            </a:r>
            <a:endParaRPr sz="3200" b="0" dirty="0">
              <a:latin typeface="Arial"/>
              <a:ea typeface="Arial"/>
              <a:cs typeface="Arial"/>
              <a:sym typeface="Arial"/>
            </a:endParaRPr>
          </a:p>
          <a:p>
            <a:pPr marL="0" lvl="0" indent="0" algn="l" rtl="0">
              <a:lnSpc>
                <a:spcPct val="100000"/>
              </a:lnSpc>
              <a:spcBef>
                <a:spcPts val="4200"/>
              </a:spcBef>
              <a:spcAft>
                <a:spcPts val="0"/>
              </a:spcAft>
              <a:buClr>
                <a:srgbClr val="000000"/>
              </a:buClr>
              <a:buSzPts val="5100"/>
              <a:buNone/>
            </a:pPr>
            <a:r>
              <a:rPr lang="en-US" dirty="0"/>
              <a:t> </a:t>
            </a:r>
            <a:endParaRPr dirty="0"/>
          </a:p>
        </p:txBody>
      </p:sp>
      <p:sp>
        <p:nvSpPr>
          <p:cNvPr id="104" name="Google Shape;104;p2"/>
          <p:cNvSpPr txBox="1">
            <a:spLocks noGrp="1"/>
          </p:cNvSpPr>
          <p:nvPr>
            <p:ph type="body" idx="5"/>
          </p:nvPr>
        </p:nvSpPr>
        <p:spPr>
          <a:xfrm>
            <a:off x="14823918" y="5060213"/>
            <a:ext cx="13666940" cy="1784307"/>
          </a:xfrm>
          <a:prstGeom prst="rect">
            <a:avLst/>
          </a:prstGeom>
          <a:noFill/>
          <a:ln>
            <a:noFill/>
          </a:ln>
        </p:spPr>
        <p:txBody>
          <a:bodyPr spcFirstLastPara="1" wrap="square" lIns="106650" tIns="53325" rIns="106650" bIns="53325" anchor="t" anchorCtr="0">
            <a:noAutofit/>
          </a:bodyPr>
          <a:lstStyle/>
          <a:p>
            <a:pPr marL="0" lvl="0" indent="0" algn="l" rtl="0">
              <a:lnSpc>
                <a:spcPct val="100000"/>
              </a:lnSpc>
              <a:spcBef>
                <a:spcPts val="0"/>
              </a:spcBef>
              <a:spcAft>
                <a:spcPts val="0"/>
              </a:spcAft>
              <a:buClr>
                <a:srgbClr val="000000"/>
              </a:buClr>
              <a:buSzPts val="6000"/>
              <a:buNone/>
            </a:pPr>
            <a:r>
              <a:rPr lang="en-US" sz="6000" dirty="0">
                <a:solidFill>
                  <a:schemeClr val="accent5"/>
                </a:solidFill>
              </a:rPr>
              <a:t>Connection:</a:t>
            </a:r>
            <a:r>
              <a:rPr lang="en-US" sz="6000" dirty="0"/>
              <a:t> </a:t>
            </a:r>
            <a:r>
              <a:rPr lang="en-US" sz="4800" dirty="0"/>
              <a:t>Trends in the Lack of Confidence in the Service Delivery System </a:t>
            </a:r>
            <a:endParaRPr sz="4800" dirty="0"/>
          </a:p>
        </p:txBody>
      </p:sp>
      <p:sp>
        <p:nvSpPr>
          <p:cNvPr id="105" name="Google Shape;105;p2"/>
          <p:cNvSpPr txBox="1">
            <a:spLocks noGrp="1"/>
          </p:cNvSpPr>
          <p:nvPr>
            <p:ph type="body" idx="6"/>
          </p:nvPr>
        </p:nvSpPr>
        <p:spPr>
          <a:xfrm>
            <a:off x="34779034" y="5336660"/>
            <a:ext cx="8251554" cy="4935099"/>
          </a:xfrm>
          <a:prstGeom prst="rect">
            <a:avLst/>
          </a:prstGeom>
          <a:noFill/>
          <a:ln>
            <a:noFill/>
          </a:ln>
        </p:spPr>
        <p:txBody>
          <a:bodyPr spcFirstLastPara="1" wrap="square" lIns="106650" tIns="53325" rIns="106650" bIns="53325" anchor="t" anchorCtr="0">
            <a:noAutofit/>
          </a:bodyPr>
          <a:lstStyle/>
          <a:p>
            <a:pPr marL="0" lvl="0" indent="0" algn="l" rtl="0">
              <a:lnSpc>
                <a:spcPct val="115000"/>
              </a:lnSpc>
              <a:spcBef>
                <a:spcPts val="0"/>
              </a:spcBef>
              <a:spcAft>
                <a:spcPts val="0"/>
              </a:spcAft>
              <a:buClr>
                <a:srgbClr val="000000"/>
              </a:buClr>
              <a:buSzPts val="3200"/>
              <a:buNone/>
            </a:pPr>
            <a:r>
              <a:rPr lang="en-US" sz="3200" b="0" dirty="0">
                <a:latin typeface="Sans Serif Collection" panose="020B0502040504020204" pitchFamily="34" charset="0"/>
                <a:ea typeface="Sans Serif Collection" panose="020B0502040504020204" pitchFamily="34" charset="0"/>
                <a:cs typeface="Sans Serif Collection" panose="020B0502040504020204" pitchFamily="34" charset="0"/>
                <a:sym typeface="Arial"/>
              </a:rPr>
              <a:t>The </a:t>
            </a:r>
            <a:r>
              <a:rPr lang="en-US" sz="3200" dirty="0">
                <a:solidFill>
                  <a:schemeClr val="accent5"/>
                </a:solidFill>
                <a:latin typeface="Sans Serif Collection" panose="020B0502040504020204" pitchFamily="34" charset="0"/>
                <a:ea typeface="Sans Serif Collection" panose="020B0502040504020204" pitchFamily="34" charset="0"/>
                <a:cs typeface="Sans Serif Collection" panose="020B0502040504020204" pitchFamily="34" charset="0"/>
                <a:sym typeface="Arial"/>
              </a:rPr>
              <a:t>Watch Me Grow </a:t>
            </a:r>
            <a:r>
              <a:rPr lang="en-US" sz="3200" b="0" dirty="0">
                <a:latin typeface="Sans Serif Collection" panose="020B0502040504020204" pitchFamily="34" charset="0"/>
                <a:ea typeface="Sans Serif Collection" panose="020B0502040504020204" pitchFamily="34" charset="0"/>
                <a:cs typeface="Sans Serif Collection" panose="020B0502040504020204" pitchFamily="34" charset="0"/>
                <a:sym typeface="Arial"/>
              </a:rPr>
              <a:t>Developmental Screening System is comprised of partnerships throughout the state which ensure accessible developmental screening, information, and referrals to local agencies and/or child health providers. These connections are  paramount for NH children (birth through 5 years) to receive appropriate </a:t>
            </a:r>
            <a:endParaRPr dirty="0">
              <a:latin typeface="Sans Serif Collection" panose="020B0502040504020204" pitchFamily="34" charset="0"/>
              <a:ea typeface="Sans Serif Collection" panose="020B0502040504020204" pitchFamily="34" charset="0"/>
              <a:cs typeface="Sans Serif Collection" panose="020B0502040504020204" pitchFamily="34" charset="0"/>
            </a:endParaRPr>
          </a:p>
        </p:txBody>
      </p:sp>
      <p:sp>
        <p:nvSpPr>
          <p:cNvPr id="106" name="Google Shape;106;p2"/>
          <p:cNvSpPr txBox="1">
            <a:spLocks noGrp="1"/>
          </p:cNvSpPr>
          <p:nvPr>
            <p:ph type="body" idx="7"/>
          </p:nvPr>
        </p:nvSpPr>
        <p:spPr>
          <a:xfrm>
            <a:off x="15151265" y="21669938"/>
            <a:ext cx="12745698" cy="1674284"/>
          </a:xfrm>
          <a:prstGeom prst="rect">
            <a:avLst/>
          </a:prstGeom>
          <a:noFill/>
          <a:ln>
            <a:noFill/>
          </a:ln>
        </p:spPr>
        <p:txBody>
          <a:bodyPr spcFirstLastPara="1" wrap="square" lIns="106650" tIns="53325" rIns="106650" bIns="53325" anchor="t" anchorCtr="0">
            <a:noAutofit/>
          </a:bodyPr>
          <a:lstStyle/>
          <a:p>
            <a:pPr marL="0" lvl="0" indent="0" algn="l" rtl="0">
              <a:lnSpc>
                <a:spcPct val="100000"/>
              </a:lnSpc>
              <a:spcBef>
                <a:spcPts val="0"/>
              </a:spcBef>
              <a:spcAft>
                <a:spcPts val="0"/>
              </a:spcAft>
              <a:buClr>
                <a:srgbClr val="000000"/>
              </a:buClr>
              <a:buSzPts val="4800"/>
              <a:buNone/>
            </a:pPr>
            <a:r>
              <a:rPr lang="en-US" sz="4800" dirty="0">
                <a:solidFill>
                  <a:schemeClr val="accent5"/>
                </a:solidFill>
                <a:latin typeface="Open Sans" panose="020B0606030504020204" pitchFamily="34" charset="0"/>
                <a:ea typeface="Open Sans" panose="020B0606030504020204" pitchFamily="34" charset="0"/>
                <a:cs typeface="Open Sans" panose="020B0606030504020204" pitchFamily="34" charset="0"/>
              </a:rPr>
              <a:t>Next Steps</a:t>
            </a:r>
            <a:r>
              <a:rPr lang="en-US" sz="4800" dirty="0">
                <a:latin typeface="Open Sans" panose="020B0606030504020204" pitchFamily="34" charset="0"/>
                <a:ea typeface="Open Sans" panose="020B0606030504020204" pitchFamily="34" charset="0"/>
                <a:cs typeface="Open Sans" panose="020B0606030504020204" pitchFamily="34" charset="0"/>
              </a:rPr>
              <a:t>: </a:t>
            </a:r>
            <a:r>
              <a:rPr lang="en-US" sz="3200" b="0" dirty="0">
                <a:latin typeface="Sans Serif Collection" panose="020B0502040504020204" pitchFamily="34" charset="0"/>
                <a:ea typeface="Sans Serif Collection" panose="020B0502040504020204" pitchFamily="34" charset="0"/>
                <a:cs typeface="Sans Serif Collection" panose="020B0502040504020204" pitchFamily="34" charset="0"/>
                <a:sym typeface="Arial"/>
              </a:rPr>
              <a:t>To share the information garnered from these projects with the wider community, to </a:t>
            </a:r>
            <a:r>
              <a:rPr lang="en-US" sz="3200" b="0">
                <a:latin typeface="Sans Serif Collection" panose="020B0502040504020204" pitchFamily="34" charset="0"/>
                <a:ea typeface="Sans Serif Collection" panose="020B0502040504020204" pitchFamily="34" charset="0"/>
                <a:cs typeface="Sans Serif Collection" panose="020B0502040504020204" pitchFamily="34" charset="0"/>
                <a:sym typeface="Arial"/>
              </a:rPr>
              <a:t>increase future trust </a:t>
            </a:r>
            <a:r>
              <a:rPr lang="en-US" sz="3200" b="0" dirty="0">
                <a:latin typeface="Sans Serif Collection" panose="020B0502040504020204" pitchFamily="34" charset="0"/>
                <a:ea typeface="Sans Serif Collection" panose="020B0502040504020204" pitchFamily="34" charset="0"/>
                <a:cs typeface="Sans Serif Collection" panose="020B0502040504020204" pitchFamily="34" charset="0"/>
                <a:sym typeface="Arial"/>
              </a:rPr>
              <a:t>and collaboration</a:t>
            </a:r>
            <a:r>
              <a:rPr lang="en-US" sz="3200" b="0" dirty="0">
                <a:latin typeface="Arial"/>
                <a:ea typeface="Arial"/>
                <a:cs typeface="Arial"/>
                <a:sym typeface="Arial"/>
              </a:rPr>
              <a:t>. </a:t>
            </a:r>
            <a:endParaRPr sz="3200" b="0" dirty="0"/>
          </a:p>
        </p:txBody>
      </p:sp>
      <p:sp>
        <p:nvSpPr>
          <p:cNvPr id="108" name="Google Shape;108;p2"/>
          <p:cNvSpPr txBox="1">
            <a:spLocks noGrp="1"/>
          </p:cNvSpPr>
          <p:nvPr>
            <p:ph type="body" idx="9"/>
          </p:nvPr>
        </p:nvSpPr>
        <p:spPr>
          <a:xfrm>
            <a:off x="826165" y="7063186"/>
            <a:ext cx="12962261" cy="3208573"/>
          </a:xfrm>
          <a:prstGeom prst="rect">
            <a:avLst/>
          </a:prstGeom>
          <a:noFill/>
          <a:ln>
            <a:noFill/>
          </a:ln>
        </p:spPr>
        <p:txBody>
          <a:bodyPr spcFirstLastPara="1" wrap="square" lIns="106650" tIns="53325" rIns="106650" bIns="53325" anchor="t" anchorCtr="0">
            <a:noAutofit/>
          </a:bodyPr>
          <a:lstStyle/>
          <a:p>
            <a:pPr marL="0" lvl="0" indent="0" algn="l" rtl="0">
              <a:lnSpc>
                <a:spcPct val="110000"/>
              </a:lnSpc>
              <a:spcBef>
                <a:spcPts val="0"/>
              </a:spcBef>
              <a:spcAft>
                <a:spcPts val="0"/>
              </a:spcAft>
              <a:buClr>
                <a:schemeClr val="dk1"/>
              </a:buClr>
              <a:buSzPts val="3200"/>
              <a:buNone/>
            </a:pPr>
            <a:r>
              <a:rPr lang="en-US" sz="4800" b="1" dirty="0">
                <a:solidFill>
                  <a:schemeClr val="accent5"/>
                </a:solidFill>
                <a:latin typeface="Sans Serif Collection" panose="020B0502040504020204" pitchFamily="34" charset="0"/>
                <a:ea typeface="Sans Serif Collection" panose="020B0502040504020204" pitchFamily="34" charset="0"/>
                <a:cs typeface="Sans Serif Collection" panose="020B0502040504020204" pitchFamily="34" charset="0"/>
                <a:sym typeface="Arial"/>
              </a:rPr>
              <a:t>NHFV</a:t>
            </a:r>
            <a:r>
              <a:rPr lang="en-US" sz="3200" b="1" dirty="0">
                <a:solidFill>
                  <a:schemeClr val="accent5"/>
                </a:solidFill>
                <a:latin typeface="Sans Serif Collection" panose="020B0502040504020204" pitchFamily="34" charset="0"/>
                <a:ea typeface="Sans Serif Collection" panose="020B0502040504020204" pitchFamily="34" charset="0"/>
                <a:cs typeface="Sans Serif Collection" panose="020B0502040504020204" pitchFamily="34" charset="0"/>
              </a:rPr>
              <a:t> </a:t>
            </a:r>
            <a:r>
              <a:rPr lang="en-US" sz="3200" dirty="0">
                <a:solidFill>
                  <a:schemeClr val="dk1"/>
                </a:solidFill>
                <a:latin typeface="Sans Serif Collection" panose="020B0502040504020204" pitchFamily="34" charset="0"/>
                <a:ea typeface="Sans Serif Collection" panose="020B0502040504020204" pitchFamily="34" charset="0"/>
                <a:cs typeface="Sans Serif Collection" panose="020B0502040504020204" pitchFamily="34" charset="0"/>
                <a:sym typeface="Arial"/>
              </a:rPr>
              <a:t>is a statewide family organization that provides families and youth, with a focus on children/youth with disabilities and special health care needs, and the providers who serve them, with the knowledge and support they need to make informed decisions that enhance each child’s development and well-being. </a:t>
            </a:r>
            <a:endParaRPr dirty="0">
              <a:latin typeface="Sans Serif Collection" panose="020B0502040504020204" pitchFamily="34" charset="0"/>
              <a:ea typeface="Sans Serif Collection" panose="020B0502040504020204" pitchFamily="34" charset="0"/>
              <a:cs typeface="Sans Serif Collection" panose="020B0502040504020204" pitchFamily="34" charset="0"/>
            </a:endParaRPr>
          </a:p>
          <a:p>
            <a:pPr marL="0" lvl="0" indent="0" algn="l" rtl="0">
              <a:lnSpc>
                <a:spcPct val="100000"/>
              </a:lnSpc>
              <a:spcBef>
                <a:spcPts val="4200"/>
              </a:spcBef>
              <a:spcAft>
                <a:spcPts val="0"/>
              </a:spcAft>
              <a:buClr>
                <a:srgbClr val="000000"/>
              </a:buClr>
              <a:buSzPts val="3428"/>
              <a:buNone/>
            </a:pPr>
            <a:endParaRPr dirty="0">
              <a:solidFill>
                <a:schemeClr val="dk1"/>
              </a:solidFill>
              <a:latin typeface="Arial"/>
              <a:ea typeface="Arial"/>
              <a:cs typeface="Arial"/>
              <a:sym typeface="Arial"/>
            </a:endParaRPr>
          </a:p>
        </p:txBody>
      </p:sp>
      <p:sp>
        <p:nvSpPr>
          <p:cNvPr id="109" name="Google Shape;109;p2"/>
          <p:cNvSpPr txBox="1">
            <a:spLocks noGrp="1"/>
          </p:cNvSpPr>
          <p:nvPr>
            <p:ph type="body" idx="15"/>
          </p:nvPr>
        </p:nvSpPr>
        <p:spPr>
          <a:xfrm>
            <a:off x="22177470" y="8512738"/>
            <a:ext cx="6086662" cy="6051205"/>
          </a:xfrm>
          <a:prstGeom prst="rect">
            <a:avLst/>
          </a:prstGeom>
          <a:noFill/>
          <a:ln>
            <a:noFill/>
          </a:ln>
        </p:spPr>
        <p:txBody>
          <a:bodyPr spcFirstLastPara="1" wrap="square" lIns="106650" tIns="53325" rIns="106650" bIns="53325" anchor="t" anchorCtr="0">
            <a:noAutofit/>
          </a:bodyPr>
          <a:lstStyle/>
          <a:p>
            <a:pPr marL="0" lvl="0" indent="0" algn="ctr" rtl="0">
              <a:lnSpc>
                <a:spcPct val="100000"/>
              </a:lnSpc>
              <a:spcBef>
                <a:spcPts val="0"/>
              </a:spcBef>
              <a:spcAft>
                <a:spcPts val="0"/>
              </a:spcAft>
              <a:buClr>
                <a:srgbClr val="000000"/>
              </a:buClr>
              <a:buSzPts val="3200"/>
              <a:buNone/>
            </a:pPr>
            <a:endParaRPr sz="3200" dirty="0">
              <a:latin typeface="Arial"/>
              <a:ea typeface="Arial"/>
              <a:cs typeface="Arial"/>
              <a:sym typeface="Arial"/>
            </a:endParaRPr>
          </a:p>
          <a:p>
            <a:pPr marL="0" lvl="0" indent="0" algn="ctr" rtl="0">
              <a:lnSpc>
                <a:spcPct val="100000"/>
              </a:lnSpc>
              <a:spcBef>
                <a:spcPts val="4200"/>
              </a:spcBef>
              <a:spcAft>
                <a:spcPts val="0"/>
              </a:spcAft>
              <a:buClr>
                <a:srgbClr val="000000"/>
              </a:buClr>
              <a:buSzPts val="3200"/>
              <a:buNone/>
            </a:pPr>
            <a:endParaRPr sz="3200" dirty="0">
              <a:latin typeface="Arial"/>
              <a:ea typeface="Arial"/>
              <a:cs typeface="Arial"/>
              <a:sym typeface="Arial"/>
            </a:endParaRPr>
          </a:p>
        </p:txBody>
      </p:sp>
      <p:sp>
        <p:nvSpPr>
          <p:cNvPr id="111" name="Google Shape;111;p2"/>
          <p:cNvSpPr txBox="1">
            <a:spLocks noGrp="1"/>
          </p:cNvSpPr>
          <p:nvPr>
            <p:ph type="body" idx="19"/>
          </p:nvPr>
        </p:nvSpPr>
        <p:spPr>
          <a:xfrm>
            <a:off x="14917101" y="23344222"/>
            <a:ext cx="14115000" cy="2984100"/>
          </a:xfrm>
          <a:prstGeom prst="rect">
            <a:avLst/>
          </a:prstGeom>
          <a:noFill/>
          <a:ln>
            <a:noFill/>
          </a:ln>
        </p:spPr>
        <p:txBody>
          <a:bodyPr spcFirstLastPara="1" wrap="square" lIns="106650" tIns="53325" rIns="106650" bIns="53325" anchor="t" anchorCtr="0">
            <a:noAutofit/>
          </a:bodyPr>
          <a:lstStyle/>
          <a:p>
            <a:pPr marL="0" lvl="0" indent="0" algn="l" rtl="0">
              <a:lnSpc>
                <a:spcPct val="100000"/>
              </a:lnSpc>
              <a:spcBef>
                <a:spcPts val="0"/>
              </a:spcBef>
              <a:spcAft>
                <a:spcPts val="0"/>
              </a:spcAft>
              <a:buClr>
                <a:srgbClr val="000000"/>
              </a:buClr>
              <a:buSzPts val="4800"/>
              <a:buNone/>
            </a:pPr>
            <a:r>
              <a:rPr lang="en-US" sz="4800" b="1" dirty="0">
                <a:latin typeface="Open Sans" panose="020B0606030504020204" pitchFamily="34" charset="0"/>
                <a:ea typeface="Open Sans" panose="020B0606030504020204" pitchFamily="34" charset="0"/>
                <a:cs typeface="Open Sans" panose="020B0606030504020204" pitchFamily="34" charset="0"/>
              </a:rPr>
              <a:t>Title V Needs Assessment:</a:t>
            </a:r>
            <a:endParaRPr dirty="0">
              <a:latin typeface="Open Sans" panose="020B0606030504020204" pitchFamily="34" charset="0"/>
              <a:ea typeface="Open Sans" panose="020B0606030504020204" pitchFamily="34" charset="0"/>
              <a:cs typeface="Open Sans" panose="020B0606030504020204" pitchFamily="34" charset="0"/>
            </a:endParaRPr>
          </a:p>
          <a:p>
            <a:pPr marL="457200" lvl="0" indent="-457200" algn="l" rtl="0">
              <a:lnSpc>
                <a:spcPct val="100000"/>
              </a:lnSpc>
              <a:spcBef>
                <a:spcPts val="1200"/>
              </a:spcBef>
              <a:spcAft>
                <a:spcPts val="0"/>
              </a:spcAft>
              <a:buClr>
                <a:srgbClr val="000000"/>
              </a:buClr>
              <a:buSzPts val="3200"/>
              <a:buFont typeface="Arial"/>
              <a:buChar char="•"/>
            </a:pPr>
            <a:r>
              <a:rPr lang="en-US" sz="3200" dirty="0">
                <a:latin typeface="Sans Serif Collection" panose="020B0502040504020204" pitchFamily="34" charset="0"/>
                <a:ea typeface="Sans Serif Collection" panose="020B0502040504020204" pitchFamily="34" charset="0"/>
                <a:cs typeface="Sans Serif Collection" panose="020B0502040504020204" pitchFamily="34" charset="0"/>
                <a:sym typeface="Arial"/>
              </a:rPr>
              <a:t>Develop plan to implement identified priority needs.</a:t>
            </a:r>
            <a:endParaRPr sz="3200" dirty="0">
              <a:latin typeface="Sans Serif Collection" panose="020B0502040504020204" pitchFamily="34" charset="0"/>
              <a:ea typeface="Sans Serif Collection" panose="020B0502040504020204" pitchFamily="34" charset="0"/>
              <a:cs typeface="Sans Serif Collection" panose="020B0502040504020204" pitchFamily="34" charset="0"/>
            </a:endParaRPr>
          </a:p>
          <a:p>
            <a:pPr marL="457200" lvl="0" indent="-457200" algn="l" rtl="0">
              <a:lnSpc>
                <a:spcPct val="100000"/>
              </a:lnSpc>
              <a:spcBef>
                <a:spcPts val="1200"/>
              </a:spcBef>
              <a:spcAft>
                <a:spcPts val="0"/>
              </a:spcAft>
              <a:buClr>
                <a:srgbClr val="000000"/>
              </a:buClr>
              <a:buSzPts val="3200"/>
              <a:buFont typeface="Arial"/>
              <a:buChar char="•"/>
            </a:pPr>
            <a:r>
              <a:rPr lang="en-US" sz="3200" dirty="0">
                <a:latin typeface="Sans Serif Collection" panose="020B0502040504020204" pitchFamily="34" charset="0"/>
                <a:ea typeface="Sans Serif Collection" panose="020B0502040504020204" pitchFamily="34" charset="0"/>
                <a:cs typeface="Sans Serif Collection" panose="020B0502040504020204" pitchFamily="34" charset="0"/>
                <a:sym typeface="Arial"/>
              </a:rPr>
              <a:t>Create and disseminate infographics to the community, with data from the Needs Assessment to bolster people’s confidence to share their perspectives on services they are receiving.</a:t>
            </a:r>
            <a:endParaRPr lang="en-US" sz="4800" b="1" dirty="0"/>
          </a:p>
          <a:p>
            <a:pPr marL="0" lvl="0" indent="0" algn="l" rtl="0">
              <a:lnSpc>
                <a:spcPct val="100000"/>
              </a:lnSpc>
              <a:spcBef>
                <a:spcPts val="1200"/>
              </a:spcBef>
              <a:spcAft>
                <a:spcPts val="0"/>
              </a:spcAft>
              <a:buClr>
                <a:srgbClr val="000000"/>
              </a:buClr>
              <a:buSzPts val="4800"/>
              <a:buNone/>
            </a:pPr>
            <a:r>
              <a:rPr lang="en-US" sz="4800" b="1" dirty="0"/>
              <a:t>Watch Me Grow</a:t>
            </a:r>
            <a:endParaRPr lang="en-US" sz="3200" dirty="0">
              <a:latin typeface="Sans Serif Collection" panose="020B0502040504020204" pitchFamily="34" charset="0"/>
              <a:ea typeface="Sans Serif Collection" panose="020B0502040504020204" pitchFamily="34" charset="0"/>
              <a:cs typeface="Sans Serif Collection" panose="020B0502040504020204" pitchFamily="34" charset="0"/>
              <a:sym typeface="Arial"/>
            </a:endParaRPr>
          </a:p>
          <a:p>
            <a:pPr marL="457200" lvl="0" indent="-457200" algn="l" rtl="0">
              <a:lnSpc>
                <a:spcPct val="100000"/>
              </a:lnSpc>
              <a:spcBef>
                <a:spcPts val="1200"/>
              </a:spcBef>
              <a:spcAft>
                <a:spcPts val="0"/>
              </a:spcAft>
              <a:buClr>
                <a:srgbClr val="000000"/>
              </a:buClr>
              <a:buSzPts val="3200"/>
              <a:buFont typeface="Arial"/>
              <a:buChar char="•"/>
            </a:pPr>
            <a:r>
              <a:rPr lang="en-US" sz="3200" dirty="0">
                <a:latin typeface="Sans Serif Collection" panose="020B0502040504020204" pitchFamily="34" charset="0"/>
                <a:ea typeface="Sans Serif Collection" panose="020B0502040504020204" pitchFamily="34" charset="0"/>
                <a:cs typeface="Sans Serif Collection" panose="020B0502040504020204" pitchFamily="34" charset="0"/>
                <a:sym typeface="Arial"/>
              </a:rPr>
              <a:t>Utilize two infographics below as cover sheets and marketing during Books, Blocks, and Balls (BBB) developmental screening events.</a:t>
            </a:r>
          </a:p>
          <a:p>
            <a:pPr marL="457200" lvl="0" indent="-457200" algn="l" rtl="0">
              <a:lnSpc>
                <a:spcPct val="100000"/>
              </a:lnSpc>
              <a:spcBef>
                <a:spcPts val="1200"/>
              </a:spcBef>
              <a:spcAft>
                <a:spcPts val="0"/>
              </a:spcAft>
              <a:buClr>
                <a:srgbClr val="000000"/>
              </a:buClr>
              <a:buSzPts val="3200"/>
              <a:buFont typeface="Arial"/>
              <a:buChar char="•"/>
            </a:pPr>
            <a:r>
              <a:rPr lang="en-US" sz="3200" dirty="0">
                <a:latin typeface="Sans Serif Collection" panose="020B0502040504020204" pitchFamily="34" charset="0"/>
                <a:ea typeface="Sans Serif Collection" panose="020B0502040504020204" pitchFamily="34" charset="0"/>
                <a:cs typeface="Sans Serif Collection" panose="020B0502040504020204" pitchFamily="34" charset="0"/>
                <a:sym typeface="Arial"/>
              </a:rPr>
              <a:t>Article submission to Act Early Newsletter</a:t>
            </a:r>
            <a:endParaRPr sz="3200" dirty="0">
              <a:latin typeface="Sans Serif Collection" panose="020B0502040504020204" pitchFamily="34" charset="0"/>
              <a:ea typeface="Sans Serif Collection" panose="020B0502040504020204" pitchFamily="34" charset="0"/>
              <a:cs typeface="Sans Serif Collection" panose="020B0502040504020204" pitchFamily="34" charset="0"/>
              <a:sym typeface="Arial"/>
            </a:endParaRPr>
          </a:p>
          <a:p>
            <a:pPr marL="457200" lvl="0" indent="-457200" algn="l" rtl="0">
              <a:lnSpc>
                <a:spcPct val="100000"/>
              </a:lnSpc>
              <a:spcBef>
                <a:spcPts val="1200"/>
              </a:spcBef>
              <a:spcAft>
                <a:spcPts val="0"/>
              </a:spcAft>
              <a:buSzPts val="3200"/>
              <a:buFont typeface="Arial"/>
              <a:buChar char="•"/>
            </a:pPr>
            <a:r>
              <a:rPr lang="en-US" sz="3200" dirty="0">
                <a:latin typeface="Sans Serif Collection" panose="020B0502040504020204" pitchFamily="34" charset="0"/>
                <a:ea typeface="Sans Serif Collection" panose="020B0502040504020204" pitchFamily="34" charset="0"/>
                <a:cs typeface="Sans Serif Collection" panose="020B0502040504020204" pitchFamily="34" charset="0"/>
                <a:sym typeface="Arial"/>
              </a:rPr>
              <a:t>Draft action plan to develop relationships with libraries.</a:t>
            </a:r>
          </a:p>
          <a:p>
            <a:pPr marL="0" lvl="0" indent="0" algn="l" rtl="0">
              <a:lnSpc>
                <a:spcPct val="100000"/>
              </a:lnSpc>
              <a:spcBef>
                <a:spcPts val="1200"/>
              </a:spcBef>
              <a:spcAft>
                <a:spcPts val="0"/>
              </a:spcAft>
              <a:buSzPts val="3200"/>
            </a:pPr>
            <a:endParaRPr sz="3200" dirty="0">
              <a:latin typeface="Sans Serif Collection" panose="020B0502040504020204" pitchFamily="34" charset="0"/>
              <a:ea typeface="Sans Serif Collection" panose="020B0502040504020204" pitchFamily="34" charset="0"/>
              <a:cs typeface="Sans Serif Collection" panose="020B0502040504020204" pitchFamily="34" charset="0"/>
              <a:sym typeface="Arial"/>
            </a:endParaRPr>
          </a:p>
          <a:p>
            <a:pPr marL="457200" lvl="0" indent="-239522" algn="l" rtl="0">
              <a:lnSpc>
                <a:spcPct val="100000"/>
              </a:lnSpc>
              <a:spcBef>
                <a:spcPts val="1200"/>
              </a:spcBef>
              <a:spcAft>
                <a:spcPts val="0"/>
              </a:spcAft>
              <a:buClr>
                <a:srgbClr val="000000"/>
              </a:buClr>
              <a:buSzPts val="3428"/>
              <a:buFont typeface="Arial"/>
              <a:buNone/>
            </a:pPr>
            <a:endParaRPr b="1" dirty="0"/>
          </a:p>
          <a:p>
            <a:pPr marL="0" lvl="0" indent="0" algn="l" rtl="0">
              <a:lnSpc>
                <a:spcPct val="100000"/>
              </a:lnSpc>
              <a:spcBef>
                <a:spcPts val="5400"/>
              </a:spcBef>
              <a:spcAft>
                <a:spcPts val="0"/>
              </a:spcAft>
              <a:buClr>
                <a:srgbClr val="000000"/>
              </a:buClr>
              <a:buSzPts val="3428"/>
              <a:buNone/>
            </a:pPr>
            <a:endParaRPr dirty="0"/>
          </a:p>
        </p:txBody>
      </p:sp>
      <p:sp>
        <p:nvSpPr>
          <p:cNvPr id="112" name="Google Shape;112;p2"/>
          <p:cNvSpPr txBox="1">
            <a:spLocks noGrp="1"/>
          </p:cNvSpPr>
          <p:nvPr>
            <p:ph type="body" idx="22"/>
          </p:nvPr>
        </p:nvSpPr>
        <p:spPr>
          <a:xfrm>
            <a:off x="681051" y="15701590"/>
            <a:ext cx="13240299" cy="4405085"/>
          </a:xfrm>
          <a:prstGeom prst="rect">
            <a:avLst/>
          </a:prstGeom>
          <a:noFill/>
          <a:ln>
            <a:noFill/>
          </a:ln>
        </p:spPr>
        <p:txBody>
          <a:bodyPr spcFirstLastPara="1" wrap="square" lIns="106650" tIns="53325" rIns="106650" bIns="53325" anchor="t" anchorCtr="0">
            <a:noAutofit/>
          </a:bodyPr>
          <a:lstStyle/>
          <a:p>
            <a:pPr marL="0" marR="0" lvl="0" indent="0" algn="l" rtl="0">
              <a:lnSpc>
                <a:spcPct val="85000"/>
              </a:lnSpc>
              <a:spcBef>
                <a:spcPts val="0"/>
              </a:spcBef>
              <a:spcAft>
                <a:spcPts val="0"/>
              </a:spcAft>
              <a:buClr>
                <a:srgbClr val="000000"/>
              </a:buClr>
              <a:buSzPts val="4800"/>
              <a:buNone/>
            </a:pPr>
            <a:r>
              <a:rPr lang="en-US" sz="4800" b="1" dirty="0">
                <a:solidFill>
                  <a:schemeClr val="accent5"/>
                </a:solidFill>
              </a:rPr>
              <a:t>Project Culmination:</a:t>
            </a:r>
            <a:r>
              <a:rPr lang="en-US" sz="4800" dirty="0">
                <a:solidFill>
                  <a:schemeClr val="accent5"/>
                </a:solidFill>
              </a:rPr>
              <a:t> </a:t>
            </a:r>
            <a:r>
              <a:rPr lang="en-US" sz="3200" b="1" dirty="0">
                <a:solidFill>
                  <a:schemeClr val="tx1"/>
                </a:solidFill>
                <a:latin typeface="Sans Serif Collection" panose="020B0502040504020204" pitchFamily="34" charset="0"/>
                <a:ea typeface="Sans Serif Collection" panose="020B0502040504020204" pitchFamily="34" charset="0"/>
                <a:cs typeface="Sans Serif Collection" panose="020B0502040504020204" pitchFamily="34" charset="0"/>
                <a:sym typeface="Arial"/>
              </a:rPr>
              <a:t>Quote extraction </a:t>
            </a:r>
            <a:r>
              <a:rPr lang="en-US" sz="3200" dirty="0">
                <a:latin typeface="Open Sans" panose="020B0606030504020204" pitchFamily="34" charset="0"/>
                <a:ea typeface="Open Sans" panose="020B0606030504020204" pitchFamily="34" charset="0"/>
                <a:cs typeface="Open Sans" panose="020B0606030504020204" pitchFamily="34" charset="0"/>
                <a:sym typeface="Arial"/>
              </a:rPr>
              <a:t>from survey results and focus groups/interviews was followed by the NHHS 2025 Titel V Strategic Planning meeting.</a:t>
            </a:r>
            <a:r>
              <a:rPr lang="en-US" sz="3200" b="1" dirty="0">
                <a:latin typeface="Open Sans" panose="020B0606030504020204" pitchFamily="34" charset="0"/>
                <a:ea typeface="Open Sans" panose="020B0606030504020204" pitchFamily="34" charset="0"/>
                <a:cs typeface="Open Sans" panose="020B0606030504020204" pitchFamily="34" charset="0"/>
                <a:sym typeface="Arial"/>
              </a:rPr>
              <a:t> </a:t>
            </a:r>
            <a:r>
              <a:rPr lang="en-US" sz="3200" dirty="0">
                <a:latin typeface="Sans Serif Collection" panose="020B0502040504020204" pitchFamily="34" charset="0"/>
                <a:ea typeface="Sans Serif Collection" panose="020B0502040504020204" pitchFamily="34" charset="0"/>
                <a:cs typeface="Sans Serif Collection" panose="020B0502040504020204" pitchFamily="34" charset="0"/>
                <a:sym typeface="Arial"/>
              </a:rPr>
              <a:t>Community feedback pointed to challenge areas encapsulated by the quote and graph below.</a:t>
            </a:r>
            <a:endParaRPr sz="4800" b="1" dirty="0">
              <a:latin typeface="Arial"/>
              <a:ea typeface="Arial"/>
              <a:cs typeface="Arial"/>
              <a:sym typeface="Arial"/>
            </a:endParaRPr>
          </a:p>
          <a:p>
            <a:pPr marL="0" marR="279400" lvl="0" indent="0" algn="ctr" rtl="0">
              <a:lnSpc>
                <a:spcPct val="115000"/>
              </a:lnSpc>
              <a:spcBef>
                <a:spcPts val="0"/>
              </a:spcBef>
              <a:spcAft>
                <a:spcPts val="0"/>
              </a:spcAft>
              <a:buSzPts val="5200"/>
              <a:buNone/>
            </a:pPr>
            <a:endParaRPr lang="en-US" sz="3100" i="1" dirty="0">
              <a:solidFill>
                <a:srgbClr val="374C80"/>
              </a:solidFill>
              <a:latin typeface="Arial"/>
              <a:ea typeface="Arial"/>
              <a:cs typeface="Arial"/>
              <a:sym typeface="Arial"/>
            </a:endParaRPr>
          </a:p>
          <a:p>
            <a:pPr marL="0" marR="279400" lvl="0" indent="0" algn="ctr" rtl="0">
              <a:lnSpc>
                <a:spcPct val="115000"/>
              </a:lnSpc>
              <a:spcBef>
                <a:spcPts val="0"/>
              </a:spcBef>
              <a:spcAft>
                <a:spcPts val="0"/>
              </a:spcAft>
              <a:buSzPts val="5200"/>
              <a:buNone/>
            </a:pPr>
            <a:r>
              <a:rPr lang="en-US" sz="3100" i="1" dirty="0">
                <a:solidFill>
                  <a:srgbClr val="374C80"/>
                </a:solidFill>
                <a:latin typeface="Arial"/>
                <a:ea typeface="Arial"/>
                <a:cs typeface="Arial"/>
                <a:sym typeface="Arial"/>
              </a:rPr>
              <a:t>“It’s really hard to navigate all the resources, and I need to know about them first. I wish it wasn’t so hard to get my kid the help she needs to be successful in her life.”</a:t>
            </a:r>
            <a:endParaRPr sz="3100" i="1" dirty="0">
              <a:solidFill>
                <a:srgbClr val="374C80"/>
              </a:solidFill>
              <a:latin typeface="Arial"/>
              <a:ea typeface="Arial"/>
              <a:cs typeface="Arial"/>
              <a:sym typeface="Arial"/>
            </a:endParaRPr>
          </a:p>
          <a:p>
            <a:pPr marL="0" marR="0" lvl="0" indent="-88900" algn="l" rtl="0">
              <a:lnSpc>
                <a:spcPct val="115000"/>
              </a:lnSpc>
              <a:spcBef>
                <a:spcPts val="5400"/>
              </a:spcBef>
              <a:spcAft>
                <a:spcPts val="0"/>
              </a:spcAft>
              <a:buSzPts val="3200"/>
              <a:buFont typeface="Arial"/>
              <a:buChar char="•"/>
            </a:pPr>
            <a:endParaRPr sz="3200" dirty="0">
              <a:latin typeface="Arial"/>
              <a:ea typeface="Arial"/>
              <a:cs typeface="Arial"/>
              <a:sym typeface="Arial"/>
            </a:endParaRPr>
          </a:p>
          <a:p>
            <a:pPr marL="0" lvl="0" indent="0" algn="l" rtl="0">
              <a:lnSpc>
                <a:spcPct val="100000"/>
              </a:lnSpc>
              <a:spcBef>
                <a:spcPts val="5000"/>
              </a:spcBef>
              <a:spcAft>
                <a:spcPts val="0"/>
              </a:spcAft>
              <a:buClr>
                <a:srgbClr val="000000"/>
              </a:buClr>
              <a:buSzPts val="3428"/>
              <a:buNone/>
            </a:pPr>
            <a:endParaRPr dirty="0">
              <a:latin typeface="Arial"/>
              <a:ea typeface="Arial"/>
              <a:cs typeface="Arial"/>
              <a:sym typeface="Arial"/>
            </a:endParaRPr>
          </a:p>
        </p:txBody>
      </p:sp>
      <p:pic>
        <p:nvPicPr>
          <p:cNvPr id="113" name="Google Shape;113;p2" descr="A poster of a child's health&#10;&#10;AI-generated content may be incorrect."/>
          <p:cNvPicPr preferRelativeResize="0">
            <a:picLocks noGrp="1"/>
          </p:cNvPicPr>
          <p:nvPr>
            <p:ph type="tbl" idx="2"/>
          </p:nvPr>
        </p:nvPicPr>
        <p:blipFill rotWithShape="1">
          <a:blip r:embed="rId3">
            <a:alphaModFix/>
          </a:blip>
          <a:srcRect/>
          <a:stretch/>
        </p:blipFill>
        <p:spPr>
          <a:xfrm>
            <a:off x="29762512" y="20738925"/>
            <a:ext cx="6254512" cy="8194694"/>
          </a:xfrm>
          <a:prstGeom prst="rect">
            <a:avLst/>
          </a:prstGeom>
          <a:noFill/>
          <a:ln>
            <a:noFill/>
          </a:ln>
        </p:spPr>
      </p:pic>
      <p:pic>
        <p:nvPicPr>
          <p:cNvPr id="114" name="Google Shape;114;p2" descr="Several pieces of paper with writing on them&#10;&#10;AI-generated content may be incorrect."/>
          <p:cNvPicPr preferRelativeResize="0"/>
          <p:nvPr/>
        </p:nvPicPr>
        <p:blipFill rotWithShape="1">
          <a:blip r:embed="rId4">
            <a:alphaModFix/>
          </a:blip>
          <a:srcRect/>
          <a:stretch/>
        </p:blipFill>
        <p:spPr>
          <a:xfrm>
            <a:off x="36879614" y="21060229"/>
            <a:ext cx="6326218" cy="7873390"/>
          </a:xfrm>
          <a:prstGeom prst="rect">
            <a:avLst/>
          </a:prstGeom>
          <a:noFill/>
          <a:ln>
            <a:noFill/>
          </a:ln>
        </p:spPr>
      </p:pic>
      <p:sp>
        <p:nvSpPr>
          <p:cNvPr id="115" name="Google Shape;115;p2"/>
          <p:cNvSpPr txBox="1"/>
          <p:nvPr/>
        </p:nvSpPr>
        <p:spPr>
          <a:xfrm>
            <a:off x="14823918" y="6864279"/>
            <a:ext cx="14115000" cy="20620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dk1"/>
                </a:solidFill>
                <a:latin typeface="Arial"/>
                <a:ea typeface="Arial"/>
                <a:cs typeface="Arial"/>
                <a:sym typeface="Arial"/>
              </a:rPr>
              <a:t>Both initiatives are intrinsically connected to the community. This provides opportunities to take what is learned from these projects and bring relevant information back to the community, giving agency to enact change to those who live and work in the community. </a:t>
            </a:r>
            <a:endParaRPr sz="3200" dirty="0">
              <a:solidFill>
                <a:schemeClr val="dk1"/>
              </a:solidFill>
              <a:latin typeface="Arial"/>
              <a:ea typeface="Arial"/>
              <a:cs typeface="Arial"/>
              <a:sym typeface="Arial"/>
            </a:endParaRPr>
          </a:p>
        </p:txBody>
      </p:sp>
      <p:pic>
        <p:nvPicPr>
          <p:cNvPr id="117" name="Google Shape;117;p2" descr="A bar graph generated from the Title V Needs Assessment survey shows the parent reported reasons their children did not receive needed services&#10;22.5% The child was not eligible for the services.&#10;70.4% The services needed were not available in your area.&#10;9.9% There were problems with transportation or childcare.&#10;14.1% The clinic or doctor's office wasn't open when the child needed care.&#10;18.3% There were issues relates to cost.&#10;64.8% The child is on a waitlist to receive the service.&#10;40.8% Insurance barrier. The service was not covered or there was no provider in network.&#10;33.8% Other&#10;"/>
          <p:cNvPicPr preferRelativeResize="0"/>
          <p:nvPr/>
        </p:nvPicPr>
        <p:blipFill rotWithShape="1">
          <a:blip r:embed="rId5">
            <a:alphaModFix/>
          </a:blip>
          <a:srcRect/>
          <a:stretch/>
        </p:blipFill>
        <p:spPr>
          <a:xfrm>
            <a:off x="1793117" y="20167177"/>
            <a:ext cx="10852331" cy="7297495"/>
          </a:xfrm>
          <a:prstGeom prst="rect">
            <a:avLst/>
          </a:prstGeom>
          <a:noFill/>
          <a:ln>
            <a:noFill/>
          </a:ln>
        </p:spPr>
      </p:pic>
      <p:pic>
        <p:nvPicPr>
          <p:cNvPr id="118" name="Google Shape;118;p2" descr="A word cloud with the most prominent words being: Respect, Support, Delays, Scary, Access, Barrier, Labeling, Fail, Coordination, Stressors, Crisis, Denied, Continuity, and Health."/>
          <p:cNvPicPr preferRelativeResize="0"/>
          <p:nvPr/>
        </p:nvPicPr>
        <p:blipFill rotWithShape="1">
          <a:blip r:embed="rId6">
            <a:alphaModFix/>
          </a:blip>
          <a:srcRect/>
          <a:stretch/>
        </p:blipFill>
        <p:spPr>
          <a:xfrm>
            <a:off x="16899827" y="10474829"/>
            <a:ext cx="9443209" cy="6580857"/>
          </a:xfrm>
          <a:prstGeom prst="rect">
            <a:avLst/>
          </a:prstGeom>
          <a:noFill/>
          <a:ln>
            <a:noFill/>
          </a:ln>
        </p:spPr>
      </p:pic>
      <p:pic>
        <p:nvPicPr>
          <p:cNvPr id="119" name="Google Shape;119;p2"/>
          <p:cNvPicPr preferRelativeResize="0"/>
          <p:nvPr/>
        </p:nvPicPr>
        <p:blipFill rotWithShape="1">
          <a:blip r:embed="rId7">
            <a:alphaModFix/>
          </a:blip>
          <a:srcRect/>
          <a:stretch/>
        </p:blipFill>
        <p:spPr>
          <a:xfrm>
            <a:off x="3857109" y="5291405"/>
            <a:ext cx="6242304" cy="1755648"/>
          </a:xfrm>
          <a:prstGeom prst="rect">
            <a:avLst/>
          </a:prstGeom>
          <a:noFill/>
          <a:ln>
            <a:noFill/>
          </a:ln>
        </p:spPr>
      </p:pic>
      <p:sp>
        <p:nvSpPr>
          <p:cNvPr id="120" name="Google Shape;120;p2"/>
          <p:cNvSpPr txBox="1"/>
          <p:nvPr/>
        </p:nvSpPr>
        <p:spPr>
          <a:xfrm>
            <a:off x="30228252" y="19664753"/>
            <a:ext cx="5675444" cy="1004847"/>
          </a:xfrm>
          <a:prstGeom prst="rect">
            <a:avLst/>
          </a:prstGeom>
          <a:noFill/>
          <a:ln>
            <a:noFill/>
          </a:ln>
        </p:spPr>
        <p:txBody>
          <a:bodyPr spcFirstLastPara="1" wrap="square" lIns="106650" tIns="53325" rIns="106650" bIns="53325" anchor="t" anchorCtr="0">
            <a:normAutofit fontScale="92500" lnSpcReduction="20000"/>
          </a:bodyPr>
          <a:lstStyle/>
          <a:p>
            <a:pPr marL="0" marR="0" lvl="0" indent="0" algn="ctr" rtl="0">
              <a:lnSpc>
                <a:spcPct val="80000"/>
              </a:lnSpc>
              <a:spcBef>
                <a:spcPts val="0"/>
              </a:spcBef>
              <a:spcAft>
                <a:spcPts val="0"/>
              </a:spcAft>
              <a:buClr>
                <a:srgbClr val="000000"/>
              </a:buClr>
              <a:buSzPts val="750"/>
              <a:buFont typeface="Arial"/>
              <a:buNone/>
            </a:pPr>
            <a:r>
              <a:rPr lang="en-US" sz="3200" b="1" dirty="0">
                <a:solidFill>
                  <a:srgbClr val="000000"/>
                </a:solidFill>
                <a:latin typeface="Times New Roman" panose="02020603050405020304" pitchFamily="18" charset="0"/>
                <a:ea typeface="Sans Serif Collection" panose="020B0502040504020204" pitchFamily="34" charset="0"/>
                <a:cs typeface="Times New Roman" panose="02020603050405020304" pitchFamily="18" charset="0"/>
                <a:sym typeface="Times New Roman"/>
              </a:rPr>
              <a:t>Infographic # 1 </a:t>
            </a:r>
            <a:r>
              <a:rPr lang="en-US" sz="3200" dirty="0">
                <a:latin typeface="Times New Roman" panose="02020603050405020304" pitchFamily="18" charset="0"/>
                <a:ea typeface="Sans Serif Collection" panose="020B0502040504020204" pitchFamily="34" charset="0"/>
                <a:cs typeface="Times New Roman" panose="02020603050405020304" pitchFamily="18" charset="0"/>
                <a:sym typeface="Times New Roman"/>
              </a:rPr>
              <a:t>                        </a:t>
            </a:r>
            <a:r>
              <a:rPr lang="en-US" sz="3200" b="1" dirty="0">
                <a:solidFill>
                  <a:srgbClr val="000000"/>
                </a:solidFill>
                <a:latin typeface="Times New Roman" panose="02020603050405020304" pitchFamily="18" charset="0"/>
                <a:ea typeface="Sans Serif Collection" panose="020B0502040504020204" pitchFamily="34" charset="0"/>
                <a:cs typeface="Times New Roman" panose="02020603050405020304" pitchFamily="18" charset="0"/>
                <a:sym typeface="Times New Roman"/>
              </a:rPr>
              <a:t>focuses on addressing </a:t>
            </a:r>
            <a:endParaRPr sz="3200" dirty="0">
              <a:latin typeface="Times New Roman" panose="02020603050405020304" pitchFamily="18" charset="0"/>
              <a:ea typeface="Sans Serif Collection" panose="020B0502040504020204" pitchFamily="34" charset="0"/>
              <a:cs typeface="Times New Roman" panose="02020603050405020304" pitchFamily="18" charset="0"/>
              <a:sym typeface="Times New Roman"/>
            </a:endParaRPr>
          </a:p>
          <a:p>
            <a:pPr marL="0" marR="0" lvl="0" indent="0" algn="ctr" rtl="0">
              <a:lnSpc>
                <a:spcPct val="80000"/>
              </a:lnSpc>
              <a:spcBef>
                <a:spcPts val="0"/>
              </a:spcBef>
              <a:spcAft>
                <a:spcPts val="0"/>
              </a:spcAft>
              <a:buClr>
                <a:srgbClr val="000000"/>
              </a:buClr>
              <a:buSzPts val="750"/>
              <a:buFont typeface="Arial"/>
              <a:buNone/>
            </a:pPr>
            <a:r>
              <a:rPr lang="en-US" sz="3200" b="1" dirty="0">
                <a:latin typeface="Times New Roman" panose="02020603050405020304" pitchFamily="18" charset="0"/>
                <a:ea typeface="Sans Serif Collection" panose="020B0502040504020204" pitchFamily="34" charset="0"/>
                <a:cs typeface="Times New Roman" panose="02020603050405020304" pitchFamily="18" charset="0"/>
                <a:sym typeface="Times New Roman"/>
              </a:rPr>
              <a:t>p</a:t>
            </a:r>
            <a:r>
              <a:rPr lang="en-US" sz="3200" b="1" dirty="0">
                <a:solidFill>
                  <a:srgbClr val="000000"/>
                </a:solidFill>
                <a:latin typeface="Times New Roman" panose="02020603050405020304" pitchFamily="18" charset="0"/>
                <a:ea typeface="Sans Serif Collection" panose="020B0502040504020204" pitchFamily="34" charset="0"/>
                <a:cs typeface="Times New Roman" panose="02020603050405020304" pitchFamily="18" charset="0"/>
                <a:sym typeface="Times New Roman"/>
              </a:rPr>
              <a:t>arents’ uncertainty </a:t>
            </a:r>
            <a:endParaRPr sz="3200" b="1" dirty="0">
              <a:solidFill>
                <a:srgbClr val="000000"/>
              </a:solidFill>
              <a:latin typeface="Times New Roman" panose="02020603050405020304" pitchFamily="18" charset="0"/>
              <a:ea typeface="Sans Serif Collection" panose="020B0502040504020204" pitchFamily="34" charset="0"/>
              <a:cs typeface="Times New Roman" panose="02020603050405020304" pitchFamily="18" charset="0"/>
              <a:sym typeface="Times New Roman"/>
            </a:endParaRPr>
          </a:p>
          <a:p>
            <a:pPr marL="457200" marR="0" lvl="0" indent="-266700" algn="l" rtl="0">
              <a:lnSpc>
                <a:spcPct val="100000"/>
              </a:lnSpc>
              <a:spcBef>
                <a:spcPts val="0"/>
              </a:spcBef>
              <a:spcAft>
                <a:spcPts val="0"/>
              </a:spcAft>
              <a:buClr>
                <a:srgbClr val="000000"/>
              </a:buClr>
              <a:buSzPct val="100000"/>
              <a:buFont typeface="Arial"/>
              <a:buNone/>
            </a:pPr>
            <a:endParaRPr sz="3000" b="1" dirty="0">
              <a:solidFill>
                <a:srgbClr val="000000"/>
              </a:solidFill>
              <a:latin typeface="Arial"/>
              <a:ea typeface="Arial"/>
              <a:cs typeface="Arial"/>
              <a:sym typeface="Arial"/>
            </a:endParaRPr>
          </a:p>
          <a:p>
            <a:pPr marL="457200" marR="0" lvl="0" indent="-266700" algn="l" rtl="0">
              <a:lnSpc>
                <a:spcPct val="100000"/>
              </a:lnSpc>
              <a:spcBef>
                <a:spcPts val="5400"/>
              </a:spcBef>
              <a:spcAft>
                <a:spcPts val="0"/>
              </a:spcAft>
              <a:buClr>
                <a:srgbClr val="000000"/>
              </a:buClr>
              <a:buSzPct val="100000"/>
              <a:buFont typeface="Arial"/>
              <a:buNone/>
            </a:pPr>
            <a:endParaRPr sz="3000" b="1" dirty="0">
              <a:solidFill>
                <a:srgbClr val="000000"/>
              </a:solidFill>
              <a:latin typeface="Open Sans"/>
              <a:ea typeface="Open Sans"/>
              <a:cs typeface="Open Sans"/>
              <a:sym typeface="Open Sans"/>
            </a:endParaRPr>
          </a:p>
          <a:p>
            <a:pPr marL="0" marR="0" lvl="0" indent="0" algn="l" rtl="0">
              <a:lnSpc>
                <a:spcPct val="100000"/>
              </a:lnSpc>
              <a:spcBef>
                <a:spcPts val="4200"/>
              </a:spcBef>
              <a:spcAft>
                <a:spcPts val="0"/>
              </a:spcAft>
              <a:buClr>
                <a:srgbClr val="000000"/>
              </a:buClr>
              <a:buSzPct val="100000"/>
              <a:buFont typeface="Arial"/>
              <a:buNone/>
            </a:pPr>
            <a:endParaRPr sz="3000" dirty="0">
              <a:solidFill>
                <a:srgbClr val="000000"/>
              </a:solidFill>
              <a:latin typeface="Open Sans"/>
              <a:ea typeface="Open Sans"/>
              <a:cs typeface="Open Sans"/>
              <a:sym typeface="Open Sans"/>
            </a:endParaRPr>
          </a:p>
        </p:txBody>
      </p:sp>
      <p:sp>
        <p:nvSpPr>
          <p:cNvPr id="121" name="Google Shape;121;p2" descr="The ASQ process is quick, easy, and play based. It provides a snapshot of your child's abilities, information to share with a doctor, and active participation in the child's development. A QR code to an age calculator is included to assist in determining which questionnaire to use. &#10;A QR code is included to assist with adjusting the score if questions are skipped. &#10;"/>
          <p:cNvSpPr txBox="1"/>
          <p:nvPr/>
        </p:nvSpPr>
        <p:spPr>
          <a:xfrm>
            <a:off x="36870622" y="19474425"/>
            <a:ext cx="6188700" cy="1264500"/>
          </a:xfrm>
          <a:prstGeom prst="rect">
            <a:avLst/>
          </a:prstGeom>
          <a:noFill/>
          <a:ln>
            <a:noFill/>
          </a:ln>
        </p:spPr>
        <p:txBody>
          <a:bodyPr spcFirstLastPara="1" wrap="square" lIns="106650" tIns="53325" rIns="106650" bIns="53325" anchor="t" anchorCtr="0">
            <a:normAutofit fontScale="25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3000" b="1" dirty="0">
                <a:solidFill>
                  <a:srgbClr val="000000"/>
                </a:solidFill>
                <a:latin typeface="Times New Roman"/>
                <a:ea typeface="Times New Roman"/>
                <a:cs typeface="Times New Roman"/>
                <a:sym typeface="Times New Roman"/>
              </a:rPr>
              <a:t>In</a:t>
            </a:r>
            <a:endParaRPr sz="3000" b="1" dirty="0">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ct val="100000"/>
              <a:buFont typeface="Arial"/>
              <a:buNone/>
            </a:pPr>
            <a:endParaRPr sz="3000" b="1" dirty="0">
              <a:latin typeface="Times New Roman"/>
              <a:ea typeface="Times New Roman"/>
              <a:cs typeface="Times New Roman"/>
              <a:sym typeface="Times New Roman"/>
            </a:endParaRPr>
          </a:p>
          <a:p>
            <a:pPr marL="0" marR="0" lvl="0" indent="0" algn="ctr" rtl="0">
              <a:spcBef>
                <a:spcPts val="0"/>
              </a:spcBef>
              <a:spcAft>
                <a:spcPts val="0"/>
              </a:spcAft>
              <a:buClr>
                <a:srgbClr val="000000"/>
              </a:buClr>
              <a:buSzPts val="750"/>
              <a:buFont typeface="Arial"/>
              <a:buNone/>
            </a:pPr>
            <a:r>
              <a:rPr lang="en-US" sz="12000" b="1" dirty="0">
                <a:latin typeface="Times New Roman"/>
                <a:ea typeface="Times New Roman"/>
                <a:cs typeface="Times New Roman"/>
                <a:sym typeface="Times New Roman"/>
              </a:rPr>
              <a:t>Infographic # 2</a:t>
            </a:r>
            <a:endParaRPr sz="12000" b="1" dirty="0">
              <a:latin typeface="Times New Roman"/>
              <a:ea typeface="Times New Roman"/>
              <a:cs typeface="Times New Roman"/>
              <a:sym typeface="Times New Roman"/>
            </a:endParaRPr>
          </a:p>
          <a:p>
            <a:pPr marL="0" marR="0" lvl="0" indent="0" algn="ctr" rtl="0">
              <a:spcBef>
                <a:spcPts val="0"/>
              </a:spcBef>
              <a:spcAft>
                <a:spcPts val="0"/>
              </a:spcAft>
              <a:buClr>
                <a:srgbClr val="000000"/>
              </a:buClr>
              <a:buSzPts val="750"/>
              <a:buFont typeface="Arial"/>
              <a:buNone/>
            </a:pPr>
            <a:r>
              <a:rPr lang="en-US" sz="12000" b="1" dirty="0">
                <a:latin typeface="Times New Roman"/>
                <a:ea typeface="Times New Roman"/>
                <a:cs typeface="Times New Roman"/>
                <a:sym typeface="Times New Roman"/>
              </a:rPr>
              <a:t>F</a:t>
            </a:r>
            <a:r>
              <a:rPr lang="en-US" sz="12000" b="1" dirty="0">
                <a:solidFill>
                  <a:srgbClr val="000000"/>
                </a:solidFill>
                <a:latin typeface="Times New Roman"/>
                <a:ea typeface="Times New Roman"/>
                <a:cs typeface="Times New Roman"/>
                <a:sym typeface="Times New Roman"/>
              </a:rPr>
              <a:t>ocuses on demystifying the process of completing the ASQ</a:t>
            </a:r>
            <a:r>
              <a:rPr lang="en-US" sz="12000" dirty="0">
                <a:solidFill>
                  <a:srgbClr val="000000"/>
                </a:solidFill>
                <a:latin typeface="Times New Roman"/>
                <a:ea typeface="Times New Roman"/>
                <a:cs typeface="Times New Roman"/>
                <a:sym typeface="Times New Roman"/>
              </a:rPr>
              <a:t>.</a:t>
            </a:r>
            <a:endParaRPr sz="12000" dirty="0">
              <a:latin typeface="Times New Roman"/>
              <a:ea typeface="Times New Roman"/>
              <a:cs typeface="Times New Roman"/>
              <a:sym typeface="Times New Roman"/>
            </a:endParaRPr>
          </a:p>
          <a:p>
            <a:pPr marL="457200" marR="0" lvl="0" indent="-266700" algn="l" rtl="0">
              <a:lnSpc>
                <a:spcPct val="100000"/>
              </a:lnSpc>
              <a:spcBef>
                <a:spcPts val="5400"/>
              </a:spcBef>
              <a:spcAft>
                <a:spcPts val="0"/>
              </a:spcAft>
              <a:buClr>
                <a:srgbClr val="000000"/>
              </a:buClr>
              <a:buSzPts val="750"/>
              <a:buFont typeface="Arial"/>
              <a:buNone/>
            </a:pPr>
            <a:endParaRPr sz="12000" dirty="0">
              <a:solidFill>
                <a:srgbClr val="000000"/>
              </a:solidFill>
              <a:latin typeface="Times New Roman"/>
              <a:ea typeface="Times New Roman"/>
              <a:cs typeface="Times New Roman"/>
              <a:sym typeface="Times New Roman"/>
            </a:endParaRPr>
          </a:p>
          <a:p>
            <a:pPr marL="457200" marR="0" lvl="0" indent="-266700" algn="l" rtl="0">
              <a:lnSpc>
                <a:spcPct val="100000"/>
              </a:lnSpc>
              <a:spcBef>
                <a:spcPts val="4200"/>
              </a:spcBef>
              <a:spcAft>
                <a:spcPts val="0"/>
              </a:spcAft>
              <a:buClr>
                <a:srgbClr val="000000"/>
              </a:buClr>
              <a:buSzPct val="100000"/>
              <a:buFont typeface="Arial"/>
              <a:buNone/>
            </a:pPr>
            <a:endParaRPr sz="3000" b="1" dirty="0">
              <a:solidFill>
                <a:srgbClr val="000000"/>
              </a:solidFill>
              <a:latin typeface="Arial"/>
              <a:ea typeface="Arial"/>
              <a:cs typeface="Arial"/>
              <a:sym typeface="Arial"/>
            </a:endParaRPr>
          </a:p>
          <a:p>
            <a:pPr marL="457200" marR="0" lvl="0" indent="-266700" algn="l" rtl="0">
              <a:lnSpc>
                <a:spcPct val="100000"/>
              </a:lnSpc>
              <a:spcBef>
                <a:spcPts val="4200"/>
              </a:spcBef>
              <a:spcAft>
                <a:spcPts val="0"/>
              </a:spcAft>
              <a:buClr>
                <a:srgbClr val="000000"/>
              </a:buClr>
              <a:buSzPct val="100000"/>
              <a:buFont typeface="Arial"/>
              <a:buNone/>
            </a:pPr>
            <a:endParaRPr sz="3000" b="1" dirty="0">
              <a:solidFill>
                <a:srgbClr val="000000"/>
              </a:solidFill>
              <a:latin typeface="Open Sans"/>
              <a:ea typeface="Open Sans"/>
              <a:cs typeface="Open Sans"/>
              <a:sym typeface="Open Sans"/>
            </a:endParaRPr>
          </a:p>
          <a:p>
            <a:pPr marL="0" marR="0" lvl="0" indent="0" algn="l" rtl="0">
              <a:lnSpc>
                <a:spcPct val="100000"/>
              </a:lnSpc>
              <a:spcBef>
                <a:spcPts val="4200"/>
              </a:spcBef>
              <a:spcAft>
                <a:spcPts val="0"/>
              </a:spcAft>
              <a:buClr>
                <a:srgbClr val="000000"/>
              </a:buClr>
              <a:buSzPct val="100000"/>
              <a:buFont typeface="Arial"/>
              <a:buNone/>
            </a:pPr>
            <a:endParaRPr sz="3000" dirty="0">
              <a:solidFill>
                <a:srgbClr val="000000"/>
              </a:solidFill>
              <a:latin typeface="Open Sans"/>
              <a:ea typeface="Open Sans"/>
              <a:cs typeface="Open Sans"/>
              <a:sym typeface="Open Sans"/>
            </a:endParaRPr>
          </a:p>
        </p:txBody>
      </p:sp>
      <p:sp>
        <p:nvSpPr>
          <p:cNvPr id="122" name="Google Shape;122;p2" descr="Power of Parent Screening with ASQ3 and ASQ SE2. &#10;Parent information is highly accurate, particularly when screening is done in a familiar setting.&#10;Discover more about your child's communication, social skills, physical ability and problem solving skills. &#10;Be empowered to be aware of what to expect at different age ranges.&#10;Reveal areas where child could benefit from practice.&#10;Better outcomes when support is provided prior to age 5.&#10;Uncover strengths to celebrate!&#10;An early childhood home visitor says &quot;My favorite question is the one about climbing to reach something high,&quot; says Woltman. &quot;What a great opportunity to demonstrate how the child's mind is working and growing-not being 'naught' but actually super smart.&quot;&#10;"/>
          <p:cNvSpPr/>
          <p:nvPr/>
        </p:nvSpPr>
        <p:spPr>
          <a:xfrm>
            <a:off x="29455174" y="19321421"/>
            <a:ext cx="6993750" cy="10607035"/>
          </a:xfrm>
          <a:prstGeom prst="rect">
            <a:avLst/>
          </a:prstGeom>
          <a:noFill/>
          <a:ln w="57150" cap="flat" cmpd="sng">
            <a:solidFill>
              <a:srgbClr val="FF616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7285">
              <a:solidFill>
                <a:schemeClr val="lt1"/>
              </a:solidFill>
              <a:latin typeface="EB Garamond"/>
              <a:ea typeface="EB Garamond"/>
              <a:cs typeface="EB Garamond"/>
              <a:sym typeface="EB Garamond"/>
            </a:endParaRPr>
          </a:p>
        </p:txBody>
      </p:sp>
      <p:sp>
        <p:nvSpPr>
          <p:cNvPr id="123" name="Google Shape;123;p2"/>
          <p:cNvSpPr/>
          <p:nvPr/>
        </p:nvSpPr>
        <p:spPr>
          <a:xfrm>
            <a:off x="36545848" y="19321422"/>
            <a:ext cx="6993750" cy="10607034"/>
          </a:xfrm>
          <a:prstGeom prst="rect">
            <a:avLst/>
          </a:prstGeom>
          <a:noFill/>
          <a:ln w="762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7285">
              <a:solidFill>
                <a:schemeClr val="lt1"/>
              </a:solidFill>
              <a:latin typeface="EB Garamond"/>
              <a:ea typeface="EB Garamond"/>
              <a:cs typeface="EB Garamond"/>
              <a:sym typeface="EB Garamond"/>
            </a:endParaRPr>
          </a:p>
        </p:txBody>
      </p:sp>
      <p:sp>
        <p:nvSpPr>
          <p:cNvPr id="125" name="Google Shape;125;p2"/>
          <p:cNvSpPr txBox="1"/>
          <p:nvPr/>
        </p:nvSpPr>
        <p:spPr>
          <a:xfrm>
            <a:off x="30228252" y="10401585"/>
            <a:ext cx="12365961" cy="3497942"/>
          </a:xfrm>
          <a:prstGeom prst="rect">
            <a:avLst/>
          </a:prstGeom>
          <a:noFill/>
          <a:ln>
            <a:noFill/>
          </a:ln>
        </p:spPr>
        <p:txBody>
          <a:bodyPr spcFirstLastPara="1" wrap="square" lIns="106650" tIns="53325" rIns="106650" bIns="53325" anchor="t" anchorCtr="0">
            <a:noAutofit/>
          </a:bodyPr>
          <a:lstStyle/>
          <a:p>
            <a:pPr>
              <a:lnSpc>
                <a:spcPct val="115000"/>
              </a:lnSpc>
              <a:buSzPts val="3200"/>
            </a:pPr>
            <a:r>
              <a:rPr lang="en-US" sz="3200" b="0" dirty="0">
                <a:solidFill>
                  <a:srgbClr val="000000"/>
                </a:solidFill>
                <a:latin typeface="Sans Serif Collection" panose="020B0502040504020204" pitchFamily="34" charset="0"/>
                <a:ea typeface="Sans Serif Collection" panose="020B0502040504020204" pitchFamily="34" charset="0"/>
                <a:cs typeface="Sans Serif Collection" panose="020B0502040504020204" pitchFamily="34" charset="0"/>
                <a:sym typeface="Arial"/>
              </a:rPr>
              <a:t> services and supports to grow, learn and to reach their maximum potential</a:t>
            </a:r>
            <a:r>
              <a:rPr lang="en-US" sz="3200" b="0" dirty="0">
                <a:solidFill>
                  <a:srgbClr val="000000"/>
                </a:solidFill>
                <a:latin typeface="Arial"/>
                <a:ea typeface="Arial"/>
                <a:cs typeface="Arial"/>
                <a:sym typeface="Arial"/>
              </a:rPr>
              <a:t>. </a:t>
            </a:r>
            <a:r>
              <a:rPr lang="en-US" sz="3200" b="0" dirty="0">
                <a:solidFill>
                  <a:srgbClr val="000000"/>
                </a:solidFill>
                <a:latin typeface="Sans Serif Collection" panose="020B0502040504020204" pitchFamily="34" charset="0"/>
                <a:ea typeface="Sans Serif Collection" panose="020B0502040504020204" pitchFamily="34" charset="0"/>
                <a:cs typeface="Sans Serif Collection" panose="020B0502040504020204" pitchFamily="34" charset="0"/>
                <a:sym typeface="Arial"/>
              </a:rPr>
              <a:t>The WMG Centralized Access Point (CAP) at NH Family Voices offers Ages and Stages (ASQ-3) and Ages and Stages Social Emotional (ASQ-SE2) questionnaires to the community, while also offer</a:t>
            </a:r>
            <a:r>
              <a:rPr lang="en-US" sz="3200" dirty="0">
                <a:latin typeface="Sans Serif Collection" panose="020B0502040504020204" pitchFamily="34" charset="0"/>
                <a:ea typeface="Sans Serif Collection" panose="020B0502040504020204" pitchFamily="34" charset="0"/>
                <a:cs typeface="Sans Serif Collection" panose="020B0502040504020204" pitchFamily="34" charset="0"/>
              </a:rPr>
              <a:t>ing</a:t>
            </a:r>
            <a:r>
              <a:rPr lang="en-US" sz="3200" b="0" dirty="0">
                <a:solidFill>
                  <a:srgbClr val="000000"/>
                </a:solidFill>
                <a:latin typeface="Sans Serif Collection" panose="020B0502040504020204" pitchFamily="34" charset="0"/>
                <a:ea typeface="Sans Serif Collection" panose="020B0502040504020204" pitchFamily="34" charset="0"/>
                <a:cs typeface="Sans Serif Collection" panose="020B0502040504020204" pitchFamily="34" charset="0"/>
                <a:sym typeface="Arial"/>
              </a:rPr>
              <a:t> trainings for early childhood providers</a:t>
            </a:r>
            <a:r>
              <a:rPr lang="en-US" sz="3200" dirty="0">
                <a:latin typeface="Sans Serif Collection" panose="020B0502040504020204" pitchFamily="34" charset="0"/>
                <a:ea typeface="Sans Serif Collection" panose="020B0502040504020204" pitchFamily="34" charset="0"/>
                <a:cs typeface="Sans Serif Collection" panose="020B0502040504020204" pitchFamily="34" charset="0"/>
              </a:rPr>
              <a:t>.</a:t>
            </a:r>
            <a:endParaRPr sz="3200" b="0" dirty="0">
              <a:solidFill>
                <a:srgbClr val="000000"/>
              </a:solidFill>
              <a:latin typeface="Sans Serif Collection" panose="020B0502040504020204" pitchFamily="34" charset="0"/>
              <a:ea typeface="Sans Serif Collection" panose="020B0502040504020204" pitchFamily="34" charset="0"/>
              <a:cs typeface="Sans Serif Collection" panose="020B0502040504020204" pitchFamily="34" charset="0"/>
              <a:sym typeface="Arial"/>
            </a:endParaRPr>
          </a:p>
        </p:txBody>
      </p:sp>
      <p:pic>
        <p:nvPicPr>
          <p:cNvPr id="126" name="Google Shape;126;p2"/>
          <p:cNvPicPr preferRelativeResize="0"/>
          <p:nvPr/>
        </p:nvPicPr>
        <p:blipFill rotWithShape="1">
          <a:blip r:embed="rId8">
            <a:alphaModFix/>
          </a:blip>
          <a:srcRect/>
          <a:stretch/>
        </p:blipFill>
        <p:spPr>
          <a:xfrm>
            <a:off x="30219856" y="5336660"/>
            <a:ext cx="4139041" cy="4413096"/>
          </a:xfrm>
          <a:prstGeom prst="rect">
            <a:avLst/>
          </a:prstGeom>
          <a:noFill/>
          <a:ln>
            <a:noFill/>
          </a:ln>
        </p:spPr>
      </p:pic>
      <p:sp>
        <p:nvSpPr>
          <p:cNvPr id="129" name="Google Shape;129;p2"/>
          <p:cNvSpPr txBox="1"/>
          <p:nvPr/>
        </p:nvSpPr>
        <p:spPr>
          <a:xfrm>
            <a:off x="29727563" y="13962904"/>
            <a:ext cx="12107402" cy="519021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b="1" dirty="0">
                <a:solidFill>
                  <a:schemeClr val="accent5"/>
                </a:solidFill>
                <a:latin typeface="Open Sans" panose="020B0606030504020204" pitchFamily="34" charset="0"/>
                <a:ea typeface="Open Sans" panose="020B0606030504020204" pitchFamily="34" charset="0"/>
                <a:cs typeface="Open Sans" panose="020B0606030504020204" pitchFamily="34" charset="0"/>
                <a:sym typeface="Times New Roman"/>
              </a:rPr>
              <a:t>Project Culmination</a:t>
            </a:r>
            <a:r>
              <a:rPr lang="en-US" sz="4800" b="1" dirty="0">
                <a:latin typeface="Open Sans" panose="020B0606030504020204" pitchFamily="34" charset="0"/>
                <a:ea typeface="Open Sans" panose="020B0606030504020204" pitchFamily="34" charset="0"/>
                <a:cs typeface="Open Sans" panose="020B0606030504020204" pitchFamily="34" charset="0"/>
                <a:sym typeface="Times New Roman"/>
              </a:rPr>
              <a:t>:</a:t>
            </a:r>
            <a:r>
              <a:rPr lang="en-US" sz="3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Times New Roman"/>
              </a:rPr>
              <a:t> Hosted Books, Blocks, and Balls event. </a:t>
            </a:r>
            <a:r>
              <a:rPr lang="en-US" sz="3200" dirty="0">
                <a:solidFill>
                  <a:schemeClr val="dk1"/>
                </a:solidFill>
                <a:latin typeface="Sans Serif Collection" panose="020B0502040504020204" pitchFamily="34" charset="0"/>
                <a:ea typeface="Sans Serif Collection" panose="020B0502040504020204" pitchFamily="34" charset="0"/>
                <a:cs typeface="Sans Serif Collection" panose="020B0502040504020204" pitchFamily="34" charset="0"/>
                <a:sym typeface="Times New Roman"/>
              </a:rPr>
              <a:t>25 adults and 35 children stopped by the Books, Blocks, and Balls event stations. 7 adults took ASQ-3 and ASQ-Se2, for children between 16 months and 27 months, with about half being the grandparents providing childcare. Several families verbalized being unsure about completing a screening, possibly associated with how labels affect the child and family unit. This led to the creation of two infographics that highlight the accessibility and benefits of taking part in the screening process.</a:t>
            </a:r>
            <a:endParaRPr sz="3200" dirty="0">
              <a:solidFill>
                <a:schemeClr val="dk1"/>
              </a:solidFill>
              <a:latin typeface="Sans Serif Collection" panose="020B0502040504020204" pitchFamily="34" charset="0"/>
              <a:ea typeface="Sans Serif Collection" panose="020B0502040504020204" pitchFamily="34" charset="0"/>
              <a:cs typeface="Sans Serif Collection" panose="020B0502040504020204" pitchFamily="34" charset="0"/>
              <a:sym typeface="Times New Roman"/>
            </a:endParaRPr>
          </a:p>
          <a:p>
            <a:pPr marL="0" lvl="0" indent="0" algn="l" rtl="0">
              <a:spcBef>
                <a:spcPts val="0"/>
              </a:spcBef>
              <a:spcAft>
                <a:spcPts val="0"/>
              </a:spcAft>
              <a:buNone/>
            </a:pPr>
            <a:endParaRPr lang="en-US" sz="3000" dirty="0">
              <a:latin typeface="Times New Roman"/>
              <a:ea typeface="Times New Roman"/>
              <a:cs typeface="Times New Roman"/>
              <a:sym typeface="Times New Roman"/>
            </a:endParaRPr>
          </a:p>
          <a:p>
            <a:pPr marL="0" lvl="0" indent="0" algn="l" rtl="0">
              <a:spcBef>
                <a:spcPts val="0"/>
              </a:spcBef>
              <a:spcAft>
                <a:spcPts val="0"/>
              </a:spcAft>
              <a:buNone/>
            </a:pPr>
            <a:endParaRPr lang="en-US" sz="3000" dirty="0">
              <a:latin typeface="Times New Roman"/>
              <a:ea typeface="Times New Roman"/>
              <a:cs typeface="Times New Roman"/>
              <a:sym typeface="Times New Roman"/>
            </a:endParaRPr>
          </a:p>
        </p:txBody>
      </p:sp>
      <p:sp>
        <p:nvSpPr>
          <p:cNvPr id="6" name="TextBox 5">
            <a:extLst>
              <a:ext uri="{FF2B5EF4-FFF2-40B4-BE49-F238E27FC236}">
                <a16:creationId xmlns:a16="http://schemas.microsoft.com/office/drawing/2014/main" id="{E8B9DFEC-6116-2937-6244-8C68907BF60C}"/>
              </a:ext>
            </a:extLst>
          </p:cNvPr>
          <p:cNvSpPr txBox="1"/>
          <p:nvPr/>
        </p:nvSpPr>
        <p:spPr>
          <a:xfrm>
            <a:off x="1291498" y="27835616"/>
            <a:ext cx="12301556" cy="2677656"/>
          </a:xfrm>
          <a:prstGeom prst="rect">
            <a:avLst/>
          </a:prstGeom>
          <a:noFill/>
        </p:spPr>
        <p:txBody>
          <a:bodyPr wrap="square" rtlCol="0">
            <a:spAutoFit/>
          </a:bodyPr>
          <a:lstStyle/>
          <a:p>
            <a:r>
              <a:rPr lang="en-US" sz="3200" b="1" dirty="0">
                <a:solidFill>
                  <a:schemeClr val="tx1"/>
                </a:solidFill>
              </a:rPr>
              <a:t>Priority Areas Identified at the Strategic Planning Meeting Included</a:t>
            </a:r>
            <a:r>
              <a:rPr lang="en-US" sz="3200" dirty="0">
                <a:solidFill>
                  <a:schemeClr val="tx1"/>
                </a:solidFill>
              </a:rPr>
              <a:t>:</a:t>
            </a:r>
            <a:r>
              <a:rPr lang="en-US" sz="4000" dirty="0">
                <a:solidFill>
                  <a:schemeClr val="tx1"/>
                </a:solidFill>
              </a:rPr>
              <a:t> </a:t>
            </a:r>
            <a:r>
              <a:rPr lang="en-US" sz="3200" dirty="0">
                <a:solidFill>
                  <a:schemeClr val="accent5"/>
                </a:solidFill>
              </a:rPr>
              <a:t>focus on bullying and screentime use</a:t>
            </a:r>
            <a:r>
              <a:rPr lang="en-US" sz="3200" dirty="0">
                <a:solidFill>
                  <a:schemeClr val="tx1"/>
                </a:solidFill>
              </a:rPr>
              <a:t>, </a:t>
            </a:r>
            <a:r>
              <a:rPr lang="en-US" sz="3200" dirty="0">
                <a:solidFill>
                  <a:schemeClr val="accent2"/>
                </a:solidFill>
              </a:rPr>
              <a:t>address maternal and perinatal mental health,</a:t>
            </a:r>
            <a:r>
              <a:rPr lang="en-US" sz="3200" dirty="0"/>
              <a:t> </a:t>
            </a:r>
            <a:r>
              <a:rPr lang="en-US" sz="3200" dirty="0">
                <a:solidFill>
                  <a:schemeClr val="accent5"/>
                </a:solidFill>
              </a:rPr>
              <a:t>increase workforce training in primary care settings for youth mental health,</a:t>
            </a:r>
            <a:r>
              <a:rPr lang="en-US" sz="3200" dirty="0">
                <a:solidFill>
                  <a:schemeClr val="tx1"/>
                </a:solidFill>
              </a:rPr>
              <a:t> </a:t>
            </a:r>
            <a:r>
              <a:rPr lang="en-US" sz="3200" dirty="0">
                <a:solidFill>
                  <a:schemeClr val="accent2"/>
                </a:solidFill>
              </a:rPr>
              <a:t>and prioritize medical home model for adolescent transition to adult care.</a:t>
            </a:r>
            <a:endParaRPr lang="en-US" dirty="0">
              <a:solidFill>
                <a:schemeClr val="accent2"/>
              </a:solidFill>
            </a:endParaRPr>
          </a:p>
        </p:txBody>
      </p:sp>
      <p:sp>
        <p:nvSpPr>
          <p:cNvPr id="7" name="TextBox 6">
            <a:extLst>
              <a:ext uri="{FF2B5EF4-FFF2-40B4-BE49-F238E27FC236}">
                <a16:creationId xmlns:a16="http://schemas.microsoft.com/office/drawing/2014/main" id="{CD72EE5D-4D9D-EC04-7743-E65230BA2D15}"/>
              </a:ext>
            </a:extLst>
          </p:cNvPr>
          <p:cNvSpPr txBox="1"/>
          <p:nvPr/>
        </p:nvSpPr>
        <p:spPr>
          <a:xfrm>
            <a:off x="17486550" y="17706621"/>
            <a:ext cx="8789735" cy="156966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Word Cloud #1 depicts a thought bubble comprised  of words extracted from parent quotes in Title V Needs Assessment </a:t>
            </a:r>
          </a:p>
        </p:txBody>
      </p:sp>
    </p:spTree>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13591"/>
      </a:dk2>
      <a:lt2>
        <a:srgbClr val="FFFFFF"/>
      </a:lt2>
      <a:accent1>
        <a:srgbClr val="C55A11"/>
      </a:accent1>
      <a:accent2>
        <a:srgbClr val="70AD47"/>
      </a:accent2>
      <a:accent3>
        <a:srgbClr val="013591"/>
      </a:accent3>
      <a:accent4>
        <a:srgbClr val="FFC000"/>
      </a:accent4>
      <a:accent5>
        <a:srgbClr val="0563C1"/>
      </a:accent5>
      <a:accent6>
        <a:srgbClr val="98A4AD"/>
      </a:accent6>
      <a:hlink>
        <a:srgbClr val="0563C1"/>
      </a:hlink>
      <a:folHlink>
        <a:srgbClr val="0563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12869</TotalTime>
  <Words>873</Words>
  <Application>Microsoft Office PowerPoint</Application>
  <PresentationFormat>Custom</PresentationFormat>
  <Paragraphs>51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Times New Roman</vt:lpstr>
      <vt:lpstr>Calibri</vt:lpstr>
      <vt:lpstr>Open Sans</vt:lpstr>
      <vt:lpstr>EB Garamond</vt:lpstr>
      <vt:lpstr>Sans Serif Collection</vt:lpstr>
      <vt:lpstr>Office Theme</vt:lpstr>
      <vt:lpstr>Cultivating Partnerships Within the Service System for Children and Youth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Rhiannon Jacobs</dc:creator>
  <cp:lastModifiedBy>Lara Raymond</cp:lastModifiedBy>
  <cp:revision>2</cp:revision>
  <dcterms:created xsi:type="dcterms:W3CDTF">2016-03-05T16:55:12Z</dcterms:created>
  <dcterms:modified xsi:type="dcterms:W3CDTF">2025-04-23T18:10:01Z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0x01010045E6CC1808C4BD42BF29501F7CA1A6AC</vt:lpwstr>
  </property>
  <property fmtid="{D5CDD505-2E9C-101B-9397-08002B2CF9AE}" pid="3" name="MediaServiceImageTags">
    <vt:lpwstr/>
  </property>
</Properties>
</file>