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sldIdLst>
    <p:sldId id="259"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F4"/>
    <a:srgbClr val="002060"/>
    <a:srgbClr val="003591"/>
    <a:srgbClr val="001D52"/>
    <a:srgbClr val="967AA1"/>
    <a:srgbClr val="DEC8EE"/>
    <a:srgbClr val="FFC9C9"/>
    <a:srgbClr val="2E0957"/>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BD878-B68D-44F2-88CD-F77761813FA4}" v="43" dt="2025-04-18T20:23:36.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 d="100"/>
          <a:sy n="15" d="100"/>
        </p:scale>
        <p:origin x="696" y="13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ehuda Chandra" userId="d1c70b72-f401-4ab7-8327-211c7eeb0989" providerId="ADAL" clId="{CADBD878-B68D-44F2-88CD-F77761813FA4}"/>
    <pc:docChg chg="undo redo custSel delSld modSld">
      <pc:chgData name="Yehuda Chandra" userId="d1c70b72-f401-4ab7-8327-211c7eeb0989" providerId="ADAL" clId="{CADBD878-B68D-44F2-88CD-F77761813FA4}" dt="2025-04-18T20:43:34.237" v="446" actId="20577"/>
      <pc:docMkLst>
        <pc:docMk/>
      </pc:docMkLst>
      <pc:sldChg chg="del">
        <pc:chgData name="Yehuda Chandra" userId="d1c70b72-f401-4ab7-8327-211c7eeb0989" providerId="ADAL" clId="{CADBD878-B68D-44F2-88CD-F77761813FA4}" dt="2025-04-18T19:13:53.222" v="187" actId="47"/>
        <pc:sldMkLst>
          <pc:docMk/>
          <pc:sldMk cId="2687569119" sldId="257"/>
        </pc:sldMkLst>
      </pc:sldChg>
      <pc:sldChg chg="del">
        <pc:chgData name="Yehuda Chandra" userId="d1c70b72-f401-4ab7-8327-211c7eeb0989" providerId="ADAL" clId="{CADBD878-B68D-44F2-88CD-F77761813FA4}" dt="2025-04-18T18:58:53.005" v="186" actId="47"/>
        <pc:sldMkLst>
          <pc:docMk/>
          <pc:sldMk cId="3731396623" sldId="258"/>
        </pc:sldMkLst>
      </pc:sldChg>
      <pc:sldChg chg="addSp delSp modSp mod">
        <pc:chgData name="Yehuda Chandra" userId="d1c70b72-f401-4ab7-8327-211c7eeb0989" providerId="ADAL" clId="{CADBD878-B68D-44F2-88CD-F77761813FA4}" dt="2025-04-18T20:43:34.237" v="446" actId="20577"/>
        <pc:sldMkLst>
          <pc:docMk/>
          <pc:sldMk cId="531272409" sldId="259"/>
        </pc:sldMkLst>
        <pc:spChg chg="add mod">
          <ac:chgData name="Yehuda Chandra" userId="d1c70b72-f401-4ab7-8327-211c7eeb0989" providerId="ADAL" clId="{CADBD878-B68D-44F2-88CD-F77761813FA4}" dt="2025-04-18T20:16:30.753" v="381" actId="14100"/>
          <ac:spMkLst>
            <pc:docMk/>
            <pc:sldMk cId="531272409" sldId="259"/>
            <ac:spMk id="2" creationId="{555C727A-0102-B18F-C9F8-CCC3922D7801}"/>
          </ac:spMkLst>
        </pc:spChg>
        <pc:spChg chg="add mod">
          <ac:chgData name="Yehuda Chandra" userId="d1c70b72-f401-4ab7-8327-211c7eeb0989" providerId="ADAL" clId="{CADBD878-B68D-44F2-88CD-F77761813FA4}" dt="2025-04-18T20:16:25.978" v="380" actId="14100"/>
          <ac:spMkLst>
            <pc:docMk/>
            <pc:sldMk cId="531272409" sldId="259"/>
            <ac:spMk id="6" creationId="{49EACADA-D88A-D635-7385-4DA8B2DAFBCE}"/>
          </ac:spMkLst>
        </pc:spChg>
        <pc:spChg chg="add mod">
          <ac:chgData name="Yehuda Chandra" userId="d1c70b72-f401-4ab7-8327-211c7eeb0989" providerId="ADAL" clId="{CADBD878-B68D-44F2-88CD-F77761813FA4}" dt="2025-04-18T20:24:37.392" v="439" actId="20577"/>
          <ac:spMkLst>
            <pc:docMk/>
            <pc:sldMk cId="531272409" sldId="259"/>
            <ac:spMk id="9" creationId="{D7F06EE6-F83F-17DE-7AC7-07726C9A6519}"/>
          </ac:spMkLst>
        </pc:spChg>
        <pc:spChg chg="add mod ord">
          <ac:chgData name="Yehuda Chandra" userId="d1c70b72-f401-4ab7-8327-211c7eeb0989" providerId="ADAL" clId="{CADBD878-B68D-44F2-88CD-F77761813FA4}" dt="2025-04-18T20:17:21.501" v="385" actId="14100"/>
          <ac:spMkLst>
            <pc:docMk/>
            <pc:sldMk cId="531272409" sldId="259"/>
            <ac:spMk id="11" creationId="{4BFD1492-FCB9-D6C0-0837-EA7B8C1D2122}"/>
          </ac:spMkLst>
        </pc:spChg>
        <pc:spChg chg="mod">
          <ac:chgData name="Yehuda Chandra" userId="d1c70b72-f401-4ab7-8327-211c7eeb0989" providerId="ADAL" clId="{CADBD878-B68D-44F2-88CD-F77761813FA4}" dt="2025-04-18T18:52:35.271" v="180" actId="1076"/>
          <ac:spMkLst>
            <pc:docMk/>
            <pc:sldMk cId="531272409" sldId="259"/>
            <ac:spMk id="15" creationId="{EED4FBDC-F60D-AF42-66E5-76327DD17926}"/>
          </ac:spMkLst>
        </pc:spChg>
        <pc:spChg chg="mod">
          <ac:chgData name="Yehuda Chandra" userId="d1c70b72-f401-4ab7-8327-211c7eeb0989" providerId="ADAL" clId="{CADBD878-B68D-44F2-88CD-F77761813FA4}" dt="2025-04-18T20:25:14.110" v="440" actId="1076"/>
          <ac:spMkLst>
            <pc:docMk/>
            <pc:sldMk cId="531272409" sldId="259"/>
            <ac:spMk id="23" creationId="{A968D160-0A77-C145-8397-A464D91DC096}"/>
          </ac:spMkLst>
        </pc:spChg>
        <pc:spChg chg="mod">
          <ac:chgData name="Yehuda Chandra" userId="d1c70b72-f401-4ab7-8327-211c7eeb0989" providerId="ADAL" clId="{CADBD878-B68D-44F2-88CD-F77761813FA4}" dt="2025-04-18T20:17:03.284" v="383" actId="14100"/>
          <ac:spMkLst>
            <pc:docMk/>
            <pc:sldMk cId="531272409" sldId="259"/>
            <ac:spMk id="31" creationId="{9FEDE5C1-729F-985C-2C5A-DF06FB28281A}"/>
          </ac:spMkLst>
        </pc:spChg>
        <pc:spChg chg="mod">
          <ac:chgData name="Yehuda Chandra" userId="d1c70b72-f401-4ab7-8327-211c7eeb0989" providerId="ADAL" clId="{CADBD878-B68D-44F2-88CD-F77761813FA4}" dt="2025-04-18T20:11:16.877" v="216"/>
          <ac:spMkLst>
            <pc:docMk/>
            <pc:sldMk cId="531272409" sldId="259"/>
            <ac:spMk id="44" creationId="{BC84C85F-6D7D-3262-3A1A-4EC23391C923}"/>
          </ac:spMkLst>
        </pc:spChg>
        <pc:spChg chg="mod">
          <ac:chgData name="Yehuda Chandra" userId="d1c70b72-f401-4ab7-8327-211c7eeb0989" providerId="ADAL" clId="{CADBD878-B68D-44F2-88CD-F77761813FA4}" dt="2025-04-18T20:43:34.237" v="446" actId="20577"/>
          <ac:spMkLst>
            <pc:docMk/>
            <pc:sldMk cId="531272409" sldId="259"/>
            <ac:spMk id="45" creationId="{CF218EA0-E0CA-6A47-F35A-CAB922E1B5CB}"/>
          </ac:spMkLst>
        </pc:spChg>
        <pc:spChg chg="mod">
          <ac:chgData name="Yehuda Chandra" userId="d1c70b72-f401-4ab7-8327-211c7eeb0989" providerId="ADAL" clId="{CADBD878-B68D-44F2-88CD-F77761813FA4}" dt="2025-04-18T20:29:33.361" v="441" actId="1076"/>
          <ac:spMkLst>
            <pc:docMk/>
            <pc:sldMk cId="531272409" sldId="259"/>
            <ac:spMk id="61" creationId="{65425C10-7E80-8696-866B-5275965A71C0}"/>
          </ac:spMkLst>
        </pc:spChg>
        <pc:spChg chg="del mod">
          <ac:chgData name="Yehuda Chandra" userId="d1c70b72-f401-4ab7-8327-211c7eeb0989" providerId="ADAL" clId="{CADBD878-B68D-44F2-88CD-F77761813FA4}" dt="2025-04-18T18:52:19.630" v="177" actId="478"/>
          <ac:spMkLst>
            <pc:docMk/>
            <pc:sldMk cId="531272409" sldId="259"/>
            <ac:spMk id="77" creationId="{2C4EE21A-6AED-F55D-BC30-8774407B02C7}"/>
          </ac:spMkLst>
        </pc:spChg>
        <pc:spChg chg="mod">
          <ac:chgData name="Yehuda Chandra" userId="d1c70b72-f401-4ab7-8327-211c7eeb0989" providerId="ADAL" clId="{CADBD878-B68D-44F2-88CD-F77761813FA4}" dt="2025-04-18T20:23:09.495" v="435" actId="20577"/>
          <ac:spMkLst>
            <pc:docMk/>
            <pc:sldMk cId="531272409" sldId="259"/>
            <ac:spMk id="80" creationId="{65353D03-4381-F0C6-0622-49CC8065055A}"/>
          </ac:spMkLst>
        </pc:spChg>
        <pc:spChg chg="mod">
          <ac:chgData name="Yehuda Chandra" userId="d1c70b72-f401-4ab7-8327-211c7eeb0989" providerId="ADAL" clId="{CADBD878-B68D-44F2-88CD-F77761813FA4}" dt="2025-04-18T20:11:29.498" v="236" actId="20577"/>
          <ac:spMkLst>
            <pc:docMk/>
            <pc:sldMk cId="531272409" sldId="259"/>
            <ac:spMk id="82" creationId="{863350B4-EC29-735C-B6B7-30F1A352D8E0}"/>
          </ac:spMkLst>
        </pc:spChg>
        <pc:spChg chg="del">
          <ac:chgData name="Yehuda Chandra" userId="d1c70b72-f401-4ab7-8327-211c7eeb0989" providerId="ADAL" clId="{CADBD878-B68D-44F2-88CD-F77761813FA4}" dt="2025-04-18T20:11:49.896" v="244" actId="478"/>
          <ac:spMkLst>
            <pc:docMk/>
            <pc:sldMk cId="531272409" sldId="259"/>
            <ac:spMk id="84" creationId="{CE99A993-5243-FCFC-44C0-D0746B1825A1}"/>
          </ac:spMkLst>
        </pc:spChg>
        <pc:picChg chg="add del mod">
          <ac:chgData name="Yehuda Chandra" userId="d1c70b72-f401-4ab7-8327-211c7eeb0989" providerId="ADAL" clId="{CADBD878-B68D-44F2-88CD-F77761813FA4}" dt="2025-04-18T18:25:59.641" v="2" actId="478"/>
          <ac:picMkLst>
            <pc:docMk/>
            <pc:sldMk cId="531272409" sldId="259"/>
            <ac:picMk id="2" creationId="{44087365-DF33-CCD4-47D6-D61233573BB7}"/>
          </ac:picMkLst>
        </pc:picChg>
        <pc:picChg chg="add mod">
          <ac:chgData name="Yehuda Chandra" userId="d1c70b72-f401-4ab7-8327-211c7eeb0989" providerId="ADAL" clId="{CADBD878-B68D-44F2-88CD-F77761813FA4}" dt="2025-04-18T20:12:01.040" v="246" actId="1076"/>
          <ac:picMkLst>
            <pc:docMk/>
            <pc:sldMk cId="531272409" sldId="259"/>
            <ac:picMk id="5" creationId="{D55B68E2-4A44-557C-8D73-0AF71B987314}"/>
          </ac:picMkLst>
        </pc:picChg>
        <pc:picChg chg="add mod">
          <ac:chgData name="Yehuda Chandra" userId="d1c70b72-f401-4ab7-8327-211c7eeb0989" providerId="ADAL" clId="{CADBD878-B68D-44F2-88CD-F77761813FA4}" dt="2025-04-18T20:22:03.996" v="400" actId="14100"/>
          <ac:picMkLst>
            <pc:docMk/>
            <pc:sldMk cId="531272409" sldId="259"/>
            <ac:picMk id="7" creationId="{8F83EE7B-5098-300B-025C-EA73B4064B0B}"/>
          </ac:picMkLst>
        </pc:picChg>
        <pc:picChg chg="add mod">
          <ac:chgData name="Yehuda Chandra" userId="d1c70b72-f401-4ab7-8327-211c7eeb0989" providerId="ADAL" clId="{CADBD878-B68D-44F2-88CD-F77761813FA4}" dt="2025-04-18T20:21:44.643" v="399" actId="1076"/>
          <ac:picMkLst>
            <pc:docMk/>
            <pc:sldMk cId="531272409" sldId="259"/>
            <ac:picMk id="10" creationId="{BC1DAF2E-C40C-8585-6174-4BB8652EFEE7}"/>
          </ac:picMkLst>
        </pc:picChg>
        <pc:picChg chg="mod">
          <ac:chgData name="Yehuda Chandra" userId="d1c70b72-f401-4ab7-8327-211c7eeb0989" providerId="ADAL" clId="{CADBD878-B68D-44F2-88CD-F77761813FA4}" dt="2025-04-18T20:23:36.021" v="437" actId="14100"/>
          <ac:picMkLst>
            <pc:docMk/>
            <pc:sldMk cId="531272409" sldId="259"/>
            <ac:picMk id="67" creationId="{AB6990E8-0F5C-7DE8-72FB-51BE38D9A17A}"/>
          </ac:picMkLst>
        </pc:picChg>
        <pc:picChg chg="mod">
          <ac:chgData name="Yehuda Chandra" userId="d1c70b72-f401-4ab7-8327-211c7eeb0989" providerId="ADAL" clId="{CADBD878-B68D-44F2-88CD-F77761813FA4}" dt="2025-04-18T18:49:21.342" v="166" actId="1076"/>
          <ac:picMkLst>
            <pc:docMk/>
            <pc:sldMk cId="531272409" sldId="259"/>
            <ac:picMk id="69" creationId="{578EE3BE-E7F8-8957-656D-C8334994CBDB}"/>
          </ac:picMkLst>
        </pc:picChg>
        <pc:picChg chg="del mod">
          <ac:chgData name="Yehuda Chandra" userId="d1c70b72-f401-4ab7-8327-211c7eeb0989" providerId="ADAL" clId="{CADBD878-B68D-44F2-88CD-F77761813FA4}" dt="2025-04-18T18:40:01.802" v="133" actId="478"/>
          <ac:picMkLst>
            <pc:docMk/>
            <pc:sldMk cId="531272409" sldId="259"/>
            <ac:picMk id="75" creationId="{BC784720-BF74-2AF8-3A7F-030834644036}"/>
          </ac:picMkLst>
        </pc:picChg>
        <pc:picChg chg="mod">
          <ac:chgData name="Yehuda Chandra" userId="d1c70b72-f401-4ab7-8327-211c7eeb0989" providerId="ADAL" clId="{CADBD878-B68D-44F2-88CD-F77761813FA4}" dt="2025-04-18T20:12:24.723" v="250" actId="14100"/>
          <ac:picMkLst>
            <pc:docMk/>
            <pc:sldMk cId="531272409" sldId="259"/>
            <ac:picMk id="85" creationId="{5D5C60E0-524A-EFA9-6603-904A76EAFB99}"/>
          </ac:picMkLst>
        </pc:picChg>
        <pc:picChg chg="add del">
          <ac:chgData name="Yehuda Chandra" userId="d1c70b72-f401-4ab7-8327-211c7eeb0989" providerId="ADAL" clId="{CADBD878-B68D-44F2-88CD-F77761813FA4}" dt="2025-04-18T20:09:45.088" v="198" actId="478"/>
          <ac:picMkLst>
            <pc:docMk/>
            <pc:sldMk cId="531272409" sldId="259"/>
            <ac:picMk id="87" creationId="{A0DEB681-1A8E-F97A-79A8-DB0D7995C454}"/>
          </ac:picMkLst>
        </pc:picChg>
        <pc:picChg chg="add del">
          <ac:chgData name="Yehuda Chandra" userId="d1c70b72-f401-4ab7-8327-211c7eeb0989" providerId="ADAL" clId="{CADBD878-B68D-44F2-88CD-F77761813FA4}" dt="2025-04-18T20:09:42.378" v="196" actId="478"/>
          <ac:picMkLst>
            <pc:docMk/>
            <pc:sldMk cId="531272409" sldId="259"/>
            <ac:picMk id="91" creationId="{576F8F20-C428-0A80-2ABA-248A2E08C6AD}"/>
          </ac:picMkLst>
        </pc:picChg>
        <pc:picChg chg="add del">
          <ac:chgData name="Yehuda Chandra" userId="d1c70b72-f401-4ab7-8327-211c7eeb0989" providerId="ADAL" clId="{CADBD878-B68D-44F2-88CD-F77761813FA4}" dt="2025-04-18T20:09:44.147" v="197" actId="478"/>
          <ac:picMkLst>
            <pc:docMk/>
            <pc:sldMk cId="531272409" sldId="259"/>
            <ac:picMk id="92" creationId="{DE0EA9EE-3589-6861-AF62-9B38C2E3E20D}"/>
          </ac:picMkLst>
        </pc:picChg>
        <pc:picChg chg="mod">
          <ac:chgData name="Yehuda Chandra" userId="d1c70b72-f401-4ab7-8327-211c7eeb0989" providerId="ADAL" clId="{CADBD878-B68D-44F2-88CD-F77761813FA4}" dt="2025-04-18T20:12:28.470" v="251" actId="14100"/>
          <ac:picMkLst>
            <pc:docMk/>
            <pc:sldMk cId="531272409" sldId="259"/>
            <ac:picMk id="93" creationId="{1D542A0A-F70B-048C-6962-AFB198BA551B}"/>
          </ac:picMkLst>
        </pc:picChg>
        <pc:picChg chg="add mod">
          <ac:chgData name="Yehuda Chandra" userId="d1c70b72-f401-4ab7-8327-211c7eeb0989" providerId="ADAL" clId="{CADBD878-B68D-44F2-88CD-F77761813FA4}" dt="2025-04-18T20:12:06.518" v="247" actId="1076"/>
          <ac:picMkLst>
            <pc:docMk/>
            <pc:sldMk cId="531272409" sldId="259"/>
            <ac:picMk id="1026" creationId="{B465D2C6-E906-D110-FBB1-B4E5B025CBE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4/18/2025</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5653E-AE1D-7463-D574-9BA76719354B}"/>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331AD990-BF45-1063-1C5C-B12A6E0C8D03}"/>
              </a:ext>
            </a:extLst>
          </p:cNvPr>
          <p:cNvSpPr/>
          <p:nvPr/>
        </p:nvSpPr>
        <p:spPr>
          <a:xfrm>
            <a:off x="0" y="0"/>
            <a:ext cx="43891200" cy="32918400"/>
          </a:xfrm>
          <a:prstGeom prst="rect">
            <a:avLst/>
          </a:prstGeom>
          <a:solidFill>
            <a:srgbClr val="FFF3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8C2ACD8-75DE-2276-120C-21A1D2DBE7D6}"/>
              </a:ext>
            </a:extLst>
          </p:cNvPr>
          <p:cNvSpPr txBox="1"/>
          <p:nvPr/>
        </p:nvSpPr>
        <p:spPr>
          <a:xfrm>
            <a:off x="32984920" y="12216858"/>
            <a:ext cx="5657401" cy="553992"/>
          </a:xfrm>
          <a:prstGeom prst="rect">
            <a:avLst/>
          </a:prstGeom>
          <a:noFill/>
        </p:spPr>
        <p:txBody>
          <a:bodyPr wrap="square" lIns="106674" tIns="53337" rIns="106674" bIns="53337" rtlCol="0">
            <a:spAutoFit/>
          </a:bodyPr>
          <a:lstStyle/>
          <a:p>
            <a:endParaRPr lang="en-US" sz="2900">
              <a:latin typeface="Cambria" panose="02040503050406030204" pitchFamily="18" charset="0"/>
            </a:endParaRPr>
          </a:p>
        </p:txBody>
      </p:sp>
      <p:sp>
        <p:nvSpPr>
          <p:cNvPr id="40" name="Rectangle 39">
            <a:extLst>
              <a:ext uri="{FF2B5EF4-FFF2-40B4-BE49-F238E27FC236}">
                <a16:creationId xmlns:a16="http://schemas.microsoft.com/office/drawing/2014/main" id="{3C2BE8F6-E40B-97A8-728E-0D121F45BAC2}"/>
              </a:ext>
            </a:extLst>
          </p:cNvPr>
          <p:cNvSpPr/>
          <p:nvPr/>
        </p:nvSpPr>
        <p:spPr>
          <a:xfrm>
            <a:off x="816049" y="728653"/>
            <a:ext cx="42259101" cy="4946006"/>
          </a:xfrm>
          <a:prstGeom prst="rect">
            <a:avLst/>
          </a:prstGeom>
          <a:solidFill>
            <a:srgbClr val="DEC8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DF0BBAAC-898A-652C-B0AB-130F22E68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129" y="1476730"/>
            <a:ext cx="2298576" cy="3042233"/>
          </a:xfrm>
          <a:prstGeom prst="rect">
            <a:avLst/>
          </a:prstGeom>
        </p:spPr>
      </p:pic>
      <p:sp>
        <p:nvSpPr>
          <p:cNvPr id="21" name="TextBox 20">
            <a:extLst>
              <a:ext uri="{FF2B5EF4-FFF2-40B4-BE49-F238E27FC236}">
                <a16:creationId xmlns:a16="http://schemas.microsoft.com/office/drawing/2014/main" id="{C84D1AB5-4BF1-3EF3-9EF0-8A082AC41716}"/>
              </a:ext>
            </a:extLst>
          </p:cNvPr>
          <p:cNvSpPr txBox="1"/>
          <p:nvPr/>
        </p:nvSpPr>
        <p:spPr>
          <a:xfrm>
            <a:off x="16459198" y="992556"/>
            <a:ext cx="10972800" cy="2092881"/>
          </a:xfrm>
          <a:prstGeom prst="rect">
            <a:avLst/>
          </a:prstGeom>
          <a:noFill/>
        </p:spPr>
        <p:txBody>
          <a:bodyPr wrap="square" rtlCol="0">
            <a:spAutoFit/>
          </a:bodyPr>
          <a:lstStyle/>
          <a:p>
            <a:pPr algn="ctr"/>
            <a:r>
              <a:rPr lang="en-US" sz="13000" dirty="0">
                <a:solidFill>
                  <a:srgbClr val="002060"/>
                </a:solidFill>
                <a:latin typeface="Britannic Bold" panose="020B0903060703020204" pitchFamily="34" charset="0"/>
              </a:rPr>
              <a:t>OutFind</a:t>
            </a:r>
          </a:p>
        </p:txBody>
      </p:sp>
      <p:sp>
        <p:nvSpPr>
          <p:cNvPr id="44" name="TextBox 43">
            <a:extLst>
              <a:ext uri="{FF2B5EF4-FFF2-40B4-BE49-F238E27FC236}">
                <a16:creationId xmlns:a16="http://schemas.microsoft.com/office/drawing/2014/main" id="{BC84C85F-6D7D-3262-3A1A-4EC23391C923}"/>
              </a:ext>
            </a:extLst>
          </p:cNvPr>
          <p:cNvSpPr txBox="1"/>
          <p:nvPr/>
        </p:nvSpPr>
        <p:spPr>
          <a:xfrm>
            <a:off x="13014738" y="3085437"/>
            <a:ext cx="17861721" cy="1169551"/>
          </a:xfrm>
          <a:prstGeom prst="rect">
            <a:avLst/>
          </a:prstGeom>
          <a:noFill/>
        </p:spPr>
        <p:txBody>
          <a:bodyPr wrap="square" rtlCol="0">
            <a:spAutoFit/>
          </a:bodyPr>
          <a:lstStyle/>
          <a:p>
            <a:r>
              <a:rPr lang="en-US" sz="7000" dirty="0">
                <a:solidFill>
                  <a:srgbClr val="002060"/>
                </a:solidFill>
                <a:latin typeface="Britannic Bold" panose="020B0903060703020204" pitchFamily="34" charset="0"/>
              </a:rPr>
              <a:t>Cecilia Lim, Sophia Harvey, Yehuda Chandra</a:t>
            </a:r>
          </a:p>
        </p:txBody>
      </p:sp>
      <p:sp>
        <p:nvSpPr>
          <p:cNvPr id="45" name="TextBox 44">
            <a:extLst>
              <a:ext uri="{FF2B5EF4-FFF2-40B4-BE49-F238E27FC236}">
                <a16:creationId xmlns:a16="http://schemas.microsoft.com/office/drawing/2014/main" id="{CF218EA0-E0CA-6A47-F35A-CAB922E1B5CB}"/>
              </a:ext>
            </a:extLst>
          </p:cNvPr>
          <p:cNvSpPr txBox="1"/>
          <p:nvPr/>
        </p:nvSpPr>
        <p:spPr>
          <a:xfrm>
            <a:off x="771052" y="4254988"/>
            <a:ext cx="42304098" cy="1169551"/>
          </a:xfrm>
          <a:prstGeom prst="rect">
            <a:avLst/>
          </a:prstGeom>
          <a:noFill/>
        </p:spPr>
        <p:txBody>
          <a:bodyPr wrap="square" rtlCol="0">
            <a:spAutoFit/>
          </a:bodyPr>
          <a:lstStyle/>
          <a:p>
            <a:pPr algn="ctr"/>
            <a:r>
              <a:rPr lang="en-US" sz="7000" dirty="0">
                <a:solidFill>
                  <a:srgbClr val="002060"/>
                </a:solidFill>
                <a:latin typeface="Britannic Bold" panose="020B0903060703020204" pitchFamily="34" charset="0"/>
              </a:rPr>
              <a:t>Innovation Scholars - Internet Engineering Cohort, University of New Hampshire, Durham, NH, 03824</a:t>
            </a:r>
          </a:p>
        </p:txBody>
      </p:sp>
      <p:pic>
        <p:nvPicPr>
          <p:cNvPr id="54" name="Picture 53" descr="A black text on a white background&#10;&#10;AI-generated content may be incorrect.">
            <a:extLst>
              <a:ext uri="{FF2B5EF4-FFF2-40B4-BE49-F238E27FC236}">
                <a16:creationId xmlns:a16="http://schemas.microsoft.com/office/drawing/2014/main" id="{77186263-5185-FE24-0E73-89A830D3B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5268" y="1184461"/>
            <a:ext cx="5321073" cy="3022203"/>
          </a:xfrm>
          <a:prstGeom prst="rect">
            <a:avLst/>
          </a:prstGeom>
        </p:spPr>
      </p:pic>
      <p:pic>
        <p:nvPicPr>
          <p:cNvPr id="3" name="Picture 2" descr="Blue text on a white background&#10;&#10;AI-generated content may be incorrect.">
            <a:extLst>
              <a:ext uri="{FF2B5EF4-FFF2-40B4-BE49-F238E27FC236}">
                <a16:creationId xmlns:a16="http://schemas.microsoft.com/office/drawing/2014/main" id="{2DE7FA33-16A2-DBCA-7FFD-B7F2311F63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0221" y="1907263"/>
            <a:ext cx="8001000" cy="1917192"/>
          </a:xfrm>
          <a:prstGeom prst="rect">
            <a:avLst/>
          </a:prstGeom>
        </p:spPr>
      </p:pic>
      <p:sp>
        <p:nvSpPr>
          <p:cNvPr id="8" name="Rectangle 7">
            <a:extLst>
              <a:ext uri="{FF2B5EF4-FFF2-40B4-BE49-F238E27FC236}">
                <a16:creationId xmlns:a16="http://schemas.microsoft.com/office/drawing/2014/main" id="{7F1AA237-41FF-6A52-6F89-99BB1A0946CF}"/>
              </a:ext>
            </a:extLst>
          </p:cNvPr>
          <p:cNvSpPr>
            <a:spLocks/>
          </p:cNvSpPr>
          <p:nvPr/>
        </p:nvSpPr>
        <p:spPr>
          <a:xfrm>
            <a:off x="13049948" y="6418410"/>
            <a:ext cx="17791300" cy="1613033"/>
          </a:xfrm>
          <a:prstGeom prst="rect">
            <a:avLst/>
          </a:prstGeom>
          <a:solidFill>
            <a:srgbClr val="DEC8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EF5772-B253-2FC3-B7B0-46738ED11404}"/>
              </a:ext>
            </a:extLst>
          </p:cNvPr>
          <p:cNvSpPr>
            <a:spLocks/>
          </p:cNvSpPr>
          <p:nvPr/>
        </p:nvSpPr>
        <p:spPr>
          <a:xfrm>
            <a:off x="31590343" y="6440198"/>
            <a:ext cx="11484807" cy="1613033"/>
          </a:xfrm>
          <a:prstGeom prst="rect">
            <a:avLst/>
          </a:prstGeom>
          <a:solidFill>
            <a:srgbClr val="DEC8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455183-F258-F844-AFAC-1AE74AF85BF1}"/>
              </a:ext>
            </a:extLst>
          </p:cNvPr>
          <p:cNvSpPr>
            <a:spLocks/>
          </p:cNvSpPr>
          <p:nvPr/>
        </p:nvSpPr>
        <p:spPr>
          <a:xfrm>
            <a:off x="816049" y="6403312"/>
            <a:ext cx="11484807" cy="1613033"/>
          </a:xfrm>
          <a:prstGeom prst="rect">
            <a:avLst/>
          </a:prstGeom>
          <a:solidFill>
            <a:srgbClr val="DEC8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ED4FBDC-F60D-AF42-66E5-76327DD17926}"/>
              </a:ext>
            </a:extLst>
          </p:cNvPr>
          <p:cNvSpPr/>
          <p:nvPr/>
        </p:nvSpPr>
        <p:spPr>
          <a:xfrm>
            <a:off x="13049948" y="8031443"/>
            <a:ext cx="17791300" cy="167454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56C2A9F-58CC-6984-0E96-5DA7E5A31775}"/>
              </a:ext>
            </a:extLst>
          </p:cNvPr>
          <p:cNvSpPr>
            <a:spLocks/>
          </p:cNvSpPr>
          <p:nvPr/>
        </p:nvSpPr>
        <p:spPr>
          <a:xfrm>
            <a:off x="13049948" y="25505552"/>
            <a:ext cx="17791300" cy="1613033"/>
          </a:xfrm>
          <a:prstGeom prst="rect">
            <a:avLst/>
          </a:prstGeom>
          <a:solidFill>
            <a:srgbClr val="DEC8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6ACEB4-F0C0-017B-1FF8-A6032DBF4D0F}"/>
              </a:ext>
            </a:extLst>
          </p:cNvPr>
          <p:cNvSpPr/>
          <p:nvPr/>
        </p:nvSpPr>
        <p:spPr>
          <a:xfrm>
            <a:off x="13049947" y="27118585"/>
            <a:ext cx="17791300" cy="50711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90CD2C3-1113-026F-215B-3A1AE3638182}"/>
              </a:ext>
            </a:extLst>
          </p:cNvPr>
          <p:cNvSpPr/>
          <p:nvPr/>
        </p:nvSpPr>
        <p:spPr>
          <a:xfrm>
            <a:off x="816049" y="8016345"/>
            <a:ext cx="11484804" cy="123808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CF48718-BF9E-B038-3835-9DEAC24042C8}"/>
              </a:ext>
            </a:extLst>
          </p:cNvPr>
          <p:cNvSpPr txBox="1"/>
          <p:nvPr/>
        </p:nvSpPr>
        <p:spPr>
          <a:xfrm>
            <a:off x="890511" y="8053231"/>
            <a:ext cx="11410342" cy="7017306"/>
          </a:xfrm>
          <a:prstGeom prst="rect">
            <a:avLst/>
          </a:prstGeom>
          <a:noFill/>
        </p:spPr>
        <p:txBody>
          <a:bodyPr wrap="square" rtlCol="0">
            <a:spAutoFit/>
          </a:bodyPr>
          <a:lstStyle/>
          <a:p>
            <a:r>
              <a:rPr lang="en-US" sz="4500">
                <a:solidFill>
                  <a:srgbClr val="002060"/>
                </a:solidFill>
                <a:latin typeface="Britannic Bold" panose="020B0903060703020204" pitchFamily="34" charset="0"/>
              </a:rPr>
              <a:t>Figuring out what to wear isn’t always easy. Oftentimes, students are unsure on what's appropriate for the occasion, if anything inside their limited closet is suitable, or are worried about what other people think about their own fashion choices. Creating the perfect outfit on top of an already demanding college schedule can oftentimes lead to an unnecessary amount of mental stress and precious time wasted.</a:t>
            </a:r>
          </a:p>
        </p:txBody>
      </p:sp>
      <p:pic>
        <p:nvPicPr>
          <p:cNvPr id="22" name="Picture 2">
            <a:extLst>
              <a:ext uri="{FF2B5EF4-FFF2-40B4-BE49-F238E27FC236}">
                <a16:creationId xmlns:a16="http://schemas.microsoft.com/office/drawing/2014/main" id="{71D7D2BC-DB26-732B-1391-064F3F482E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357"/>
          <a:stretch/>
        </p:blipFill>
        <p:spPr bwMode="auto">
          <a:xfrm>
            <a:off x="931357" y="15298512"/>
            <a:ext cx="5405892" cy="509870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968D160-0A77-C145-8397-A464D91DC096}"/>
              </a:ext>
            </a:extLst>
          </p:cNvPr>
          <p:cNvSpPr txBox="1"/>
          <p:nvPr/>
        </p:nvSpPr>
        <p:spPr>
          <a:xfrm>
            <a:off x="6386036" y="15061401"/>
            <a:ext cx="5963603" cy="4939814"/>
          </a:xfrm>
          <a:prstGeom prst="rect">
            <a:avLst/>
          </a:prstGeom>
          <a:noFill/>
        </p:spPr>
        <p:txBody>
          <a:bodyPr wrap="square" rtlCol="0">
            <a:spAutoFit/>
          </a:bodyPr>
          <a:lstStyle/>
          <a:p>
            <a:r>
              <a:rPr lang="en-US" sz="4500" dirty="0">
                <a:solidFill>
                  <a:srgbClr val="002060"/>
                </a:solidFill>
                <a:latin typeface="Britannic Bold" panose="020B0903060703020204" pitchFamily="34" charset="0"/>
              </a:rPr>
              <a:t>What if there was an app to easily organize your closet, generate unique outfits, share ideas, and ultimately eliminate outfit stress?</a:t>
            </a:r>
          </a:p>
        </p:txBody>
      </p:sp>
      <p:sp>
        <p:nvSpPr>
          <p:cNvPr id="26" name="Rectangle 25">
            <a:extLst>
              <a:ext uri="{FF2B5EF4-FFF2-40B4-BE49-F238E27FC236}">
                <a16:creationId xmlns:a16="http://schemas.microsoft.com/office/drawing/2014/main" id="{5F75B406-DC65-5A29-2B6A-CFC213242652}"/>
              </a:ext>
            </a:extLst>
          </p:cNvPr>
          <p:cNvSpPr>
            <a:spLocks/>
          </p:cNvSpPr>
          <p:nvPr/>
        </p:nvSpPr>
        <p:spPr>
          <a:xfrm>
            <a:off x="816049" y="21203731"/>
            <a:ext cx="11484807" cy="1613033"/>
          </a:xfrm>
          <a:prstGeom prst="rect">
            <a:avLst/>
          </a:prstGeom>
          <a:solidFill>
            <a:srgbClr val="DEC8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2889799-6464-D06F-2E17-021E349E317D}"/>
              </a:ext>
            </a:extLst>
          </p:cNvPr>
          <p:cNvSpPr/>
          <p:nvPr/>
        </p:nvSpPr>
        <p:spPr>
          <a:xfrm>
            <a:off x="814017" y="22816764"/>
            <a:ext cx="11484804" cy="937298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DFDFAC5-6832-46A8-6E64-86F3B27F2396}"/>
              </a:ext>
            </a:extLst>
          </p:cNvPr>
          <p:cNvSpPr/>
          <p:nvPr/>
        </p:nvSpPr>
        <p:spPr>
          <a:xfrm>
            <a:off x="31590346" y="8053230"/>
            <a:ext cx="11484804" cy="159720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A1F3A73-D121-EFAE-6850-749BCE50D8E0}"/>
              </a:ext>
            </a:extLst>
          </p:cNvPr>
          <p:cNvSpPr>
            <a:spLocks/>
          </p:cNvSpPr>
          <p:nvPr/>
        </p:nvSpPr>
        <p:spPr>
          <a:xfrm>
            <a:off x="31621786" y="24736483"/>
            <a:ext cx="11484807" cy="1724769"/>
          </a:xfrm>
          <a:prstGeom prst="rect">
            <a:avLst/>
          </a:prstGeom>
          <a:solidFill>
            <a:srgbClr val="DEC8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FEDE5C1-729F-985C-2C5A-DF06FB28281A}"/>
              </a:ext>
            </a:extLst>
          </p:cNvPr>
          <p:cNvSpPr/>
          <p:nvPr/>
        </p:nvSpPr>
        <p:spPr>
          <a:xfrm>
            <a:off x="31621782" y="26410361"/>
            <a:ext cx="11484804" cy="27774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0FBD3DF-F8A1-90B5-78BD-34B19103A433}"/>
              </a:ext>
            </a:extLst>
          </p:cNvPr>
          <p:cNvSpPr txBox="1"/>
          <p:nvPr/>
        </p:nvSpPr>
        <p:spPr>
          <a:xfrm>
            <a:off x="31590337" y="6693845"/>
            <a:ext cx="11484805" cy="1169551"/>
          </a:xfrm>
          <a:prstGeom prst="rect">
            <a:avLst/>
          </a:prstGeom>
          <a:noFill/>
        </p:spPr>
        <p:txBody>
          <a:bodyPr wrap="square" rtlCol="0">
            <a:spAutoFit/>
          </a:bodyPr>
          <a:lstStyle/>
          <a:p>
            <a:pPr algn="ctr"/>
            <a:r>
              <a:rPr lang="en-US" sz="7000" u="sng">
                <a:solidFill>
                  <a:srgbClr val="002060"/>
                </a:solidFill>
                <a:latin typeface="Britannic Bold" panose="020B0903060703020204" pitchFamily="34" charset="0"/>
              </a:rPr>
              <a:t>Statistics</a:t>
            </a:r>
          </a:p>
        </p:txBody>
      </p:sp>
      <p:sp>
        <p:nvSpPr>
          <p:cNvPr id="33" name="TextBox 32">
            <a:extLst>
              <a:ext uri="{FF2B5EF4-FFF2-40B4-BE49-F238E27FC236}">
                <a16:creationId xmlns:a16="http://schemas.microsoft.com/office/drawing/2014/main" id="{DA920A8A-2F4D-33B2-8048-D112381B6EF8}"/>
              </a:ext>
            </a:extLst>
          </p:cNvPr>
          <p:cNvSpPr txBox="1"/>
          <p:nvPr/>
        </p:nvSpPr>
        <p:spPr>
          <a:xfrm>
            <a:off x="853279" y="6628627"/>
            <a:ext cx="11484805" cy="1169551"/>
          </a:xfrm>
          <a:prstGeom prst="rect">
            <a:avLst/>
          </a:prstGeom>
          <a:noFill/>
        </p:spPr>
        <p:txBody>
          <a:bodyPr wrap="square" rtlCol="0">
            <a:spAutoFit/>
          </a:bodyPr>
          <a:lstStyle/>
          <a:p>
            <a:pPr algn="ctr"/>
            <a:r>
              <a:rPr lang="en-US" sz="7000" u="sng">
                <a:solidFill>
                  <a:srgbClr val="002060"/>
                </a:solidFill>
                <a:latin typeface="Britannic Bold" panose="020B0903060703020204" pitchFamily="34" charset="0"/>
              </a:rPr>
              <a:t>Problem</a:t>
            </a:r>
          </a:p>
        </p:txBody>
      </p:sp>
      <p:sp>
        <p:nvSpPr>
          <p:cNvPr id="34" name="TextBox 33">
            <a:extLst>
              <a:ext uri="{FF2B5EF4-FFF2-40B4-BE49-F238E27FC236}">
                <a16:creationId xmlns:a16="http://schemas.microsoft.com/office/drawing/2014/main" id="{5F0EF5EE-3C00-6AEF-B263-99BFF42E1CA1}"/>
              </a:ext>
            </a:extLst>
          </p:cNvPr>
          <p:cNvSpPr txBox="1"/>
          <p:nvPr/>
        </p:nvSpPr>
        <p:spPr>
          <a:xfrm>
            <a:off x="16203194" y="6623896"/>
            <a:ext cx="11484805" cy="1169551"/>
          </a:xfrm>
          <a:prstGeom prst="rect">
            <a:avLst/>
          </a:prstGeom>
          <a:noFill/>
        </p:spPr>
        <p:txBody>
          <a:bodyPr wrap="square" rtlCol="0">
            <a:spAutoFit/>
          </a:bodyPr>
          <a:lstStyle/>
          <a:p>
            <a:pPr algn="ctr"/>
            <a:r>
              <a:rPr lang="en-US" sz="7000" u="sng" dirty="0">
                <a:solidFill>
                  <a:srgbClr val="002060"/>
                </a:solidFill>
                <a:latin typeface="Britannic Bold" panose="020B0903060703020204" pitchFamily="34" charset="0"/>
              </a:rPr>
              <a:t>How OutFind Works</a:t>
            </a:r>
          </a:p>
        </p:txBody>
      </p:sp>
      <p:sp>
        <p:nvSpPr>
          <p:cNvPr id="35" name="TextBox 34">
            <a:extLst>
              <a:ext uri="{FF2B5EF4-FFF2-40B4-BE49-F238E27FC236}">
                <a16:creationId xmlns:a16="http://schemas.microsoft.com/office/drawing/2014/main" id="{371CA05C-55FC-3BD3-2A35-6BFB10965DA7}"/>
              </a:ext>
            </a:extLst>
          </p:cNvPr>
          <p:cNvSpPr txBox="1"/>
          <p:nvPr/>
        </p:nvSpPr>
        <p:spPr>
          <a:xfrm>
            <a:off x="31621782" y="24926318"/>
            <a:ext cx="11484805" cy="1169551"/>
          </a:xfrm>
          <a:prstGeom prst="rect">
            <a:avLst/>
          </a:prstGeom>
          <a:noFill/>
        </p:spPr>
        <p:txBody>
          <a:bodyPr wrap="square" rtlCol="0">
            <a:spAutoFit/>
          </a:bodyPr>
          <a:lstStyle/>
          <a:p>
            <a:pPr algn="ctr"/>
            <a:r>
              <a:rPr lang="en-US" sz="7000" u="sng" dirty="0">
                <a:solidFill>
                  <a:srgbClr val="002060"/>
                </a:solidFill>
                <a:latin typeface="Britannic Bold" panose="020B0903060703020204" pitchFamily="34" charset="0"/>
              </a:rPr>
              <a:t>Technologies Used</a:t>
            </a:r>
          </a:p>
        </p:txBody>
      </p:sp>
      <p:sp>
        <p:nvSpPr>
          <p:cNvPr id="36" name="TextBox 35">
            <a:extLst>
              <a:ext uri="{FF2B5EF4-FFF2-40B4-BE49-F238E27FC236}">
                <a16:creationId xmlns:a16="http://schemas.microsoft.com/office/drawing/2014/main" id="{AFA0CE3B-776E-083A-9899-43C4D2221CF4}"/>
              </a:ext>
            </a:extLst>
          </p:cNvPr>
          <p:cNvSpPr txBox="1"/>
          <p:nvPr/>
        </p:nvSpPr>
        <p:spPr>
          <a:xfrm>
            <a:off x="16203194" y="25711038"/>
            <a:ext cx="11484805" cy="1169551"/>
          </a:xfrm>
          <a:prstGeom prst="rect">
            <a:avLst/>
          </a:prstGeom>
          <a:noFill/>
        </p:spPr>
        <p:txBody>
          <a:bodyPr wrap="square" rtlCol="0">
            <a:spAutoFit/>
          </a:bodyPr>
          <a:lstStyle/>
          <a:p>
            <a:pPr algn="ctr"/>
            <a:r>
              <a:rPr lang="en-US" sz="7000" u="sng">
                <a:solidFill>
                  <a:srgbClr val="002060"/>
                </a:solidFill>
                <a:latin typeface="Britannic Bold" panose="020B0903060703020204" pitchFamily="34" charset="0"/>
              </a:rPr>
              <a:t>Future Implementations</a:t>
            </a:r>
          </a:p>
        </p:txBody>
      </p:sp>
      <p:sp>
        <p:nvSpPr>
          <p:cNvPr id="37" name="TextBox 36">
            <a:extLst>
              <a:ext uri="{FF2B5EF4-FFF2-40B4-BE49-F238E27FC236}">
                <a16:creationId xmlns:a16="http://schemas.microsoft.com/office/drawing/2014/main" id="{7E0F0FEA-B523-A673-2C24-0C00D4EE985E}"/>
              </a:ext>
            </a:extLst>
          </p:cNvPr>
          <p:cNvSpPr txBox="1"/>
          <p:nvPr/>
        </p:nvSpPr>
        <p:spPr>
          <a:xfrm>
            <a:off x="594846" y="21419434"/>
            <a:ext cx="11484805" cy="1169551"/>
          </a:xfrm>
          <a:prstGeom prst="rect">
            <a:avLst/>
          </a:prstGeom>
          <a:noFill/>
        </p:spPr>
        <p:txBody>
          <a:bodyPr wrap="square" rtlCol="0">
            <a:spAutoFit/>
          </a:bodyPr>
          <a:lstStyle/>
          <a:p>
            <a:pPr algn="ctr"/>
            <a:r>
              <a:rPr lang="en-US" sz="7000" u="sng">
                <a:solidFill>
                  <a:srgbClr val="002060"/>
                </a:solidFill>
                <a:latin typeface="Britannic Bold" panose="020B0903060703020204" pitchFamily="34" charset="0"/>
              </a:rPr>
              <a:t>Solution</a:t>
            </a:r>
          </a:p>
        </p:txBody>
      </p:sp>
      <p:pic>
        <p:nvPicPr>
          <p:cNvPr id="38" name="Picture 37" descr="A blue and red pie chart&#10;&#10;AI-generated content may be incorrect.">
            <a:extLst>
              <a:ext uri="{FF2B5EF4-FFF2-40B4-BE49-F238E27FC236}">
                <a16:creationId xmlns:a16="http://schemas.microsoft.com/office/drawing/2014/main" id="{734AF3A4-3325-FEFC-5814-B0E82CC58C5B}"/>
              </a:ext>
            </a:extLst>
          </p:cNvPr>
          <p:cNvPicPr>
            <a:picLocks noChangeAspect="1"/>
          </p:cNvPicPr>
          <p:nvPr/>
        </p:nvPicPr>
        <p:blipFill>
          <a:blip r:embed="rId6">
            <a:extLst>
              <a:ext uri="{28A0092B-C50C-407E-A947-70E740481C1C}">
                <a14:useLocalDpi xmlns:a14="http://schemas.microsoft.com/office/drawing/2010/main" val="0"/>
              </a:ext>
            </a:extLst>
          </a:blip>
          <a:srcRect l="2790" t="7135" r="2323" b="2874"/>
          <a:stretch/>
        </p:blipFill>
        <p:spPr>
          <a:xfrm>
            <a:off x="31670577" y="9676770"/>
            <a:ext cx="11324321" cy="6048041"/>
          </a:xfrm>
          <a:prstGeom prst="rect">
            <a:avLst/>
          </a:prstGeom>
        </p:spPr>
      </p:pic>
      <p:sp>
        <p:nvSpPr>
          <p:cNvPr id="42" name="TextBox 41">
            <a:extLst>
              <a:ext uri="{FF2B5EF4-FFF2-40B4-BE49-F238E27FC236}">
                <a16:creationId xmlns:a16="http://schemas.microsoft.com/office/drawing/2014/main" id="{91DB4C8E-CB45-04F4-3333-F32D91D476B9}"/>
              </a:ext>
            </a:extLst>
          </p:cNvPr>
          <p:cNvSpPr txBox="1"/>
          <p:nvPr/>
        </p:nvSpPr>
        <p:spPr>
          <a:xfrm>
            <a:off x="31621790" y="8191893"/>
            <a:ext cx="11484804" cy="1477328"/>
          </a:xfrm>
          <a:prstGeom prst="rect">
            <a:avLst/>
          </a:prstGeom>
          <a:noFill/>
        </p:spPr>
        <p:txBody>
          <a:bodyPr wrap="square" rtlCol="0">
            <a:spAutoFit/>
          </a:bodyPr>
          <a:lstStyle/>
          <a:p>
            <a:pPr algn="ctr"/>
            <a:r>
              <a:rPr lang="en-US" sz="4500">
                <a:solidFill>
                  <a:srgbClr val="002060"/>
                </a:solidFill>
                <a:latin typeface="Britannic Bold" panose="020B0903060703020204" pitchFamily="34" charset="0"/>
              </a:rPr>
              <a:t>Do you think that the time spent planning an outfit could be used better elsewhere?</a:t>
            </a:r>
          </a:p>
        </p:txBody>
      </p:sp>
      <p:cxnSp>
        <p:nvCxnSpPr>
          <p:cNvPr id="43" name="Straight Connector 42">
            <a:extLst>
              <a:ext uri="{FF2B5EF4-FFF2-40B4-BE49-F238E27FC236}">
                <a16:creationId xmlns:a16="http://schemas.microsoft.com/office/drawing/2014/main" id="{B9BB6F4F-4CC2-2C24-DC8A-C02AD41EE511}"/>
              </a:ext>
            </a:extLst>
          </p:cNvPr>
          <p:cNvCxnSpPr>
            <a:cxnSpLocks/>
          </p:cNvCxnSpPr>
          <p:nvPr/>
        </p:nvCxnSpPr>
        <p:spPr>
          <a:xfrm>
            <a:off x="31621790" y="15722892"/>
            <a:ext cx="11453360" cy="0"/>
          </a:xfrm>
          <a:prstGeom prst="line">
            <a:avLst/>
          </a:prstGeom>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7E3B8D03-4204-40DB-E1B1-F1B69512F38C}"/>
              </a:ext>
            </a:extLst>
          </p:cNvPr>
          <p:cNvSpPr txBox="1"/>
          <p:nvPr/>
        </p:nvSpPr>
        <p:spPr>
          <a:xfrm>
            <a:off x="31560436" y="15885232"/>
            <a:ext cx="11484804" cy="1477328"/>
          </a:xfrm>
          <a:prstGeom prst="rect">
            <a:avLst/>
          </a:prstGeom>
          <a:noFill/>
        </p:spPr>
        <p:txBody>
          <a:bodyPr wrap="square" rtlCol="0">
            <a:spAutoFit/>
          </a:bodyPr>
          <a:lstStyle/>
          <a:p>
            <a:pPr algn="ctr"/>
            <a:r>
              <a:rPr lang="en-US" sz="4500">
                <a:solidFill>
                  <a:srgbClr val="002060"/>
                </a:solidFill>
                <a:latin typeface="Britannic Bold" panose="020B0903060703020204" pitchFamily="34" charset="0"/>
              </a:rPr>
              <a:t>On average, how much time do you spend planning out an outfit?</a:t>
            </a:r>
          </a:p>
        </p:txBody>
      </p:sp>
      <p:cxnSp>
        <p:nvCxnSpPr>
          <p:cNvPr id="57" name="Straight Connector 56">
            <a:extLst>
              <a:ext uri="{FF2B5EF4-FFF2-40B4-BE49-F238E27FC236}">
                <a16:creationId xmlns:a16="http://schemas.microsoft.com/office/drawing/2014/main" id="{2C2C64FC-307A-2315-D9BB-F841EFF32931}"/>
              </a:ext>
            </a:extLst>
          </p:cNvPr>
          <p:cNvCxnSpPr>
            <a:cxnSpLocks/>
          </p:cNvCxnSpPr>
          <p:nvPr/>
        </p:nvCxnSpPr>
        <p:spPr>
          <a:xfrm>
            <a:off x="31621783" y="23184978"/>
            <a:ext cx="11453360" cy="0"/>
          </a:xfrm>
          <a:prstGeom prst="line">
            <a:avLst/>
          </a:prstGeom>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B8599521-E8F8-3F8E-CA2B-ED366640623A}"/>
              </a:ext>
            </a:extLst>
          </p:cNvPr>
          <p:cNvSpPr txBox="1"/>
          <p:nvPr/>
        </p:nvSpPr>
        <p:spPr>
          <a:xfrm>
            <a:off x="31560436" y="23194318"/>
            <a:ext cx="11484804" cy="830997"/>
          </a:xfrm>
          <a:prstGeom prst="rect">
            <a:avLst/>
          </a:prstGeom>
          <a:noFill/>
        </p:spPr>
        <p:txBody>
          <a:bodyPr wrap="square" rtlCol="0">
            <a:spAutoFit/>
          </a:bodyPr>
          <a:lstStyle/>
          <a:p>
            <a:pPr algn="ctr"/>
            <a:r>
              <a:rPr lang="en-US" sz="4500">
                <a:solidFill>
                  <a:srgbClr val="002060"/>
                </a:solidFill>
                <a:latin typeface="Britannic Bold" panose="020B0903060703020204" pitchFamily="34" charset="0"/>
              </a:rPr>
              <a:t>Surveyed </a:t>
            </a:r>
            <a:r>
              <a:rPr lang="en-US" sz="4800" b="1">
                <a:latin typeface="Cambria" panose="02040503050406030204" pitchFamily="18" charset="0"/>
              </a:rPr>
              <a:t>~</a:t>
            </a:r>
            <a:r>
              <a:rPr lang="en-US" sz="4500">
                <a:solidFill>
                  <a:srgbClr val="002060"/>
                </a:solidFill>
                <a:latin typeface="Britannic Bold" panose="020B0903060703020204" pitchFamily="34" charset="0"/>
              </a:rPr>
              <a:t>100 UNH Students </a:t>
            </a:r>
          </a:p>
        </p:txBody>
      </p:sp>
      <p:pic>
        <p:nvPicPr>
          <p:cNvPr id="67" name="Picture 12" descr="Premium Vector | Glasses male lawyer business casual black and white 2D  cartoon character">
            <a:extLst>
              <a:ext uri="{FF2B5EF4-FFF2-40B4-BE49-F238E27FC236}">
                <a16:creationId xmlns:a16="http://schemas.microsoft.com/office/drawing/2014/main" id="{AB6990E8-0F5C-7DE8-72FB-51BE38D9A17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430" t="6465" r="9478" b="5261"/>
          <a:stretch/>
        </p:blipFill>
        <p:spPr bwMode="auto">
          <a:xfrm>
            <a:off x="8767482" y="26344038"/>
            <a:ext cx="3497852" cy="5808608"/>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65425C10-7E80-8696-866B-5275965A71C0}"/>
              </a:ext>
            </a:extLst>
          </p:cNvPr>
          <p:cNvSpPr txBox="1"/>
          <p:nvPr/>
        </p:nvSpPr>
        <p:spPr>
          <a:xfrm>
            <a:off x="936962" y="22973628"/>
            <a:ext cx="11410342" cy="9094797"/>
          </a:xfrm>
          <a:prstGeom prst="rect">
            <a:avLst/>
          </a:prstGeom>
          <a:noFill/>
        </p:spPr>
        <p:txBody>
          <a:bodyPr wrap="square" rtlCol="0">
            <a:spAutoFit/>
          </a:bodyPr>
          <a:lstStyle/>
          <a:p>
            <a:r>
              <a:rPr lang="en-US" sz="4500" dirty="0">
                <a:solidFill>
                  <a:srgbClr val="002060"/>
                </a:solidFill>
                <a:latin typeface="Britannic Bold" panose="020B0903060703020204" pitchFamily="34" charset="0"/>
              </a:rPr>
              <a:t>OutFind is a free and intuitive social media and outfit inspiration app that allows its users to:</a:t>
            </a:r>
          </a:p>
          <a:p>
            <a:endParaRPr lang="en-US" sz="4500" dirty="0">
              <a:solidFill>
                <a:srgbClr val="002060"/>
              </a:solidFill>
              <a:latin typeface="Britannic Bold" panose="020B0903060703020204" pitchFamily="34" charset="0"/>
            </a:endParaRPr>
          </a:p>
          <a:p>
            <a:r>
              <a:rPr lang="en-US" sz="4500" dirty="0">
                <a:solidFill>
                  <a:srgbClr val="002060"/>
                </a:solidFill>
                <a:latin typeface="Britannic Bold" panose="020B0903060703020204" pitchFamily="34" charset="0"/>
              </a:rPr>
              <a:t>- Find outfit inspiration from other profiles</a:t>
            </a:r>
          </a:p>
          <a:p>
            <a:r>
              <a:rPr lang="en-US" sz="4500" dirty="0">
                <a:solidFill>
                  <a:srgbClr val="002060"/>
                </a:solidFill>
                <a:latin typeface="Britannic Bold" panose="020B0903060703020204" pitchFamily="34" charset="0"/>
              </a:rPr>
              <a:t>- Create outfit combos using AI</a:t>
            </a:r>
          </a:p>
          <a:p>
            <a:r>
              <a:rPr lang="en-US" sz="4500" dirty="0">
                <a:solidFill>
                  <a:srgbClr val="002060"/>
                </a:solidFill>
                <a:latin typeface="Britannic Bold" panose="020B0903060703020204" pitchFamily="34" charset="0"/>
              </a:rPr>
              <a:t>- Post public outfits</a:t>
            </a:r>
          </a:p>
          <a:p>
            <a:r>
              <a:rPr lang="en-US" sz="4500" dirty="0">
                <a:solidFill>
                  <a:srgbClr val="002060"/>
                </a:solidFill>
                <a:latin typeface="Britannic Bold" panose="020B0903060703020204" pitchFamily="34" charset="0"/>
              </a:rPr>
              <a:t>- Manually design your own</a:t>
            </a:r>
          </a:p>
          <a:p>
            <a:r>
              <a:rPr lang="en-US" sz="4500" dirty="0">
                <a:solidFill>
                  <a:srgbClr val="002060"/>
                </a:solidFill>
                <a:latin typeface="Britannic Bold" panose="020B0903060703020204" pitchFamily="34" charset="0"/>
              </a:rPr>
              <a:t>  outfit</a:t>
            </a:r>
          </a:p>
          <a:p>
            <a:r>
              <a:rPr lang="en-US" sz="4500" dirty="0">
                <a:solidFill>
                  <a:srgbClr val="002060"/>
                </a:solidFill>
                <a:latin typeface="Britannic Bold" panose="020B0903060703020204" pitchFamily="34" charset="0"/>
              </a:rPr>
              <a:t>- Store clothes in the virtual </a:t>
            </a:r>
          </a:p>
          <a:p>
            <a:r>
              <a:rPr lang="en-US" sz="4500" dirty="0">
                <a:solidFill>
                  <a:srgbClr val="002060"/>
                </a:solidFill>
                <a:latin typeface="Britannic Bold" panose="020B0903060703020204" pitchFamily="34" charset="0"/>
              </a:rPr>
              <a:t>  wardrobe</a:t>
            </a:r>
          </a:p>
          <a:p>
            <a:r>
              <a:rPr lang="en-US" sz="4500" dirty="0">
                <a:solidFill>
                  <a:srgbClr val="002060"/>
                </a:solidFill>
                <a:latin typeface="Britannic Bold" panose="020B0903060703020204" pitchFamily="34" charset="0"/>
              </a:rPr>
              <a:t>- Discover your new and </a:t>
            </a:r>
          </a:p>
          <a:p>
            <a:r>
              <a:rPr lang="en-US" sz="4500" dirty="0">
                <a:solidFill>
                  <a:srgbClr val="002060"/>
                </a:solidFill>
                <a:latin typeface="Britannic Bold" panose="020B0903060703020204" pitchFamily="34" charset="0"/>
              </a:rPr>
              <a:t>  improved style!</a:t>
            </a:r>
          </a:p>
        </p:txBody>
      </p:sp>
      <p:pic>
        <p:nvPicPr>
          <p:cNvPr id="69" name="Picture 68" descr="A pie chart with numbers and a number of percentages&#10;&#10;AI-generated content may be incorrect.">
            <a:extLst>
              <a:ext uri="{FF2B5EF4-FFF2-40B4-BE49-F238E27FC236}">
                <a16:creationId xmlns:a16="http://schemas.microsoft.com/office/drawing/2014/main" id="{578EE3BE-E7F8-8957-656D-C8334994CBDB}"/>
              </a:ext>
            </a:extLst>
          </p:cNvPr>
          <p:cNvPicPr>
            <a:picLocks noChangeAspect="1"/>
          </p:cNvPicPr>
          <p:nvPr/>
        </p:nvPicPr>
        <p:blipFill>
          <a:blip r:embed="rId8">
            <a:extLst>
              <a:ext uri="{28A0092B-C50C-407E-A947-70E740481C1C}">
                <a14:useLocalDpi xmlns:a14="http://schemas.microsoft.com/office/drawing/2010/main" val="0"/>
              </a:ext>
            </a:extLst>
          </a:blip>
          <a:srcRect l="2527" t="14993" r="7769" b="11180"/>
          <a:stretch/>
        </p:blipFill>
        <p:spPr>
          <a:xfrm>
            <a:off x="31621782" y="17589235"/>
            <a:ext cx="11369402" cy="5290998"/>
          </a:xfrm>
          <a:prstGeom prst="rect">
            <a:avLst/>
          </a:prstGeom>
        </p:spPr>
      </p:pic>
      <p:sp>
        <p:nvSpPr>
          <p:cNvPr id="80" name="TextBox 79">
            <a:extLst>
              <a:ext uri="{FF2B5EF4-FFF2-40B4-BE49-F238E27FC236}">
                <a16:creationId xmlns:a16="http://schemas.microsoft.com/office/drawing/2014/main" id="{65353D03-4381-F0C6-0622-49CC8065055A}"/>
              </a:ext>
            </a:extLst>
          </p:cNvPr>
          <p:cNvSpPr txBox="1"/>
          <p:nvPr/>
        </p:nvSpPr>
        <p:spPr>
          <a:xfrm>
            <a:off x="13019461" y="27314286"/>
            <a:ext cx="17791299" cy="5632311"/>
          </a:xfrm>
          <a:prstGeom prst="rect">
            <a:avLst/>
          </a:prstGeom>
          <a:noFill/>
        </p:spPr>
        <p:txBody>
          <a:bodyPr wrap="square" rtlCol="0">
            <a:spAutoFit/>
          </a:bodyPr>
          <a:lstStyle/>
          <a:p>
            <a:r>
              <a:rPr lang="en-US" sz="4500" dirty="0">
                <a:solidFill>
                  <a:srgbClr val="002060"/>
                </a:solidFill>
                <a:latin typeface="Britannic Bold" panose="020B0903060703020204" pitchFamily="34" charset="0"/>
              </a:rPr>
              <a:t> - Develop a calendar planner to organize future outfit ideas</a:t>
            </a:r>
          </a:p>
          <a:p>
            <a:r>
              <a:rPr lang="en-US" sz="4500" dirty="0">
                <a:solidFill>
                  <a:srgbClr val="002060"/>
                </a:solidFill>
                <a:latin typeface="Britannic Bold" panose="020B0903060703020204" pitchFamily="34" charset="0"/>
              </a:rPr>
              <a:t> - Add item descriptions and links to the respective store pages</a:t>
            </a:r>
          </a:p>
          <a:p>
            <a:r>
              <a:rPr lang="en-US" sz="4500" dirty="0">
                <a:solidFill>
                  <a:srgbClr val="002060"/>
                </a:solidFill>
                <a:latin typeface="Britannic Bold" panose="020B0903060703020204" pitchFamily="34" charset="0"/>
              </a:rPr>
              <a:t> - Build chat and comment features between users and posts</a:t>
            </a:r>
          </a:p>
          <a:p>
            <a:r>
              <a:rPr lang="en-US" sz="4500" dirty="0">
                <a:solidFill>
                  <a:srgbClr val="002060"/>
                </a:solidFill>
                <a:latin typeface="Britannic Bold" panose="020B0903060703020204" pitchFamily="34" charset="0"/>
              </a:rPr>
              <a:t> - Generate “For You Pages” based on individual content preferences</a:t>
            </a:r>
          </a:p>
          <a:p>
            <a:r>
              <a:rPr lang="en-US" sz="4500" dirty="0">
                <a:solidFill>
                  <a:srgbClr val="002060"/>
                </a:solidFill>
                <a:latin typeface="Britannic Bold" panose="020B0903060703020204" pitchFamily="34" charset="0"/>
              </a:rPr>
              <a:t> - Create local marketplace to buy and sell new or used clothes</a:t>
            </a:r>
          </a:p>
          <a:p>
            <a:r>
              <a:rPr lang="en-US" sz="4500" dirty="0">
                <a:solidFill>
                  <a:srgbClr val="002060"/>
                </a:solidFill>
                <a:latin typeface="Britannic Bold" panose="020B0903060703020204" pitchFamily="34" charset="0"/>
              </a:rPr>
              <a:t> - Import size measurements and preferences settings </a:t>
            </a:r>
          </a:p>
          <a:p>
            <a:endParaRPr lang="en-US" sz="4500" dirty="0">
              <a:solidFill>
                <a:srgbClr val="002060"/>
              </a:solidFill>
              <a:latin typeface="Britannic Bold" panose="020B0903060703020204" pitchFamily="34" charset="0"/>
            </a:endParaRPr>
          </a:p>
          <a:p>
            <a:pPr algn="ctr"/>
            <a:endParaRPr lang="en-US" sz="4500" dirty="0">
              <a:solidFill>
                <a:srgbClr val="002060"/>
              </a:solidFill>
              <a:latin typeface="Britannic Bold" panose="020B0903060703020204" pitchFamily="34" charset="0"/>
            </a:endParaRPr>
          </a:p>
        </p:txBody>
      </p:sp>
      <p:sp>
        <p:nvSpPr>
          <p:cNvPr id="82" name="TextBox 81">
            <a:extLst>
              <a:ext uri="{FF2B5EF4-FFF2-40B4-BE49-F238E27FC236}">
                <a16:creationId xmlns:a16="http://schemas.microsoft.com/office/drawing/2014/main" id="{863350B4-EC29-735C-B6B7-30F1A352D8E0}"/>
              </a:ext>
            </a:extLst>
          </p:cNvPr>
          <p:cNvSpPr txBox="1"/>
          <p:nvPr/>
        </p:nvSpPr>
        <p:spPr>
          <a:xfrm>
            <a:off x="31708116" y="26410360"/>
            <a:ext cx="11484804" cy="784830"/>
          </a:xfrm>
          <a:prstGeom prst="rect">
            <a:avLst/>
          </a:prstGeom>
          <a:noFill/>
        </p:spPr>
        <p:txBody>
          <a:bodyPr wrap="square" rtlCol="0">
            <a:spAutoFit/>
          </a:bodyPr>
          <a:lstStyle/>
          <a:p>
            <a:pPr algn="ctr"/>
            <a:r>
              <a:rPr lang="en-US" sz="4500" dirty="0">
                <a:solidFill>
                  <a:srgbClr val="002060"/>
                </a:solidFill>
                <a:latin typeface="Britannic Bold" panose="020B0903060703020204" pitchFamily="34" charset="0"/>
              </a:rPr>
              <a:t>Front End                  Back End</a:t>
            </a:r>
          </a:p>
        </p:txBody>
      </p:sp>
      <p:pic>
        <p:nvPicPr>
          <p:cNvPr id="85" name="Picture 12" descr="Python (programming language) - Wikipedia">
            <a:extLst>
              <a:ext uri="{FF2B5EF4-FFF2-40B4-BE49-F238E27FC236}">
                <a16:creationId xmlns:a16="http://schemas.microsoft.com/office/drawing/2014/main" id="{5D5C60E0-524A-EFA9-6603-904A76EAFB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16875" y="27195189"/>
            <a:ext cx="1668015" cy="183169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Flask Logo PNG Transparent &amp; SVG Vector - Freebie Supply">
            <a:extLst>
              <a:ext uri="{FF2B5EF4-FFF2-40B4-BE49-F238E27FC236}">
                <a16:creationId xmlns:a16="http://schemas.microsoft.com/office/drawing/2014/main" id="{1D542A0A-F70B-048C-6962-AFB198BA551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211356" y="27058687"/>
            <a:ext cx="1424985" cy="18316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Xcode - Wikipedia">
            <a:extLst>
              <a:ext uri="{FF2B5EF4-FFF2-40B4-BE49-F238E27FC236}">
                <a16:creationId xmlns:a16="http://schemas.microsoft.com/office/drawing/2014/main" id="{D55B68E2-4A44-557C-8D73-0AF71B98731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412608" y="27161079"/>
            <a:ext cx="1935934" cy="19359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creen shot of a phone&#10;&#10;AI-generated content may be incorrect.">
            <a:extLst>
              <a:ext uri="{FF2B5EF4-FFF2-40B4-BE49-F238E27FC236}">
                <a16:creationId xmlns:a16="http://schemas.microsoft.com/office/drawing/2014/main" id="{8F83EE7B-5098-300B-025C-EA73B4064B0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661263" y="8457662"/>
            <a:ext cx="7781782" cy="15945773"/>
          </a:xfrm>
          <a:prstGeom prst="rect">
            <a:avLst/>
          </a:prstGeom>
        </p:spPr>
      </p:pic>
      <p:pic>
        <p:nvPicPr>
          <p:cNvPr id="10" name="Picture 9" descr="A screenshot of a cellphone&#10;&#10;AI-generated content may be incorrect.">
            <a:extLst>
              <a:ext uri="{FF2B5EF4-FFF2-40B4-BE49-F238E27FC236}">
                <a16:creationId xmlns:a16="http://schemas.microsoft.com/office/drawing/2014/main" id="{BC1DAF2E-C40C-8585-6174-4BB8652EFEE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448157" y="8452917"/>
            <a:ext cx="7730243" cy="15950518"/>
          </a:xfrm>
          <a:prstGeom prst="rect">
            <a:avLst/>
          </a:prstGeom>
        </p:spPr>
      </p:pic>
      <p:pic>
        <p:nvPicPr>
          <p:cNvPr id="1026" name="Picture 2" descr="Swift Logo PNG Transparent &amp; SVG Vector ...">
            <a:extLst>
              <a:ext uri="{FF2B5EF4-FFF2-40B4-BE49-F238E27FC236}">
                <a16:creationId xmlns:a16="http://schemas.microsoft.com/office/drawing/2014/main" id="{B465D2C6-E906-D110-FBB1-B4E5B025CBE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155839" y="27314781"/>
            <a:ext cx="1668015" cy="16680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55C727A-0102-B18F-C9F8-CCC3922D7801}"/>
              </a:ext>
            </a:extLst>
          </p:cNvPr>
          <p:cNvSpPr>
            <a:spLocks/>
          </p:cNvSpPr>
          <p:nvPr/>
        </p:nvSpPr>
        <p:spPr>
          <a:xfrm>
            <a:off x="31621782" y="29857074"/>
            <a:ext cx="11571141" cy="1328792"/>
          </a:xfrm>
          <a:prstGeom prst="rect">
            <a:avLst/>
          </a:prstGeom>
          <a:solidFill>
            <a:srgbClr val="DEC8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9EACADA-D88A-D635-7385-4DA8B2DAFBCE}"/>
              </a:ext>
            </a:extLst>
          </p:cNvPr>
          <p:cNvSpPr txBox="1"/>
          <p:nvPr/>
        </p:nvSpPr>
        <p:spPr>
          <a:xfrm>
            <a:off x="31894818" y="29852129"/>
            <a:ext cx="11298102" cy="1169551"/>
          </a:xfrm>
          <a:prstGeom prst="rect">
            <a:avLst/>
          </a:prstGeom>
          <a:noFill/>
        </p:spPr>
        <p:txBody>
          <a:bodyPr wrap="square" rtlCol="0">
            <a:spAutoFit/>
          </a:bodyPr>
          <a:lstStyle/>
          <a:p>
            <a:pPr algn="ctr"/>
            <a:r>
              <a:rPr lang="en-US" sz="7000" u="sng" dirty="0">
                <a:solidFill>
                  <a:srgbClr val="002060"/>
                </a:solidFill>
                <a:latin typeface="Britannic Bold" panose="020B0903060703020204" pitchFamily="34" charset="0"/>
              </a:rPr>
              <a:t>Acknowledgements</a:t>
            </a:r>
          </a:p>
        </p:txBody>
      </p:sp>
      <p:sp>
        <p:nvSpPr>
          <p:cNvPr id="11" name="Rectangle 10">
            <a:extLst>
              <a:ext uri="{FF2B5EF4-FFF2-40B4-BE49-F238E27FC236}">
                <a16:creationId xmlns:a16="http://schemas.microsoft.com/office/drawing/2014/main" id="{4BFD1492-FCB9-D6C0-0837-EA7B8C1D2122}"/>
              </a:ext>
            </a:extLst>
          </p:cNvPr>
          <p:cNvSpPr/>
          <p:nvPr/>
        </p:nvSpPr>
        <p:spPr>
          <a:xfrm>
            <a:off x="31621779" y="31185867"/>
            <a:ext cx="11571141" cy="10038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7F06EE6-F83F-17DE-7AC7-07726C9A6519}"/>
              </a:ext>
            </a:extLst>
          </p:cNvPr>
          <p:cNvSpPr txBox="1"/>
          <p:nvPr/>
        </p:nvSpPr>
        <p:spPr>
          <a:xfrm>
            <a:off x="31621782" y="31283595"/>
            <a:ext cx="11484804" cy="784830"/>
          </a:xfrm>
          <a:prstGeom prst="rect">
            <a:avLst/>
          </a:prstGeom>
          <a:noFill/>
        </p:spPr>
        <p:txBody>
          <a:bodyPr wrap="square" rtlCol="0">
            <a:spAutoFit/>
          </a:bodyPr>
          <a:lstStyle/>
          <a:p>
            <a:pPr algn="ctr"/>
            <a:r>
              <a:rPr lang="en-US" sz="4500" dirty="0">
                <a:solidFill>
                  <a:srgbClr val="002060"/>
                </a:solidFill>
                <a:latin typeface="Britannic Bold" panose="020B0903060703020204" pitchFamily="34" charset="0"/>
              </a:rPr>
              <a:t>Instructors: Kyle Ouellette &amp; Dean Sullivan</a:t>
            </a:r>
          </a:p>
        </p:txBody>
      </p:sp>
    </p:spTree>
    <p:extLst>
      <p:ext uri="{BB962C8B-B14F-4D97-AF65-F5344CB8AC3E}">
        <p14:creationId xmlns:p14="http://schemas.microsoft.com/office/powerpoint/2010/main" val="5312724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22</TotalTime>
  <Words>306</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Britannic Bold</vt:lpstr>
      <vt:lpstr>Calibri</vt:lpstr>
      <vt:lpstr>Calibri Light</vt:lpstr>
      <vt:lpstr>Cambria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Yehuda Chandra</cp:lastModifiedBy>
  <cp:revision>1</cp:revision>
  <dcterms:created xsi:type="dcterms:W3CDTF">2016-03-05T16:55:12Z</dcterms:created>
  <dcterms:modified xsi:type="dcterms:W3CDTF">2025-04-18T20:43:37Z</dcterms:modified>
</cp:coreProperties>
</file>