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62" r:id="rId5"/>
    <p:sldId id="261" r:id="rId6"/>
  </p:sldIdLst>
  <p:sldSz cx="43891200" cy="32918400"/>
  <p:notesSz cx="7077075" cy="9363075"/>
  <p:defaultTextStyle>
    <a:defPPr>
      <a:defRPr lang="en-US"/>
    </a:defPPr>
    <a:lvl1pPr algn="ctr" rtl="0" fontAlgn="base">
      <a:spcBef>
        <a:spcPct val="0"/>
      </a:spcBef>
      <a:spcAft>
        <a:spcPct val="0"/>
      </a:spcAft>
      <a:defRPr sz="3686" b="1" kern="1200">
        <a:solidFill>
          <a:srgbClr val="FF9900"/>
        </a:solidFill>
        <a:latin typeface="Arial" charset="0"/>
        <a:ea typeface="+mn-ea"/>
        <a:cs typeface="+mn-cs"/>
      </a:defRPr>
    </a:lvl1pPr>
    <a:lvl2pPr marL="391866" algn="ctr" rtl="0" fontAlgn="base">
      <a:spcBef>
        <a:spcPct val="0"/>
      </a:spcBef>
      <a:spcAft>
        <a:spcPct val="0"/>
      </a:spcAft>
      <a:defRPr sz="3686" b="1" kern="1200">
        <a:solidFill>
          <a:srgbClr val="FF9900"/>
        </a:solidFill>
        <a:latin typeface="Arial" charset="0"/>
        <a:ea typeface="+mn-ea"/>
        <a:cs typeface="+mn-cs"/>
      </a:defRPr>
    </a:lvl2pPr>
    <a:lvl3pPr marL="783732" algn="ctr" rtl="0" fontAlgn="base">
      <a:spcBef>
        <a:spcPct val="0"/>
      </a:spcBef>
      <a:spcAft>
        <a:spcPct val="0"/>
      </a:spcAft>
      <a:defRPr sz="3686" b="1" kern="1200">
        <a:solidFill>
          <a:srgbClr val="FF9900"/>
        </a:solidFill>
        <a:latin typeface="Arial" charset="0"/>
        <a:ea typeface="+mn-ea"/>
        <a:cs typeface="+mn-cs"/>
      </a:defRPr>
    </a:lvl3pPr>
    <a:lvl4pPr marL="1175598" algn="ctr" rtl="0" fontAlgn="base">
      <a:spcBef>
        <a:spcPct val="0"/>
      </a:spcBef>
      <a:spcAft>
        <a:spcPct val="0"/>
      </a:spcAft>
      <a:defRPr sz="3686" b="1" kern="1200">
        <a:solidFill>
          <a:srgbClr val="FF9900"/>
        </a:solidFill>
        <a:latin typeface="Arial" charset="0"/>
        <a:ea typeface="+mn-ea"/>
        <a:cs typeface="+mn-cs"/>
      </a:defRPr>
    </a:lvl4pPr>
    <a:lvl5pPr marL="1567464" algn="ctr" rtl="0" fontAlgn="base">
      <a:spcBef>
        <a:spcPct val="0"/>
      </a:spcBef>
      <a:spcAft>
        <a:spcPct val="0"/>
      </a:spcAft>
      <a:defRPr sz="3686" b="1" kern="1200">
        <a:solidFill>
          <a:srgbClr val="FF9900"/>
        </a:solidFill>
        <a:latin typeface="Arial" charset="0"/>
        <a:ea typeface="+mn-ea"/>
        <a:cs typeface="+mn-cs"/>
      </a:defRPr>
    </a:lvl5pPr>
    <a:lvl6pPr marL="1959331" algn="l" defTabSz="783732" rtl="0" eaLnBrk="1" latinLnBrk="0" hangingPunct="1">
      <a:defRPr sz="3686" b="1" kern="1200">
        <a:solidFill>
          <a:srgbClr val="FF9900"/>
        </a:solidFill>
        <a:latin typeface="Arial" charset="0"/>
        <a:ea typeface="+mn-ea"/>
        <a:cs typeface="+mn-cs"/>
      </a:defRPr>
    </a:lvl6pPr>
    <a:lvl7pPr marL="2351197" algn="l" defTabSz="783732" rtl="0" eaLnBrk="1" latinLnBrk="0" hangingPunct="1">
      <a:defRPr sz="3686" b="1" kern="1200">
        <a:solidFill>
          <a:srgbClr val="FF9900"/>
        </a:solidFill>
        <a:latin typeface="Arial" charset="0"/>
        <a:ea typeface="+mn-ea"/>
        <a:cs typeface="+mn-cs"/>
      </a:defRPr>
    </a:lvl7pPr>
    <a:lvl8pPr marL="2743063" algn="l" defTabSz="783732" rtl="0" eaLnBrk="1" latinLnBrk="0" hangingPunct="1">
      <a:defRPr sz="3686" b="1" kern="1200">
        <a:solidFill>
          <a:srgbClr val="FF9900"/>
        </a:solidFill>
        <a:latin typeface="Arial" charset="0"/>
        <a:ea typeface="+mn-ea"/>
        <a:cs typeface="+mn-cs"/>
      </a:defRPr>
    </a:lvl8pPr>
    <a:lvl9pPr marL="3134929" algn="l" defTabSz="783732" rtl="0" eaLnBrk="1" latinLnBrk="0" hangingPunct="1">
      <a:defRPr sz="3686"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8887" userDrawn="1">
          <p15:clr>
            <a:srgbClr val="A4A3A4"/>
          </p15:clr>
        </p15:guide>
        <p15:guide id="2" pos="13330" userDrawn="1">
          <p15:clr>
            <a:srgbClr val="A4A3A4"/>
          </p15:clr>
        </p15:guide>
        <p15:guide id="3" orient="horz" pos="10368" userDrawn="1">
          <p15:clr>
            <a:srgbClr val="A4A3A4"/>
          </p15:clr>
        </p15:guide>
        <p15:guide id="4"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6ED"/>
    <a:srgbClr val="FF9900"/>
    <a:srgbClr val="ADFF4A"/>
    <a:srgbClr val="000066"/>
    <a:srgbClr val="CCCCCC"/>
    <a:srgbClr val="999999"/>
    <a:srgbClr val="990000"/>
    <a:srgbClr val="000050"/>
    <a:srgbClr val="00126A"/>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4039BC-9477-66E4-E0FC-111D137BE411}" v="23" dt="2025-04-17T17:16:29.760"/>
    <p1510:client id="{2200FC26-6EC6-4DB3-B695-ADE0FB941771}" v="147" dt="2025-04-17T18:03:55.473"/>
    <p1510:client id="{2978B771-396E-62B6-6E70-85624F9C6BE7}" v="2" dt="2025-04-18T16:32:26.986"/>
    <p1510:client id="{4A8EF3FB-3503-A59A-C5A7-18E9505B512C}" v="1460" dt="2025-04-18T14:45:09.438"/>
    <p1510:client id="{BF4614E6-6D09-D13E-D24B-3B1224CB1D71}" v="3" dt="2025-04-17T17:16:39.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8887"/>
        <p:guide pos="13330"/>
        <p:guide orient="horz" pos="10368"/>
        <p:guide pos="1382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92B7AD19-B404-F440-9E92-168613D8BBAB}" type="datetimeFigureOut">
              <a:rPr lang="en-US" smtClean="0"/>
              <a:t>4/22/2025</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7405C81A-D8DC-7245-A3CC-7F1B5EDFD714}" type="slidenum">
              <a:rPr lang="en-US" smtClean="0"/>
              <a:t>‹#›</a:t>
            </a:fld>
            <a:endParaRPr lang="en-US"/>
          </a:p>
        </p:txBody>
      </p:sp>
    </p:spTree>
    <p:extLst>
      <p:ext uri="{BB962C8B-B14F-4D97-AF65-F5344CB8AC3E}">
        <p14:creationId xmlns:p14="http://schemas.microsoft.com/office/powerpoint/2010/main" val="919714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05C81A-D8DC-7245-A3CC-7F1B5EDFD714}" type="slidenum">
              <a:rPr lang="en-US" smtClean="0"/>
              <a:t>1</a:t>
            </a:fld>
            <a:endParaRPr lang="en-US"/>
          </a:p>
        </p:txBody>
      </p:sp>
    </p:spTree>
    <p:extLst>
      <p:ext uri="{BB962C8B-B14F-4D97-AF65-F5344CB8AC3E}">
        <p14:creationId xmlns:p14="http://schemas.microsoft.com/office/powerpoint/2010/main" val="171644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7"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4" y="18653126"/>
            <a:ext cx="30724474" cy="8413750"/>
          </a:xfrm>
        </p:spPr>
        <p:txBody>
          <a:bodyPr/>
          <a:lstStyle>
            <a:lvl1pPr marL="0" indent="0" algn="ctr">
              <a:buNone/>
              <a:defRPr/>
            </a:lvl1pPr>
            <a:lvl2pPr marL="391866" indent="0" algn="ctr">
              <a:buNone/>
              <a:defRPr/>
            </a:lvl2pPr>
            <a:lvl3pPr marL="783732" indent="0" algn="ctr">
              <a:buNone/>
              <a:defRPr/>
            </a:lvl3pPr>
            <a:lvl4pPr marL="1175598" indent="0" algn="ctr">
              <a:buNone/>
              <a:defRPr/>
            </a:lvl4pPr>
            <a:lvl5pPr marL="1567464" indent="0" algn="ctr">
              <a:buNone/>
              <a:defRPr/>
            </a:lvl5pPr>
            <a:lvl6pPr marL="1959331" indent="0" algn="ctr">
              <a:buNone/>
              <a:defRPr/>
            </a:lvl6pPr>
            <a:lvl7pPr marL="2351197" indent="0" algn="ctr">
              <a:buNone/>
              <a:defRPr/>
            </a:lvl7pPr>
            <a:lvl8pPr marL="2743063" indent="0" algn="ctr">
              <a:buNone/>
              <a:defRPr/>
            </a:lvl8pPr>
            <a:lvl9pPr marL="313492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0" y="1317626"/>
            <a:ext cx="9875837" cy="2808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6"/>
            <a:ext cx="29475113" cy="2808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7" y="1317625"/>
            <a:ext cx="39503350" cy="5486400"/>
          </a:xfrm>
        </p:spPr>
        <p:txBody>
          <a:bodyPr/>
          <a:lstStyle/>
          <a:p>
            <a:r>
              <a:rPr lang="en-US"/>
              <a:t>Click to edit Master title style</a:t>
            </a:r>
          </a:p>
        </p:txBody>
      </p:sp>
      <p:sp>
        <p:nvSpPr>
          <p:cNvPr id="3" name="Content Placeholder 2"/>
          <p:cNvSpPr>
            <a:spLocks noGrp="1"/>
          </p:cNvSpPr>
          <p:nvPr>
            <p:ph sz="quarter" idx="1"/>
          </p:nvPr>
        </p:nvSpPr>
        <p:spPr>
          <a:xfrm>
            <a:off x="2193928" y="7680328"/>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3" y="7680328"/>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8"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3"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443"/>
            <a:ext cx="37307838" cy="6537325"/>
          </a:xfrm>
        </p:spPr>
        <p:txBody>
          <a:bodyPr anchor="t"/>
          <a:lstStyle>
            <a:lvl1pPr algn="l">
              <a:defRPr sz="3428" b="1" cap="all"/>
            </a:lvl1pPr>
          </a:lstStyle>
          <a:p>
            <a:r>
              <a:rPr lang="en-US"/>
              <a:t>Click to edit Master title style</a:t>
            </a:r>
          </a:p>
        </p:txBody>
      </p:sp>
      <p:sp>
        <p:nvSpPr>
          <p:cNvPr id="3" name="Text Placeholder 2"/>
          <p:cNvSpPr>
            <a:spLocks noGrp="1"/>
          </p:cNvSpPr>
          <p:nvPr>
            <p:ph type="body" idx="1"/>
          </p:nvPr>
        </p:nvSpPr>
        <p:spPr>
          <a:xfrm>
            <a:off x="3467103" y="13952538"/>
            <a:ext cx="37307838" cy="7200900"/>
          </a:xfrm>
        </p:spPr>
        <p:txBody>
          <a:bodyPr anchor="b"/>
          <a:lstStyle>
            <a:lvl1pPr marL="0" indent="0">
              <a:buNone/>
              <a:defRPr sz="1714"/>
            </a:lvl1pPr>
            <a:lvl2pPr marL="391866" indent="0">
              <a:buNone/>
              <a:defRPr sz="1543"/>
            </a:lvl2pPr>
            <a:lvl3pPr marL="783732" indent="0">
              <a:buNone/>
              <a:defRPr sz="1371"/>
            </a:lvl3pPr>
            <a:lvl4pPr marL="1175598" indent="0">
              <a:buNone/>
              <a:defRPr sz="1200"/>
            </a:lvl4pPr>
            <a:lvl5pPr marL="1567464" indent="0">
              <a:buNone/>
              <a:defRPr sz="1200"/>
            </a:lvl5pPr>
            <a:lvl6pPr marL="1959331" indent="0">
              <a:buNone/>
              <a:defRPr sz="1200"/>
            </a:lvl6pPr>
            <a:lvl7pPr marL="2351197" indent="0">
              <a:buNone/>
              <a:defRPr sz="1200"/>
            </a:lvl7pPr>
            <a:lvl8pPr marL="2743063" indent="0">
              <a:buNone/>
              <a:defRPr sz="1200"/>
            </a:lvl8pPr>
            <a:lvl9pPr marL="3134929" indent="0">
              <a:buNone/>
              <a:defRPr sz="1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8" y="7680327"/>
            <a:ext cx="19675474" cy="21726525"/>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3" y="7680327"/>
            <a:ext cx="19675474" cy="21726525"/>
          </a:xfrm>
        </p:spPr>
        <p:txBody>
          <a:bodyPr/>
          <a:lstStyle>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7" y="7369180"/>
            <a:ext cx="19392901" cy="3070225"/>
          </a:xfrm>
        </p:spPr>
        <p:txBody>
          <a:bodyPr anchor="b"/>
          <a:lstStyle>
            <a:lvl1pPr marL="0" indent="0">
              <a:buNone/>
              <a:defRPr sz="2057" b="1"/>
            </a:lvl1pPr>
            <a:lvl2pPr marL="391866" indent="0">
              <a:buNone/>
              <a:defRPr sz="1714" b="1"/>
            </a:lvl2pPr>
            <a:lvl3pPr marL="783732" indent="0">
              <a:buNone/>
              <a:defRPr sz="1543" b="1"/>
            </a:lvl3pPr>
            <a:lvl4pPr marL="1175598" indent="0">
              <a:buNone/>
              <a:defRPr sz="1371" b="1"/>
            </a:lvl4pPr>
            <a:lvl5pPr marL="1567464" indent="0">
              <a:buNone/>
              <a:defRPr sz="1371" b="1"/>
            </a:lvl5pPr>
            <a:lvl6pPr marL="1959331" indent="0">
              <a:buNone/>
              <a:defRPr sz="1371" b="1"/>
            </a:lvl6pPr>
            <a:lvl7pPr marL="2351197" indent="0">
              <a:buNone/>
              <a:defRPr sz="1371" b="1"/>
            </a:lvl7pPr>
            <a:lvl8pPr marL="2743063" indent="0">
              <a:buNone/>
              <a:defRPr sz="1371" b="1"/>
            </a:lvl8pPr>
            <a:lvl9pPr marL="3134929" indent="0">
              <a:buNone/>
              <a:defRPr sz="1371" b="1"/>
            </a:lvl9pPr>
          </a:lstStyle>
          <a:p>
            <a:pPr lvl="0"/>
            <a:r>
              <a:rPr lang="en-US"/>
              <a:t>Click to edit Master text styles</a:t>
            </a:r>
          </a:p>
        </p:txBody>
      </p:sp>
      <p:sp>
        <p:nvSpPr>
          <p:cNvPr id="4" name="Content Placeholder 3"/>
          <p:cNvSpPr>
            <a:spLocks noGrp="1"/>
          </p:cNvSpPr>
          <p:nvPr>
            <p:ph sz="half" idx="2"/>
          </p:nvPr>
        </p:nvSpPr>
        <p:spPr>
          <a:xfrm>
            <a:off x="2193927" y="10439401"/>
            <a:ext cx="19392901" cy="18965863"/>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80"/>
            <a:ext cx="19400837" cy="3070225"/>
          </a:xfrm>
        </p:spPr>
        <p:txBody>
          <a:bodyPr anchor="b"/>
          <a:lstStyle>
            <a:lvl1pPr marL="0" indent="0">
              <a:buNone/>
              <a:defRPr sz="2057" b="1"/>
            </a:lvl1pPr>
            <a:lvl2pPr marL="391866" indent="0">
              <a:buNone/>
              <a:defRPr sz="1714" b="1"/>
            </a:lvl2pPr>
            <a:lvl3pPr marL="783732" indent="0">
              <a:buNone/>
              <a:defRPr sz="1543" b="1"/>
            </a:lvl3pPr>
            <a:lvl4pPr marL="1175598" indent="0">
              <a:buNone/>
              <a:defRPr sz="1371" b="1"/>
            </a:lvl4pPr>
            <a:lvl5pPr marL="1567464" indent="0">
              <a:buNone/>
              <a:defRPr sz="1371" b="1"/>
            </a:lvl5pPr>
            <a:lvl6pPr marL="1959331" indent="0">
              <a:buNone/>
              <a:defRPr sz="1371" b="1"/>
            </a:lvl6pPr>
            <a:lvl7pPr marL="2351197" indent="0">
              <a:buNone/>
              <a:defRPr sz="1371" b="1"/>
            </a:lvl7pPr>
            <a:lvl8pPr marL="2743063" indent="0">
              <a:buNone/>
              <a:defRPr sz="1371" b="1"/>
            </a:lvl8pPr>
            <a:lvl9pPr marL="3134929" indent="0">
              <a:buNone/>
              <a:defRPr sz="1371" b="1"/>
            </a:lvl9pPr>
          </a:lstStyle>
          <a:p>
            <a:pPr lvl="0"/>
            <a:r>
              <a:rPr lang="en-US"/>
              <a:t>Click to edit Master text styles</a:t>
            </a:r>
          </a:p>
        </p:txBody>
      </p:sp>
      <p:sp>
        <p:nvSpPr>
          <p:cNvPr id="6" name="Content Placeholder 5"/>
          <p:cNvSpPr>
            <a:spLocks noGrp="1"/>
          </p:cNvSpPr>
          <p:nvPr>
            <p:ph sz="quarter" idx="4"/>
          </p:nvPr>
        </p:nvSpPr>
        <p:spPr>
          <a:xfrm>
            <a:off x="22296438" y="10439401"/>
            <a:ext cx="19400837" cy="18965863"/>
          </a:xfrm>
        </p:spPr>
        <p:txBody>
          <a:bodyPr/>
          <a:lstStyle>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6" y="1311276"/>
            <a:ext cx="14439901" cy="5576888"/>
          </a:xfrm>
        </p:spPr>
        <p:txBody>
          <a:bodyPr anchor="b"/>
          <a:lstStyle>
            <a:lvl1pPr algn="l">
              <a:defRPr sz="1714" b="1"/>
            </a:lvl1pPr>
          </a:lstStyle>
          <a:p>
            <a:r>
              <a:rPr lang="en-US"/>
              <a:t>Click to edit Master title style</a:t>
            </a:r>
          </a:p>
        </p:txBody>
      </p:sp>
      <p:sp>
        <p:nvSpPr>
          <p:cNvPr id="3" name="Content Placeholder 2"/>
          <p:cNvSpPr>
            <a:spLocks noGrp="1"/>
          </p:cNvSpPr>
          <p:nvPr>
            <p:ph idx="1"/>
          </p:nvPr>
        </p:nvSpPr>
        <p:spPr>
          <a:xfrm>
            <a:off x="17160874" y="1311276"/>
            <a:ext cx="24536400" cy="28093988"/>
          </a:xfrm>
        </p:spPr>
        <p:txBody>
          <a:bodyPr/>
          <a:lstStyle>
            <a:lvl1pPr>
              <a:defRPr sz="2743"/>
            </a:lvl1pPr>
            <a:lvl2pPr>
              <a:defRPr sz="2400"/>
            </a:lvl2pPr>
            <a:lvl3pPr>
              <a:defRPr sz="2057"/>
            </a:lvl3pPr>
            <a:lvl4pPr>
              <a:defRPr sz="1714"/>
            </a:lvl4pPr>
            <a:lvl5pPr>
              <a:defRPr sz="1714"/>
            </a:lvl5pPr>
            <a:lvl6pPr>
              <a:defRPr sz="1714"/>
            </a:lvl6pPr>
            <a:lvl7pPr>
              <a:defRPr sz="1714"/>
            </a:lvl7pPr>
            <a:lvl8pPr>
              <a:defRPr sz="1714"/>
            </a:lvl8pPr>
            <a:lvl9pPr>
              <a:defRPr sz="17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6" y="6888163"/>
            <a:ext cx="14439901" cy="22517100"/>
          </a:xfrm>
        </p:spPr>
        <p:txBody>
          <a:bodyPr/>
          <a:lstStyle>
            <a:lvl1pPr marL="0" indent="0">
              <a:buNone/>
              <a:defRPr sz="1200"/>
            </a:lvl1pPr>
            <a:lvl2pPr marL="391866" indent="0">
              <a:buNone/>
              <a:defRPr sz="1029"/>
            </a:lvl2pPr>
            <a:lvl3pPr marL="783732" indent="0">
              <a:buNone/>
              <a:defRPr sz="857"/>
            </a:lvl3pPr>
            <a:lvl4pPr marL="1175598" indent="0">
              <a:buNone/>
              <a:defRPr sz="771"/>
            </a:lvl4pPr>
            <a:lvl5pPr marL="1567464" indent="0">
              <a:buNone/>
              <a:defRPr sz="771"/>
            </a:lvl5pPr>
            <a:lvl6pPr marL="1959331" indent="0">
              <a:buNone/>
              <a:defRPr sz="771"/>
            </a:lvl6pPr>
            <a:lvl7pPr marL="2351197" indent="0">
              <a:buNone/>
              <a:defRPr sz="771"/>
            </a:lvl7pPr>
            <a:lvl8pPr marL="2743063" indent="0">
              <a:buNone/>
              <a:defRPr sz="771"/>
            </a:lvl8pPr>
            <a:lvl9pPr marL="3134929" indent="0">
              <a:buNone/>
              <a:defRPr sz="77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23042569"/>
            <a:ext cx="26335037" cy="2720975"/>
          </a:xfrm>
        </p:spPr>
        <p:txBody>
          <a:bodyPr anchor="b"/>
          <a:lstStyle>
            <a:lvl1pPr algn="l">
              <a:defRPr sz="1714" b="1"/>
            </a:lvl1pPr>
          </a:lstStyle>
          <a:p>
            <a:r>
              <a:rPr lang="en-US"/>
              <a:t>Click to edit Master title style</a:t>
            </a:r>
          </a:p>
        </p:txBody>
      </p:sp>
      <p:sp>
        <p:nvSpPr>
          <p:cNvPr id="3" name="Picture Placeholder 2"/>
          <p:cNvSpPr>
            <a:spLocks noGrp="1"/>
          </p:cNvSpPr>
          <p:nvPr>
            <p:ph type="pic" idx="1"/>
          </p:nvPr>
        </p:nvSpPr>
        <p:spPr>
          <a:xfrm>
            <a:off x="8602665" y="2941640"/>
            <a:ext cx="26335037" cy="19750087"/>
          </a:xfrm>
        </p:spPr>
        <p:txBody>
          <a:bodyPr/>
          <a:lstStyle>
            <a:lvl1pPr marL="0" indent="0">
              <a:buNone/>
              <a:defRPr sz="2743"/>
            </a:lvl1pPr>
            <a:lvl2pPr marL="391866" indent="0">
              <a:buNone/>
              <a:defRPr sz="2400"/>
            </a:lvl2pPr>
            <a:lvl3pPr marL="783732" indent="0">
              <a:buNone/>
              <a:defRPr sz="2057"/>
            </a:lvl3pPr>
            <a:lvl4pPr marL="1175598" indent="0">
              <a:buNone/>
              <a:defRPr sz="1714"/>
            </a:lvl4pPr>
            <a:lvl5pPr marL="1567464" indent="0">
              <a:buNone/>
              <a:defRPr sz="1714"/>
            </a:lvl5pPr>
            <a:lvl6pPr marL="1959331" indent="0">
              <a:buNone/>
              <a:defRPr sz="1714"/>
            </a:lvl6pPr>
            <a:lvl7pPr marL="2351197" indent="0">
              <a:buNone/>
              <a:defRPr sz="1714"/>
            </a:lvl7pPr>
            <a:lvl8pPr marL="2743063" indent="0">
              <a:buNone/>
              <a:defRPr sz="1714"/>
            </a:lvl8pPr>
            <a:lvl9pPr marL="3134929" indent="0">
              <a:buNone/>
              <a:defRPr sz="1714"/>
            </a:lvl9pPr>
          </a:lstStyle>
          <a:p>
            <a:pPr lvl="0"/>
            <a:endParaRPr lang="en-US" noProof="0"/>
          </a:p>
        </p:txBody>
      </p:sp>
      <p:sp>
        <p:nvSpPr>
          <p:cNvPr id="4" name="Text Placeholder 3"/>
          <p:cNvSpPr>
            <a:spLocks noGrp="1"/>
          </p:cNvSpPr>
          <p:nvPr>
            <p:ph type="body" sz="half" idx="2"/>
          </p:nvPr>
        </p:nvSpPr>
        <p:spPr>
          <a:xfrm>
            <a:off x="8602665" y="25763542"/>
            <a:ext cx="26335037" cy="3862387"/>
          </a:xfrm>
        </p:spPr>
        <p:txBody>
          <a:bodyPr/>
          <a:lstStyle>
            <a:lvl1pPr marL="0" indent="0">
              <a:buNone/>
              <a:defRPr sz="1200"/>
            </a:lvl1pPr>
            <a:lvl2pPr marL="391866" indent="0">
              <a:buNone/>
              <a:defRPr sz="1029"/>
            </a:lvl2pPr>
            <a:lvl3pPr marL="783732" indent="0">
              <a:buNone/>
              <a:defRPr sz="857"/>
            </a:lvl3pPr>
            <a:lvl4pPr marL="1175598" indent="0">
              <a:buNone/>
              <a:defRPr sz="771"/>
            </a:lvl4pPr>
            <a:lvl5pPr marL="1567464" indent="0">
              <a:buNone/>
              <a:defRPr sz="771"/>
            </a:lvl5pPr>
            <a:lvl6pPr marL="1959331" indent="0">
              <a:buNone/>
              <a:defRPr sz="771"/>
            </a:lvl6pPr>
            <a:lvl7pPr marL="2351197" indent="0">
              <a:buNone/>
              <a:defRPr sz="771"/>
            </a:lvl7pPr>
            <a:lvl8pPr marL="2743063" indent="0">
              <a:buNone/>
              <a:defRPr sz="771"/>
            </a:lvl8pPr>
            <a:lvl9pPr marL="3134929" indent="0">
              <a:buNone/>
              <a:defRPr sz="77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4282" y="1317625"/>
            <a:ext cx="3950264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4282" y="7680327"/>
            <a:ext cx="39502645" cy="217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4282"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224732">
              <a:defRPr sz="4885"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882" y="29978350"/>
            <a:ext cx="138994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224732">
              <a:defRPr sz="4885"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5082"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224732">
              <a:defRPr sz="4885"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224732" rtl="0" eaLnBrk="0" fontAlgn="base" hangingPunct="0">
        <a:spcBef>
          <a:spcPct val="0"/>
        </a:spcBef>
        <a:spcAft>
          <a:spcPct val="0"/>
        </a:spcAft>
        <a:defRPr sz="15599">
          <a:solidFill>
            <a:schemeClr val="tx2"/>
          </a:solidFill>
          <a:latin typeface="+mj-lt"/>
          <a:ea typeface="+mj-ea"/>
          <a:cs typeface="+mj-cs"/>
        </a:defRPr>
      </a:lvl1pPr>
      <a:lvl2pPr algn="ctr" defTabSz="3224732" rtl="0" eaLnBrk="0" fontAlgn="base" hangingPunct="0">
        <a:spcBef>
          <a:spcPct val="0"/>
        </a:spcBef>
        <a:spcAft>
          <a:spcPct val="0"/>
        </a:spcAft>
        <a:defRPr sz="15599">
          <a:solidFill>
            <a:schemeClr val="tx2"/>
          </a:solidFill>
          <a:latin typeface="Arial" pitchFamily="34" charset="0"/>
        </a:defRPr>
      </a:lvl2pPr>
      <a:lvl3pPr algn="ctr" defTabSz="3224732" rtl="0" eaLnBrk="0" fontAlgn="base" hangingPunct="0">
        <a:spcBef>
          <a:spcPct val="0"/>
        </a:spcBef>
        <a:spcAft>
          <a:spcPct val="0"/>
        </a:spcAft>
        <a:defRPr sz="15599">
          <a:solidFill>
            <a:schemeClr val="tx2"/>
          </a:solidFill>
          <a:latin typeface="Arial" pitchFamily="34" charset="0"/>
        </a:defRPr>
      </a:lvl3pPr>
      <a:lvl4pPr algn="ctr" defTabSz="3224732" rtl="0" eaLnBrk="0" fontAlgn="base" hangingPunct="0">
        <a:spcBef>
          <a:spcPct val="0"/>
        </a:spcBef>
        <a:spcAft>
          <a:spcPct val="0"/>
        </a:spcAft>
        <a:defRPr sz="15599">
          <a:solidFill>
            <a:schemeClr val="tx2"/>
          </a:solidFill>
          <a:latin typeface="Arial" pitchFamily="34" charset="0"/>
        </a:defRPr>
      </a:lvl4pPr>
      <a:lvl5pPr algn="ctr" defTabSz="3224732" rtl="0" eaLnBrk="0" fontAlgn="base" hangingPunct="0">
        <a:spcBef>
          <a:spcPct val="0"/>
        </a:spcBef>
        <a:spcAft>
          <a:spcPct val="0"/>
        </a:spcAft>
        <a:defRPr sz="15599">
          <a:solidFill>
            <a:schemeClr val="tx2"/>
          </a:solidFill>
          <a:latin typeface="Arial" pitchFamily="34" charset="0"/>
        </a:defRPr>
      </a:lvl5pPr>
      <a:lvl6pPr marL="391866" algn="ctr" defTabSz="3224732" rtl="0" fontAlgn="base">
        <a:spcBef>
          <a:spcPct val="0"/>
        </a:spcBef>
        <a:spcAft>
          <a:spcPct val="0"/>
        </a:spcAft>
        <a:defRPr sz="15599">
          <a:solidFill>
            <a:schemeClr val="tx2"/>
          </a:solidFill>
          <a:latin typeface="Arial" pitchFamily="34" charset="0"/>
        </a:defRPr>
      </a:lvl6pPr>
      <a:lvl7pPr marL="783732" algn="ctr" defTabSz="3224732" rtl="0" fontAlgn="base">
        <a:spcBef>
          <a:spcPct val="0"/>
        </a:spcBef>
        <a:spcAft>
          <a:spcPct val="0"/>
        </a:spcAft>
        <a:defRPr sz="15599">
          <a:solidFill>
            <a:schemeClr val="tx2"/>
          </a:solidFill>
          <a:latin typeface="Arial" pitchFamily="34" charset="0"/>
        </a:defRPr>
      </a:lvl7pPr>
      <a:lvl8pPr marL="1175598" algn="ctr" defTabSz="3224732" rtl="0" fontAlgn="base">
        <a:spcBef>
          <a:spcPct val="0"/>
        </a:spcBef>
        <a:spcAft>
          <a:spcPct val="0"/>
        </a:spcAft>
        <a:defRPr sz="15599">
          <a:solidFill>
            <a:schemeClr val="tx2"/>
          </a:solidFill>
          <a:latin typeface="Arial" pitchFamily="34" charset="0"/>
        </a:defRPr>
      </a:lvl8pPr>
      <a:lvl9pPr marL="1567464" algn="ctr" defTabSz="3224732" rtl="0" fontAlgn="base">
        <a:spcBef>
          <a:spcPct val="0"/>
        </a:spcBef>
        <a:spcAft>
          <a:spcPct val="0"/>
        </a:spcAft>
        <a:defRPr sz="15599">
          <a:solidFill>
            <a:schemeClr val="tx2"/>
          </a:solidFill>
          <a:latin typeface="Arial" pitchFamily="34" charset="0"/>
        </a:defRPr>
      </a:lvl9pPr>
    </p:titleStyle>
    <p:bodyStyle>
      <a:lvl1pPr marL="1208254" indent="-1208254" algn="l" defTabSz="3224732" rtl="0" eaLnBrk="0" fontAlgn="base" hangingPunct="0">
        <a:spcBef>
          <a:spcPct val="20000"/>
        </a:spcBef>
        <a:spcAft>
          <a:spcPct val="0"/>
        </a:spcAft>
        <a:buChar char="•"/>
        <a:defRPr sz="11314">
          <a:solidFill>
            <a:schemeClr val="tx1"/>
          </a:solidFill>
          <a:latin typeface="+mn-lt"/>
          <a:ea typeface="+mn-ea"/>
          <a:cs typeface="+mn-cs"/>
        </a:defRPr>
      </a:lvl1pPr>
      <a:lvl2pPr marL="2620605" indent="-1008239" algn="l" defTabSz="3224732" rtl="0" eaLnBrk="0" fontAlgn="base" hangingPunct="0">
        <a:spcBef>
          <a:spcPct val="20000"/>
        </a:spcBef>
        <a:spcAft>
          <a:spcPct val="0"/>
        </a:spcAft>
        <a:buChar char="–"/>
        <a:defRPr sz="9857">
          <a:solidFill>
            <a:schemeClr val="tx1"/>
          </a:solidFill>
          <a:latin typeface="+mn-lt"/>
        </a:defRPr>
      </a:lvl2pPr>
      <a:lvl3pPr marL="4030234" indent="-805503" algn="l" defTabSz="3224732" rtl="0" eaLnBrk="0" fontAlgn="base" hangingPunct="0">
        <a:spcBef>
          <a:spcPct val="20000"/>
        </a:spcBef>
        <a:spcAft>
          <a:spcPct val="0"/>
        </a:spcAft>
        <a:buChar char="•"/>
        <a:defRPr sz="8485">
          <a:solidFill>
            <a:schemeClr val="tx1"/>
          </a:solidFill>
          <a:latin typeface="+mn-lt"/>
        </a:defRPr>
      </a:lvl3pPr>
      <a:lvl4pPr marL="5642600" indent="-805503" algn="l" defTabSz="3224732" rtl="0" eaLnBrk="0" fontAlgn="base" hangingPunct="0">
        <a:spcBef>
          <a:spcPct val="20000"/>
        </a:spcBef>
        <a:spcAft>
          <a:spcPct val="0"/>
        </a:spcAft>
        <a:buChar char="–"/>
        <a:defRPr sz="7028">
          <a:solidFill>
            <a:schemeClr val="tx1"/>
          </a:solidFill>
          <a:latin typeface="+mn-lt"/>
        </a:defRPr>
      </a:lvl4pPr>
      <a:lvl5pPr marL="7256327" indent="-806864" algn="l" defTabSz="3224732" rtl="0" eaLnBrk="0" fontAlgn="base" hangingPunct="0">
        <a:spcBef>
          <a:spcPct val="20000"/>
        </a:spcBef>
        <a:spcAft>
          <a:spcPct val="0"/>
        </a:spcAft>
        <a:buChar char="»"/>
        <a:defRPr sz="7028">
          <a:solidFill>
            <a:schemeClr val="tx1"/>
          </a:solidFill>
          <a:latin typeface="+mn-lt"/>
        </a:defRPr>
      </a:lvl5pPr>
      <a:lvl6pPr marL="7648193" indent="-806864" algn="l" defTabSz="3224732" rtl="0" fontAlgn="base">
        <a:spcBef>
          <a:spcPct val="20000"/>
        </a:spcBef>
        <a:spcAft>
          <a:spcPct val="0"/>
        </a:spcAft>
        <a:buChar char="»"/>
        <a:defRPr sz="7028">
          <a:solidFill>
            <a:schemeClr val="tx1"/>
          </a:solidFill>
          <a:latin typeface="+mn-lt"/>
        </a:defRPr>
      </a:lvl6pPr>
      <a:lvl7pPr marL="8040059" indent="-806864" algn="l" defTabSz="3224732" rtl="0" fontAlgn="base">
        <a:spcBef>
          <a:spcPct val="20000"/>
        </a:spcBef>
        <a:spcAft>
          <a:spcPct val="0"/>
        </a:spcAft>
        <a:buChar char="»"/>
        <a:defRPr sz="7028">
          <a:solidFill>
            <a:schemeClr val="tx1"/>
          </a:solidFill>
          <a:latin typeface="+mn-lt"/>
        </a:defRPr>
      </a:lvl7pPr>
      <a:lvl8pPr marL="8431925" indent="-806864" algn="l" defTabSz="3224732" rtl="0" fontAlgn="base">
        <a:spcBef>
          <a:spcPct val="20000"/>
        </a:spcBef>
        <a:spcAft>
          <a:spcPct val="0"/>
        </a:spcAft>
        <a:buChar char="»"/>
        <a:defRPr sz="7028">
          <a:solidFill>
            <a:schemeClr val="tx1"/>
          </a:solidFill>
          <a:latin typeface="+mn-lt"/>
        </a:defRPr>
      </a:lvl8pPr>
      <a:lvl9pPr marL="8823791" indent="-806864" algn="l" defTabSz="3224732" rtl="0" fontAlgn="base">
        <a:spcBef>
          <a:spcPct val="20000"/>
        </a:spcBef>
        <a:spcAft>
          <a:spcPct val="0"/>
        </a:spcAft>
        <a:buChar char="»"/>
        <a:defRPr sz="7028">
          <a:solidFill>
            <a:schemeClr val="tx1"/>
          </a:solidFill>
          <a:latin typeface="+mn-lt"/>
        </a:defRPr>
      </a:lvl9pPr>
    </p:bodyStyle>
    <p:otherStyle>
      <a:defPPr>
        <a:defRPr lang="en-US"/>
      </a:defPPr>
      <a:lvl1pPr marL="0" algn="l" defTabSz="783732" rtl="0" eaLnBrk="1" latinLnBrk="0" hangingPunct="1">
        <a:defRPr sz="1543" kern="1200">
          <a:solidFill>
            <a:schemeClr val="tx1"/>
          </a:solidFill>
          <a:latin typeface="+mn-lt"/>
          <a:ea typeface="+mn-ea"/>
          <a:cs typeface="+mn-cs"/>
        </a:defRPr>
      </a:lvl1pPr>
      <a:lvl2pPr marL="391866" algn="l" defTabSz="783732" rtl="0" eaLnBrk="1" latinLnBrk="0" hangingPunct="1">
        <a:defRPr sz="1543" kern="1200">
          <a:solidFill>
            <a:schemeClr val="tx1"/>
          </a:solidFill>
          <a:latin typeface="+mn-lt"/>
          <a:ea typeface="+mn-ea"/>
          <a:cs typeface="+mn-cs"/>
        </a:defRPr>
      </a:lvl2pPr>
      <a:lvl3pPr marL="783732" algn="l" defTabSz="783732" rtl="0" eaLnBrk="1" latinLnBrk="0" hangingPunct="1">
        <a:defRPr sz="1543" kern="1200">
          <a:solidFill>
            <a:schemeClr val="tx1"/>
          </a:solidFill>
          <a:latin typeface="+mn-lt"/>
          <a:ea typeface="+mn-ea"/>
          <a:cs typeface="+mn-cs"/>
        </a:defRPr>
      </a:lvl3pPr>
      <a:lvl4pPr marL="1175598" algn="l" defTabSz="783732" rtl="0" eaLnBrk="1" latinLnBrk="0" hangingPunct="1">
        <a:defRPr sz="1543" kern="1200">
          <a:solidFill>
            <a:schemeClr val="tx1"/>
          </a:solidFill>
          <a:latin typeface="+mn-lt"/>
          <a:ea typeface="+mn-ea"/>
          <a:cs typeface="+mn-cs"/>
        </a:defRPr>
      </a:lvl4pPr>
      <a:lvl5pPr marL="1567464" algn="l" defTabSz="783732" rtl="0" eaLnBrk="1" latinLnBrk="0" hangingPunct="1">
        <a:defRPr sz="1543" kern="1200">
          <a:solidFill>
            <a:schemeClr val="tx1"/>
          </a:solidFill>
          <a:latin typeface="+mn-lt"/>
          <a:ea typeface="+mn-ea"/>
          <a:cs typeface="+mn-cs"/>
        </a:defRPr>
      </a:lvl5pPr>
      <a:lvl6pPr marL="1959331" algn="l" defTabSz="783732" rtl="0" eaLnBrk="1" latinLnBrk="0" hangingPunct="1">
        <a:defRPr sz="1543" kern="1200">
          <a:solidFill>
            <a:schemeClr val="tx1"/>
          </a:solidFill>
          <a:latin typeface="+mn-lt"/>
          <a:ea typeface="+mn-ea"/>
          <a:cs typeface="+mn-cs"/>
        </a:defRPr>
      </a:lvl6pPr>
      <a:lvl7pPr marL="2351197" algn="l" defTabSz="783732" rtl="0" eaLnBrk="1" latinLnBrk="0" hangingPunct="1">
        <a:defRPr sz="1543" kern="1200">
          <a:solidFill>
            <a:schemeClr val="tx1"/>
          </a:solidFill>
          <a:latin typeface="+mn-lt"/>
          <a:ea typeface="+mn-ea"/>
          <a:cs typeface="+mn-cs"/>
        </a:defRPr>
      </a:lvl7pPr>
      <a:lvl8pPr marL="2743063" algn="l" defTabSz="783732" rtl="0" eaLnBrk="1" latinLnBrk="0" hangingPunct="1">
        <a:defRPr sz="1543" kern="1200">
          <a:solidFill>
            <a:schemeClr val="tx1"/>
          </a:solidFill>
          <a:latin typeface="+mn-lt"/>
          <a:ea typeface="+mn-ea"/>
          <a:cs typeface="+mn-cs"/>
        </a:defRPr>
      </a:lvl8pPr>
      <a:lvl9pPr marL="3134929" algn="l" defTabSz="783732" rtl="0" eaLnBrk="1" latinLnBrk="0" hangingPunct="1">
        <a:defRPr sz="15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0" y="-38566"/>
            <a:ext cx="43891200" cy="4764041"/>
          </a:xfrm>
          <a:solidFill>
            <a:schemeClr val="tx2"/>
          </a:solidFill>
          <a:ln>
            <a:noFill/>
            <a:miter lim="800000"/>
            <a:headEnd/>
            <a:tailEnd/>
          </a:ln>
        </p:spPr>
        <p:txBody>
          <a:bodyPr>
            <a:normAutofit fontScale="90000"/>
          </a:bodyPr>
          <a:lstStyle/>
          <a:p>
            <a:pPr indent="-391795" eaLnBrk="1" hangingPunct="1">
              <a:spcBef>
                <a:spcPts val="0"/>
              </a:spcBef>
              <a:spcAft>
                <a:spcPts val="0"/>
              </a:spcAft>
            </a:pPr>
            <a:r>
              <a:rPr lang="en-US" sz="8900" b="1">
                <a:solidFill>
                  <a:srgbClr val="FFFFFF"/>
                </a:solidFill>
                <a:latin typeface="Calibri" panose="020F0502020204030204" pitchFamily="34" charset="0"/>
                <a:cs typeface="Calibri" panose="020F0502020204030204" pitchFamily="34" charset="0"/>
              </a:rPr>
              <a:t>Human Movement Analysis</a:t>
            </a:r>
            <a:br>
              <a:rPr lang="en-US" sz="8000" b="1">
                <a:solidFill>
                  <a:srgbClr val="FFFFFF"/>
                </a:solidFill>
                <a:latin typeface="Calibri" panose="020F0502020204030204" pitchFamily="34" charset="0"/>
                <a:cs typeface="Calibri" panose="020F0502020204030204" pitchFamily="34" charset="0"/>
              </a:rPr>
            </a:br>
            <a:r>
              <a:rPr lang="en-US" sz="6200" b="1">
                <a:solidFill>
                  <a:srgbClr val="FFFFFF"/>
                </a:solidFill>
                <a:latin typeface="Calibri" panose="020F0502020204030204" pitchFamily="34" charset="0"/>
                <a:cs typeface="Calibri" panose="020F0502020204030204" pitchFamily="34" charset="0"/>
              </a:rPr>
              <a:t>From Posture Analysis to Baseball Pitching Analysis</a:t>
            </a:r>
            <a:br>
              <a:rPr lang="en-US" sz="8900">
                <a:latin typeface="Calibri" panose="020F0502020204030204" pitchFamily="34" charset="0"/>
                <a:cs typeface="Calibri" panose="020F0502020204030204" pitchFamily="34" charset="0"/>
              </a:rPr>
            </a:br>
            <a:br>
              <a:rPr lang="en-US" sz="3400" i="1">
                <a:latin typeface="Calibri" panose="020F0502020204030204" pitchFamily="34" charset="0"/>
                <a:cs typeface="Calibri" panose="020F0502020204030204" pitchFamily="34" charset="0"/>
              </a:rPr>
            </a:br>
            <a:r>
              <a:rPr lang="en-US" sz="4600">
                <a:solidFill>
                  <a:schemeClr val="bg1">
                    <a:lumMod val="75000"/>
                  </a:schemeClr>
                </a:solidFill>
                <a:latin typeface="Calibri" panose="020F0502020204030204" pitchFamily="34" charset="0"/>
                <a:cs typeface="Calibri" panose="020F0502020204030204" pitchFamily="34" charset="0"/>
              </a:rPr>
              <a:t>Joey Blair</a:t>
            </a:r>
            <a:r>
              <a:rPr lang="en-US" sz="4600" baseline="30000">
                <a:solidFill>
                  <a:schemeClr val="bg1">
                    <a:lumMod val="75000"/>
                  </a:schemeClr>
                </a:solidFill>
                <a:latin typeface="Calibri" panose="020F0502020204030204" pitchFamily="34" charset="0"/>
                <a:cs typeface="Calibri" panose="020F0502020204030204" pitchFamily="34" charset="0"/>
              </a:rPr>
              <a:t>1</a:t>
            </a:r>
            <a:r>
              <a:rPr lang="en-US" sz="4600">
                <a:solidFill>
                  <a:schemeClr val="bg1">
                    <a:lumMod val="75000"/>
                  </a:schemeClr>
                </a:solidFill>
                <a:latin typeface="Calibri" panose="020F0502020204030204" pitchFamily="34" charset="0"/>
                <a:cs typeface="Calibri" panose="020F0502020204030204" pitchFamily="34" charset="0"/>
              </a:rPr>
              <a:t>, Trevor DeMarco</a:t>
            </a:r>
            <a:r>
              <a:rPr lang="en-US" sz="4600" baseline="30000">
                <a:solidFill>
                  <a:schemeClr val="bg1">
                    <a:lumMod val="75000"/>
                  </a:schemeClr>
                </a:solidFill>
                <a:latin typeface="Calibri" panose="020F0502020204030204" pitchFamily="34" charset="0"/>
                <a:cs typeface="Calibri" panose="020F0502020204030204" pitchFamily="34" charset="0"/>
              </a:rPr>
              <a:t>1</a:t>
            </a:r>
            <a:r>
              <a:rPr lang="en-US" sz="4600">
                <a:solidFill>
                  <a:schemeClr val="bg1">
                    <a:lumMod val="75000"/>
                  </a:schemeClr>
                </a:solidFill>
                <a:latin typeface="Calibri" panose="020F0502020204030204" pitchFamily="34" charset="0"/>
                <a:cs typeface="Calibri" panose="020F0502020204030204" pitchFamily="34" charset="0"/>
              </a:rPr>
              <a:t>, James Tyler</a:t>
            </a:r>
            <a:r>
              <a:rPr lang="en-US" sz="4600" baseline="30000">
                <a:solidFill>
                  <a:schemeClr val="bg1">
                    <a:lumMod val="75000"/>
                  </a:schemeClr>
                </a:solidFill>
                <a:latin typeface="Calibri" panose="020F0502020204030204" pitchFamily="34" charset="0"/>
                <a:cs typeface="Calibri" panose="020F0502020204030204" pitchFamily="34" charset="0"/>
              </a:rPr>
              <a:t>1</a:t>
            </a:r>
            <a:r>
              <a:rPr lang="en-US" sz="4600">
                <a:solidFill>
                  <a:schemeClr val="bg1">
                    <a:lumMod val="75000"/>
                  </a:schemeClr>
                </a:solidFill>
                <a:latin typeface="Calibri" panose="020F0502020204030204" pitchFamily="34" charset="0"/>
                <a:cs typeface="Calibri" panose="020F0502020204030204" pitchFamily="34" charset="0"/>
              </a:rPr>
              <a:t>, Aidan Mahoney</a:t>
            </a:r>
            <a:r>
              <a:rPr lang="en-US" sz="4600" baseline="30000">
                <a:solidFill>
                  <a:schemeClr val="bg1">
                    <a:lumMod val="75000"/>
                  </a:schemeClr>
                </a:solidFill>
                <a:latin typeface="Calibri" panose="020F0502020204030204" pitchFamily="34" charset="0"/>
                <a:cs typeface="Calibri" panose="020F0502020204030204" pitchFamily="34" charset="0"/>
              </a:rPr>
              <a:t>1</a:t>
            </a:r>
            <a:r>
              <a:rPr lang="en-US" sz="4600">
                <a:solidFill>
                  <a:schemeClr val="bg1">
                    <a:lumMod val="75000"/>
                  </a:schemeClr>
                </a:solidFill>
                <a:latin typeface="Calibri" panose="020F0502020204030204" pitchFamily="34" charset="0"/>
                <a:cs typeface="Calibri" panose="020F0502020204030204" pitchFamily="34" charset="0"/>
              </a:rPr>
              <a:t>,</a:t>
            </a:r>
            <a:r>
              <a:rPr lang="ko-KR" altLang="en-US" sz="4600">
                <a:solidFill>
                  <a:schemeClr val="bg1">
                    <a:lumMod val="75000"/>
                  </a:schemeClr>
                </a:solidFill>
                <a:latin typeface="Calibri" panose="020F0502020204030204" pitchFamily="34" charset="0"/>
                <a:cs typeface="Calibri" panose="020F0502020204030204" pitchFamily="34" charset="0"/>
              </a:rPr>
              <a:t> </a:t>
            </a:r>
            <a:r>
              <a:rPr lang="en-US" sz="4600">
                <a:solidFill>
                  <a:schemeClr val="bg1">
                    <a:lumMod val="75000"/>
                  </a:schemeClr>
                </a:solidFill>
                <a:latin typeface="Calibri" panose="020F0502020204030204" pitchFamily="34" charset="0"/>
                <a:cs typeface="Calibri" panose="020F0502020204030204" pitchFamily="34" charset="0"/>
              </a:rPr>
              <a:t>Sanghee Moon, PhD</a:t>
            </a:r>
            <a:r>
              <a:rPr lang="en-US" sz="4600" baseline="30000">
                <a:solidFill>
                  <a:schemeClr val="bg1">
                    <a:lumMod val="75000"/>
                  </a:schemeClr>
                </a:solidFill>
                <a:latin typeface="Calibri" panose="020F0502020204030204" pitchFamily="34" charset="0"/>
                <a:cs typeface="Calibri" panose="020F0502020204030204" pitchFamily="34" charset="0"/>
              </a:rPr>
              <a:t>2</a:t>
            </a:r>
            <a:r>
              <a:rPr lang="en-US" sz="4600">
                <a:solidFill>
                  <a:schemeClr val="bg1">
                    <a:lumMod val="75000"/>
                  </a:schemeClr>
                </a:solidFill>
                <a:latin typeface="Calibri" panose="020F0502020204030204" pitchFamily="34" charset="0"/>
                <a:cs typeface="Calibri" panose="020F0502020204030204" pitchFamily="34" charset="0"/>
              </a:rPr>
              <a:t> (PI)</a:t>
            </a:r>
            <a:br>
              <a:rPr lang="en-US" sz="4600" i="1">
                <a:solidFill>
                  <a:schemeClr val="bg1">
                    <a:lumMod val="75000"/>
                  </a:schemeClr>
                </a:solidFill>
                <a:latin typeface="Calibri" panose="020F0502020204030204" pitchFamily="34" charset="0"/>
                <a:cs typeface="Calibri" panose="020F0502020204030204" pitchFamily="34" charset="0"/>
              </a:rPr>
            </a:br>
            <a:r>
              <a:rPr lang="en-US" sz="4600" i="1" baseline="30000">
                <a:solidFill>
                  <a:schemeClr val="bg1">
                    <a:lumMod val="75000"/>
                  </a:schemeClr>
                </a:solidFill>
                <a:latin typeface="Calibri" panose="020F0502020204030204" pitchFamily="34" charset="0"/>
                <a:cs typeface="Calibri" panose="020F0502020204030204" pitchFamily="34" charset="0"/>
              </a:rPr>
              <a:t>1</a:t>
            </a:r>
            <a:r>
              <a:rPr lang="en-US" sz="4600" i="1">
                <a:solidFill>
                  <a:schemeClr val="bg1">
                    <a:lumMod val="75000"/>
                  </a:schemeClr>
                </a:solidFill>
                <a:latin typeface="Calibri" panose="020F0502020204030204" pitchFamily="34" charset="0"/>
                <a:cs typeface="Calibri" panose="020F0502020204030204" pitchFamily="34" charset="0"/>
              </a:rPr>
              <a:t>Computer Science, University of New Hampshire, Durham, NH 03824</a:t>
            </a:r>
            <a:br>
              <a:rPr lang="en-US" sz="4600" i="1">
                <a:solidFill>
                  <a:schemeClr val="bg1">
                    <a:lumMod val="75000"/>
                  </a:schemeClr>
                </a:solidFill>
                <a:latin typeface="Calibri" panose="020F0502020204030204" pitchFamily="34" charset="0"/>
                <a:cs typeface="Calibri" panose="020F0502020204030204" pitchFamily="34" charset="0"/>
              </a:rPr>
            </a:br>
            <a:r>
              <a:rPr lang="en-US" sz="4600" i="1" baseline="30000">
                <a:solidFill>
                  <a:schemeClr val="bg1">
                    <a:lumMod val="75000"/>
                  </a:schemeClr>
                </a:solidFill>
                <a:latin typeface="Calibri" panose="020F0502020204030204" pitchFamily="34" charset="0"/>
                <a:cs typeface="Calibri" panose="020F0502020204030204" pitchFamily="34" charset="0"/>
              </a:rPr>
              <a:t>2</a:t>
            </a:r>
            <a:r>
              <a:rPr lang="en-US" sz="4600" i="1">
                <a:solidFill>
                  <a:schemeClr val="bg1">
                    <a:lumMod val="75000"/>
                  </a:schemeClr>
                </a:solidFill>
                <a:latin typeface="Calibri" panose="020F0502020204030204" pitchFamily="34" charset="0"/>
                <a:cs typeface="Calibri" panose="020F0502020204030204" pitchFamily="34" charset="0"/>
              </a:rPr>
              <a:t>Kinesiology, University of New Hampshire, Durham, NH 03824</a:t>
            </a:r>
            <a:endParaRPr lang="en-US" sz="4600">
              <a:solidFill>
                <a:schemeClr val="bg1">
                  <a:lumMod val="75000"/>
                </a:schemeClr>
              </a:solidFill>
              <a:latin typeface="Calibri" panose="020F0502020204030204" pitchFamily="34" charset="0"/>
              <a:cs typeface="Calibri" panose="020F0502020204030204" pitchFamily="34" charset="0"/>
            </a:endParaRPr>
          </a:p>
        </p:txBody>
      </p:sp>
      <p:sp>
        <p:nvSpPr>
          <p:cNvPr id="2150" name="Text Box 161"/>
          <p:cNvSpPr txBox="1">
            <a:spLocks noChangeArrowheads="1"/>
          </p:cNvSpPr>
          <p:nvPr/>
        </p:nvSpPr>
        <p:spPr bwMode="auto">
          <a:xfrm>
            <a:off x="39852600" y="10275890"/>
            <a:ext cx="3048000" cy="48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571"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155" name="Rectangle 167"/>
          <p:cNvSpPr>
            <a:spLocks noChangeArrowheads="1"/>
          </p:cNvSpPr>
          <p:nvPr/>
        </p:nvSpPr>
        <p:spPr bwMode="auto">
          <a:xfrm>
            <a:off x="759309" y="5027350"/>
            <a:ext cx="13560860" cy="1371600"/>
          </a:xfrm>
          <a:prstGeom prst="rect">
            <a:avLst/>
          </a:prstGeom>
          <a:noFill/>
          <a:ln w="9525">
            <a:noFill/>
            <a:miter lim="800000"/>
            <a:headEnd/>
            <a:tailEnd/>
          </a:ln>
          <a:effectLst/>
        </p:spPr>
        <p:txBody>
          <a:bodyPr wrap="none" lIns="117566" tIns="58783" rIns="117566" bIns="58783" anchor="ctr"/>
          <a:lstStyle/>
          <a:p>
            <a:pPr marL="0" marR="0" lvl="0" indent="0" algn="l" defTabSz="3224732"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a:ln>
                  <a:noFill/>
                </a:ln>
                <a:solidFill>
                  <a:schemeClr val="tx2"/>
                </a:solidFill>
                <a:effectLst/>
                <a:uLnTx/>
                <a:uFillTx/>
                <a:latin typeface="Calibri" panose="020F0502020204030204" pitchFamily="34" charset="0"/>
                <a:cs typeface="Calibri" panose="020F0502020204030204" pitchFamily="34" charset="0"/>
              </a:rPr>
              <a:t>Introduction</a:t>
            </a:r>
          </a:p>
        </p:txBody>
      </p:sp>
      <p:sp>
        <p:nvSpPr>
          <p:cNvPr id="74" name="TextBox 29"/>
          <p:cNvSpPr txBox="1">
            <a:spLocks noChangeArrowheads="1"/>
          </p:cNvSpPr>
          <p:nvPr/>
        </p:nvSpPr>
        <p:spPr bwMode="auto">
          <a:xfrm>
            <a:off x="759310" y="22862874"/>
            <a:ext cx="10264290" cy="1006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4100">
                <a:solidFill>
                  <a:schemeClr val="tx1"/>
                </a:solidFill>
                <a:latin typeface="Arial" charset="0"/>
                <a:ea typeface="ＭＳ Ｐゴシック" pitchFamily="-105" charset="-128"/>
              </a:defRPr>
            </a:lvl1pPr>
            <a:lvl2pPr marL="742950" indent="-285750">
              <a:defRPr sz="4100">
                <a:solidFill>
                  <a:schemeClr val="tx1"/>
                </a:solidFill>
                <a:latin typeface="Arial" charset="0"/>
                <a:ea typeface="ＭＳ Ｐゴシック" pitchFamily="-105" charset="-128"/>
              </a:defRPr>
            </a:lvl2pPr>
            <a:lvl3pPr marL="1143000" indent="-228600">
              <a:defRPr sz="4100">
                <a:solidFill>
                  <a:schemeClr val="tx1"/>
                </a:solidFill>
                <a:latin typeface="Arial" charset="0"/>
                <a:ea typeface="ＭＳ Ｐゴシック" pitchFamily="-105" charset="-128"/>
              </a:defRPr>
            </a:lvl3pPr>
            <a:lvl4pPr marL="1600200" indent="-228600">
              <a:defRPr sz="4100">
                <a:solidFill>
                  <a:schemeClr val="tx1"/>
                </a:solidFill>
                <a:latin typeface="Arial" charset="0"/>
                <a:ea typeface="ＭＳ Ｐゴシック" pitchFamily="-105" charset="-128"/>
              </a:defRPr>
            </a:lvl4pPr>
            <a:lvl5pPr marL="2057400" indent="-228600">
              <a:defRPr sz="4100">
                <a:solidFill>
                  <a:schemeClr val="tx1"/>
                </a:solidFill>
                <a:latin typeface="Arial" charset="0"/>
                <a:ea typeface="ＭＳ Ｐゴシック" pitchFamily="-105" charset="-128"/>
              </a:defRPr>
            </a:lvl5pPr>
            <a:lvl6pPr marL="2514600" indent="-228600" eaLnBrk="0" fontAlgn="base" hangingPunct="0">
              <a:spcBef>
                <a:spcPct val="0"/>
              </a:spcBef>
              <a:spcAft>
                <a:spcPct val="0"/>
              </a:spcAft>
              <a:defRPr sz="4100">
                <a:solidFill>
                  <a:schemeClr val="tx1"/>
                </a:solidFill>
                <a:latin typeface="Arial" charset="0"/>
                <a:ea typeface="ＭＳ Ｐゴシック" pitchFamily="-105" charset="-128"/>
              </a:defRPr>
            </a:lvl6pPr>
            <a:lvl7pPr marL="2971800" indent="-228600" eaLnBrk="0" fontAlgn="base" hangingPunct="0">
              <a:spcBef>
                <a:spcPct val="0"/>
              </a:spcBef>
              <a:spcAft>
                <a:spcPct val="0"/>
              </a:spcAft>
              <a:defRPr sz="4100">
                <a:solidFill>
                  <a:schemeClr val="tx1"/>
                </a:solidFill>
                <a:latin typeface="Arial" charset="0"/>
                <a:ea typeface="ＭＳ Ｐゴシック" pitchFamily="-105" charset="-128"/>
              </a:defRPr>
            </a:lvl7pPr>
            <a:lvl8pPr marL="3429000" indent="-228600" eaLnBrk="0" fontAlgn="base" hangingPunct="0">
              <a:spcBef>
                <a:spcPct val="0"/>
              </a:spcBef>
              <a:spcAft>
                <a:spcPct val="0"/>
              </a:spcAft>
              <a:defRPr sz="4100">
                <a:solidFill>
                  <a:schemeClr val="tx1"/>
                </a:solidFill>
                <a:latin typeface="Arial" charset="0"/>
                <a:ea typeface="ＭＳ Ｐゴシック" pitchFamily="-105" charset="-128"/>
              </a:defRPr>
            </a:lvl8pPr>
            <a:lvl9pPr marL="3886200" indent="-228600" eaLnBrk="0" fontAlgn="base" hangingPunct="0">
              <a:spcBef>
                <a:spcPct val="0"/>
              </a:spcBef>
              <a:spcAft>
                <a:spcPct val="0"/>
              </a:spcAft>
              <a:defRPr sz="4100">
                <a:solidFill>
                  <a:schemeClr val="tx1"/>
                </a:solidFill>
                <a:latin typeface="Arial" charset="0"/>
                <a:ea typeface="ＭＳ Ｐゴシック" pitchFamily="-105" charset="-128"/>
              </a:defRPr>
            </a:lvl9pPr>
          </a:lstStyle>
          <a:p>
            <a:pPr marL="571500" marR="0" lvl="0" indent="-57150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3600" b="1" i="0" u="none" strike="noStrike" kern="1200" cap="none" spc="0" normalizeH="0" baseline="0" noProof="0">
                <a:ln>
                  <a:noFill/>
                </a:ln>
                <a:solidFill>
                  <a:schemeClr val="tx2"/>
                </a:solidFill>
                <a:effectLst/>
                <a:uLnTx/>
                <a:uFillTx/>
                <a:latin typeface="Calibri" panose="020F0502020204030204" pitchFamily="34" charset="0"/>
                <a:cs typeface="Calibri" panose="020F0502020204030204" pitchFamily="34" charset="0"/>
              </a:rPr>
              <a:t>Functional requirements</a:t>
            </a:r>
          </a:p>
          <a:p>
            <a:pPr marL="1371600" lvl="2" indent="-571500" algn="l">
              <a:buFont typeface="Wingdings" pitchFamily="2" charset="2"/>
              <a:buChar char="§"/>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movement analyzing system achieves an F1 accuracy score greater than 0.61 for the correct classification of the specified behavior/categorization.</a:t>
            </a:r>
          </a:p>
          <a:p>
            <a:pPr marL="1371600" lvl="2" indent="-571500" algn="l">
              <a:buFont typeface="Wingdings" pitchFamily="2" charset="2"/>
              <a:buChar char="§"/>
              <a:defRPr/>
            </a:pPr>
            <a:r>
              <a:rPr lang="en-US" sz="3600" b="0">
                <a:solidFill>
                  <a:prstClr val="black"/>
                </a:solidFill>
                <a:latin typeface="Calibri" panose="020F0502020204030204" pitchFamily="34" charset="0"/>
                <a:cs typeface="Calibri" panose="020F0502020204030204" pitchFamily="34" charset="0"/>
              </a:rPr>
              <a:t>Data collected from IMU sensors is seamlessly process, cleaned, and analyzed by the rest of the system.</a:t>
            </a: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571500" marR="0" lvl="0" indent="-571500" algn="l"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en-US" sz="3600" b="1" i="0" u="none" strike="noStrike" kern="1200" cap="none" spc="0" normalizeH="0" baseline="0" noProof="0">
                <a:ln>
                  <a:noFill/>
                </a:ln>
                <a:solidFill>
                  <a:schemeClr val="tx2"/>
                </a:solidFill>
                <a:effectLst/>
                <a:uLnTx/>
                <a:uFillTx/>
                <a:latin typeface="Calibri" panose="020F0502020204030204" pitchFamily="34" charset="0"/>
                <a:cs typeface="Calibri" panose="020F0502020204030204" pitchFamily="34" charset="0"/>
              </a:rPr>
              <a:t>Non-functional requirements</a:t>
            </a:r>
          </a:p>
          <a:p>
            <a:pPr marL="1371600" lvl="2" indent="-571500" algn="l">
              <a:buFont typeface="Wingdings" pitchFamily="2" charset="2"/>
              <a:buChar char="§"/>
            </a:pPr>
            <a:r>
              <a:rPr lang="en-US" sz="3600" b="0">
                <a:latin typeface="Calibri" panose="020F0502020204030204" pitchFamily="34" charset="0"/>
                <a:cs typeface="Calibri" panose="020F0502020204030204" pitchFamily="34" charset="0"/>
              </a:rPr>
              <a:t>Results are easily readable for the user.</a:t>
            </a:r>
          </a:p>
          <a:p>
            <a:pPr marL="1371600" lvl="2" indent="-571500" algn="l">
              <a:buFont typeface="Wingdings" pitchFamily="2" charset="2"/>
              <a:buChar char="§"/>
            </a:pPr>
            <a:r>
              <a:rPr lang="en-US" sz="3600" b="0">
                <a:latin typeface="Calibri" panose="020F0502020204030204" pitchFamily="34" charset="0"/>
                <a:cs typeface="Calibri" panose="020F0502020204030204" pitchFamily="34" charset="0"/>
              </a:rPr>
              <a:t>Results are clear and thoroughly detailed.</a:t>
            </a:r>
          </a:p>
          <a:p>
            <a:pPr marL="1371600" lvl="2" indent="-571500" algn="l">
              <a:buFont typeface="Wingdings" pitchFamily="2" charset="2"/>
              <a:buChar char="§"/>
            </a:pPr>
            <a:r>
              <a:rPr lang="en-US" sz="3600" b="0">
                <a:latin typeface="Calibri" panose="020F0502020204030204" pitchFamily="34" charset="0"/>
                <a:cs typeface="Calibri" panose="020F0502020204030204" pitchFamily="34" charset="0"/>
              </a:rPr>
              <a:t>The system is relatively easy to apply to a patient and use.</a:t>
            </a:r>
          </a:p>
          <a:p>
            <a:pPr marL="1371600" lvl="2" indent="-571500" algn="l">
              <a:buFont typeface="Wingdings" pitchFamily="2" charset="2"/>
              <a:buChar char="§"/>
            </a:pPr>
            <a:r>
              <a:rPr lang="en-US" sz="3600" b="0">
                <a:latin typeface="Calibri" panose="020F0502020204030204" pitchFamily="34" charset="0"/>
                <a:cs typeface="Calibri" panose="020F0502020204030204" pitchFamily="34" charset="0"/>
              </a:rPr>
              <a:t>The system allows for future scaling and expansion through a well-documented and constructed architecture.</a:t>
            </a:r>
          </a:p>
          <a:p>
            <a:pPr marL="1371600" lvl="2" indent="-571500" algn="l">
              <a:buFont typeface="Wingdings" pitchFamily="2" charset="2"/>
              <a:buChar char="§"/>
            </a:pPr>
            <a:endParaRPr lang="en-US" sz="3600" b="0">
              <a:latin typeface="Calibri" panose="020F0502020204030204" pitchFamily="34" charset="0"/>
              <a:cs typeface="Calibri" panose="020F0502020204030204" pitchFamily="34" charset="0"/>
            </a:endParaRPr>
          </a:p>
        </p:txBody>
      </p:sp>
      <p:sp>
        <p:nvSpPr>
          <p:cNvPr id="20" name="Text Box 2546"/>
          <p:cNvSpPr txBox="1">
            <a:spLocks noChangeArrowheads="1"/>
          </p:cNvSpPr>
          <p:nvPr/>
        </p:nvSpPr>
        <p:spPr bwMode="auto">
          <a:xfrm>
            <a:off x="759309" y="6253486"/>
            <a:ext cx="10264291" cy="1505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6000">
                <a:solidFill>
                  <a:schemeClr val="tx1"/>
                </a:solidFill>
                <a:latin typeface="Arial" charset="0"/>
                <a:ea typeface="ＭＳ Ｐゴシック" charset="0"/>
              </a:defRPr>
            </a:lvl1pPr>
            <a:lvl2pPr marL="1200150" indent="-457200" eaLnBrk="0" hangingPunct="0">
              <a:defRPr sz="6000">
                <a:solidFill>
                  <a:schemeClr val="tx1"/>
                </a:solidFill>
                <a:latin typeface="Arial" charset="0"/>
                <a:ea typeface="ＭＳ Ｐゴシック" charset="0"/>
              </a:defRPr>
            </a:lvl2pPr>
            <a:lvl3pPr marL="1143000" indent="-228600" eaLnBrk="0" hangingPunct="0">
              <a:defRPr sz="6000">
                <a:solidFill>
                  <a:schemeClr val="tx1"/>
                </a:solidFill>
                <a:latin typeface="Arial" charset="0"/>
                <a:ea typeface="ＭＳ Ｐゴシック" charset="0"/>
              </a:defRPr>
            </a:lvl3pPr>
            <a:lvl4pPr marL="1600200" indent="-228600" eaLnBrk="0" hangingPunct="0">
              <a:defRPr sz="6000">
                <a:solidFill>
                  <a:schemeClr val="tx1"/>
                </a:solidFill>
                <a:latin typeface="Arial" charset="0"/>
                <a:ea typeface="ＭＳ Ｐゴシック" charset="0"/>
              </a:defRPr>
            </a:lvl4pPr>
            <a:lvl5pPr marL="2057400" indent="-228600" eaLnBrk="0" hangingPunct="0">
              <a:defRPr sz="60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60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60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60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6000">
                <a:solidFill>
                  <a:schemeClr val="tx1"/>
                </a:solidFill>
                <a:latin typeface="Arial" charset="0"/>
                <a:ea typeface="ＭＳ Ｐゴシック" charset="0"/>
              </a:defRPr>
            </a:lvl9pPr>
          </a:lstStyle>
          <a:p>
            <a:pPr marL="571500" marR="0" lvl="0" indent="-571500" algn="l" defTabSz="914400" rtl="0" eaLnBrk="1" fontAlgn="base" latinLnBrk="0" hangingPunct="1">
              <a:lnSpc>
                <a:spcPct val="100000"/>
              </a:lnSpc>
              <a:spcBef>
                <a:spcPts val="1029"/>
              </a:spcBef>
              <a:spcAft>
                <a:spcPct val="0"/>
              </a:spcAft>
              <a:buClrTx/>
              <a:buSzTx/>
              <a:buFont typeface="Wingdings" pitchFamily="2" charset="2"/>
              <a:buChar char="§"/>
              <a:tabLst/>
              <a:defRPr/>
            </a:pPr>
            <a:r>
              <a:rPr kumimoji="0" lang="en-US" sz="3600" i="0" u="none" strike="noStrike" kern="1200" cap="none" spc="0" normalizeH="0" baseline="0" noProof="0">
                <a:ln>
                  <a:noFill/>
                </a:ln>
                <a:solidFill>
                  <a:schemeClr val="tx2"/>
                </a:solidFill>
                <a:effectLst/>
                <a:uLnTx/>
                <a:uFillTx/>
                <a:latin typeface="Calibri" panose="020F0502020204030204" pitchFamily="34" charset="0"/>
                <a:cs typeface="Calibri" panose="020F0502020204030204" pitchFamily="34" charset="0"/>
              </a:rPr>
              <a:t>Inertial Measurement Unit (IMU)</a:t>
            </a:r>
          </a:p>
          <a:p>
            <a:pPr marL="1314450" lvl="1" indent="-571500" algn="l" eaLnBrk="1" hangingPunct="1">
              <a:spcBef>
                <a:spcPts val="1029"/>
              </a:spcBef>
              <a:buFont typeface="Wingdings" pitchFamily="2" charset="2"/>
              <a:buChar char="§"/>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An IMU is a sensor device that measures angular velocity, acceleration, and magnetic fields to track motion and orientation.</a:t>
            </a:r>
          </a:p>
          <a:p>
            <a:pPr marL="1314450" lvl="1" indent="-571500" algn="l" eaLnBrk="1" hangingPunct="1">
              <a:spcBef>
                <a:spcPts val="1029"/>
              </a:spcBef>
              <a:buFont typeface="Wingdings" pitchFamily="2" charset="2"/>
              <a:buChar char="§"/>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1314450" lvl="1" indent="-571500" algn="l" eaLnBrk="1" hangingPunct="1">
              <a:spcBef>
                <a:spcPts val="1029"/>
              </a:spcBef>
              <a:buFont typeface="Wingdings" pitchFamily="2" charset="2"/>
              <a:buChar char="§"/>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1314450" lvl="1" indent="-571500" algn="l" eaLnBrk="1" hangingPunct="1">
              <a:spcBef>
                <a:spcPts val="1029"/>
              </a:spcBef>
              <a:buFont typeface="Wingdings" pitchFamily="2" charset="2"/>
              <a:buChar char="§"/>
              <a:defRPr/>
            </a:pPr>
            <a:endParaRPr lang="en-US" sz="3600" b="0">
              <a:solidFill>
                <a:prstClr val="black"/>
              </a:solidFill>
              <a:latin typeface="Calibri" panose="020F0502020204030204" pitchFamily="34" charset="0"/>
              <a:cs typeface="Calibri" panose="020F0502020204030204" pitchFamily="34" charset="0"/>
            </a:endParaRPr>
          </a:p>
          <a:p>
            <a:pPr marL="1314450" lvl="1" indent="-571500" algn="l" eaLnBrk="1" hangingPunct="1">
              <a:spcBef>
                <a:spcPts val="1029"/>
              </a:spcBef>
              <a:buFont typeface="Wingdings" pitchFamily="2" charset="2"/>
              <a:buChar char="§"/>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1314450" lvl="1" indent="-571500" algn="l" eaLnBrk="1" hangingPunct="1">
              <a:spcBef>
                <a:spcPts val="1029"/>
              </a:spcBef>
              <a:buFont typeface="Wingdings" pitchFamily="2" charset="2"/>
              <a:buChar char="§"/>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571500" marR="0" lvl="0" indent="-571500" algn="l" defTabSz="914400" rtl="0" eaLnBrk="1" fontAlgn="base" latinLnBrk="0" hangingPunct="1">
              <a:lnSpc>
                <a:spcPct val="100000"/>
              </a:lnSpc>
              <a:spcBef>
                <a:spcPts val="1029"/>
              </a:spcBef>
              <a:spcAft>
                <a:spcPct val="0"/>
              </a:spcAft>
              <a:buClrTx/>
              <a:buSzTx/>
              <a:buFont typeface="Wingdings" pitchFamily="2" charset="2"/>
              <a:buChar char="§"/>
              <a:tabLst/>
              <a:defRPr/>
            </a:pPr>
            <a:r>
              <a:rPr kumimoji="0" lang="en-US" sz="3600" i="0" u="none" strike="noStrike" kern="1200" cap="none" spc="0" normalizeH="0" baseline="0" noProof="0">
                <a:ln>
                  <a:noFill/>
                </a:ln>
                <a:solidFill>
                  <a:schemeClr val="tx2"/>
                </a:solidFill>
                <a:effectLst/>
                <a:uLnTx/>
                <a:uFillTx/>
                <a:latin typeface="Calibri" panose="020F0502020204030204" pitchFamily="34" charset="0"/>
                <a:cs typeface="Calibri" panose="020F0502020204030204" pitchFamily="34" charset="0"/>
              </a:rPr>
              <a:t>Machine Learning (ML)</a:t>
            </a:r>
          </a:p>
          <a:p>
            <a:pPr marL="1314450" lvl="1" indent="-571500" algn="l" eaLnBrk="1" hangingPunct="1">
              <a:spcBef>
                <a:spcPts val="1029"/>
              </a:spcBef>
              <a:buFont typeface="Wingdings" pitchFamily="2" charset="2"/>
              <a:buChar char="§"/>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ML models </a:t>
            </a:r>
            <a:r>
              <a:rPr lang="en-US" sz="3600" b="0">
                <a:solidFill>
                  <a:prstClr val="black"/>
                </a:solidFill>
                <a:latin typeface="Calibri" panose="020F0502020204030204" pitchFamily="34" charset="0"/>
                <a:cs typeface="Calibri" panose="020F0502020204030204" pitchFamily="34" charset="0"/>
              </a:rPr>
              <a:t>can analyze and categorizing data collected from IMU sensors monitoring human movement while performing various actions.</a:t>
            </a:r>
          </a:p>
          <a:p>
            <a:pPr marL="1314450" lvl="1" indent="-571500" algn="l" eaLnBrk="1" hangingPunct="1">
              <a:spcBef>
                <a:spcPts val="1029"/>
              </a:spcBef>
              <a:buFont typeface="Wingdings" pitchFamily="2" charset="2"/>
              <a:buChar char="§"/>
              <a:defRPr/>
            </a:pPr>
            <a:r>
              <a:rPr lang="en-US" sz="3600" b="0">
                <a:solidFill>
                  <a:prstClr val="black"/>
                </a:solidFill>
                <a:latin typeface="Calibri" panose="020F0502020204030204" pitchFamily="34" charset="0"/>
                <a:cs typeface="Calibri" panose="020F0502020204030204" pitchFamily="34" charset="0"/>
              </a:rPr>
              <a:t>In this study, we explored two research questions:</a:t>
            </a:r>
          </a:p>
          <a:p>
            <a:pPr marL="1714500" lvl="3" indent="-571500" algn="l" eaLnBrk="1" hangingPunct="1">
              <a:spcBef>
                <a:spcPts val="1029"/>
              </a:spcBef>
              <a:buFont typeface="Wingdings" pitchFamily="2" charset="2"/>
              <a:buChar char="§"/>
              <a:defRPr/>
            </a:pPr>
            <a:r>
              <a:rPr lang="en-US" sz="3600" b="0">
                <a:solidFill>
                  <a:prstClr val="black"/>
                </a:solidFill>
                <a:latin typeface="Calibri" panose="020F0502020204030204" pitchFamily="34" charset="0"/>
                <a:cs typeface="Calibri" panose="020F0502020204030204" pitchFamily="34" charset="0"/>
              </a:rPr>
              <a:t>Can ML models classify good or bad postures while performing different motor tasks?</a:t>
            </a:r>
          </a:p>
          <a:p>
            <a:pPr marL="1714500" lvl="3" indent="-571500" algn="l" eaLnBrk="1" hangingPunct="1">
              <a:spcBef>
                <a:spcPts val="1029"/>
              </a:spcBef>
              <a:buFont typeface="Wingdings" pitchFamily="2" charset="2"/>
              <a:buChar char="§"/>
              <a:defRPr/>
            </a:pPr>
            <a:r>
              <a:rPr lang="en-US" sz="3600" b="0">
                <a:solidFill>
                  <a:prstClr val="black"/>
                </a:solidFill>
                <a:latin typeface="Calibri" panose="020F0502020204030204" pitchFamily="34" charset="0"/>
                <a:cs typeface="Calibri" panose="020F0502020204030204" pitchFamily="34" charset="0"/>
              </a:rPr>
              <a:t>Can ML models classify good or bad pitching in terms of accuracy?</a:t>
            </a:r>
          </a:p>
          <a:p>
            <a:pPr marL="1314450" lvl="1" indent="-571500" algn="l" eaLnBrk="1" hangingPunct="1">
              <a:spcBef>
                <a:spcPts val="1029"/>
              </a:spcBef>
              <a:buFont typeface="Wingdings" pitchFamily="2" charset="2"/>
              <a:buChar char="§"/>
              <a:defRPr/>
            </a:pPr>
            <a:endPar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571500" indent="-571500" algn="l" eaLnBrk="1" hangingPunct="1">
              <a:spcBef>
                <a:spcPts val="1029"/>
              </a:spcBef>
              <a:buFont typeface="Wingdings" pitchFamily="2" charset="2"/>
              <a:buChar char="§"/>
              <a:defRPr/>
            </a:pPr>
            <a:r>
              <a:rPr kumimoji="0" lang="en-US"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This project aimed to develop ML models to analyze IMU sensor data on human movement, laying the groundwork for future models to aid in analyzing various human movements.</a:t>
            </a:r>
          </a:p>
        </p:txBody>
      </p:sp>
      <p:sp>
        <p:nvSpPr>
          <p:cNvPr id="21" name="Rectangle 20"/>
          <p:cNvSpPr/>
          <p:nvPr/>
        </p:nvSpPr>
        <p:spPr>
          <a:xfrm>
            <a:off x="32863178" y="29403327"/>
            <a:ext cx="9992453" cy="286232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We would like to express our gratitude to Sanghee Moon (sponsor), David Benedetto (project advisor), UNH CS and IT Department, UNH Kinesiology Department</a:t>
            </a:r>
            <a:r>
              <a:rPr lang="en-US" sz="3600" b="0">
                <a:solidFill>
                  <a:srgbClr val="000000"/>
                </a:solidFill>
                <a:latin typeface="Calibri" panose="020F0502020204030204" pitchFamily="34" charset="0"/>
                <a:cs typeface="Calibri" panose="020F0502020204030204" pitchFamily="34" charset="0"/>
              </a:rPr>
              <a:t> </a:t>
            </a:r>
            <a:r>
              <a:rPr kumimoji="0" lang="en-US"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for their support and guidance throughout this project.</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2874" b="33520"/>
          <a:stretch/>
        </p:blipFill>
        <p:spPr>
          <a:xfrm>
            <a:off x="36463309" y="628337"/>
            <a:ext cx="6778581" cy="1701484"/>
          </a:xfrm>
          <a:prstGeom prst="rect">
            <a:avLst/>
          </a:prstGeom>
        </p:spPr>
      </p:pic>
      <p:pic>
        <p:nvPicPr>
          <p:cNvPr id="33" name="Picture 32">
            <a:extLst>
              <a:ext uri="{FF2B5EF4-FFF2-40B4-BE49-F238E27FC236}">
                <a16:creationId xmlns:a16="http://schemas.microsoft.com/office/drawing/2014/main" id="{562AFAC7-8319-4444-9A92-A9C543B301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926"/>
          <a:stretch/>
        </p:blipFill>
        <p:spPr>
          <a:xfrm>
            <a:off x="2190612" y="567144"/>
            <a:ext cx="3307154" cy="3693604"/>
          </a:xfrm>
          <a:prstGeom prst="rect">
            <a:avLst/>
          </a:prstGeom>
        </p:spPr>
      </p:pic>
      <p:pic>
        <p:nvPicPr>
          <p:cNvPr id="4" name="Picture 3" descr="A black and white logo&#10;&#10;AI-generated content may be incorrect.">
            <a:extLst>
              <a:ext uri="{FF2B5EF4-FFF2-40B4-BE49-F238E27FC236}">
                <a16:creationId xmlns:a16="http://schemas.microsoft.com/office/drawing/2014/main" id="{E966E4CA-D663-AF6B-9D27-FA9736DF0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27055" y="2636500"/>
            <a:ext cx="6251090" cy="1415341"/>
          </a:xfrm>
          <a:prstGeom prst="rect">
            <a:avLst/>
          </a:prstGeom>
        </p:spPr>
      </p:pic>
      <p:sp>
        <p:nvSpPr>
          <p:cNvPr id="3" name="Rectangle 167">
            <a:extLst>
              <a:ext uri="{FF2B5EF4-FFF2-40B4-BE49-F238E27FC236}">
                <a16:creationId xmlns:a16="http://schemas.microsoft.com/office/drawing/2014/main" id="{B7750F71-E2D9-EAD3-1F2D-9E35C027FE5B}"/>
              </a:ext>
            </a:extLst>
          </p:cNvPr>
          <p:cNvSpPr>
            <a:spLocks noChangeArrowheads="1"/>
          </p:cNvSpPr>
          <p:nvPr/>
        </p:nvSpPr>
        <p:spPr bwMode="auto">
          <a:xfrm>
            <a:off x="759309" y="21491274"/>
            <a:ext cx="13560860" cy="1371600"/>
          </a:xfrm>
          <a:prstGeom prst="rect">
            <a:avLst/>
          </a:prstGeom>
          <a:noFill/>
          <a:ln w="9525">
            <a:noFill/>
            <a:miter lim="800000"/>
            <a:headEnd/>
            <a:tailEnd/>
          </a:ln>
          <a:effectLst/>
        </p:spPr>
        <p:txBody>
          <a:bodyPr wrap="none" lIns="117566" tIns="58783" rIns="117566" bIns="58783" anchor="ctr"/>
          <a:lstStyle/>
          <a:p>
            <a:pPr marL="0" marR="0" lvl="0" indent="0" algn="l" defTabSz="3224732"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a:ln>
                  <a:noFill/>
                </a:ln>
                <a:solidFill>
                  <a:schemeClr val="tx2"/>
                </a:solidFill>
                <a:effectLst/>
                <a:uLnTx/>
                <a:uFillTx/>
                <a:latin typeface="Calibri" panose="020F0502020204030204" pitchFamily="34" charset="0"/>
                <a:cs typeface="Calibri" panose="020F0502020204030204" pitchFamily="34" charset="0"/>
              </a:rPr>
              <a:t>Requirements</a:t>
            </a:r>
          </a:p>
        </p:txBody>
      </p:sp>
      <p:grpSp>
        <p:nvGrpSpPr>
          <p:cNvPr id="35" name="Group 34">
            <a:extLst>
              <a:ext uri="{FF2B5EF4-FFF2-40B4-BE49-F238E27FC236}">
                <a16:creationId xmlns:a16="http://schemas.microsoft.com/office/drawing/2014/main" id="{42BD558E-FE1F-AD31-FD0B-DAD58E37A8DF}"/>
              </a:ext>
            </a:extLst>
          </p:cNvPr>
          <p:cNvGrpSpPr/>
          <p:nvPr/>
        </p:nvGrpSpPr>
        <p:grpSpPr>
          <a:xfrm>
            <a:off x="32419108" y="5027350"/>
            <a:ext cx="11472092" cy="1851981"/>
            <a:chOff x="32419108" y="5027350"/>
            <a:chExt cx="11472092" cy="1851981"/>
          </a:xfrm>
        </p:grpSpPr>
        <p:sp>
          <p:nvSpPr>
            <p:cNvPr id="32" name="Rectangle 31">
              <a:extLst>
                <a:ext uri="{FF2B5EF4-FFF2-40B4-BE49-F238E27FC236}">
                  <a16:creationId xmlns:a16="http://schemas.microsoft.com/office/drawing/2014/main" id="{025C64F4-4196-4E69-8640-FC17A7F76E16}"/>
                </a:ext>
              </a:extLst>
            </p:cNvPr>
            <p:cNvSpPr/>
            <p:nvPr/>
          </p:nvSpPr>
          <p:spPr>
            <a:xfrm>
              <a:off x="32859309" y="6198119"/>
              <a:ext cx="10268712" cy="681212"/>
            </a:xfrm>
            <a:prstGeom prst="rect">
              <a:avLst/>
            </a:prstGeom>
          </p:spPr>
          <p:txBody>
            <a:bodyPr wrap="square" lIns="91440" tIns="45720" rIns="91440" bIns="45720" anchor="t">
              <a:spAutoFit/>
            </a:bodyPr>
            <a:lstStyle/>
            <a:p>
              <a:pPr marL="0" marR="0">
                <a:lnSpc>
                  <a:spcPct val="115000"/>
                </a:lnSpc>
                <a:spcAft>
                  <a:spcPts val="800"/>
                </a:spcAft>
                <a:buNone/>
              </a:pPr>
              <a:r>
                <a:rPr lang="en-US" sz="3500" u="sng" kern="100">
                  <a:solidFill>
                    <a:schemeClr val="tx1"/>
                  </a:solidFill>
                  <a:effectLst/>
                  <a:latin typeface="Aptos" panose="020B0004020202020204" pitchFamily="34" charset="0"/>
                  <a:ea typeface="Aptos" panose="020B0004020202020204" pitchFamily="34" charset="0"/>
                  <a:cs typeface="Times New Roman" panose="02020603050405020304" pitchFamily="18" charset="0"/>
                </a:rPr>
                <a:t>Final Random Forest Classifier on Movement Data</a:t>
              </a:r>
            </a:p>
          </p:txBody>
        </p:sp>
        <p:sp>
          <p:nvSpPr>
            <p:cNvPr id="8" name="Rectangle 167">
              <a:extLst>
                <a:ext uri="{FF2B5EF4-FFF2-40B4-BE49-F238E27FC236}">
                  <a16:creationId xmlns:a16="http://schemas.microsoft.com/office/drawing/2014/main" id="{9F894FAE-BAF5-7438-2AB1-31426E4BA509}"/>
                </a:ext>
              </a:extLst>
            </p:cNvPr>
            <p:cNvSpPr>
              <a:spLocks noChangeArrowheads="1"/>
            </p:cNvSpPr>
            <p:nvPr/>
          </p:nvSpPr>
          <p:spPr bwMode="auto">
            <a:xfrm>
              <a:off x="32419108" y="5027350"/>
              <a:ext cx="11472092" cy="1371600"/>
            </a:xfrm>
            <a:prstGeom prst="rect">
              <a:avLst/>
            </a:prstGeom>
            <a:noFill/>
            <a:ln w="9525">
              <a:noFill/>
              <a:miter lim="800000"/>
              <a:headEnd/>
              <a:tailEnd/>
            </a:ln>
            <a:effectLst/>
          </p:spPr>
          <p:txBody>
            <a:bodyPr wrap="none" lIns="117566" tIns="58783" rIns="117566" bIns="58783" anchor="ctr"/>
            <a:lstStyle/>
            <a:p>
              <a:pPr marL="0" marR="0" lvl="0" indent="0" algn="l" defTabSz="3224732" rtl="0" eaLnBrk="1" fontAlgn="base" latinLnBrk="0" hangingPunct="1">
                <a:lnSpc>
                  <a:spcPct val="100000"/>
                </a:lnSpc>
                <a:spcBef>
                  <a:spcPct val="0"/>
                </a:spcBef>
                <a:spcAft>
                  <a:spcPct val="0"/>
                </a:spcAft>
                <a:buClrTx/>
                <a:buSzTx/>
                <a:buFontTx/>
                <a:buNone/>
                <a:tabLst/>
                <a:defRPr/>
              </a:pPr>
              <a:r>
                <a:rPr lang="en-US" sz="5400">
                  <a:solidFill>
                    <a:schemeClr val="tx2"/>
                  </a:solidFill>
                  <a:latin typeface="Calibri" panose="020F0502020204030204" pitchFamily="34" charset="0"/>
                  <a:cs typeface="Calibri" panose="020F0502020204030204" pitchFamily="34" charset="0"/>
                </a:rPr>
                <a:t>Results</a:t>
              </a:r>
              <a:endParaRPr kumimoji="0" lang="en-US" sz="5400" b="1" i="0" u="none" strike="noStrike" kern="1200" cap="none" spc="0" normalizeH="0" baseline="0" noProof="0">
                <a:ln>
                  <a:noFill/>
                </a:ln>
                <a:solidFill>
                  <a:schemeClr val="tx2"/>
                </a:solidFill>
                <a:effectLst/>
                <a:uLnTx/>
                <a:uFillTx/>
                <a:latin typeface="Calibri" panose="020F0502020204030204" pitchFamily="34" charset="0"/>
                <a:cs typeface="Calibri" panose="020F0502020204030204" pitchFamily="34" charset="0"/>
              </a:endParaRPr>
            </a:p>
          </p:txBody>
        </p:sp>
      </p:grpSp>
      <p:sp>
        <p:nvSpPr>
          <p:cNvPr id="11" name="Rectangle 167">
            <a:extLst>
              <a:ext uri="{FF2B5EF4-FFF2-40B4-BE49-F238E27FC236}">
                <a16:creationId xmlns:a16="http://schemas.microsoft.com/office/drawing/2014/main" id="{C7F65B81-07A9-F1F9-8FFB-D85C342468CB}"/>
              </a:ext>
            </a:extLst>
          </p:cNvPr>
          <p:cNvSpPr>
            <a:spLocks noChangeArrowheads="1"/>
          </p:cNvSpPr>
          <p:nvPr/>
        </p:nvSpPr>
        <p:spPr bwMode="auto">
          <a:xfrm>
            <a:off x="32419108" y="28031727"/>
            <a:ext cx="11472092" cy="1371600"/>
          </a:xfrm>
          <a:prstGeom prst="rect">
            <a:avLst/>
          </a:prstGeom>
          <a:noFill/>
          <a:ln w="9525">
            <a:noFill/>
            <a:miter lim="800000"/>
            <a:headEnd/>
            <a:tailEnd/>
          </a:ln>
          <a:effectLst/>
        </p:spPr>
        <p:txBody>
          <a:bodyPr wrap="none" lIns="117566" tIns="58783" rIns="117566" bIns="58783" anchor="ctr"/>
          <a:lstStyle/>
          <a:p>
            <a:pPr marL="0" marR="0" lvl="0" indent="0" algn="l" defTabSz="3224732"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a:ln>
                  <a:noFill/>
                </a:ln>
                <a:solidFill>
                  <a:schemeClr val="tx2"/>
                </a:solidFill>
                <a:effectLst/>
                <a:uLnTx/>
                <a:uFillTx/>
                <a:latin typeface="Calibri" panose="020F0502020204030204" pitchFamily="34" charset="0"/>
                <a:cs typeface="Calibri" panose="020F0502020204030204" pitchFamily="34" charset="0"/>
              </a:rPr>
              <a:t>Acknowledgments</a:t>
            </a:r>
          </a:p>
        </p:txBody>
      </p:sp>
      <p:grpSp>
        <p:nvGrpSpPr>
          <p:cNvPr id="34" name="Group 33">
            <a:extLst>
              <a:ext uri="{FF2B5EF4-FFF2-40B4-BE49-F238E27FC236}">
                <a16:creationId xmlns:a16="http://schemas.microsoft.com/office/drawing/2014/main" id="{4DC484F1-3F8A-10CD-5C0E-8CC5FFC8AA4D}"/>
              </a:ext>
            </a:extLst>
          </p:cNvPr>
          <p:cNvGrpSpPr/>
          <p:nvPr/>
        </p:nvGrpSpPr>
        <p:grpSpPr>
          <a:xfrm>
            <a:off x="32419108" y="18961786"/>
            <a:ext cx="11472092" cy="9537417"/>
            <a:chOff x="32419108" y="11518572"/>
            <a:chExt cx="11472092" cy="9537417"/>
          </a:xfrm>
        </p:grpSpPr>
        <p:sp>
          <p:nvSpPr>
            <p:cNvPr id="10" name="Rectangle 167">
              <a:extLst>
                <a:ext uri="{FF2B5EF4-FFF2-40B4-BE49-F238E27FC236}">
                  <a16:creationId xmlns:a16="http://schemas.microsoft.com/office/drawing/2014/main" id="{4303D215-4104-8276-418F-47177A502EFB}"/>
                </a:ext>
              </a:extLst>
            </p:cNvPr>
            <p:cNvSpPr>
              <a:spLocks noChangeArrowheads="1"/>
            </p:cNvSpPr>
            <p:nvPr/>
          </p:nvSpPr>
          <p:spPr bwMode="auto">
            <a:xfrm>
              <a:off x="32419108" y="11518572"/>
              <a:ext cx="11472092" cy="1371600"/>
            </a:xfrm>
            <a:prstGeom prst="rect">
              <a:avLst/>
            </a:prstGeom>
            <a:noFill/>
            <a:ln w="9525">
              <a:noFill/>
              <a:miter lim="800000"/>
              <a:headEnd/>
              <a:tailEnd/>
            </a:ln>
            <a:effectLst/>
          </p:spPr>
          <p:txBody>
            <a:bodyPr wrap="none" lIns="117566" tIns="58783" rIns="117566" bIns="58783" anchor="ctr"/>
            <a:lstStyle/>
            <a:p>
              <a:pPr marL="0" marR="0" lvl="0" indent="0" algn="l" defTabSz="3224732"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a:ln>
                    <a:noFill/>
                  </a:ln>
                  <a:solidFill>
                    <a:schemeClr val="tx2"/>
                  </a:solidFill>
                  <a:effectLst/>
                  <a:uLnTx/>
                  <a:uFillTx/>
                  <a:latin typeface="Calibri" panose="020F0502020204030204" pitchFamily="34" charset="0"/>
                  <a:cs typeface="Calibri" panose="020F0502020204030204" pitchFamily="34" charset="0"/>
                </a:rPr>
                <a:t>Conclusion</a:t>
              </a:r>
            </a:p>
          </p:txBody>
        </p:sp>
        <p:sp>
          <p:nvSpPr>
            <p:cNvPr id="31" name="Rectangle 30">
              <a:extLst>
                <a:ext uri="{FF2B5EF4-FFF2-40B4-BE49-F238E27FC236}">
                  <a16:creationId xmlns:a16="http://schemas.microsoft.com/office/drawing/2014/main" id="{D69B7E17-2CEC-2422-B25F-54348606C88F}"/>
                </a:ext>
              </a:extLst>
            </p:cNvPr>
            <p:cNvSpPr/>
            <p:nvPr/>
          </p:nvSpPr>
          <p:spPr>
            <a:xfrm>
              <a:off x="32863179" y="12653689"/>
              <a:ext cx="10268712" cy="8402300"/>
            </a:xfrm>
            <a:prstGeom prst="rect">
              <a:avLst/>
            </a:prstGeom>
          </p:spPr>
          <p:txBody>
            <a:bodyPr wrap="square" lIns="91440" tIns="45720" rIns="91440" bIns="45720" anchor="t">
              <a:spAutoFit/>
            </a:bodyPr>
            <a:lstStyle/>
            <a:p>
              <a:pPr marL="571500" indent="-571500" algn="l">
                <a:buFont typeface="Wingdings" pitchFamily="2" charset="2"/>
                <a:buChar char="§"/>
              </a:pPr>
              <a:r>
                <a:rPr lang="en-US" sz="3600">
                  <a:solidFill>
                    <a:schemeClr val="tx2"/>
                  </a:solidFill>
                  <a:latin typeface="Calibri"/>
                  <a:ea typeface="Calibri"/>
                  <a:cs typeface="Calibri"/>
                </a:rPr>
                <a:t>ML models can accurately predict movement outcomes using IMU sensor data.</a:t>
              </a:r>
              <a:endParaRPr lang="en-US" sz="3600">
                <a:solidFill>
                  <a:schemeClr val="tx2"/>
                </a:solidFill>
                <a:latin typeface="Calibri" panose="020F0502020204030204" pitchFamily="34" charset="0"/>
                <a:ea typeface="Calibri"/>
                <a:cs typeface="Calibri" panose="020F0502020204030204" pitchFamily="34" charset="0"/>
              </a:endParaRPr>
            </a:p>
            <a:p>
              <a:pPr marL="963295" lvl="1" indent="-571500" algn="l">
                <a:buFont typeface="Wingdings" pitchFamily="2" charset="2"/>
                <a:buChar char="§"/>
              </a:pPr>
              <a:r>
                <a:rPr lang="en-US" sz="3600" b="0">
                  <a:solidFill>
                    <a:schemeClr val="tx1"/>
                  </a:solidFill>
                  <a:latin typeface="Calibri"/>
                  <a:ea typeface="Calibri"/>
                  <a:cs typeface="Calibri"/>
                </a:rPr>
                <a:t>We predicted pitch accuracy correctly 97% of the time and posture classification 95% of the time. </a:t>
              </a:r>
              <a:endParaRPr lang="en-US" sz="3600" b="0">
                <a:solidFill>
                  <a:schemeClr val="tx1"/>
                </a:solidFill>
                <a:latin typeface="Calibri" panose="020F0502020204030204" pitchFamily="34" charset="0"/>
                <a:ea typeface="Calibri"/>
                <a:cs typeface="Calibri" panose="020F0502020204030204" pitchFamily="34" charset="0"/>
              </a:endParaRPr>
            </a:p>
            <a:p>
              <a:pPr marL="571500" indent="-571500" algn="l">
                <a:buFont typeface="Wingdings" pitchFamily="2" charset="2"/>
                <a:buChar char="§"/>
              </a:pPr>
              <a:r>
                <a:rPr lang="en-US" sz="3600">
                  <a:solidFill>
                    <a:schemeClr val="tx2"/>
                  </a:solidFill>
                  <a:latin typeface="Calibri"/>
                  <a:ea typeface="Calibri"/>
                  <a:cs typeface="Calibri"/>
                </a:rPr>
                <a:t>The ability of these models likely generalizes to more complex assessments using IMU sensor data.</a:t>
              </a:r>
              <a:endParaRPr lang="en-US" sz="3600">
                <a:solidFill>
                  <a:schemeClr val="tx2"/>
                </a:solidFill>
                <a:latin typeface="Calibri" panose="020F0502020204030204" pitchFamily="34" charset="0"/>
                <a:ea typeface="Calibri"/>
                <a:cs typeface="Calibri" panose="020F0502020204030204" pitchFamily="34" charset="0"/>
              </a:endParaRPr>
            </a:p>
            <a:p>
              <a:pPr marL="963295" lvl="1" indent="-571500" algn="l">
                <a:buFont typeface="Wingdings" pitchFamily="2" charset="2"/>
                <a:buChar char="§"/>
              </a:pPr>
              <a:r>
                <a:rPr lang="en-US" sz="3600" b="0">
                  <a:solidFill>
                    <a:schemeClr val="tx1"/>
                  </a:solidFill>
                  <a:latin typeface="Calibri"/>
                  <a:ea typeface="Calibri"/>
                  <a:cs typeface="Calibri"/>
                </a:rPr>
                <a:t>Ranging from general rehabilitation to sports performance.</a:t>
              </a:r>
              <a:endParaRPr lang="en-US" sz="3600" b="0">
                <a:solidFill>
                  <a:schemeClr val="tx1"/>
                </a:solidFill>
                <a:latin typeface="Calibri" panose="020F0502020204030204" pitchFamily="34" charset="0"/>
                <a:ea typeface="Calibri"/>
                <a:cs typeface="Calibri" panose="020F0502020204030204" pitchFamily="34" charset="0"/>
              </a:endParaRPr>
            </a:p>
            <a:p>
              <a:pPr marL="114300" indent="-571500" algn="l">
                <a:buFont typeface="Wingdings" pitchFamily="2" charset="2"/>
                <a:buChar char="§"/>
              </a:pPr>
              <a:r>
                <a:rPr lang="en-US" sz="3600">
                  <a:solidFill>
                    <a:schemeClr val="tx2"/>
                  </a:solidFill>
                  <a:latin typeface="Calibri"/>
                  <a:ea typeface="Calibri"/>
                  <a:cs typeface="Calibri"/>
                </a:rPr>
                <a:t>The biggest bottleneck to this approach is the amount of data available.</a:t>
              </a:r>
              <a:endParaRPr lang="en-US" sz="360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963295" lvl="1" indent="-571500" algn="l">
                <a:buFont typeface="Wingdings" pitchFamily="2" charset="2"/>
                <a:buChar char="§"/>
              </a:pPr>
              <a:r>
                <a:rPr lang="en-US" sz="3600" b="0">
                  <a:solidFill>
                    <a:schemeClr val="tx1"/>
                  </a:solidFill>
                  <a:latin typeface="Calibri"/>
                  <a:ea typeface="Calibri"/>
                  <a:cs typeface="Calibri"/>
                </a:rPr>
                <a:t>Far more robust results could be obtained if access to large datasets covering a wide array of different movement profiles were available.</a:t>
              </a:r>
            </a:p>
            <a:p>
              <a:pPr algn="l"/>
              <a:endParaRPr lang="en-US" sz="3600">
                <a:solidFill>
                  <a:schemeClr val="tx2"/>
                </a:solidFill>
                <a:latin typeface="Calibri"/>
                <a:ea typeface="Calibri"/>
                <a:cs typeface="Calibri"/>
              </a:endParaRPr>
            </a:p>
          </p:txBody>
        </p:sp>
      </p:grpSp>
      <p:pic>
        <p:nvPicPr>
          <p:cNvPr id="1026" name="Picture 2" descr="Opal Sensor with the illustration of the x-axis, y-axis and z-axis. |  Download Scientific Diagram">
            <a:extLst>
              <a:ext uri="{FF2B5EF4-FFF2-40B4-BE49-F238E27FC236}">
                <a16:creationId xmlns:a16="http://schemas.microsoft.com/office/drawing/2014/main" id="{4337B358-F620-C748-A57D-F1A26A1C78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6937" y="8970808"/>
            <a:ext cx="3316800" cy="24661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Wearable Biosensors for Research | Clario">
            <a:extLst>
              <a:ext uri="{FF2B5EF4-FFF2-40B4-BE49-F238E27FC236}">
                <a16:creationId xmlns:a16="http://schemas.microsoft.com/office/drawing/2014/main" id="{8126E7DD-7577-AF2E-28FE-2875FB3A3E0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653" b="14353"/>
          <a:stretch/>
        </p:blipFill>
        <p:spPr bwMode="auto">
          <a:xfrm>
            <a:off x="2441836" y="8933390"/>
            <a:ext cx="3535881" cy="254559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D8C3432A-BE85-4509-E0F4-24773EF5AB5A}"/>
              </a:ext>
            </a:extLst>
          </p:cNvPr>
          <p:cNvGrpSpPr/>
          <p:nvPr/>
        </p:nvGrpSpPr>
        <p:grpSpPr>
          <a:xfrm>
            <a:off x="12596057" y="5027350"/>
            <a:ext cx="18250594" cy="11435894"/>
            <a:chOff x="11885533" y="5027350"/>
            <a:chExt cx="18250594" cy="11435894"/>
          </a:xfrm>
        </p:grpSpPr>
        <p:pic>
          <p:nvPicPr>
            <p:cNvPr id="12" name="Picture 2">
              <a:extLst>
                <a:ext uri="{FF2B5EF4-FFF2-40B4-BE49-F238E27FC236}">
                  <a16:creationId xmlns:a16="http://schemas.microsoft.com/office/drawing/2014/main" id="{66A07BAF-DE50-2E32-5740-52231E6E860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894" t="5202" r="7239" b="2942"/>
            <a:stretch/>
          </p:blipFill>
          <p:spPr bwMode="auto">
            <a:xfrm>
              <a:off x="26825946" y="9265041"/>
              <a:ext cx="3310181" cy="674000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9C882656-48E4-785D-BEC1-7C3146C6B74E}"/>
                </a:ext>
              </a:extLst>
            </p:cNvPr>
            <p:cNvGrpSpPr/>
            <p:nvPr/>
          </p:nvGrpSpPr>
          <p:grpSpPr>
            <a:xfrm>
              <a:off x="11885533" y="5027350"/>
              <a:ext cx="15815410" cy="11435894"/>
              <a:chOff x="17115883" y="26379275"/>
              <a:chExt cx="15815410" cy="11435894"/>
            </a:xfrm>
          </p:grpSpPr>
          <p:sp>
            <p:nvSpPr>
              <p:cNvPr id="29" name="Rectangle 28"/>
              <p:cNvSpPr/>
              <p:nvPr/>
            </p:nvSpPr>
            <p:spPr>
              <a:xfrm>
                <a:off x="17529324" y="27750875"/>
                <a:ext cx="15401969" cy="10064294"/>
              </a:xfrm>
              <a:prstGeom prst="rect">
                <a:avLst/>
              </a:prstGeom>
            </p:spPr>
            <p:txBody>
              <a:bodyPr wrap="square">
                <a:spAutoFit/>
              </a:bodyPr>
              <a:lstStyle/>
              <a:p>
                <a:pPr marL="571500" indent="-571500" algn="l">
                  <a:buFont typeface="Wingdings" pitchFamily="2" charset="2"/>
                  <a:buChar char="§"/>
                  <a:defRPr/>
                </a:pPr>
                <a:r>
                  <a:rPr kumimoji="0" lang="en-US" sz="3600" i="0" u="none" strike="noStrike" kern="1200" cap="none" spc="0" normalizeH="0" baseline="0" noProof="0">
                    <a:ln>
                      <a:noFill/>
                    </a:ln>
                    <a:solidFill>
                      <a:schemeClr val="tx2"/>
                    </a:solidFill>
                    <a:effectLst/>
                    <a:uLnTx/>
                    <a:uFillTx/>
                    <a:latin typeface="Calibri" panose="020F0502020204030204" pitchFamily="34" charset="0"/>
                    <a:cs typeface="Calibri" panose="020F0502020204030204" pitchFamily="34" charset="0"/>
                  </a:rPr>
                  <a:t>Data Collection</a:t>
                </a:r>
                <a:endParaRPr kumimoji="0" lang="en-US"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1355232" lvl="2" indent="-571500" algn="l">
                  <a:buFont typeface="Wingdings" pitchFamily="2" charset="2"/>
                  <a:buChar char="§"/>
                  <a:defRPr/>
                </a:pPr>
                <a:r>
                  <a:rPr kumimoji="0" lang="en-US"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Used </a:t>
                </a:r>
                <a:r>
                  <a:rPr kumimoji="0" lang="en-US" sz="360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11 IMU sensors </a:t>
                </a:r>
                <a:r>
                  <a:rPr kumimoji="0" lang="en-US"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capture 130 measurements per second.</a:t>
                </a:r>
              </a:p>
              <a:p>
                <a:pPr marL="1355232" lvl="2" indent="-571500" algn="l">
                  <a:buFont typeface="Wingdings" pitchFamily="2" charset="2"/>
                  <a:buChar char="§"/>
                  <a:defRPr/>
                </a:pPr>
                <a:r>
                  <a:rPr kumimoji="0" lang="en-US" sz="360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Posture analysis</a:t>
                </a:r>
                <a:r>
                  <a:rPr kumimoji="0" lang="en-US"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4 movements including standing, walk, timed up and go, and stand &amp; walk, each with good and bad posture variations.</a:t>
                </a:r>
              </a:p>
              <a:p>
                <a:pPr marL="1355232" lvl="2" indent="-571500" algn="l">
                  <a:buFont typeface="Wingdings" pitchFamily="2" charset="2"/>
                  <a:buChar char="§"/>
                  <a:defRPr/>
                </a:pPr>
                <a:r>
                  <a:rPr lang="en-US" sz="3600">
                    <a:solidFill>
                      <a:srgbClr val="000000"/>
                    </a:solidFill>
                    <a:latin typeface="Calibri" panose="020F0502020204030204" pitchFamily="34" charset="0"/>
                    <a:cs typeface="Calibri" panose="020F0502020204030204" pitchFamily="34" charset="0"/>
                  </a:rPr>
                  <a:t>Movement analysis</a:t>
                </a:r>
                <a:r>
                  <a:rPr lang="en-US" sz="3600" b="0">
                    <a:solidFill>
                      <a:srgbClr val="000000"/>
                    </a:solidFill>
                    <a:latin typeface="Calibri" panose="020F0502020204030204" pitchFamily="34" charset="0"/>
                    <a:cs typeface="Calibri" panose="020F0502020204030204" pitchFamily="34" charset="0"/>
                  </a:rPr>
                  <a:t>: Developed a procedure to collect data on pitch throwing and accuracy.</a:t>
                </a:r>
              </a:p>
              <a:p>
                <a:pPr marL="1355232" lvl="2" indent="-571500" algn="l">
                  <a:buFont typeface="Wingdings" pitchFamily="2" charset="2"/>
                  <a:buChar char="§"/>
                  <a:defRPr/>
                </a:pPr>
                <a:r>
                  <a:rPr kumimoji="0" lang="en-US"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Raw data exported as an </a:t>
                </a:r>
                <a:r>
                  <a:rPr kumimoji="0" lang="en-US" sz="360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h5 file</a:t>
                </a:r>
                <a:r>
                  <a:rPr kumimoji="0" lang="en-US"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convertible to </a:t>
                </a:r>
                <a:r>
                  <a:rPr lang="en-US" sz="3600">
                    <a:solidFill>
                      <a:srgbClr val="000000"/>
                    </a:solidFill>
                    <a:latin typeface="Calibri" panose="020F0502020204030204" pitchFamily="34" charset="0"/>
                    <a:cs typeface="Calibri" panose="020F0502020204030204" pitchFamily="34" charset="0"/>
                  </a:rPr>
                  <a:t>CSV</a:t>
                </a:r>
                <a:r>
                  <a:rPr lang="en-US" sz="3600" b="0">
                    <a:solidFill>
                      <a:srgbClr val="000000"/>
                    </a:solidFill>
                    <a:latin typeface="Calibri" panose="020F0502020204030204" pitchFamily="34" charset="0"/>
                    <a:cs typeface="Calibri" panose="020F0502020204030204" pitchFamily="34" charset="0"/>
                  </a:rPr>
                  <a:t> using the </a:t>
                </a:r>
                <a:r>
                  <a:rPr lang="en-US" sz="3600">
                    <a:solidFill>
                      <a:srgbClr val="000000"/>
                    </a:solidFill>
                    <a:latin typeface="Calibri" panose="020F0502020204030204" pitchFamily="34" charset="0"/>
                    <a:cs typeface="Calibri" panose="020F0502020204030204" pitchFamily="34" charset="0"/>
                  </a:rPr>
                  <a:t>h5py</a:t>
                </a:r>
                <a:r>
                  <a:rPr lang="en-US" sz="3600" b="0">
                    <a:solidFill>
                      <a:srgbClr val="000000"/>
                    </a:solidFill>
                    <a:latin typeface="Calibri" panose="020F0502020204030204" pitchFamily="34" charset="0"/>
                    <a:cs typeface="Calibri" panose="020F0502020204030204" pitchFamily="34" charset="0"/>
                  </a:rPr>
                  <a:t> Python library.</a:t>
                </a:r>
              </a:p>
              <a:p>
                <a:pPr marL="1355232" lvl="2" indent="-571500" algn="l">
                  <a:buFont typeface="Wingdings" pitchFamily="2" charset="2"/>
                  <a:buChar char="§"/>
                  <a:defRPr/>
                </a:pPr>
                <a:r>
                  <a:rPr kumimoji="0" lang="en-US"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Extensive data processing performed to ensure usability.</a:t>
                </a:r>
              </a:p>
              <a:p>
                <a:pPr marL="1355232" lvl="2" indent="-571500" algn="l">
                  <a:buFont typeface="Wingdings" pitchFamily="2" charset="2"/>
                  <a:buChar char="§"/>
                  <a:defRPr/>
                </a:pPr>
                <a:endParaRPr lang="en-US" sz="3600" b="0">
                  <a:solidFill>
                    <a:srgbClr val="000000"/>
                  </a:solidFill>
                  <a:latin typeface="Calibri" panose="020F0502020204030204" pitchFamily="34" charset="0"/>
                  <a:cs typeface="Calibri" panose="020F0502020204030204" pitchFamily="34" charset="0"/>
                </a:endParaRPr>
              </a:p>
              <a:p>
                <a:pPr marL="571500" indent="-571500" algn="l">
                  <a:buFont typeface="Wingdings" pitchFamily="2" charset="2"/>
                  <a:buChar char="§"/>
                  <a:defRPr/>
                </a:pPr>
                <a:r>
                  <a:rPr kumimoji="0" lang="en-US" sz="3600" i="0" u="none" strike="noStrike" kern="1200" cap="none" spc="0" normalizeH="0" baseline="0" noProof="0">
                    <a:ln>
                      <a:noFill/>
                    </a:ln>
                    <a:solidFill>
                      <a:schemeClr val="tx2"/>
                    </a:solidFill>
                    <a:effectLst/>
                    <a:uLnTx/>
                    <a:uFillTx/>
                    <a:latin typeface="Calibri" panose="020F0502020204030204" pitchFamily="34" charset="0"/>
                    <a:cs typeface="Calibri" panose="020F0502020204030204" pitchFamily="34" charset="0"/>
                  </a:rPr>
                  <a:t>Data pre-processing</a:t>
                </a:r>
                <a:endParaRPr kumimoji="0" lang="en-US"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1355232" lvl="2" indent="-571500" algn="l">
                  <a:buFont typeface="Wingdings" pitchFamily="2" charset="2"/>
                  <a:buChar char="§"/>
                  <a:defRPr/>
                </a:pPr>
                <a:r>
                  <a:rPr kumimoji="0" lang="en-US"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Data preprocessing and cleaning done via a Python script.</a:t>
                </a:r>
              </a:p>
              <a:p>
                <a:pPr marL="1355232" lvl="2" indent="-571500" algn="l">
                  <a:buFont typeface="Wingdings" pitchFamily="2" charset="2"/>
                  <a:buChar char="§"/>
                  <a:defRPr/>
                </a:pPr>
                <a:r>
                  <a:rPr kumimoji="0" lang="en-US"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Each </a:t>
                </a:r>
                <a:r>
                  <a:rPr kumimoji="0" lang="en-US" sz="360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h5 file contains 22 CSVs</a:t>
                </a:r>
                <a:r>
                  <a:rPr kumimoji="0" lang="en-US"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which must be combined into a single dataset.</a:t>
                </a:r>
              </a:p>
              <a:p>
                <a:pPr marL="1355232" lvl="2" indent="-571500" algn="l">
                  <a:buFont typeface="Wingdings" pitchFamily="2" charset="2"/>
                  <a:buChar char="§"/>
                  <a:defRPr/>
                </a:pPr>
                <a:r>
                  <a:rPr lang="en-US" sz="3600" b="0">
                    <a:solidFill>
                      <a:srgbClr val="000000"/>
                    </a:solidFill>
                    <a:latin typeface="Calibri" panose="020F0502020204030204" pitchFamily="34" charset="0"/>
                    <a:cs typeface="Calibri" panose="020F0502020204030204" pitchFamily="34" charset="0"/>
                  </a:rPr>
                  <a:t>Used </a:t>
                </a:r>
                <a:r>
                  <a:rPr lang="en-US" sz="3600">
                    <a:solidFill>
                      <a:srgbClr val="000000"/>
                    </a:solidFill>
                    <a:latin typeface="Calibri" panose="020F0502020204030204" pitchFamily="34" charset="0"/>
                    <a:cs typeface="Calibri" panose="020F0502020204030204" pitchFamily="34" charset="0"/>
                  </a:rPr>
                  <a:t>pandas</a:t>
                </a:r>
                <a:r>
                  <a:rPr lang="en-US" sz="3600" b="0">
                    <a:solidFill>
                      <a:srgbClr val="000000"/>
                    </a:solidFill>
                    <a:latin typeface="Calibri" panose="020F0502020204030204" pitchFamily="34" charset="0"/>
                    <a:cs typeface="Calibri" panose="020F0502020204030204" pitchFamily="34" charset="0"/>
                  </a:rPr>
                  <a:t> to append data frames into one large dataset.</a:t>
                </a:r>
              </a:p>
              <a:p>
                <a:pPr marL="1355232" lvl="2" indent="-571500" algn="l">
                  <a:buFont typeface="Wingdings" pitchFamily="2" charset="2"/>
                  <a:buChar char="§"/>
                  <a:defRPr/>
                </a:pPr>
                <a:r>
                  <a:rPr kumimoji="0" lang="en-US"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Script tasks (alter </a:t>
                </a:r>
                <a:r>
                  <a:rPr kumimoji="0" lang="en-US" sz="360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column headers</a:t>
                </a:r>
                <a:r>
                  <a:rPr kumimoji="0" lang="en-US"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specify </a:t>
                </a:r>
                <a:r>
                  <a:rPr kumimoji="0" lang="en-US" sz="360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targets</a:t>
                </a:r>
                <a:r>
                  <a:rPr kumimoji="0" lang="en-US"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r>
                  <a:rPr kumimoji="0" lang="en-US" sz="360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validate</a:t>
                </a:r>
                <a:r>
                  <a:rPr kumimoji="0" lang="en-US"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script functionality after completion).</a:t>
                </a:r>
              </a:p>
              <a:p>
                <a:pPr marL="571500" marR="0" lvl="0" indent="-571500" algn="l" defTabSz="914400" rtl="0" eaLnBrk="1" fontAlgn="base" latinLnBrk="0" hangingPunct="1">
                  <a:lnSpc>
                    <a:spcPct val="100000"/>
                  </a:lnSpc>
                  <a:spcBef>
                    <a:spcPct val="0"/>
                  </a:spcBef>
                  <a:spcAft>
                    <a:spcPct val="0"/>
                  </a:spcAft>
                  <a:buClrTx/>
                  <a:buSzTx/>
                  <a:buFont typeface="Wingdings" pitchFamily="2" charset="2"/>
                  <a:buChar char="§"/>
                  <a:tabLst/>
                  <a:defRPr/>
                </a:pPr>
                <a:endParaRPr kumimoji="0" lang="en-US"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5" name="Rectangle 167">
                <a:extLst>
                  <a:ext uri="{FF2B5EF4-FFF2-40B4-BE49-F238E27FC236}">
                    <a16:creationId xmlns:a16="http://schemas.microsoft.com/office/drawing/2014/main" id="{D4F36CFB-AA54-414C-DF86-C5A52F55D859}"/>
                  </a:ext>
                </a:extLst>
              </p:cNvPr>
              <p:cNvSpPr>
                <a:spLocks noChangeArrowheads="1"/>
              </p:cNvSpPr>
              <p:nvPr/>
            </p:nvSpPr>
            <p:spPr bwMode="auto">
              <a:xfrm>
                <a:off x="17115883" y="26379275"/>
                <a:ext cx="13560860" cy="1371600"/>
              </a:xfrm>
              <a:prstGeom prst="rect">
                <a:avLst/>
              </a:prstGeom>
              <a:noFill/>
              <a:ln w="9525">
                <a:noFill/>
                <a:miter lim="800000"/>
                <a:headEnd/>
                <a:tailEnd/>
              </a:ln>
              <a:effectLst/>
            </p:spPr>
            <p:txBody>
              <a:bodyPr wrap="none" lIns="117566" tIns="58783" rIns="117566" bIns="58783" anchor="ctr"/>
              <a:lstStyle/>
              <a:p>
                <a:pPr marL="0" marR="0" lvl="0" indent="0" algn="l" defTabSz="3224732"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a:ln>
                      <a:noFill/>
                    </a:ln>
                    <a:solidFill>
                      <a:schemeClr val="tx2"/>
                    </a:solidFill>
                    <a:effectLst/>
                    <a:uLnTx/>
                    <a:uFillTx/>
                    <a:latin typeface="Calibri" panose="020F0502020204030204" pitchFamily="34" charset="0"/>
                    <a:cs typeface="Calibri" panose="020F0502020204030204" pitchFamily="34" charset="0"/>
                  </a:rPr>
                  <a:t>Data Collection &amp; Pre-processing</a:t>
                </a:r>
              </a:p>
            </p:txBody>
          </p:sp>
        </p:grpSp>
      </p:grpSp>
      <p:graphicFrame>
        <p:nvGraphicFramePr>
          <p:cNvPr id="18" name="Table 17">
            <a:extLst>
              <a:ext uri="{FF2B5EF4-FFF2-40B4-BE49-F238E27FC236}">
                <a16:creationId xmlns:a16="http://schemas.microsoft.com/office/drawing/2014/main" id="{4E3235B9-BB01-B8B6-F91A-4F4F3BAC0C8A}"/>
              </a:ext>
            </a:extLst>
          </p:cNvPr>
          <p:cNvGraphicFramePr>
            <a:graphicFrameLocks noGrp="1"/>
          </p:cNvGraphicFramePr>
          <p:nvPr>
            <p:extLst>
              <p:ext uri="{D42A27DB-BD31-4B8C-83A1-F6EECF244321}">
                <p14:modId xmlns:p14="http://schemas.microsoft.com/office/powerpoint/2010/main" val="2556994024"/>
              </p:ext>
            </p:extLst>
          </p:nvPr>
        </p:nvGraphicFramePr>
        <p:xfrm>
          <a:off x="32387049" y="7072678"/>
          <a:ext cx="10740972" cy="7315881"/>
        </p:xfrm>
        <a:graphic>
          <a:graphicData uri="http://schemas.openxmlformats.org/drawingml/2006/table">
            <a:tbl>
              <a:tblPr firstRow="1" firstCol="1" bandRow="1">
                <a:tableStyleId>{5C22544A-7EE6-4342-B048-85BDC9FD1C3A}</a:tableStyleId>
              </a:tblPr>
              <a:tblGrid>
                <a:gridCol w="2170748">
                  <a:extLst>
                    <a:ext uri="{9D8B030D-6E8A-4147-A177-3AD203B41FA5}">
                      <a16:colId xmlns:a16="http://schemas.microsoft.com/office/drawing/2014/main" val="2012974080"/>
                    </a:ext>
                  </a:extLst>
                </a:gridCol>
                <a:gridCol w="2142556">
                  <a:extLst>
                    <a:ext uri="{9D8B030D-6E8A-4147-A177-3AD203B41FA5}">
                      <a16:colId xmlns:a16="http://schemas.microsoft.com/office/drawing/2014/main" val="91210497"/>
                    </a:ext>
                  </a:extLst>
                </a:gridCol>
                <a:gridCol w="2142556">
                  <a:extLst>
                    <a:ext uri="{9D8B030D-6E8A-4147-A177-3AD203B41FA5}">
                      <a16:colId xmlns:a16="http://schemas.microsoft.com/office/drawing/2014/main" val="3208405125"/>
                    </a:ext>
                  </a:extLst>
                </a:gridCol>
                <a:gridCol w="2142556">
                  <a:extLst>
                    <a:ext uri="{9D8B030D-6E8A-4147-A177-3AD203B41FA5}">
                      <a16:colId xmlns:a16="http://schemas.microsoft.com/office/drawing/2014/main" val="3442561999"/>
                    </a:ext>
                  </a:extLst>
                </a:gridCol>
                <a:gridCol w="2142556">
                  <a:extLst>
                    <a:ext uri="{9D8B030D-6E8A-4147-A177-3AD203B41FA5}">
                      <a16:colId xmlns:a16="http://schemas.microsoft.com/office/drawing/2014/main" val="4077921735"/>
                    </a:ext>
                  </a:extLst>
                </a:gridCol>
              </a:tblGrid>
              <a:tr h="618719">
                <a:tc>
                  <a:txBody>
                    <a:bodyPr/>
                    <a:lstStyle/>
                    <a:p>
                      <a:pPr marL="0" marR="0" algn="ctr">
                        <a:lnSpc>
                          <a:spcPct val="115000"/>
                        </a:lnSpc>
                        <a:spcAft>
                          <a:spcPts val="800"/>
                        </a:spcAft>
                        <a:buNone/>
                      </a:pPr>
                      <a:r>
                        <a:rPr lang="en-US" sz="2225" kern="100">
                          <a:solidFill>
                            <a:schemeClr val="tx1"/>
                          </a:solidFill>
                          <a:effectLst/>
                        </a:rPr>
                        <a:t>Pitch Location </a:t>
                      </a:r>
                      <a:endParaRPr lang="en-US" sz="2225"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r">
                        <a:lnSpc>
                          <a:spcPct val="115000"/>
                        </a:lnSpc>
                        <a:spcAft>
                          <a:spcPts val="800"/>
                        </a:spcAft>
                        <a:buNone/>
                      </a:pPr>
                      <a:r>
                        <a:rPr lang="en-US" sz="3200" kern="0">
                          <a:effectLst/>
                        </a:rPr>
                        <a:t>precision</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recall</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f1-score</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support</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4596053"/>
                  </a:ext>
                </a:extLst>
              </a:tr>
              <a:tr h="550024">
                <a:tc>
                  <a:txBody>
                    <a:bodyPr/>
                    <a:lstStyle/>
                    <a:p>
                      <a:pPr marL="0" marR="0" algn="r">
                        <a:lnSpc>
                          <a:spcPct val="115000"/>
                        </a:lnSpc>
                        <a:spcAft>
                          <a:spcPts val="800"/>
                        </a:spcAft>
                        <a:buNone/>
                      </a:pPr>
                      <a:r>
                        <a:rPr lang="en-US" sz="3200" kern="0">
                          <a:effectLst/>
                        </a:rPr>
                        <a:t>1</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1</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0.97</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0.98</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1004</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2876695"/>
                  </a:ext>
                </a:extLst>
              </a:tr>
              <a:tr h="550024">
                <a:tc>
                  <a:txBody>
                    <a:bodyPr/>
                    <a:lstStyle/>
                    <a:p>
                      <a:pPr marL="0" marR="0" algn="r">
                        <a:lnSpc>
                          <a:spcPct val="115000"/>
                        </a:lnSpc>
                        <a:spcAft>
                          <a:spcPts val="800"/>
                        </a:spcAft>
                        <a:buNone/>
                      </a:pPr>
                      <a:r>
                        <a:rPr lang="en-US" sz="3200" kern="0">
                          <a:effectLst/>
                        </a:rPr>
                        <a:t>2</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1</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0.95</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0.97</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2758</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2927821"/>
                  </a:ext>
                </a:extLst>
              </a:tr>
              <a:tr h="550024">
                <a:tc>
                  <a:txBody>
                    <a:bodyPr/>
                    <a:lstStyle/>
                    <a:p>
                      <a:pPr marL="0" marR="0" algn="r">
                        <a:lnSpc>
                          <a:spcPct val="115000"/>
                        </a:lnSpc>
                        <a:spcAft>
                          <a:spcPts val="800"/>
                        </a:spcAft>
                        <a:buNone/>
                      </a:pPr>
                      <a:r>
                        <a:rPr lang="en-US" sz="3200" kern="0">
                          <a:effectLst/>
                        </a:rPr>
                        <a:t>3</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0.98</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0.97</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0.98</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3747</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2959182"/>
                  </a:ext>
                </a:extLst>
              </a:tr>
              <a:tr h="550024">
                <a:tc>
                  <a:txBody>
                    <a:bodyPr/>
                    <a:lstStyle/>
                    <a:p>
                      <a:pPr marL="0" marR="0" algn="r">
                        <a:lnSpc>
                          <a:spcPct val="115000"/>
                        </a:lnSpc>
                        <a:spcAft>
                          <a:spcPts val="800"/>
                        </a:spcAft>
                        <a:buNone/>
                      </a:pPr>
                      <a:r>
                        <a:rPr lang="en-US" sz="3200" kern="0">
                          <a:effectLst/>
                        </a:rPr>
                        <a:t>4</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1</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0.96</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0.98</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2793</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6319360"/>
                  </a:ext>
                </a:extLst>
              </a:tr>
              <a:tr h="550024">
                <a:tc>
                  <a:txBody>
                    <a:bodyPr/>
                    <a:lstStyle/>
                    <a:p>
                      <a:pPr marL="0" marR="0" algn="r">
                        <a:lnSpc>
                          <a:spcPct val="115000"/>
                        </a:lnSpc>
                        <a:spcAft>
                          <a:spcPts val="800"/>
                        </a:spcAft>
                        <a:buNone/>
                      </a:pPr>
                      <a:r>
                        <a:rPr lang="en-US" sz="3200" kern="0">
                          <a:effectLst/>
                        </a:rPr>
                        <a:t>5</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0.94</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1</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0.97</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9334</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0348535"/>
                  </a:ext>
                </a:extLst>
              </a:tr>
              <a:tr h="550024">
                <a:tc>
                  <a:txBody>
                    <a:bodyPr/>
                    <a:lstStyle/>
                    <a:p>
                      <a:pPr marL="0" marR="0" algn="r">
                        <a:lnSpc>
                          <a:spcPct val="115000"/>
                        </a:lnSpc>
                        <a:spcAft>
                          <a:spcPts val="800"/>
                        </a:spcAft>
                        <a:buNone/>
                      </a:pPr>
                      <a:r>
                        <a:rPr lang="en-US" sz="3200" kern="0">
                          <a:effectLst/>
                        </a:rPr>
                        <a:t>6</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1</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0.93</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0.97</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828</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6598026"/>
                  </a:ext>
                </a:extLst>
              </a:tr>
              <a:tr h="550024">
                <a:tc>
                  <a:txBody>
                    <a:bodyPr/>
                    <a:lstStyle/>
                    <a:p>
                      <a:pPr marL="0" marR="0" algn="r">
                        <a:lnSpc>
                          <a:spcPct val="115000"/>
                        </a:lnSpc>
                        <a:spcAft>
                          <a:spcPts val="800"/>
                        </a:spcAft>
                        <a:buNone/>
                      </a:pPr>
                      <a:r>
                        <a:rPr lang="en-US" sz="3200" kern="0">
                          <a:effectLst/>
                        </a:rPr>
                        <a:t>7</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1</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0.95</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0.97</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3163</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8811367"/>
                  </a:ext>
                </a:extLst>
              </a:tr>
              <a:tr h="550024">
                <a:tc>
                  <a:txBody>
                    <a:bodyPr/>
                    <a:lstStyle/>
                    <a:p>
                      <a:pPr marL="0" marR="0" algn="r">
                        <a:lnSpc>
                          <a:spcPct val="115000"/>
                        </a:lnSpc>
                        <a:spcAft>
                          <a:spcPts val="800"/>
                        </a:spcAft>
                        <a:buNone/>
                      </a:pPr>
                      <a:r>
                        <a:rPr lang="en-US" sz="3200" kern="0">
                          <a:effectLst/>
                        </a:rPr>
                        <a:t>8</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1</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0.93</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0.96</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1313</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7833776"/>
                  </a:ext>
                </a:extLst>
              </a:tr>
              <a:tr h="550024">
                <a:tc>
                  <a:txBody>
                    <a:bodyPr/>
                    <a:lstStyle/>
                    <a:p>
                      <a:pPr marL="0" marR="0" algn="r">
                        <a:lnSpc>
                          <a:spcPct val="115000"/>
                        </a:lnSpc>
                        <a:spcAft>
                          <a:spcPts val="800"/>
                        </a:spcAft>
                        <a:buNone/>
                      </a:pPr>
                      <a:r>
                        <a:rPr lang="en-US" sz="3200" kern="0">
                          <a:effectLst/>
                        </a:rPr>
                        <a:t>9</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1</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0.92</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0.96</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237</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878958"/>
                  </a:ext>
                </a:extLst>
              </a:tr>
              <a:tr h="0">
                <a:tc>
                  <a:txBody>
                    <a:bodyPr/>
                    <a:lstStyle/>
                    <a:p>
                      <a:endParaRPr lang="en-US" sz="500" kern="100">
                        <a:effectLst/>
                        <a:latin typeface="Aptos" panose="020B0004020202020204" pitchFamily="34" charset="0"/>
                      </a:endParaRPr>
                    </a:p>
                  </a:txBody>
                  <a:tcPr marL="68580" marR="68580" marT="0" marB="0">
                    <a:solidFill>
                      <a:schemeClr val="tx1">
                        <a:lumMod val="50000"/>
                        <a:lumOff val="50000"/>
                      </a:schemeClr>
                    </a:solidFill>
                  </a:tcPr>
                </a:tc>
                <a:tc>
                  <a:txBody>
                    <a:bodyPr/>
                    <a:lstStyle/>
                    <a:p>
                      <a:endParaRPr lang="en-US" sz="500" kern="100">
                        <a:effectLst/>
                        <a:latin typeface="Aptos" panose="020B0004020202020204" pitchFamily="34" charset="0"/>
                      </a:endParaRPr>
                    </a:p>
                  </a:txBody>
                  <a:tcPr marL="68580" marR="68580" marT="0" marB="0">
                    <a:solidFill>
                      <a:schemeClr val="tx1">
                        <a:lumMod val="50000"/>
                        <a:lumOff val="50000"/>
                      </a:schemeClr>
                    </a:solidFill>
                  </a:tcPr>
                </a:tc>
                <a:tc>
                  <a:txBody>
                    <a:bodyPr/>
                    <a:lstStyle/>
                    <a:p>
                      <a:endParaRPr lang="en-US" sz="500" kern="100">
                        <a:effectLst/>
                        <a:latin typeface="Aptos" panose="020B0004020202020204" pitchFamily="34" charset="0"/>
                      </a:endParaRPr>
                    </a:p>
                  </a:txBody>
                  <a:tcPr marL="68580" marR="68580" marT="0" marB="0">
                    <a:solidFill>
                      <a:schemeClr val="tx1">
                        <a:lumMod val="50000"/>
                        <a:lumOff val="50000"/>
                      </a:schemeClr>
                    </a:solidFill>
                  </a:tcPr>
                </a:tc>
                <a:tc>
                  <a:txBody>
                    <a:bodyPr/>
                    <a:lstStyle/>
                    <a:p>
                      <a:endParaRPr lang="en-US" sz="500" kern="100">
                        <a:effectLst/>
                        <a:latin typeface="Aptos" panose="020B0004020202020204" pitchFamily="34" charset="0"/>
                      </a:endParaRPr>
                    </a:p>
                  </a:txBody>
                  <a:tcPr marL="68580" marR="68580" marT="0" marB="0">
                    <a:solidFill>
                      <a:schemeClr val="tx1">
                        <a:lumMod val="50000"/>
                        <a:lumOff val="50000"/>
                      </a:schemeClr>
                    </a:solidFill>
                  </a:tcPr>
                </a:tc>
                <a:tc>
                  <a:txBody>
                    <a:bodyPr/>
                    <a:lstStyle/>
                    <a:p>
                      <a:endParaRPr lang="en-US" sz="500" kern="100">
                        <a:effectLst/>
                        <a:latin typeface="Aptos" panose="020B0004020202020204" pitchFamily="34" charset="0"/>
                      </a:endParaRPr>
                    </a:p>
                  </a:txBody>
                  <a:tcPr marL="68580" marR="68580" marT="0" marB="0">
                    <a:solidFill>
                      <a:schemeClr val="tx1">
                        <a:lumMod val="50000"/>
                        <a:lumOff val="50000"/>
                      </a:schemeClr>
                    </a:solidFill>
                  </a:tcPr>
                </a:tc>
                <a:extLst>
                  <a:ext uri="{0D108BD9-81ED-4DB2-BD59-A6C34878D82A}">
                    <a16:rowId xmlns:a16="http://schemas.microsoft.com/office/drawing/2014/main" val="1852840887"/>
                  </a:ext>
                </a:extLst>
              </a:tr>
              <a:tr h="570698">
                <a:tc>
                  <a:txBody>
                    <a:bodyPr/>
                    <a:lstStyle/>
                    <a:p>
                      <a:pPr marL="0" marR="0" algn="r">
                        <a:lnSpc>
                          <a:spcPct val="115000"/>
                        </a:lnSpc>
                        <a:spcAft>
                          <a:spcPts val="800"/>
                        </a:spcAft>
                        <a:buNone/>
                      </a:pPr>
                      <a:r>
                        <a:rPr lang="en-US" sz="3200" kern="0">
                          <a:effectLst/>
                        </a:rPr>
                        <a:t>accuracy</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endParaRPr lang="en-US" sz="3600" kern="100">
                        <a:effectLst/>
                        <a:latin typeface="Aptos" panose="020B0004020202020204" pitchFamily="34" charset="0"/>
                      </a:endParaRPr>
                    </a:p>
                  </a:txBody>
                  <a:tcPr marL="68580" marR="68580" marT="0" marB="0"/>
                </a:tc>
                <a:tc>
                  <a:txBody>
                    <a:bodyPr/>
                    <a:lstStyle/>
                    <a:p>
                      <a:endParaRPr lang="en-US" sz="3600" kern="100">
                        <a:effectLst/>
                        <a:latin typeface="Aptos" panose="020B0004020202020204" pitchFamily="34" charset="0"/>
                      </a:endParaRPr>
                    </a:p>
                  </a:txBody>
                  <a:tcPr marL="68580" marR="68580" marT="0" marB="0"/>
                </a:tc>
                <a:tc>
                  <a:txBody>
                    <a:bodyPr/>
                    <a:lstStyle/>
                    <a:p>
                      <a:pPr marL="0" marR="0" algn="r">
                        <a:lnSpc>
                          <a:spcPct val="115000"/>
                        </a:lnSpc>
                        <a:spcAft>
                          <a:spcPts val="800"/>
                        </a:spcAft>
                        <a:buNone/>
                      </a:pPr>
                      <a:r>
                        <a:rPr lang="en-US" sz="3200" kern="0">
                          <a:effectLst/>
                        </a:rPr>
                        <a:t>0.97</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25177</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6190891"/>
                  </a:ext>
                </a:extLst>
              </a:tr>
              <a:tr h="550024">
                <a:tc>
                  <a:txBody>
                    <a:bodyPr/>
                    <a:lstStyle/>
                    <a:p>
                      <a:pPr marL="0" marR="0" algn="r">
                        <a:lnSpc>
                          <a:spcPct val="115000"/>
                        </a:lnSpc>
                        <a:spcAft>
                          <a:spcPts val="800"/>
                        </a:spcAft>
                        <a:buNone/>
                      </a:pPr>
                      <a:r>
                        <a:rPr lang="en-US" sz="2800" kern="0">
                          <a:effectLst/>
                        </a:rPr>
                        <a:t>macro avg</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0.99</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0.95</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0.97</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25177</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6863440"/>
                  </a:ext>
                </a:extLst>
              </a:tr>
              <a:tr h="550024">
                <a:tc>
                  <a:txBody>
                    <a:bodyPr/>
                    <a:lstStyle/>
                    <a:p>
                      <a:pPr marL="0" marR="0" algn="r">
                        <a:lnSpc>
                          <a:spcPct val="115000"/>
                        </a:lnSpc>
                        <a:spcAft>
                          <a:spcPts val="800"/>
                        </a:spcAft>
                        <a:buNone/>
                      </a:pPr>
                      <a:r>
                        <a:rPr lang="en-US" sz="2450" kern="0">
                          <a:effectLst/>
                        </a:rPr>
                        <a:t>weighted avg</a:t>
                      </a:r>
                      <a:endParaRPr lang="en-US" sz="245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0.97</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0.97</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0.97</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25177</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6083174"/>
                  </a:ext>
                </a:extLst>
              </a:tr>
            </a:tbl>
          </a:graphicData>
        </a:graphic>
      </p:graphicFrame>
      <p:graphicFrame>
        <p:nvGraphicFramePr>
          <p:cNvPr id="19" name="Table 18">
            <a:extLst>
              <a:ext uri="{FF2B5EF4-FFF2-40B4-BE49-F238E27FC236}">
                <a16:creationId xmlns:a16="http://schemas.microsoft.com/office/drawing/2014/main" id="{B421A5ED-8926-79CC-575D-706B812646BE}"/>
              </a:ext>
            </a:extLst>
          </p:cNvPr>
          <p:cNvGraphicFramePr>
            <a:graphicFrameLocks noGrp="1"/>
          </p:cNvGraphicFramePr>
          <p:nvPr>
            <p:extLst>
              <p:ext uri="{D42A27DB-BD31-4B8C-83A1-F6EECF244321}">
                <p14:modId xmlns:p14="http://schemas.microsoft.com/office/powerpoint/2010/main" val="503545858"/>
              </p:ext>
            </p:extLst>
          </p:nvPr>
        </p:nvGraphicFramePr>
        <p:xfrm>
          <a:off x="32387049" y="15396479"/>
          <a:ext cx="10740972" cy="3565307"/>
        </p:xfrm>
        <a:graphic>
          <a:graphicData uri="http://schemas.openxmlformats.org/drawingml/2006/table">
            <a:tbl>
              <a:tblPr firstRow="1" firstCol="1" bandRow="1">
                <a:tableStyleId>{5C22544A-7EE6-4342-B048-85BDC9FD1C3A}</a:tableStyleId>
              </a:tblPr>
              <a:tblGrid>
                <a:gridCol w="2170748">
                  <a:extLst>
                    <a:ext uri="{9D8B030D-6E8A-4147-A177-3AD203B41FA5}">
                      <a16:colId xmlns:a16="http://schemas.microsoft.com/office/drawing/2014/main" val="2012974080"/>
                    </a:ext>
                  </a:extLst>
                </a:gridCol>
                <a:gridCol w="2142556">
                  <a:extLst>
                    <a:ext uri="{9D8B030D-6E8A-4147-A177-3AD203B41FA5}">
                      <a16:colId xmlns:a16="http://schemas.microsoft.com/office/drawing/2014/main" val="91210497"/>
                    </a:ext>
                  </a:extLst>
                </a:gridCol>
                <a:gridCol w="2142556">
                  <a:extLst>
                    <a:ext uri="{9D8B030D-6E8A-4147-A177-3AD203B41FA5}">
                      <a16:colId xmlns:a16="http://schemas.microsoft.com/office/drawing/2014/main" val="3208405125"/>
                    </a:ext>
                  </a:extLst>
                </a:gridCol>
                <a:gridCol w="2142556">
                  <a:extLst>
                    <a:ext uri="{9D8B030D-6E8A-4147-A177-3AD203B41FA5}">
                      <a16:colId xmlns:a16="http://schemas.microsoft.com/office/drawing/2014/main" val="3442561999"/>
                    </a:ext>
                  </a:extLst>
                </a:gridCol>
                <a:gridCol w="2142556">
                  <a:extLst>
                    <a:ext uri="{9D8B030D-6E8A-4147-A177-3AD203B41FA5}">
                      <a16:colId xmlns:a16="http://schemas.microsoft.com/office/drawing/2014/main" val="4077921735"/>
                    </a:ext>
                  </a:extLst>
                </a:gridCol>
              </a:tblGrid>
              <a:tr h="618719">
                <a:tc>
                  <a:txBody>
                    <a:bodyPr/>
                    <a:lstStyle/>
                    <a:p>
                      <a:pPr marL="0" marR="0" algn="ctr">
                        <a:lnSpc>
                          <a:spcPct val="115000"/>
                        </a:lnSpc>
                        <a:spcAft>
                          <a:spcPts val="800"/>
                        </a:spcAft>
                        <a:buNone/>
                      </a:pPr>
                      <a:r>
                        <a:rPr lang="en-US" sz="2550" kern="100">
                          <a:solidFill>
                            <a:schemeClr val="tx1"/>
                          </a:solidFill>
                          <a:effectLst/>
                        </a:rPr>
                        <a:t>Posture Type</a:t>
                      </a:r>
                      <a:endParaRPr lang="en-US" sz="255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marR="0" algn="r">
                        <a:lnSpc>
                          <a:spcPct val="115000"/>
                        </a:lnSpc>
                        <a:spcAft>
                          <a:spcPts val="800"/>
                        </a:spcAft>
                        <a:buNone/>
                      </a:pPr>
                      <a:r>
                        <a:rPr lang="en-US" sz="3200" kern="0">
                          <a:effectLst/>
                        </a:rPr>
                        <a:t>precision</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recall</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f1-score</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support</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4596053"/>
                  </a:ext>
                </a:extLst>
              </a:tr>
              <a:tr h="550024">
                <a:tc>
                  <a:txBody>
                    <a:bodyPr/>
                    <a:lstStyle/>
                    <a:p>
                      <a:pPr marL="0" marR="0" algn="r">
                        <a:lnSpc>
                          <a:spcPct val="115000"/>
                        </a:lnSpc>
                        <a:spcAft>
                          <a:spcPts val="800"/>
                        </a:spcAft>
                        <a:buNone/>
                      </a:pPr>
                      <a:r>
                        <a:rPr lang="en-US" sz="3200" kern="0">
                          <a:effectLst/>
                        </a:rPr>
                        <a:t>Bad</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600" kern="100">
                          <a:effectLst/>
                          <a:latin typeface="Aptos" panose="020B0004020202020204" pitchFamily="34" charset="0"/>
                          <a:ea typeface="Aptos" panose="020B0004020202020204" pitchFamily="34" charset="0"/>
                          <a:cs typeface="Times New Roman" panose="02020603050405020304" pitchFamily="18" charset="0"/>
                        </a:rPr>
                        <a:t>0.99</a:t>
                      </a:r>
                    </a:p>
                  </a:txBody>
                  <a:tcPr marL="68580" marR="68580" marT="0" marB="0"/>
                </a:tc>
                <a:tc>
                  <a:txBody>
                    <a:bodyPr/>
                    <a:lstStyle/>
                    <a:p>
                      <a:pPr marL="0" marR="0" algn="r">
                        <a:lnSpc>
                          <a:spcPct val="115000"/>
                        </a:lnSpc>
                        <a:spcAft>
                          <a:spcPts val="800"/>
                        </a:spcAft>
                        <a:buNone/>
                      </a:pPr>
                      <a:r>
                        <a:rPr lang="en-US" sz="3200" kern="0">
                          <a:effectLst/>
                        </a:rPr>
                        <a:t>0.90</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latin typeface="Aptos" panose="020B0004020202020204" pitchFamily="34" charset="0"/>
                          <a:ea typeface="Aptos" panose="020B0004020202020204" pitchFamily="34" charset="0"/>
                          <a:cs typeface="Times New Roman" panose="02020603050405020304" pitchFamily="18" charset="0"/>
                        </a:rPr>
                        <a:t>0.94</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25551</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2876695"/>
                  </a:ext>
                </a:extLst>
              </a:tr>
              <a:tr h="550024">
                <a:tc>
                  <a:txBody>
                    <a:bodyPr/>
                    <a:lstStyle/>
                    <a:p>
                      <a:pPr marL="0" marR="0" algn="r">
                        <a:lnSpc>
                          <a:spcPct val="115000"/>
                        </a:lnSpc>
                        <a:spcAft>
                          <a:spcPts val="800"/>
                        </a:spcAft>
                        <a:buNone/>
                      </a:pPr>
                      <a:r>
                        <a:rPr lang="en-US" sz="3200" kern="0">
                          <a:effectLst/>
                        </a:rPr>
                        <a:t>Good</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600" kern="100">
                          <a:effectLst/>
                          <a:latin typeface="Aptos" panose="020B0004020202020204" pitchFamily="34" charset="0"/>
                          <a:ea typeface="Aptos" panose="020B0004020202020204" pitchFamily="34" charset="0"/>
                          <a:cs typeface="Times New Roman" panose="02020603050405020304" pitchFamily="18" charset="0"/>
                        </a:rPr>
                        <a:t>0.91</a:t>
                      </a:r>
                    </a:p>
                  </a:txBody>
                  <a:tcPr marL="68580" marR="68580" marT="0" marB="0"/>
                </a:tc>
                <a:tc>
                  <a:txBody>
                    <a:bodyPr/>
                    <a:lstStyle/>
                    <a:p>
                      <a:pPr marL="0" marR="0" algn="r">
                        <a:lnSpc>
                          <a:spcPct val="115000"/>
                        </a:lnSpc>
                        <a:spcAft>
                          <a:spcPts val="800"/>
                        </a:spcAft>
                        <a:buNone/>
                      </a:pPr>
                      <a:r>
                        <a:rPr lang="en-US" sz="3200" kern="0">
                          <a:effectLst/>
                        </a:rPr>
                        <a:t>0.99</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0.95</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25269</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2927821"/>
                  </a:ext>
                </a:extLst>
              </a:tr>
              <a:tr h="0">
                <a:tc>
                  <a:txBody>
                    <a:bodyPr/>
                    <a:lstStyle/>
                    <a:p>
                      <a:endParaRPr lang="en-US" sz="500" kern="100">
                        <a:effectLst/>
                        <a:latin typeface="Aptos" panose="020B0004020202020204" pitchFamily="34" charset="0"/>
                      </a:endParaRPr>
                    </a:p>
                  </a:txBody>
                  <a:tcPr marL="68580" marR="68580" marT="0" marB="0">
                    <a:solidFill>
                      <a:schemeClr val="tx1">
                        <a:lumMod val="50000"/>
                        <a:lumOff val="50000"/>
                      </a:schemeClr>
                    </a:solidFill>
                  </a:tcPr>
                </a:tc>
                <a:tc>
                  <a:txBody>
                    <a:bodyPr/>
                    <a:lstStyle/>
                    <a:p>
                      <a:endParaRPr lang="en-US" sz="500" kern="100">
                        <a:effectLst/>
                        <a:latin typeface="Aptos" panose="020B0004020202020204" pitchFamily="34" charset="0"/>
                      </a:endParaRPr>
                    </a:p>
                  </a:txBody>
                  <a:tcPr marL="68580" marR="68580" marT="0" marB="0">
                    <a:solidFill>
                      <a:schemeClr val="tx1">
                        <a:lumMod val="50000"/>
                        <a:lumOff val="50000"/>
                      </a:schemeClr>
                    </a:solidFill>
                  </a:tcPr>
                </a:tc>
                <a:tc>
                  <a:txBody>
                    <a:bodyPr/>
                    <a:lstStyle/>
                    <a:p>
                      <a:endParaRPr lang="en-US" sz="500" kern="100">
                        <a:effectLst/>
                        <a:latin typeface="Aptos" panose="020B0004020202020204" pitchFamily="34" charset="0"/>
                      </a:endParaRPr>
                    </a:p>
                  </a:txBody>
                  <a:tcPr marL="68580" marR="68580" marT="0" marB="0">
                    <a:solidFill>
                      <a:schemeClr val="tx1">
                        <a:lumMod val="50000"/>
                        <a:lumOff val="50000"/>
                      </a:schemeClr>
                    </a:solidFill>
                  </a:tcPr>
                </a:tc>
                <a:tc>
                  <a:txBody>
                    <a:bodyPr/>
                    <a:lstStyle/>
                    <a:p>
                      <a:endParaRPr lang="en-US" sz="500" kern="100">
                        <a:effectLst/>
                        <a:latin typeface="Aptos" panose="020B0004020202020204" pitchFamily="34" charset="0"/>
                      </a:endParaRPr>
                    </a:p>
                  </a:txBody>
                  <a:tcPr marL="68580" marR="68580" marT="0" marB="0">
                    <a:solidFill>
                      <a:schemeClr val="tx1">
                        <a:lumMod val="50000"/>
                        <a:lumOff val="50000"/>
                      </a:schemeClr>
                    </a:solidFill>
                  </a:tcPr>
                </a:tc>
                <a:tc>
                  <a:txBody>
                    <a:bodyPr/>
                    <a:lstStyle/>
                    <a:p>
                      <a:endParaRPr lang="en-US" sz="500" kern="100">
                        <a:effectLst/>
                        <a:latin typeface="Aptos" panose="020B0004020202020204" pitchFamily="34" charset="0"/>
                      </a:endParaRPr>
                    </a:p>
                  </a:txBody>
                  <a:tcPr marL="68580" marR="68580" marT="0" marB="0">
                    <a:solidFill>
                      <a:schemeClr val="tx1">
                        <a:lumMod val="50000"/>
                        <a:lumOff val="50000"/>
                      </a:schemeClr>
                    </a:solidFill>
                  </a:tcPr>
                </a:tc>
                <a:extLst>
                  <a:ext uri="{0D108BD9-81ED-4DB2-BD59-A6C34878D82A}">
                    <a16:rowId xmlns:a16="http://schemas.microsoft.com/office/drawing/2014/main" val="1852840887"/>
                  </a:ext>
                </a:extLst>
              </a:tr>
              <a:tr h="570698">
                <a:tc>
                  <a:txBody>
                    <a:bodyPr/>
                    <a:lstStyle/>
                    <a:p>
                      <a:pPr marL="0" marR="0" algn="r">
                        <a:lnSpc>
                          <a:spcPct val="115000"/>
                        </a:lnSpc>
                        <a:spcAft>
                          <a:spcPts val="800"/>
                        </a:spcAft>
                        <a:buNone/>
                      </a:pPr>
                      <a:r>
                        <a:rPr lang="en-US" sz="3200" kern="0">
                          <a:effectLst/>
                        </a:rPr>
                        <a:t>accuracy</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endParaRPr lang="en-US" sz="3600" kern="100">
                        <a:effectLst/>
                        <a:latin typeface="Aptos" panose="020B0004020202020204" pitchFamily="34" charset="0"/>
                      </a:endParaRPr>
                    </a:p>
                  </a:txBody>
                  <a:tcPr marL="68580" marR="68580" marT="0" marB="0"/>
                </a:tc>
                <a:tc>
                  <a:txBody>
                    <a:bodyPr/>
                    <a:lstStyle/>
                    <a:p>
                      <a:endParaRPr lang="en-US" sz="3600" kern="100">
                        <a:effectLst/>
                        <a:latin typeface="Aptos" panose="020B0004020202020204" pitchFamily="34" charset="0"/>
                      </a:endParaRPr>
                    </a:p>
                  </a:txBody>
                  <a:tcPr marL="68580" marR="68580" marT="0" marB="0"/>
                </a:tc>
                <a:tc>
                  <a:txBody>
                    <a:bodyPr/>
                    <a:lstStyle/>
                    <a:p>
                      <a:pPr marL="0" marR="0" algn="r">
                        <a:lnSpc>
                          <a:spcPct val="115000"/>
                        </a:lnSpc>
                        <a:spcAft>
                          <a:spcPts val="800"/>
                        </a:spcAft>
                        <a:buNone/>
                      </a:pPr>
                      <a:r>
                        <a:rPr lang="en-US" sz="3200" kern="0">
                          <a:effectLst/>
                        </a:rPr>
                        <a:t>0.95</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50820</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6190891"/>
                  </a:ext>
                </a:extLst>
              </a:tr>
              <a:tr h="550024">
                <a:tc>
                  <a:txBody>
                    <a:bodyPr/>
                    <a:lstStyle/>
                    <a:p>
                      <a:pPr marL="0" marR="0" algn="r">
                        <a:lnSpc>
                          <a:spcPct val="115000"/>
                        </a:lnSpc>
                        <a:spcAft>
                          <a:spcPts val="800"/>
                        </a:spcAft>
                        <a:buNone/>
                      </a:pPr>
                      <a:r>
                        <a:rPr lang="en-US" sz="2800" kern="0">
                          <a:effectLst/>
                        </a:rPr>
                        <a:t>macro avg</a:t>
                      </a:r>
                      <a:endParaRPr lang="en-US" sz="3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0.95</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0.95</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0.95</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50820</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6863440"/>
                  </a:ext>
                </a:extLst>
              </a:tr>
              <a:tr h="550024">
                <a:tc>
                  <a:txBody>
                    <a:bodyPr/>
                    <a:lstStyle/>
                    <a:p>
                      <a:pPr marL="0" marR="0" algn="r">
                        <a:lnSpc>
                          <a:spcPct val="115000"/>
                        </a:lnSpc>
                        <a:spcAft>
                          <a:spcPts val="800"/>
                        </a:spcAft>
                        <a:buNone/>
                      </a:pPr>
                      <a:r>
                        <a:rPr lang="en-US" sz="2450" kern="0">
                          <a:effectLst/>
                        </a:rPr>
                        <a:t>weighted avg</a:t>
                      </a:r>
                      <a:endParaRPr lang="en-US" sz="245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0.95</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0.95</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0.95</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r">
                        <a:lnSpc>
                          <a:spcPct val="115000"/>
                        </a:lnSpc>
                        <a:spcAft>
                          <a:spcPts val="800"/>
                        </a:spcAft>
                        <a:buNone/>
                      </a:pPr>
                      <a:r>
                        <a:rPr lang="en-US" sz="3200" kern="0">
                          <a:effectLst/>
                        </a:rPr>
                        <a:t>50820</a:t>
                      </a:r>
                      <a:endParaRPr lang="en-US" sz="36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6083174"/>
                  </a:ext>
                </a:extLst>
              </a:tr>
            </a:tbl>
          </a:graphicData>
        </a:graphic>
      </p:graphicFrame>
      <p:sp>
        <p:nvSpPr>
          <p:cNvPr id="23" name="Rectangle 22">
            <a:extLst>
              <a:ext uri="{FF2B5EF4-FFF2-40B4-BE49-F238E27FC236}">
                <a16:creationId xmlns:a16="http://schemas.microsoft.com/office/drawing/2014/main" id="{E48F04A0-9233-D03C-FD6F-10D56A327A8D}"/>
              </a:ext>
            </a:extLst>
          </p:cNvPr>
          <p:cNvSpPr/>
          <p:nvPr/>
        </p:nvSpPr>
        <p:spPr>
          <a:xfrm>
            <a:off x="32859309" y="14543513"/>
            <a:ext cx="10268712" cy="698012"/>
          </a:xfrm>
          <a:prstGeom prst="rect">
            <a:avLst/>
          </a:prstGeom>
        </p:spPr>
        <p:txBody>
          <a:bodyPr wrap="square" lIns="91440" tIns="45720" rIns="91440" bIns="45720" anchor="t">
            <a:spAutoFit/>
          </a:bodyPr>
          <a:lstStyle/>
          <a:p>
            <a:pPr marL="0" marR="0">
              <a:lnSpc>
                <a:spcPct val="115000"/>
              </a:lnSpc>
              <a:spcAft>
                <a:spcPts val="800"/>
              </a:spcAft>
              <a:buNone/>
            </a:pPr>
            <a:r>
              <a:rPr lang="en-US" sz="3500" u="sng" kern="100">
                <a:solidFill>
                  <a:schemeClr val="tx1"/>
                </a:solidFill>
                <a:effectLst/>
                <a:latin typeface="Aptos" panose="020B0004020202020204" pitchFamily="34" charset="0"/>
                <a:ea typeface="Aptos" panose="020B0004020202020204" pitchFamily="34" charset="0"/>
                <a:cs typeface="Times New Roman" panose="02020603050405020304" pitchFamily="18" charset="0"/>
              </a:rPr>
              <a:t>Final Random Forest Classifier on Posture Data</a:t>
            </a:r>
          </a:p>
        </p:txBody>
      </p:sp>
      <p:pic>
        <p:nvPicPr>
          <p:cNvPr id="9" name="Picture 8">
            <a:extLst>
              <a:ext uri="{FF2B5EF4-FFF2-40B4-BE49-F238E27FC236}">
                <a16:creationId xmlns:a16="http://schemas.microsoft.com/office/drawing/2014/main" id="{0F2FF2A0-96EE-3AB3-AE51-31A6E0DA4C66}"/>
              </a:ext>
            </a:extLst>
          </p:cNvPr>
          <p:cNvPicPr>
            <a:picLocks noChangeAspect="1"/>
          </p:cNvPicPr>
          <p:nvPr/>
        </p:nvPicPr>
        <p:blipFill>
          <a:blip r:embed="rId8"/>
          <a:stretch/>
        </p:blipFill>
        <p:spPr>
          <a:xfrm>
            <a:off x="22310669" y="17218902"/>
            <a:ext cx="8975324" cy="5749378"/>
          </a:xfrm>
          <a:prstGeom prst="rect">
            <a:avLst/>
          </a:prstGeom>
        </p:spPr>
      </p:pic>
      <p:pic>
        <p:nvPicPr>
          <p:cNvPr id="14" name="Picture 13" descr="A graph of a number of blue lines&#10;&#10;AI-generated content may be incorrect.">
            <a:extLst>
              <a:ext uri="{FF2B5EF4-FFF2-40B4-BE49-F238E27FC236}">
                <a16:creationId xmlns:a16="http://schemas.microsoft.com/office/drawing/2014/main" id="{DF719798-D2D4-00BE-0795-D0B5C963C9D0}"/>
              </a:ext>
            </a:extLst>
          </p:cNvPr>
          <p:cNvPicPr>
            <a:picLocks noChangeAspect="1"/>
          </p:cNvPicPr>
          <p:nvPr/>
        </p:nvPicPr>
        <p:blipFill>
          <a:blip r:embed="rId9"/>
          <a:stretch/>
        </p:blipFill>
        <p:spPr>
          <a:xfrm>
            <a:off x="22333945" y="25102912"/>
            <a:ext cx="8943689" cy="5323709"/>
          </a:xfrm>
          <a:prstGeom prst="rect">
            <a:avLst/>
          </a:prstGeom>
          <a:effectLst/>
        </p:spPr>
      </p:pic>
      <p:pic>
        <p:nvPicPr>
          <p:cNvPr id="16" name="Picture 15">
            <a:extLst>
              <a:ext uri="{FF2B5EF4-FFF2-40B4-BE49-F238E27FC236}">
                <a16:creationId xmlns:a16="http://schemas.microsoft.com/office/drawing/2014/main" id="{01229B26-66C4-469B-9B27-942BBA80ABBF}"/>
              </a:ext>
            </a:extLst>
          </p:cNvPr>
          <p:cNvPicPr>
            <a:picLocks noChangeAspect="1"/>
          </p:cNvPicPr>
          <p:nvPr/>
        </p:nvPicPr>
        <p:blipFill>
          <a:blip r:embed="rId10"/>
          <a:stretch/>
        </p:blipFill>
        <p:spPr>
          <a:xfrm>
            <a:off x="12775821" y="17292596"/>
            <a:ext cx="8947682" cy="5607489"/>
          </a:xfrm>
          <a:prstGeom prst="rect">
            <a:avLst/>
          </a:prstGeom>
        </p:spPr>
      </p:pic>
      <p:pic>
        <p:nvPicPr>
          <p:cNvPr id="17" name="Picture 16" descr="A graph of a number of blue bars&#10;&#10;AI-generated content may be incorrect.">
            <a:extLst>
              <a:ext uri="{FF2B5EF4-FFF2-40B4-BE49-F238E27FC236}">
                <a16:creationId xmlns:a16="http://schemas.microsoft.com/office/drawing/2014/main" id="{FF03FE2F-392E-6490-5B70-EE3400A56282}"/>
              </a:ext>
            </a:extLst>
          </p:cNvPr>
          <p:cNvPicPr>
            <a:picLocks noChangeAspect="1"/>
          </p:cNvPicPr>
          <p:nvPr/>
        </p:nvPicPr>
        <p:blipFill>
          <a:blip r:embed="rId11"/>
          <a:stretch/>
        </p:blipFill>
        <p:spPr>
          <a:xfrm>
            <a:off x="12832043" y="25121697"/>
            <a:ext cx="8959455" cy="5323709"/>
          </a:xfrm>
          <a:prstGeom prst="rect">
            <a:avLst/>
          </a:prstGeom>
        </p:spPr>
      </p:pic>
      <p:sp>
        <p:nvSpPr>
          <p:cNvPr id="22" name="TextBox 21">
            <a:extLst>
              <a:ext uri="{FF2B5EF4-FFF2-40B4-BE49-F238E27FC236}">
                <a16:creationId xmlns:a16="http://schemas.microsoft.com/office/drawing/2014/main" id="{7D2E426B-7560-AA3C-F585-FCF1856BAB7A}"/>
              </a:ext>
            </a:extLst>
          </p:cNvPr>
          <p:cNvSpPr txBox="1"/>
          <p:nvPr/>
        </p:nvSpPr>
        <p:spPr>
          <a:xfrm>
            <a:off x="13913782" y="23106622"/>
            <a:ext cx="680327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0">
                <a:solidFill>
                  <a:schemeClr val="tx1"/>
                </a:solidFill>
                <a:latin typeface="Arial"/>
                <a:cs typeface="Arial"/>
              </a:rPr>
              <a:t>Figure 1 – Prediction accuracy of the RF and KNN models for the posture test.</a:t>
            </a:r>
            <a:endParaRPr lang="en-US" sz="2800" b="0">
              <a:solidFill>
                <a:schemeClr val="tx1"/>
              </a:solidFill>
            </a:endParaRPr>
          </a:p>
        </p:txBody>
      </p:sp>
      <p:sp>
        <p:nvSpPr>
          <p:cNvPr id="24" name="TextBox 23">
            <a:extLst>
              <a:ext uri="{FF2B5EF4-FFF2-40B4-BE49-F238E27FC236}">
                <a16:creationId xmlns:a16="http://schemas.microsoft.com/office/drawing/2014/main" id="{96307AB4-A9AA-0EBA-00D4-CC2EF98EDB35}"/>
              </a:ext>
            </a:extLst>
          </p:cNvPr>
          <p:cNvSpPr txBox="1"/>
          <p:nvPr/>
        </p:nvSpPr>
        <p:spPr>
          <a:xfrm>
            <a:off x="23373092" y="23106622"/>
            <a:ext cx="680327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0">
                <a:solidFill>
                  <a:schemeClr val="tx1"/>
                </a:solidFill>
                <a:latin typeface="Arial"/>
                <a:cs typeface="Arial"/>
              </a:rPr>
              <a:t>Figure 3 – Prediction accuracy of the RF and KNN models for the pitching test.</a:t>
            </a:r>
            <a:endParaRPr lang="en-US" sz="3200" b="0">
              <a:solidFill>
                <a:schemeClr val="tx1"/>
              </a:solidFill>
              <a:cs typeface="Arial" charset="0"/>
            </a:endParaRPr>
          </a:p>
        </p:txBody>
      </p:sp>
      <p:sp>
        <p:nvSpPr>
          <p:cNvPr id="25" name="TextBox 24">
            <a:extLst>
              <a:ext uri="{FF2B5EF4-FFF2-40B4-BE49-F238E27FC236}">
                <a16:creationId xmlns:a16="http://schemas.microsoft.com/office/drawing/2014/main" id="{476F5C52-929D-A961-EA7D-BFB447931186}"/>
              </a:ext>
            </a:extLst>
          </p:cNvPr>
          <p:cNvSpPr txBox="1"/>
          <p:nvPr/>
        </p:nvSpPr>
        <p:spPr>
          <a:xfrm>
            <a:off x="14339451" y="30484884"/>
            <a:ext cx="680327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0">
                <a:solidFill>
                  <a:schemeClr val="tx1"/>
                </a:solidFill>
                <a:latin typeface="Arial"/>
                <a:cs typeface="Arial"/>
              </a:rPr>
              <a:t>Figure 2 – Random forest feature importance for the posture test.</a:t>
            </a:r>
            <a:endParaRPr lang="en-US" sz="2800" b="0">
              <a:solidFill>
                <a:schemeClr val="tx1"/>
              </a:solidFill>
              <a:cs typeface="Arial"/>
            </a:endParaRPr>
          </a:p>
        </p:txBody>
      </p:sp>
      <p:sp>
        <p:nvSpPr>
          <p:cNvPr id="26" name="TextBox 25">
            <a:extLst>
              <a:ext uri="{FF2B5EF4-FFF2-40B4-BE49-F238E27FC236}">
                <a16:creationId xmlns:a16="http://schemas.microsoft.com/office/drawing/2014/main" id="{673E8298-AEE2-C7E9-7A5A-82BC5D0A3170}"/>
              </a:ext>
            </a:extLst>
          </p:cNvPr>
          <p:cNvSpPr txBox="1"/>
          <p:nvPr/>
        </p:nvSpPr>
        <p:spPr>
          <a:xfrm>
            <a:off x="23420389" y="30484883"/>
            <a:ext cx="680327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0">
                <a:solidFill>
                  <a:schemeClr val="tx1"/>
                </a:solidFill>
                <a:latin typeface="Arial"/>
                <a:cs typeface="Arial"/>
              </a:rPr>
              <a:t>Figure 4 –  Random forest feature importance for the pitching test.</a:t>
            </a:r>
            <a:endParaRPr lang="en-US" sz="3650" b="0">
              <a:solidFill>
                <a:schemeClr val="tx1"/>
              </a:solidFil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A9DC-8F26-8FBF-1A01-66221DC455A8}"/>
              </a:ext>
            </a:extLst>
          </p:cNvPr>
          <p:cNvSpPr>
            <a:spLocks noGrp="1"/>
          </p:cNvSpPr>
          <p:nvPr>
            <p:ph type="title" sz="quarter"/>
          </p:nvPr>
        </p:nvSpPr>
        <p:spPr/>
        <p:txBody>
          <a:bodyPr/>
          <a:lstStyle/>
          <a:p>
            <a:r>
              <a:rPr lang="en-US"/>
              <a:t>Abstract</a:t>
            </a:r>
          </a:p>
        </p:txBody>
      </p:sp>
      <p:sp>
        <p:nvSpPr>
          <p:cNvPr id="6" name="Content Placeholder 5">
            <a:extLst>
              <a:ext uri="{FF2B5EF4-FFF2-40B4-BE49-F238E27FC236}">
                <a16:creationId xmlns:a16="http://schemas.microsoft.com/office/drawing/2014/main" id="{DF6A820B-D2D4-F815-1472-80BA328E4FB5}"/>
              </a:ext>
            </a:extLst>
          </p:cNvPr>
          <p:cNvSpPr>
            <a:spLocks noGrp="1"/>
          </p:cNvSpPr>
          <p:nvPr>
            <p:ph sz="quarter" idx="4"/>
          </p:nvPr>
        </p:nvSpPr>
        <p:spPr>
          <a:xfrm>
            <a:off x="5105579" y="6030290"/>
            <a:ext cx="33680044" cy="22516803"/>
          </a:xfrm>
        </p:spPr>
        <p:txBody>
          <a:bodyPr/>
          <a:lstStyle/>
          <a:p>
            <a:pPr marL="1207770" indent="-1207770">
              <a:buNone/>
            </a:pPr>
            <a:r>
              <a:rPr lang="en-US" sz="6600">
                <a:latin typeface="Calibri"/>
                <a:ea typeface="Calibri"/>
                <a:cs typeface="Calibri"/>
              </a:rPr>
              <a:t>Certain movement disorders and neurological conditions can cause abnormal movements and altered gait/posture. More than 10 million Americans are affected by some type of movement disorder, including 7 million who are affected by Essential Tremor and 1 million that are affected by Parkinson’s Disease. The aim of our project was to develop foundational ML models that could be adapted/ built upon by subsequent teams to develop machine learning algorithms that can accurately analyze human movements for use in patient rehabilitation; Specifically, to identify and aid in the correction of movement disorders such as Parkinson’s Disease and Essential Tremor. In terms of a measure of success for our project, our MOV stated that our project will be successful if our ML algorithms could identify biomechanical deficits in real-time and achieve an F1 score greater than 0.61 for the given categorization, making an improvement on previous iterations of similar projects done by our sponsor and paving the way for a model that will allow physical therapists to more easily diagnose and rehabilitate movement disorders.</a:t>
            </a:r>
            <a:endParaRPr lang="en-US">
              <a:cs typeface="Arial"/>
            </a:endParaRPr>
          </a:p>
          <a:p>
            <a:pPr marL="1207770" indent="-1207770">
              <a:buNone/>
            </a:pPr>
            <a:r>
              <a:rPr lang="en-US" sz="6600">
                <a:latin typeface="Calibri"/>
                <a:ea typeface="Calibri"/>
                <a:cs typeface="Calibri"/>
              </a:rPr>
              <a:t>In addition to working with posture data (good vs. bad), we extended our approach to a pitching experiment. This experiment collects biomechanical data to identify pitching performance and mechanics. By integrating both the posture dataset and the pitching data, our solution demonstrates versatility for not only clinical rehabilitation but also sports performance applications.</a:t>
            </a:r>
          </a:p>
          <a:p>
            <a:pPr marL="0" indent="0">
              <a:buNone/>
            </a:pPr>
            <a:endParaRPr lang="en-US" sz="6000">
              <a:cs typeface="Arial"/>
            </a:endParaRPr>
          </a:p>
          <a:p>
            <a:pPr marL="0" indent="0">
              <a:buNone/>
            </a:pPr>
            <a:endParaRPr lang="en-US" sz="6000"/>
          </a:p>
        </p:txBody>
      </p:sp>
    </p:spTree>
    <p:extLst>
      <p:ext uri="{BB962C8B-B14F-4D97-AF65-F5344CB8AC3E}">
        <p14:creationId xmlns:p14="http://schemas.microsoft.com/office/powerpoint/2010/main" val="2853514058"/>
      </p:ext>
    </p:extLst>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c85a769-4afb-42b7-b042-bdb55f3b6b5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48964CEC54454A901C46169C20DDA1" ma:contentTypeVersion="16" ma:contentTypeDescription="Create a new document." ma:contentTypeScope="" ma:versionID="a696d6cdc31f888b0a01e094b0f60909">
  <xsd:schema xmlns:xsd="http://www.w3.org/2001/XMLSchema" xmlns:xs="http://www.w3.org/2001/XMLSchema" xmlns:p="http://schemas.microsoft.com/office/2006/metadata/properties" xmlns:ns3="4c85a769-4afb-42b7-b042-bdb55f3b6b53" xmlns:ns4="f64c85bb-3395-4dca-aa9d-a4a2894a5bcd" targetNamespace="http://schemas.microsoft.com/office/2006/metadata/properties" ma:root="true" ma:fieldsID="c3f78c610dd5fd880d33a82bebb42ef4" ns3:_="" ns4:_="">
    <xsd:import namespace="4c85a769-4afb-42b7-b042-bdb55f3b6b53"/>
    <xsd:import namespace="f64c85bb-3395-4dca-aa9d-a4a2894a5bc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ServiceObjectDetectorVersions"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85a769-4afb-42b7-b042-bdb55f3b6b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4c85bb-3395-4dca-aa9d-a4a2894a5b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D26E58-6F95-4CB3-97E3-F54840140949}">
  <ds:schemaRefs>
    <ds:schemaRef ds:uri="4c85a769-4afb-42b7-b042-bdb55f3b6b53"/>
    <ds:schemaRef ds:uri="f64c85bb-3395-4dca-aa9d-a4a2894a5b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BDDA271-937B-417E-B19C-5A74D9121EC6}">
  <ds:schemaRefs>
    <ds:schemaRef ds:uri="4c85a769-4afb-42b7-b042-bdb55f3b6b53"/>
    <ds:schemaRef ds:uri="f64c85bb-3395-4dca-aa9d-a4a2894a5b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913AB3B-5827-4BAD-A7E7-F9F3518AAA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Slides>
  <Notes>1</Notes>
  <HiddenSlides>0</HiddenSlide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Default Design</vt:lpstr>
      <vt:lpstr>Human Movement Analysis From Posture Analysis to Baseball Pitching Analysis  Joey Blair1, Trevor DeMarco1, James Tyler1, Aidan Mahoney1, Sanghee Moon, PhD2 (PI) 1Computer Science, University of New Hampshire, Durham, NH 03824 2Kinesiology, University of New Hampshire, Durham, NH 03824</vt:lpstr>
      <vt:lpstr>Abstract</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revision>2</cp:revision>
  <cp:lastPrinted>2025-03-12T17:38:32Z</cp:lastPrinted>
  <dcterms:created xsi:type="dcterms:W3CDTF">2004-07-26T21:45:23Z</dcterms:created>
  <dcterms:modified xsi:type="dcterms:W3CDTF">2025-04-22T23:34:37Z</dcterms:modified>
  <cp:category>science research poster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0x010100BA48964CEC54454A901C46169C20DDA1</vt:lpwstr>
  </property>
</Properties>
</file>