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modernComment_100_1669C4ED.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 id="2147483720" r:id="rId4"/>
  </p:sldMasterIdLst>
  <p:sldIdLst>
    <p:sldId id="256" r:id="rId5"/>
  </p:sldIdLst>
  <p:sldSz cx="32918400" cy="21945600"/>
  <p:notesSz cx="9144000" cy="6858000"/>
  <p:defaultTextStyle>
    <a:defPPr>
      <a:defRPr lang="en-US"/>
    </a:defPPr>
    <a:lvl1pPr marL="0" algn="l" defTabSz="2804742" rtl="0" eaLnBrk="1" latinLnBrk="0" hangingPunct="1">
      <a:defRPr sz="5500" kern="1200">
        <a:solidFill>
          <a:schemeClr val="tx1"/>
        </a:solidFill>
        <a:latin typeface="+mn-lt"/>
        <a:ea typeface="+mn-ea"/>
        <a:cs typeface="+mn-cs"/>
      </a:defRPr>
    </a:lvl1pPr>
    <a:lvl2pPr marL="1402370" algn="l" defTabSz="2804742" rtl="0" eaLnBrk="1" latinLnBrk="0" hangingPunct="1">
      <a:defRPr sz="5500" kern="1200">
        <a:solidFill>
          <a:schemeClr val="tx1"/>
        </a:solidFill>
        <a:latin typeface="+mn-lt"/>
        <a:ea typeface="+mn-ea"/>
        <a:cs typeface="+mn-cs"/>
      </a:defRPr>
    </a:lvl2pPr>
    <a:lvl3pPr marL="2804742" algn="l" defTabSz="2804742" rtl="0" eaLnBrk="1" latinLnBrk="0" hangingPunct="1">
      <a:defRPr sz="5500" kern="1200">
        <a:solidFill>
          <a:schemeClr val="tx1"/>
        </a:solidFill>
        <a:latin typeface="+mn-lt"/>
        <a:ea typeface="+mn-ea"/>
        <a:cs typeface="+mn-cs"/>
      </a:defRPr>
    </a:lvl3pPr>
    <a:lvl4pPr marL="4207112" algn="l" defTabSz="2804742" rtl="0" eaLnBrk="1" latinLnBrk="0" hangingPunct="1">
      <a:defRPr sz="5500" kern="1200">
        <a:solidFill>
          <a:schemeClr val="tx1"/>
        </a:solidFill>
        <a:latin typeface="+mn-lt"/>
        <a:ea typeface="+mn-ea"/>
        <a:cs typeface="+mn-cs"/>
      </a:defRPr>
    </a:lvl4pPr>
    <a:lvl5pPr marL="5609484" algn="l" defTabSz="2804742" rtl="0" eaLnBrk="1" latinLnBrk="0" hangingPunct="1">
      <a:defRPr sz="5500" kern="1200">
        <a:solidFill>
          <a:schemeClr val="tx1"/>
        </a:solidFill>
        <a:latin typeface="+mn-lt"/>
        <a:ea typeface="+mn-ea"/>
        <a:cs typeface="+mn-cs"/>
      </a:defRPr>
    </a:lvl5pPr>
    <a:lvl6pPr marL="7011855" algn="l" defTabSz="2804742" rtl="0" eaLnBrk="1" latinLnBrk="0" hangingPunct="1">
      <a:defRPr sz="5500" kern="1200">
        <a:solidFill>
          <a:schemeClr val="tx1"/>
        </a:solidFill>
        <a:latin typeface="+mn-lt"/>
        <a:ea typeface="+mn-ea"/>
        <a:cs typeface="+mn-cs"/>
      </a:defRPr>
    </a:lvl6pPr>
    <a:lvl7pPr marL="8414226" algn="l" defTabSz="2804742" rtl="0" eaLnBrk="1" latinLnBrk="0" hangingPunct="1">
      <a:defRPr sz="5500" kern="1200">
        <a:solidFill>
          <a:schemeClr val="tx1"/>
        </a:solidFill>
        <a:latin typeface="+mn-lt"/>
        <a:ea typeface="+mn-ea"/>
        <a:cs typeface="+mn-cs"/>
      </a:defRPr>
    </a:lvl7pPr>
    <a:lvl8pPr marL="9816597" algn="l" defTabSz="2804742" rtl="0" eaLnBrk="1" latinLnBrk="0" hangingPunct="1">
      <a:defRPr sz="5500" kern="1200">
        <a:solidFill>
          <a:schemeClr val="tx1"/>
        </a:solidFill>
        <a:latin typeface="+mn-lt"/>
        <a:ea typeface="+mn-ea"/>
        <a:cs typeface="+mn-cs"/>
      </a:defRPr>
    </a:lvl8pPr>
    <a:lvl9pPr marL="11218968" algn="l" defTabSz="2804742"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B48F0E-5A57-B8AF-7868-AAB2B54945EA}" name="Tyler Beresford" initials="TB" userId="S::tjb1124@usnh.edu::7888cf91-9d9c-434b-b8ca-123f0639fc8f" providerId="AD"/>
  <p188:author id="{172BBEF6-EF58-487F-A597-92BCD0CDEEFF}" name="William Mollo" initials="WM" userId="S::wem1014@usnh.edu::1afbd119-10bb-4e76-89da-b4a8db591a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3B0"/>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02C71-C0CB-F2F5-351A-7913986C067D}" v="2" dt="2025-04-22T16:36:11.389"/>
    <p1510:client id="{D237F1DB-1CFE-4730-A2CC-5693751456C8}" v="717" dt="2025-04-22T13:41:00.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6912"/>
        <p:guide pos="1036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 Cronin" userId="S::cpc1057@usnh.edu::e3be0a82-59ca-461d-8b19-c6004f9931d1" providerId="AD" clId="Web-{95871CDC-95C4-8314-6B10-ABADB096416C}"/>
    <pc:docChg chg="modSld">
      <pc:chgData name="Cole Cronin" userId="S::cpc1057@usnh.edu::e3be0a82-59ca-461d-8b19-c6004f9931d1" providerId="AD" clId="Web-{95871CDC-95C4-8314-6B10-ABADB096416C}" dt="2025-04-14T18:34:41.325" v="15" actId="1076"/>
      <pc:docMkLst>
        <pc:docMk/>
      </pc:docMkLst>
      <pc:sldChg chg="addSp delSp modSp">
        <pc:chgData name="Cole Cronin" userId="S::cpc1057@usnh.edu::e3be0a82-59ca-461d-8b19-c6004f9931d1" providerId="AD" clId="Web-{95871CDC-95C4-8314-6B10-ABADB096416C}" dt="2025-04-14T18:34:41.325" v="15" actId="1076"/>
        <pc:sldMkLst>
          <pc:docMk/>
          <pc:sldMk cId="376030445" sldId="256"/>
        </pc:sldMkLst>
        <pc:picChg chg="add mod">
          <ac:chgData name="Cole Cronin" userId="S::cpc1057@usnh.edu::e3be0a82-59ca-461d-8b19-c6004f9931d1" providerId="AD" clId="Web-{95871CDC-95C4-8314-6B10-ABADB096416C}" dt="2025-04-14T18:34:41.325" v="15" actId="1076"/>
          <ac:picMkLst>
            <pc:docMk/>
            <pc:sldMk cId="376030445" sldId="256"/>
            <ac:picMk id="22" creationId="{B98763CD-209A-94B4-CECA-8CCA6E6A15E4}"/>
          </ac:picMkLst>
        </pc:picChg>
      </pc:sldChg>
    </pc:docChg>
  </pc:docChgLst>
  <pc:docChgLst>
    <pc:chgData name="Cole Cronin" userId="S::cpc1057@usnh.edu::e3be0a82-59ca-461d-8b19-c6004f9931d1" providerId="AD" clId="Web-{A27FFAEA-273A-DD6A-3DD0-EE29688D0595}"/>
    <pc:docChg chg="modSld">
      <pc:chgData name="Cole Cronin" userId="S::cpc1057@usnh.edu::e3be0a82-59ca-461d-8b19-c6004f9931d1" providerId="AD" clId="Web-{A27FFAEA-273A-DD6A-3DD0-EE29688D0595}" dt="2025-04-08T00:08:33.019" v="13" actId="14100"/>
      <pc:docMkLst>
        <pc:docMk/>
      </pc:docMkLst>
      <pc:sldChg chg="addSp delSp modSp">
        <pc:chgData name="Cole Cronin" userId="S::cpc1057@usnh.edu::e3be0a82-59ca-461d-8b19-c6004f9931d1" providerId="AD" clId="Web-{A27FFAEA-273A-DD6A-3DD0-EE29688D0595}" dt="2025-04-08T00:08:33.019" v="13" actId="14100"/>
        <pc:sldMkLst>
          <pc:docMk/>
          <pc:sldMk cId="376030445" sldId="256"/>
        </pc:sldMkLst>
      </pc:sldChg>
    </pc:docChg>
  </pc:docChgLst>
  <pc:docChgLst>
    <pc:chgData clId="Web-{95871CDC-95C4-8314-6B10-ABADB096416C}"/>
    <pc:docChg chg="modSld">
      <pc:chgData name="" userId="" providerId="" clId="Web-{95871CDC-95C4-8314-6B10-ABADB096416C}" dt="2025-04-14T18:25:35.923" v="0"/>
      <pc:docMkLst>
        <pc:docMk/>
      </pc:docMkLst>
      <pc:sldChg chg="addSp modSp">
        <pc:chgData name="" userId="" providerId="" clId="Web-{95871CDC-95C4-8314-6B10-ABADB096416C}" dt="2025-04-14T18:25:35.923" v="0"/>
        <pc:sldMkLst>
          <pc:docMk/>
          <pc:sldMk cId="376030445" sldId="256"/>
        </pc:sldMkLst>
      </pc:sldChg>
    </pc:docChg>
  </pc:docChgLst>
  <pc:docChgLst>
    <pc:chgData name="David Fisk" userId="S::djs67@usnh.edu::5de5a88b-d6ab-4d12-a960-4ab1053f1828" providerId="AD" clId="Web-{D4278197-E861-3CB0-2D55-409841DE6019}"/>
    <pc:docChg chg="modSld">
      <pc:chgData name="David Fisk" userId="S::djs67@usnh.edu::5de5a88b-d6ab-4d12-a960-4ab1053f1828" providerId="AD" clId="Web-{D4278197-E861-3CB0-2D55-409841DE6019}" dt="2025-04-07T22:16:26.961" v="20" actId="14100"/>
      <pc:docMkLst>
        <pc:docMk/>
      </pc:docMkLst>
      <pc:sldChg chg="addSp delSp modSp">
        <pc:chgData name="David Fisk" userId="S::djs67@usnh.edu::5de5a88b-d6ab-4d12-a960-4ab1053f1828" providerId="AD" clId="Web-{D4278197-E861-3CB0-2D55-409841DE6019}" dt="2025-04-07T22:16:26.961" v="20" actId="14100"/>
        <pc:sldMkLst>
          <pc:docMk/>
          <pc:sldMk cId="376030445" sldId="256"/>
        </pc:sldMkLst>
        <pc:spChg chg="mod">
          <ac:chgData name="David Fisk" userId="S::djs67@usnh.edu::5de5a88b-d6ab-4d12-a960-4ab1053f1828" providerId="AD" clId="Web-{D4278197-E861-3CB0-2D55-409841DE6019}" dt="2025-04-07T22:08:41.119" v="4" actId="14100"/>
          <ac:spMkLst>
            <pc:docMk/>
            <pc:sldMk cId="376030445" sldId="256"/>
            <ac:spMk id="6" creationId="{00000000-0000-0000-0000-000000000000}"/>
          </ac:spMkLst>
        </pc:spChg>
        <pc:spChg chg="add del mod">
          <ac:chgData name="David Fisk" userId="S::djs67@usnh.edu::5de5a88b-d6ab-4d12-a960-4ab1053f1828" providerId="AD" clId="Web-{D4278197-E861-3CB0-2D55-409841DE6019}" dt="2025-04-07T22:15:53.585" v="18" actId="14100"/>
          <ac:spMkLst>
            <pc:docMk/>
            <pc:sldMk cId="376030445" sldId="256"/>
            <ac:spMk id="85" creationId="{00000000-0000-0000-0000-000000000000}"/>
          </ac:spMkLst>
        </pc:spChg>
        <pc:spChg chg="mod">
          <ac:chgData name="David Fisk" userId="S::djs67@usnh.edu::5de5a88b-d6ab-4d12-a960-4ab1053f1828" providerId="AD" clId="Web-{D4278197-E861-3CB0-2D55-409841DE6019}" dt="2025-04-07T22:16:26.961" v="20" actId="14100"/>
          <ac:spMkLst>
            <pc:docMk/>
            <pc:sldMk cId="376030445" sldId="256"/>
            <ac:spMk id="93" creationId="{00000000-0000-0000-0000-000000000000}"/>
          </ac:spMkLst>
        </pc:spChg>
      </pc:sldChg>
    </pc:docChg>
  </pc:docChgLst>
  <pc:docChgLst>
    <pc:chgData name="David Fisk" userId="S::djs67@usnh.edu::5de5a88b-d6ab-4d12-a960-4ab1053f1828" providerId="AD" clId="Web-{8D1630CF-C6FE-906E-A2DD-BDBC914DE097}"/>
    <pc:docChg chg="modSld">
      <pc:chgData name="David Fisk" userId="S::djs67@usnh.edu::5de5a88b-d6ab-4d12-a960-4ab1053f1828" providerId="AD" clId="Web-{8D1630CF-C6FE-906E-A2DD-BDBC914DE097}" dt="2025-04-07T17:51:29.299" v="28" actId="20577"/>
      <pc:docMkLst>
        <pc:docMk/>
      </pc:docMkLst>
      <pc:sldChg chg="modSp">
        <pc:chgData name="David Fisk" userId="S::djs67@usnh.edu::5de5a88b-d6ab-4d12-a960-4ab1053f1828" providerId="AD" clId="Web-{8D1630CF-C6FE-906E-A2DD-BDBC914DE097}" dt="2025-04-07T17:51:29.299" v="28" actId="20577"/>
        <pc:sldMkLst>
          <pc:docMk/>
          <pc:sldMk cId="376030445" sldId="256"/>
        </pc:sldMkLst>
        <pc:spChg chg="mod">
          <ac:chgData name="David Fisk" userId="S::djs67@usnh.edu::5de5a88b-d6ab-4d12-a960-4ab1053f1828" providerId="AD" clId="Web-{8D1630CF-C6FE-906E-A2DD-BDBC914DE097}" dt="2025-04-07T17:43:15.615" v="7" actId="14100"/>
          <ac:spMkLst>
            <pc:docMk/>
            <pc:sldMk cId="376030445" sldId="256"/>
            <ac:spMk id="6" creationId="{00000000-0000-0000-0000-000000000000}"/>
          </ac:spMkLst>
        </pc:spChg>
        <pc:spChg chg="mod">
          <ac:chgData name="David Fisk" userId="S::djs67@usnh.edu::5de5a88b-d6ab-4d12-a960-4ab1053f1828" providerId="AD" clId="Web-{8D1630CF-C6FE-906E-A2DD-BDBC914DE097}" dt="2025-04-07T17:51:29.299" v="28" actId="20577"/>
          <ac:spMkLst>
            <pc:docMk/>
            <pc:sldMk cId="376030445" sldId="256"/>
            <ac:spMk id="85" creationId="{00000000-0000-0000-0000-000000000000}"/>
          </ac:spMkLst>
        </pc:spChg>
      </pc:sldChg>
    </pc:docChg>
  </pc:docChgLst>
  <pc:docChgLst>
    <pc:chgData name="William Mollo" userId="1afbd119-10bb-4e76-89da-b4a8db591afc" providerId="ADAL" clId="{3359760A-EB0F-EC45-96A6-A37B8F99B245}"/>
    <pc:docChg chg="custSel modSld">
      <pc:chgData name="William Mollo" userId="1afbd119-10bb-4e76-89da-b4a8db591afc" providerId="ADAL" clId="{3359760A-EB0F-EC45-96A6-A37B8F99B245}" dt="2025-04-09T19:06:34.839" v="8" actId="14100"/>
      <pc:docMkLst>
        <pc:docMk/>
      </pc:docMkLst>
      <pc:sldChg chg="addSp delSp modSp mod">
        <pc:chgData name="William Mollo" userId="1afbd119-10bb-4e76-89da-b4a8db591afc" providerId="ADAL" clId="{3359760A-EB0F-EC45-96A6-A37B8F99B245}" dt="2025-04-09T19:06:34.839" v="8" actId="14100"/>
        <pc:sldMkLst>
          <pc:docMk/>
          <pc:sldMk cId="376030445" sldId="256"/>
        </pc:sldMkLst>
        <pc:picChg chg="add mod modCrop">
          <ac:chgData name="William Mollo" userId="1afbd119-10bb-4e76-89da-b4a8db591afc" providerId="ADAL" clId="{3359760A-EB0F-EC45-96A6-A37B8F99B245}" dt="2025-04-09T19:06:34.839" v="8" actId="14100"/>
          <ac:picMkLst>
            <pc:docMk/>
            <pc:sldMk cId="376030445" sldId="256"/>
            <ac:picMk id="11" creationId="{AEED565E-858A-84E6-A184-C67463B4B34B}"/>
          </ac:picMkLst>
        </pc:picChg>
      </pc:sldChg>
    </pc:docChg>
  </pc:docChgLst>
  <pc:docChgLst>
    <pc:chgData name="Tyler Beresford" userId="7888cf91-9d9c-434b-b8ca-123f0639fc8f" providerId="ADAL" clId="{D237F1DB-1CFE-4730-A2CC-5693751456C8}"/>
    <pc:docChg chg="undo custSel delSld modSld">
      <pc:chgData name="Tyler Beresford" userId="7888cf91-9d9c-434b-b8ca-123f0639fc8f" providerId="ADAL" clId="{D237F1DB-1CFE-4730-A2CC-5693751456C8}" dt="2025-04-22T13:41:00.907" v="3816" actId="1076"/>
      <pc:docMkLst>
        <pc:docMk/>
      </pc:docMkLst>
      <pc:sldChg chg="addSp delSp modSp mod">
        <pc:chgData name="Tyler Beresford" userId="7888cf91-9d9c-434b-b8ca-123f0639fc8f" providerId="ADAL" clId="{D237F1DB-1CFE-4730-A2CC-5693751456C8}" dt="2025-04-22T13:41:00.907" v="3816" actId="1076"/>
        <pc:sldMkLst>
          <pc:docMk/>
          <pc:sldMk cId="376030445" sldId="256"/>
        </pc:sldMkLst>
        <pc:spChg chg="mod">
          <ac:chgData name="Tyler Beresford" userId="7888cf91-9d9c-434b-b8ca-123f0639fc8f" providerId="ADAL" clId="{D237F1DB-1CFE-4730-A2CC-5693751456C8}" dt="2025-04-22T13:11:13.719" v="3185" actId="20577"/>
          <ac:spMkLst>
            <pc:docMk/>
            <pc:sldMk cId="376030445" sldId="256"/>
            <ac:spMk id="2" creationId="{00000000-0000-0000-0000-000000000000}"/>
          </ac:spMkLst>
        </pc:spChg>
        <pc:spChg chg="add mod">
          <ac:chgData name="Tyler Beresford" userId="7888cf91-9d9c-434b-b8ca-123f0639fc8f" providerId="ADAL" clId="{D237F1DB-1CFE-4730-A2CC-5693751456C8}" dt="2025-04-10T20:11:54.804" v="1687" actId="20577"/>
          <ac:spMkLst>
            <pc:docMk/>
            <pc:sldMk cId="376030445" sldId="256"/>
            <ac:spMk id="3" creationId="{FE852D74-F9F6-7808-66E7-E529EE14EDAF}"/>
          </ac:spMkLst>
        </pc:spChg>
        <pc:spChg chg="del mod">
          <ac:chgData name="Tyler Beresford" userId="7888cf91-9d9c-434b-b8ca-123f0639fc8f" providerId="ADAL" clId="{D237F1DB-1CFE-4730-A2CC-5693751456C8}" dt="2025-04-22T13:05:28.168" v="3123" actId="478"/>
          <ac:spMkLst>
            <pc:docMk/>
            <pc:sldMk cId="376030445" sldId="256"/>
            <ac:spMk id="4" creationId="{00000000-0000-0000-0000-000000000000}"/>
          </ac:spMkLst>
        </pc:spChg>
        <pc:spChg chg="add mod">
          <ac:chgData name="Tyler Beresford" userId="7888cf91-9d9c-434b-b8ca-123f0639fc8f" providerId="ADAL" clId="{D237F1DB-1CFE-4730-A2CC-5693751456C8}" dt="2025-04-22T13:05:58.603" v="3127" actId="1076"/>
          <ac:spMkLst>
            <pc:docMk/>
            <pc:sldMk cId="376030445" sldId="256"/>
            <ac:spMk id="5" creationId="{5F0216E0-FC07-093A-8FDC-4359F69E38FE}"/>
          </ac:spMkLst>
        </pc:spChg>
        <pc:spChg chg="mod">
          <ac:chgData name="Tyler Beresford" userId="7888cf91-9d9c-434b-b8ca-123f0639fc8f" providerId="ADAL" clId="{D237F1DB-1CFE-4730-A2CC-5693751456C8}" dt="2025-04-22T13:35:04.914" v="3774" actId="122"/>
          <ac:spMkLst>
            <pc:docMk/>
            <pc:sldMk cId="376030445" sldId="256"/>
            <ac:spMk id="6" creationId="{00000000-0000-0000-0000-000000000000}"/>
          </ac:spMkLst>
        </pc:spChg>
        <pc:spChg chg="mod">
          <ac:chgData name="Tyler Beresford" userId="7888cf91-9d9c-434b-b8ca-123f0639fc8f" providerId="ADAL" clId="{D237F1DB-1CFE-4730-A2CC-5693751456C8}" dt="2025-04-10T20:18:34.916" v="1875" actId="1076"/>
          <ac:spMkLst>
            <pc:docMk/>
            <pc:sldMk cId="376030445" sldId="256"/>
            <ac:spMk id="7" creationId="{00000000-0000-0000-0000-000000000000}"/>
          </ac:spMkLst>
        </pc:spChg>
        <pc:spChg chg="add mod">
          <ac:chgData name="Tyler Beresford" userId="7888cf91-9d9c-434b-b8ca-123f0639fc8f" providerId="ADAL" clId="{D237F1DB-1CFE-4730-A2CC-5693751456C8}" dt="2025-04-22T13:07:11.883" v="3152" actId="2085"/>
          <ac:spMkLst>
            <pc:docMk/>
            <pc:sldMk cId="376030445" sldId="256"/>
            <ac:spMk id="8" creationId="{C88722B2-62C1-63A5-C6C4-41FDBE056CAE}"/>
          </ac:spMkLst>
        </pc:spChg>
        <pc:spChg chg="mod">
          <ac:chgData name="Tyler Beresford" userId="7888cf91-9d9c-434b-b8ca-123f0639fc8f" providerId="ADAL" clId="{D237F1DB-1CFE-4730-A2CC-5693751456C8}" dt="2025-04-22T13:41:00.907" v="3816" actId="1076"/>
          <ac:spMkLst>
            <pc:docMk/>
            <pc:sldMk cId="376030445" sldId="256"/>
            <ac:spMk id="9" creationId="{00000000-0000-0000-0000-000000000000}"/>
          </ac:spMkLst>
        </pc:spChg>
        <pc:spChg chg="add mod">
          <ac:chgData name="Tyler Beresford" userId="7888cf91-9d9c-434b-b8ca-123f0639fc8f" providerId="ADAL" clId="{D237F1DB-1CFE-4730-A2CC-5693751456C8}" dt="2025-04-22T13:37:45.367" v="3799" actId="1076"/>
          <ac:spMkLst>
            <pc:docMk/>
            <pc:sldMk cId="376030445" sldId="256"/>
            <ac:spMk id="12" creationId="{B90A91EA-DE38-CD2B-EF42-F1CA735A3480}"/>
          </ac:spMkLst>
        </pc:spChg>
        <pc:spChg chg="add mod">
          <ac:chgData name="Tyler Beresford" userId="7888cf91-9d9c-434b-b8ca-123f0639fc8f" providerId="ADAL" clId="{D237F1DB-1CFE-4730-A2CC-5693751456C8}" dt="2025-04-10T20:27:46.155" v="2181" actId="14100"/>
          <ac:spMkLst>
            <pc:docMk/>
            <pc:sldMk cId="376030445" sldId="256"/>
            <ac:spMk id="14" creationId="{654B7E3D-A2A5-9BD9-25AC-36B8401BEA92}"/>
          </ac:spMkLst>
        </pc:spChg>
        <pc:spChg chg="mod">
          <ac:chgData name="Tyler Beresford" userId="7888cf91-9d9c-434b-b8ca-123f0639fc8f" providerId="ADAL" clId="{D237F1DB-1CFE-4730-A2CC-5693751456C8}" dt="2025-04-22T13:06:24.033" v="3144" actId="20577"/>
          <ac:spMkLst>
            <pc:docMk/>
            <pc:sldMk cId="376030445" sldId="256"/>
            <ac:spMk id="15" creationId="{00000000-0000-0000-0000-000000000000}"/>
          </ac:spMkLst>
        </pc:spChg>
        <pc:spChg chg="mod">
          <ac:chgData name="Tyler Beresford" userId="7888cf91-9d9c-434b-b8ca-123f0639fc8f" providerId="ADAL" clId="{D237F1DB-1CFE-4730-A2CC-5693751456C8}" dt="2025-04-22T13:06:52.129" v="3149" actId="2085"/>
          <ac:spMkLst>
            <pc:docMk/>
            <pc:sldMk cId="376030445" sldId="256"/>
            <ac:spMk id="16" creationId="{00000000-0000-0000-0000-000000000000}"/>
          </ac:spMkLst>
        </pc:spChg>
        <pc:spChg chg="mod">
          <ac:chgData name="Tyler Beresford" userId="7888cf91-9d9c-434b-b8ca-123f0639fc8f" providerId="ADAL" clId="{D237F1DB-1CFE-4730-A2CC-5693751456C8}" dt="2025-04-15T20:01:44.795" v="3089" actId="1076"/>
          <ac:spMkLst>
            <pc:docMk/>
            <pc:sldMk cId="376030445" sldId="256"/>
            <ac:spMk id="17" creationId="{00000000-0000-0000-0000-000000000000}"/>
          </ac:spMkLst>
        </pc:spChg>
        <pc:spChg chg="add del mod">
          <ac:chgData name="Tyler Beresford" userId="7888cf91-9d9c-434b-b8ca-123f0639fc8f" providerId="ADAL" clId="{D237F1DB-1CFE-4730-A2CC-5693751456C8}" dt="2025-04-22T13:38:22.904" v="3806" actId="20577"/>
          <ac:spMkLst>
            <pc:docMk/>
            <pc:sldMk cId="376030445" sldId="256"/>
            <ac:spMk id="18" creationId="{B4FEAB10-82E0-2234-C3EF-AC2AD961DC9D}"/>
          </ac:spMkLst>
        </pc:spChg>
        <pc:spChg chg="mod">
          <ac:chgData name="Tyler Beresford" userId="7888cf91-9d9c-434b-b8ca-123f0639fc8f" providerId="ADAL" clId="{D237F1DB-1CFE-4730-A2CC-5693751456C8}" dt="2025-04-22T13:33:15.982" v="3763" actId="2085"/>
          <ac:spMkLst>
            <pc:docMk/>
            <pc:sldMk cId="376030445" sldId="256"/>
            <ac:spMk id="19" creationId="{00000000-0000-0000-0000-000000000000}"/>
          </ac:spMkLst>
        </pc:spChg>
        <pc:spChg chg="add del mod">
          <ac:chgData name="Tyler Beresford" userId="7888cf91-9d9c-434b-b8ca-123f0639fc8f" providerId="ADAL" clId="{D237F1DB-1CFE-4730-A2CC-5693751456C8}" dt="2025-04-22T13:18:14.832" v="3528" actId="478"/>
          <ac:spMkLst>
            <pc:docMk/>
            <pc:sldMk cId="376030445" sldId="256"/>
            <ac:spMk id="21" creationId="{1A439E35-3022-83C6-A6D9-4D665E81AE3A}"/>
          </ac:spMkLst>
        </pc:spChg>
        <pc:spChg chg="mod">
          <ac:chgData name="Tyler Beresford" userId="7888cf91-9d9c-434b-b8ca-123f0639fc8f" providerId="ADAL" clId="{D237F1DB-1CFE-4730-A2CC-5693751456C8}" dt="2025-04-22T13:07:42.862" v="3155" actId="2085"/>
          <ac:spMkLst>
            <pc:docMk/>
            <pc:sldMk cId="376030445" sldId="256"/>
            <ac:spMk id="33" creationId="{00000000-0000-0000-0000-000000000000}"/>
          </ac:spMkLst>
        </pc:spChg>
        <pc:spChg chg="add mod">
          <ac:chgData name="Tyler Beresford" userId="7888cf91-9d9c-434b-b8ca-123f0639fc8f" providerId="ADAL" clId="{D237F1DB-1CFE-4730-A2CC-5693751456C8}" dt="2025-04-07T17:40:25.753" v="306" actId="20577"/>
          <ac:spMkLst>
            <pc:docMk/>
            <pc:sldMk cId="376030445" sldId="256"/>
            <ac:spMk id="51" creationId="{DF74DF1C-388B-433F-8B75-C7BA13EA0AB1}"/>
          </ac:spMkLst>
        </pc:spChg>
        <pc:spChg chg="mod">
          <ac:chgData name="Tyler Beresford" userId="7888cf91-9d9c-434b-b8ca-123f0639fc8f" providerId="ADAL" clId="{D237F1DB-1CFE-4730-A2CC-5693751456C8}" dt="2025-04-22T13:38:41.157" v="3810" actId="2710"/>
          <ac:spMkLst>
            <pc:docMk/>
            <pc:sldMk cId="376030445" sldId="256"/>
            <ac:spMk id="85" creationId="{00000000-0000-0000-0000-000000000000}"/>
          </ac:spMkLst>
        </pc:spChg>
        <pc:spChg chg="mod">
          <ac:chgData name="Tyler Beresford" userId="7888cf91-9d9c-434b-b8ca-123f0639fc8f" providerId="ADAL" clId="{D237F1DB-1CFE-4730-A2CC-5693751456C8}" dt="2025-04-10T20:31:58.800" v="2191" actId="1076"/>
          <ac:spMkLst>
            <pc:docMk/>
            <pc:sldMk cId="376030445" sldId="256"/>
            <ac:spMk id="93" creationId="{00000000-0000-0000-0000-000000000000}"/>
          </ac:spMkLst>
        </pc:spChg>
        <pc:spChg chg="mod">
          <ac:chgData name="Tyler Beresford" userId="7888cf91-9d9c-434b-b8ca-123f0639fc8f" providerId="ADAL" clId="{D237F1DB-1CFE-4730-A2CC-5693751456C8}" dt="2025-04-22T13:35:12.692" v="3775" actId="122"/>
          <ac:spMkLst>
            <pc:docMk/>
            <pc:sldMk cId="376030445" sldId="256"/>
            <ac:spMk id="99" creationId="{00000000-0000-0000-0000-000000000000}"/>
          </ac:spMkLst>
        </pc:spChg>
        <pc:spChg chg="mod">
          <ac:chgData name="Tyler Beresford" userId="7888cf91-9d9c-434b-b8ca-123f0639fc8f" providerId="ADAL" clId="{D237F1DB-1CFE-4730-A2CC-5693751456C8}" dt="2025-04-22T13:35:53.413" v="3793" actId="403"/>
          <ac:spMkLst>
            <pc:docMk/>
            <pc:sldMk cId="376030445" sldId="256"/>
            <ac:spMk id="149" creationId="{00000000-0000-0000-0000-000000000000}"/>
          </ac:spMkLst>
        </pc:spChg>
        <pc:picChg chg="add mod">
          <ac:chgData name="Tyler Beresford" userId="7888cf91-9d9c-434b-b8ca-123f0639fc8f" providerId="ADAL" clId="{D237F1DB-1CFE-4730-A2CC-5693751456C8}" dt="2025-04-15T20:02:11.058" v="3093" actId="1440"/>
          <ac:picMkLst>
            <pc:docMk/>
            <pc:sldMk cId="376030445" sldId="256"/>
            <ac:picMk id="10" creationId="{D19316F9-CDB3-8D82-17C8-4BEF2A6952E7}"/>
          </ac:picMkLst>
        </pc:picChg>
        <pc:picChg chg="mod modCrop">
          <ac:chgData name="Tyler Beresford" userId="7888cf91-9d9c-434b-b8ca-123f0639fc8f" providerId="ADAL" clId="{D237F1DB-1CFE-4730-A2CC-5693751456C8}" dt="2025-04-22T13:33:22.307" v="3764" actId="1076"/>
          <ac:picMkLst>
            <pc:docMk/>
            <pc:sldMk cId="376030445" sldId="256"/>
            <ac:picMk id="11" creationId="{AEED565E-858A-84E6-A184-C67463B4B34B}"/>
          </ac:picMkLst>
        </pc:picChg>
        <pc:picChg chg="add mod ord modCrop">
          <ac:chgData name="Tyler Beresford" userId="7888cf91-9d9c-434b-b8ca-123f0639fc8f" providerId="ADAL" clId="{D237F1DB-1CFE-4730-A2CC-5693751456C8}" dt="2025-04-22T13:17:23.072" v="3515" actId="1076"/>
          <ac:picMkLst>
            <pc:docMk/>
            <pc:sldMk cId="376030445" sldId="256"/>
            <ac:picMk id="20" creationId="{BC47A72B-E760-BBE4-5E16-E5E7BEF989A1}"/>
          </ac:picMkLst>
        </pc:picChg>
        <pc:picChg chg="mod modCrop">
          <ac:chgData name="Tyler Beresford" userId="7888cf91-9d9c-434b-b8ca-123f0639fc8f" providerId="ADAL" clId="{D237F1DB-1CFE-4730-A2CC-5693751456C8}" dt="2025-04-22T13:40:33.983" v="3813" actId="1076"/>
          <ac:picMkLst>
            <pc:docMk/>
            <pc:sldMk cId="376030445" sldId="256"/>
            <ac:picMk id="22" creationId="{B98763CD-209A-94B4-CECA-8CCA6E6A15E4}"/>
          </ac:picMkLst>
        </pc:picChg>
        <pc:picChg chg="add mod modCrop">
          <ac:chgData name="Tyler Beresford" userId="7888cf91-9d9c-434b-b8ca-123f0639fc8f" providerId="ADAL" clId="{D237F1DB-1CFE-4730-A2CC-5693751456C8}" dt="2025-04-22T13:34:09.329" v="3770" actId="1076"/>
          <ac:picMkLst>
            <pc:docMk/>
            <pc:sldMk cId="376030445" sldId="256"/>
            <ac:picMk id="42" creationId="{2E03055C-6D1C-9E44-CCAF-845F662C707B}"/>
          </ac:picMkLst>
        </pc:picChg>
        <pc:picChg chg="add mod modCrop">
          <ac:chgData name="Tyler Beresford" userId="7888cf91-9d9c-434b-b8ca-123f0639fc8f" providerId="ADAL" clId="{D237F1DB-1CFE-4730-A2CC-5693751456C8}" dt="2025-04-22T13:11:38.136" v="3188" actId="14100"/>
          <ac:picMkLst>
            <pc:docMk/>
            <pc:sldMk cId="376030445" sldId="256"/>
            <ac:picMk id="54" creationId="{CF35EFB8-BC17-1AA6-079E-06BE2664DA44}"/>
          </ac:picMkLst>
        </pc:picChg>
        <pc:picChg chg="add del mod">
          <ac:chgData name="Tyler Beresford" userId="7888cf91-9d9c-434b-b8ca-123f0639fc8f" providerId="ADAL" clId="{D237F1DB-1CFE-4730-A2CC-5693751456C8}" dt="2025-04-22T13:09:11.647" v="3160" actId="478"/>
          <ac:picMkLst>
            <pc:docMk/>
            <pc:sldMk cId="376030445" sldId="256"/>
            <ac:picMk id="1026" creationId="{91D82BDE-9EE0-1CFD-8B45-57006EA11E94}"/>
          </ac:picMkLst>
        </pc:picChg>
        <pc:picChg chg="add mod">
          <ac:chgData name="Tyler Beresford" userId="7888cf91-9d9c-434b-b8ca-123f0639fc8f" providerId="ADAL" clId="{D237F1DB-1CFE-4730-A2CC-5693751456C8}" dt="2025-04-22T13:11:24.133" v="3187" actId="1076"/>
          <ac:picMkLst>
            <pc:docMk/>
            <pc:sldMk cId="376030445" sldId="256"/>
            <ac:picMk id="1028" creationId="{374BF0E1-0036-A66A-48FA-49130C6CFDB4}"/>
          </ac:picMkLst>
        </pc:picChg>
        <pc:picChg chg="add mod">
          <ac:chgData name="Tyler Beresford" userId="7888cf91-9d9c-434b-b8ca-123f0639fc8f" providerId="ADAL" clId="{D237F1DB-1CFE-4730-A2CC-5693751456C8}" dt="2025-04-22T13:15:57.931" v="3503" actId="14100"/>
          <ac:picMkLst>
            <pc:docMk/>
            <pc:sldMk cId="376030445" sldId="256"/>
            <ac:picMk id="1030" creationId="{E85F8806-ABA0-06CE-2B51-E6F53BD0D699}"/>
          </ac:picMkLst>
        </pc:picChg>
      </pc:sldChg>
      <pc:sldChg chg="del">
        <pc:chgData name="Tyler Beresford" userId="7888cf91-9d9c-434b-b8ca-123f0639fc8f" providerId="ADAL" clId="{D237F1DB-1CFE-4730-A2CC-5693751456C8}" dt="2025-04-07T17:32:41.795" v="187" actId="47"/>
        <pc:sldMkLst>
          <pc:docMk/>
          <pc:sldMk cId="3946394518" sldId="257"/>
        </pc:sldMkLst>
      </pc:sldChg>
    </pc:docChg>
  </pc:docChgLst>
  <pc:docChgLst>
    <pc:chgData name="David Fisk" userId="5de5a88b-d6ab-4d12-a960-4ab1053f1828" providerId="ADAL" clId="{7A5D1FEB-9060-426B-B631-A416890DB31B}"/>
    <pc:docChg chg="undo custSel modSld">
      <pc:chgData name="David Fisk" userId="5de5a88b-d6ab-4d12-a960-4ab1053f1828" providerId="ADAL" clId="{7A5D1FEB-9060-426B-B631-A416890DB31B}" dt="2025-04-07T18:01:59.867" v="6" actId="478"/>
      <pc:docMkLst>
        <pc:docMk/>
      </pc:docMkLst>
      <pc:sldChg chg="addSp delSp modSp mod">
        <pc:chgData name="David Fisk" userId="5de5a88b-d6ab-4d12-a960-4ab1053f1828" providerId="ADAL" clId="{7A5D1FEB-9060-426B-B631-A416890DB31B}" dt="2025-04-07T18:01:59.867" v="6" actId="478"/>
        <pc:sldMkLst>
          <pc:docMk/>
          <pc:sldMk cId="376030445" sldId="256"/>
        </pc:sldMkLst>
        <pc:spChg chg="add del mod">
          <ac:chgData name="David Fisk" userId="5de5a88b-d6ab-4d12-a960-4ab1053f1828" providerId="ADAL" clId="{7A5D1FEB-9060-426B-B631-A416890DB31B}" dt="2025-04-07T18:01:59.867" v="6" actId="478"/>
          <ac:spMkLst>
            <pc:docMk/>
            <pc:sldMk cId="376030445" sldId="256"/>
            <ac:spMk id="85" creationId="{00000000-0000-0000-0000-000000000000}"/>
          </ac:spMkLst>
        </pc:spChg>
      </pc:sldChg>
    </pc:docChg>
  </pc:docChgLst>
</pc:chgInfo>
</file>

<file path=ppt/comments/modernComment_100_1669C4ED.xml><?xml version="1.0" encoding="utf-8"?>
<p188:cmLst xmlns:a="http://schemas.openxmlformats.org/drawingml/2006/main" xmlns:r="http://schemas.openxmlformats.org/officeDocument/2006/relationships" xmlns:p188="http://schemas.microsoft.com/office/powerpoint/2018/8/main">
  <p188:cm id="{C9F679BC-0613-44B6-B63C-447FCBEF1765}" authorId="{5EB48F0E-5A57-B8AF-7868-AAB2B54945EA}" status="resolved" created="2025-04-07T17:08:05.065" complete="100000">
    <ac:deMkLst xmlns:ac="http://schemas.microsoft.com/office/drawing/2013/main/command">
      <pc:docMk xmlns:pc="http://schemas.microsoft.com/office/powerpoint/2013/main/command"/>
      <pc:sldMk xmlns:pc="http://schemas.microsoft.com/office/powerpoint/2013/main/command" cId="376030445" sldId="256"/>
      <ac:spMk id="27" creationId="{00000000-0000-0000-0000-000000000000}"/>
    </ac:deMkLst>
    <p188:txBody>
      <a:bodyPr/>
      <a:lstStyle/>
      <a:p>
        <a:r>
          <a:rPr lang="en-US"/>
          <a:t>VHB Logo plus Hopkinton Seal</a:t>
        </a:r>
      </a:p>
    </p188:txBody>
  </p188:cm>
  <p188:cm id="{ABD053AD-E2F5-F441-A7D4-10301680B86E}" authorId="{172BBEF6-EF58-487F-A597-92BCD0CDEEFF}" status="resolved" created="2025-04-09T18:37:02.502" complete="100000">
    <ac:deMkLst xmlns:ac="http://schemas.microsoft.com/office/drawing/2013/main/command">
      <pc:docMk xmlns:pc="http://schemas.microsoft.com/office/powerpoint/2013/main/command"/>
      <pc:sldMk xmlns:pc="http://schemas.microsoft.com/office/powerpoint/2013/main/command" cId="376030445" sldId="256"/>
      <ac:spMk id="19" creationId="{00000000-0000-0000-0000-000000000000}"/>
    </ac:deMkLst>
    <p188:replyLst>
      <p188:reply id="{9D82FDDC-2168-034D-958E-D34B46784592}" authorId="{172BBEF6-EF58-487F-A597-92BCD0CDEEFF}" created="2025-04-09T19:07:45.492">
        <p188:txBody>
          <a:bodyPr/>
          <a:lstStyle/>
          <a:p>
            <a:r>
              <a:rPr lang="en-US"/>
              <a:t>Excavation, asphalt, concrete, project total</a:t>
            </a:r>
          </a:p>
        </p188:txBody>
      </p188:reply>
      <p188:reply id="{C6FB1797-629D-084A-8387-AEC4FBA9D8D4}" authorId="{172BBEF6-EF58-487F-A597-92BCD0CDEEFF}" created="2025-04-09T19:08:27.894">
        <p188:txBody>
          <a:bodyPr/>
          <a:lstStyle/>
          <a:p>
            <a:r>
              <a:rPr lang="en-US"/>
              <a:t>Total quantity, total price</a:t>
            </a:r>
          </a:p>
        </p188:txBody>
      </p188:reply>
      <p188:reply id="{BD2C0FC9-AE82-5043-9D39-51BBF9462434}" authorId="{172BBEF6-EF58-487F-A597-92BCD0CDEEFF}" created="2025-04-09T19:10:40.808">
        <p188:txBody>
          <a:bodyPr/>
          <a:lstStyle/>
          <a:p>
            <a:r>
              <a:rPr lang="en-US"/>
              <a:t>Sidewalk # and the stamped concrete for concrete</a:t>
            </a:r>
          </a:p>
        </p188:txBody>
      </p188:reply>
    </p188:replyLst>
    <p188:txBody>
      <a:bodyPr/>
      <a:lstStyle/>
      <a:p>
        <a:r>
          <a:rPr lang="en-US"/>
          <a:t>Bullet list for estimate, more broad terms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4222" y="384867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3"/>
            <a:ext cx="24688800" cy="5298438"/>
          </a:xfrm>
        </p:spPr>
        <p:txBody>
          <a:bodyPr/>
          <a:lstStyle>
            <a:lvl1pPr marL="0" indent="0" algn="ctr">
              <a:buNone/>
              <a:defRPr sz="7700"/>
            </a:lvl1pPr>
            <a:lvl2pPr marL="1460803" indent="0" algn="ctr">
              <a:buNone/>
              <a:defRPr sz="6400"/>
            </a:lvl2pPr>
            <a:lvl3pPr marL="2921606" indent="0" algn="ctr">
              <a:buNone/>
              <a:defRPr sz="5700"/>
            </a:lvl3pPr>
            <a:lvl4pPr marL="4382409" indent="0" algn="ctr">
              <a:buNone/>
              <a:defRPr sz="5100"/>
            </a:lvl4pPr>
            <a:lvl5pPr marL="5843212" indent="0" algn="ctr">
              <a:buNone/>
              <a:defRPr sz="5100"/>
            </a:lvl5pPr>
            <a:lvl6pPr marL="7304016" indent="0" algn="ctr">
              <a:buNone/>
              <a:defRPr sz="5100"/>
            </a:lvl6pPr>
            <a:lvl7pPr marL="8764819" indent="0" algn="ctr">
              <a:buNone/>
              <a:defRPr sz="5100"/>
            </a:lvl7pPr>
            <a:lvl8pPr marL="10225622" indent="0" algn="ctr">
              <a:buNone/>
              <a:defRPr sz="5100"/>
            </a:lvl8pPr>
            <a:lvl9pPr marL="11686425" indent="0" algn="ctr">
              <a:buNone/>
              <a:defRPr sz="51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1" y="1168401"/>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1" y="1168401"/>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EC7F7-583C-4C51-9951-5B33C2824B0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5029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37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EC7F7-583C-4C51-9951-5B33C2824B0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401456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EC7F7-583C-4C51-9951-5B33C2824B02}"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897122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EC7F7-583C-4C51-9951-5B33C2824B02}"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50749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EC7F7-583C-4C51-9951-5B33C2824B02}"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23801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C7F7-583C-4C51-9951-5B33C2824B02}"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78782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85806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2961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62991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98390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6" y="5471168"/>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6" y="14686288"/>
            <a:ext cx="28392120" cy="4800598"/>
          </a:xfrm>
        </p:spPr>
        <p:txBody>
          <a:bodyPr/>
          <a:lstStyle>
            <a:lvl1pPr marL="0" indent="0">
              <a:buNone/>
              <a:defRPr sz="7700">
                <a:solidFill>
                  <a:schemeClr val="tx1"/>
                </a:solidFill>
              </a:defRPr>
            </a:lvl1pPr>
            <a:lvl2pPr marL="1460803" indent="0">
              <a:buNone/>
              <a:defRPr sz="6400">
                <a:solidFill>
                  <a:schemeClr val="tx1">
                    <a:tint val="75000"/>
                  </a:schemeClr>
                </a:solidFill>
              </a:defRPr>
            </a:lvl2pPr>
            <a:lvl3pPr marL="2921606" indent="0">
              <a:buNone/>
              <a:defRPr sz="5700">
                <a:solidFill>
                  <a:schemeClr val="tx1">
                    <a:tint val="75000"/>
                  </a:schemeClr>
                </a:solidFill>
              </a:defRPr>
            </a:lvl3pPr>
            <a:lvl4pPr marL="4382409" indent="0">
              <a:buNone/>
              <a:defRPr sz="5100">
                <a:solidFill>
                  <a:schemeClr val="tx1">
                    <a:tint val="75000"/>
                  </a:schemeClr>
                </a:solidFill>
              </a:defRPr>
            </a:lvl4pPr>
            <a:lvl5pPr marL="5843212" indent="0">
              <a:buNone/>
              <a:defRPr sz="5100">
                <a:solidFill>
                  <a:schemeClr val="tx1">
                    <a:tint val="75000"/>
                  </a:schemeClr>
                </a:solidFill>
              </a:defRPr>
            </a:lvl5pPr>
            <a:lvl6pPr marL="7304016" indent="0">
              <a:buNone/>
              <a:defRPr sz="5100">
                <a:solidFill>
                  <a:schemeClr val="tx1">
                    <a:tint val="75000"/>
                  </a:schemeClr>
                </a:solidFill>
              </a:defRPr>
            </a:lvl6pPr>
            <a:lvl7pPr marL="8764819" indent="0">
              <a:buNone/>
              <a:defRPr sz="5100">
                <a:solidFill>
                  <a:schemeClr val="tx1">
                    <a:tint val="75000"/>
                  </a:schemeClr>
                </a:solidFill>
              </a:defRPr>
            </a:lvl7pPr>
            <a:lvl8pPr marL="10225622" indent="0">
              <a:buNone/>
              <a:defRPr sz="5100">
                <a:solidFill>
                  <a:schemeClr val="tx1">
                    <a:tint val="75000"/>
                  </a:schemeClr>
                </a:solidFill>
              </a:defRPr>
            </a:lvl8pPr>
            <a:lvl9pPr marL="11686425"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2" y="5379724"/>
            <a:ext cx="13926024"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4"/>
            <a:ext cx="13994608"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00"/>
            </a:lvl1pPr>
            <a:lvl2pPr>
              <a:defRPr sz="89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00"/>
            </a:lvl1pPr>
            <a:lvl2pPr marL="1460803" indent="0">
              <a:buNone/>
              <a:defRPr sz="8900"/>
            </a:lvl2pPr>
            <a:lvl3pPr marL="2921606" indent="0">
              <a:buNone/>
              <a:defRPr sz="7700"/>
            </a:lvl3pPr>
            <a:lvl4pPr marL="4382409" indent="0">
              <a:buNone/>
              <a:defRPr sz="6400"/>
            </a:lvl4pPr>
            <a:lvl5pPr marL="5843212" indent="0">
              <a:buNone/>
              <a:defRPr sz="6400"/>
            </a:lvl5pPr>
            <a:lvl6pPr marL="7304016" indent="0">
              <a:buNone/>
              <a:defRPr sz="6400"/>
            </a:lvl6pPr>
            <a:lvl7pPr marL="8764819" indent="0">
              <a:buNone/>
              <a:defRPr sz="6400"/>
            </a:lvl7pPr>
            <a:lvl8pPr marL="10225622" indent="0">
              <a:buNone/>
              <a:defRPr sz="6400"/>
            </a:lvl8pPr>
            <a:lvl9pPr marL="11686425" indent="0">
              <a:buNone/>
              <a:defRPr sz="6400"/>
            </a:lvl9pPr>
          </a:lstStyle>
          <a:p>
            <a:r>
              <a:rPr lang="en-US"/>
              <a:t>Click icon to add picture</a:t>
            </a:r>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69562" tIns="34781" rIns="69562" bIns="34781" rtlCol="0" anchor="ctr">
            <a:normAutofit/>
          </a:bodyPr>
          <a:lstStyle/>
          <a:p>
            <a:r>
              <a:rPr lang="en-US"/>
              <a:t>Click to edit Master title style</a:t>
            </a:r>
          </a:p>
        </p:txBody>
      </p:sp>
      <p:sp>
        <p:nvSpPr>
          <p:cNvPr id="3" name="Text Placeholder 2"/>
          <p:cNvSpPr>
            <a:spLocks noGrp="1"/>
          </p:cNvSpPr>
          <p:nvPr>
            <p:ph type="body" idx="1"/>
          </p:nvPr>
        </p:nvSpPr>
        <p:spPr>
          <a:xfrm>
            <a:off x="2263140" y="5842001"/>
            <a:ext cx="28392120" cy="13924282"/>
          </a:xfrm>
          <a:prstGeom prst="rect">
            <a:avLst/>
          </a:prstGeom>
        </p:spPr>
        <p:txBody>
          <a:bodyPr vert="horz" lIns="69562" tIns="34781" rIns="69562" bIns="34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69562" tIns="34781" rIns="69562" bIns="34781" rtlCol="0" anchor="ctr"/>
          <a:lstStyle>
            <a:lvl1pPr algn="l">
              <a:defRPr sz="3800">
                <a:solidFill>
                  <a:schemeClr val="tx1">
                    <a:tint val="75000"/>
                  </a:schemeClr>
                </a:solidFill>
              </a:defRPr>
            </a:lvl1pPr>
          </a:lstStyle>
          <a:p>
            <a:fld id="{08E81BC7-D5A5-445F-BF4D-797F02B50EB4}" type="datetimeFigureOut">
              <a:rPr lang="en-US" smtClean="0"/>
              <a:t>4/22/2025</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69562" tIns="34781" rIns="69562" bIns="34781"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69562" tIns="34781" rIns="69562" bIns="34781" rtlCol="0" anchor="ctr"/>
          <a:lstStyle>
            <a:lvl1pPr algn="r">
              <a:defRPr sz="38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921606" rtl="0" eaLnBrk="1" latinLnBrk="0" hangingPunct="1">
        <a:lnSpc>
          <a:spcPct val="90000"/>
        </a:lnSpc>
        <a:spcBef>
          <a:spcPct val="0"/>
        </a:spcBef>
        <a:buNone/>
        <a:defRPr sz="14100" kern="1200">
          <a:solidFill>
            <a:schemeClr val="tx1"/>
          </a:solidFill>
          <a:latin typeface="+mj-lt"/>
          <a:ea typeface="+mj-ea"/>
          <a:cs typeface="+mj-cs"/>
        </a:defRPr>
      </a:lvl1pPr>
    </p:titleStyle>
    <p:bodyStyle>
      <a:lvl1pPr marL="730402" indent="-730402" algn="l" defTabSz="2921606" rtl="0" eaLnBrk="1" latinLnBrk="0" hangingPunct="1">
        <a:lnSpc>
          <a:spcPct val="90000"/>
        </a:lnSpc>
        <a:spcBef>
          <a:spcPts val="3195"/>
        </a:spcBef>
        <a:buFont typeface="Arial" panose="020B0604020202020204" pitchFamily="34" charset="0"/>
        <a:buChar char="•"/>
        <a:defRPr sz="8900" kern="1200">
          <a:solidFill>
            <a:schemeClr val="tx1"/>
          </a:solidFill>
          <a:latin typeface="+mn-lt"/>
          <a:ea typeface="+mn-ea"/>
          <a:cs typeface="+mn-cs"/>
        </a:defRPr>
      </a:lvl1pPr>
      <a:lvl2pPr marL="2191205" indent="-730402" algn="l" defTabSz="2921606" rtl="0" eaLnBrk="1" latinLnBrk="0" hangingPunct="1">
        <a:lnSpc>
          <a:spcPct val="90000"/>
        </a:lnSpc>
        <a:spcBef>
          <a:spcPts val="1598"/>
        </a:spcBef>
        <a:buFont typeface="Arial" panose="020B0604020202020204" pitchFamily="34" charset="0"/>
        <a:buChar char="•"/>
        <a:defRPr sz="7700" kern="1200">
          <a:solidFill>
            <a:schemeClr val="tx1"/>
          </a:solidFill>
          <a:latin typeface="+mn-lt"/>
          <a:ea typeface="+mn-ea"/>
          <a:cs typeface="+mn-cs"/>
        </a:defRPr>
      </a:lvl2pPr>
      <a:lvl3pPr marL="3652008" indent="-730402" algn="l" defTabSz="2921606" rtl="0" eaLnBrk="1" latinLnBrk="0" hangingPunct="1">
        <a:lnSpc>
          <a:spcPct val="90000"/>
        </a:lnSpc>
        <a:spcBef>
          <a:spcPts val="1598"/>
        </a:spcBef>
        <a:buFont typeface="Arial" panose="020B0604020202020204" pitchFamily="34" charset="0"/>
        <a:buChar char="•"/>
        <a:defRPr sz="6400" kern="1200">
          <a:solidFill>
            <a:schemeClr val="tx1"/>
          </a:solidFill>
          <a:latin typeface="+mn-lt"/>
          <a:ea typeface="+mn-ea"/>
          <a:cs typeface="+mn-cs"/>
        </a:defRPr>
      </a:lvl3pPr>
      <a:lvl4pPr marL="5112811"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4pPr>
      <a:lvl5pPr marL="6573614"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5pPr>
      <a:lvl6pPr marL="803441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6pPr>
      <a:lvl7pPr marL="9495220"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7pPr>
      <a:lvl8pPr marL="10956023"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8pPr>
      <a:lvl9pPr marL="1241682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9pPr>
    </p:bodyStyle>
    <p:otherStyle>
      <a:defPPr>
        <a:defRPr lang="en-US"/>
      </a:defPPr>
      <a:lvl1pPr marL="0" algn="l" defTabSz="2921606" rtl="0" eaLnBrk="1" latinLnBrk="0" hangingPunct="1">
        <a:defRPr sz="5700" kern="1200">
          <a:solidFill>
            <a:schemeClr val="tx1"/>
          </a:solidFill>
          <a:latin typeface="+mn-lt"/>
          <a:ea typeface="+mn-ea"/>
          <a:cs typeface="+mn-cs"/>
        </a:defRPr>
      </a:lvl1pPr>
      <a:lvl2pPr marL="1460803" algn="l" defTabSz="2921606" rtl="0" eaLnBrk="1" latinLnBrk="0" hangingPunct="1">
        <a:defRPr sz="5700" kern="1200">
          <a:solidFill>
            <a:schemeClr val="tx1"/>
          </a:solidFill>
          <a:latin typeface="+mn-lt"/>
          <a:ea typeface="+mn-ea"/>
          <a:cs typeface="+mn-cs"/>
        </a:defRPr>
      </a:lvl2pPr>
      <a:lvl3pPr marL="2921606" algn="l" defTabSz="2921606" rtl="0" eaLnBrk="1" latinLnBrk="0" hangingPunct="1">
        <a:defRPr sz="5700" kern="1200">
          <a:solidFill>
            <a:schemeClr val="tx1"/>
          </a:solidFill>
          <a:latin typeface="+mn-lt"/>
          <a:ea typeface="+mn-ea"/>
          <a:cs typeface="+mn-cs"/>
        </a:defRPr>
      </a:lvl3pPr>
      <a:lvl4pPr marL="4382409" algn="l" defTabSz="2921606" rtl="0" eaLnBrk="1" latinLnBrk="0" hangingPunct="1">
        <a:defRPr sz="5700" kern="1200">
          <a:solidFill>
            <a:schemeClr val="tx1"/>
          </a:solidFill>
          <a:latin typeface="+mn-lt"/>
          <a:ea typeface="+mn-ea"/>
          <a:cs typeface="+mn-cs"/>
        </a:defRPr>
      </a:lvl4pPr>
      <a:lvl5pPr marL="5843212" algn="l" defTabSz="2921606" rtl="0" eaLnBrk="1" latinLnBrk="0" hangingPunct="1">
        <a:defRPr sz="5700" kern="1200">
          <a:solidFill>
            <a:schemeClr val="tx1"/>
          </a:solidFill>
          <a:latin typeface="+mn-lt"/>
          <a:ea typeface="+mn-ea"/>
          <a:cs typeface="+mn-cs"/>
        </a:defRPr>
      </a:lvl5pPr>
      <a:lvl6pPr marL="7304016" algn="l" defTabSz="2921606" rtl="0" eaLnBrk="1" latinLnBrk="0" hangingPunct="1">
        <a:defRPr sz="5700" kern="1200">
          <a:solidFill>
            <a:schemeClr val="tx1"/>
          </a:solidFill>
          <a:latin typeface="+mn-lt"/>
          <a:ea typeface="+mn-ea"/>
          <a:cs typeface="+mn-cs"/>
        </a:defRPr>
      </a:lvl6pPr>
      <a:lvl7pPr marL="8764819" algn="l" defTabSz="2921606" rtl="0" eaLnBrk="1" latinLnBrk="0" hangingPunct="1">
        <a:defRPr sz="5700" kern="1200">
          <a:solidFill>
            <a:schemeClr val="tx1"/>
          </a:solidFill>
          <a:latin typeface="+mn-lt"/>
          <a:ea typeface="+mn-ea"/>
          <a:cs typeface="+mn-cs"/>
        </a:defRPr>
      </a:lvl7pPr>
      <a:lvl8pPr marL="10225622" algn="l" defTabSz="2921606" rtl="0" eaLnBrk="1" latinLnBrk="0" hangingPunct="1">
        <a:defRPr sz="5700" kern="1200">
          <a:solidFill>
            <a:schemeClr val="tx1"/>
          </a:solidFill>
          <a:latin typeface="+mn-lt"/>
          <a:ea typeface="+mn-ea"/>
          <a:cs typeface="+mn-cs"/>
        </a:defRPr>
      </a:lvl8pPr>
      <a:lvl9pPr marL="11686425" algn="l" defTabSz="2921606" rtl="0" eaLnBrk="1" latinLnBrk="0" hangingPunct="1">
        <a:defRPr sz="5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879475"/>
            <a:ext cx="29625925" cy="3657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46238" y="5121275"/>
            <a:ext cx="29625925" cy="14482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20340638"/>
            <a:ext cx="7680325" cy="1168400"/>
          </a:xfrm>
          <a:prstGeom prst="rect">
            <a:avLst/>
          </a:prstGeom>
        </p:spPr>
        <p:txBody>
          <a:bodyPr vert="horz" lIns="91440" tIns="45720" rIns="91440" bIns="45720" rtlCol="0" anchor="ctr"/>
          <a:lstStyle>
            <a:lvl1pPr algn="l">
              <a:defRPr sz="1200">
                <a:solidFill>
                  <a:schemeClr val="tx1">
                    <a:tint val="75000"/>
                  </a:schemeClr>
                </a:solidFill>
              </a:defRPr>
            </a:lvl1pPr>
          </a:lstStyle>
          <a:p>
            <a:fld id="{2E3EC7F7-583C-4C51-9951-5B33C2824B02}" type="datetimeFigureOut">
              <a:rPr lang="en-US" smtClean="0"/>
              <a:t>4/22/2025</a:t>
            </a:fld>
            <a:endParaRPr lang="en-US"/>
          </a:p>
        </p:txBody>
      </p:sp>
      <p:sp>
        <p:nvSpPr>
          <p:cNvPr id="5" name="Footer Placeholder 4"/>
          <p:cNvSpPr>
            <a:spLocks noGrp="1"/>
          </p:cNvSpPr>
          <p:nvPr>
            <p:ph type="ftr" sz="quarter" idx="3"/>
          </p:nvPr>
        </p:nvSpPr>
        <p:spPr>
          <a:xfrm>
            <a:off x="11247438" y="20340638"/>
            <a:ext cx="10423525" cy="1168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20340638"/>
            <a:ext cx="7680325" cy="1168400"/>
          </a:xfrm>
          <a:prstGeom prst="rect">
            <a:avLst/>
          </a:prstGeom>
        </p:spPr>
        <p:txBody>
          <a:bodyPr vert="horz" lIns="91440" tIns="45720" rIns="91440" bIns="45720" rtlCol="0" anchor="ctr"/>
          <a:lstStyle>
            <a:lvl1pPr algn="r">
              <a:defRPr sz="1200">
                <a:solidFill>
                  <a:schemeClr val="tx1">
                    <a:tint val="75000"/>
                  </a:schemeClr>
                </a:solidFill>
              </a:defRPr>
            </a:lvl1pPr>
          </a:lstStyle>
          <a:p>
            <a:fld id="{F52F629F-173E-4706-B78F-263E068BD715}" type="slidenum">
              <a:rPr lang="en-US" smtClean="0"/>
              <a:t>‹#›</a:t>
            </a:fld>
            <a:endParaRPr lang="en-US"/>
          </a:p>
        </p:txBody>
      </p:sp>
    </p:spTree>
    <p:extLst>
      <p:ext uri="{BB962C8B-B14F-4D97-AF65-F5344CB8AC3E}">
        <p14:creationId xmlns:p14="http://schemas.microsoft.com/office/powerpoint/2010/main" val="8092787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microsoft.com/office/2018/10/relationships/comments" Target="../comments/modernComment_100_1669C4ED.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n aerial view of a road intersection&#10;&#10;AI-generated content may be incorrect.">
            <a:extLst>
              <a:ext uri="{FF2B5EF4-FFF2-40B4-BE49-F238E27FC236}">
                <a16:creationId xmlns:a16="http://schemas.microsoft.com/office/drawing/2014/main" id="{BC47A72B-E760-BBE4-5E16-E5E7BEF989A1}"/>
              </a:ext>
            </a:extLst>
          </p:cNvPr>
          <p:cNvPicPr>
            <a:picLocks noChangeAspect="1"/>
          </p:cNvPicPr>
          <p:nvPr/>
        </p:nvPicPr>
        <p:blipFill>
          <a:blip r:embed="rId3">
            <a:extLst>
              <a:ext uri="{28A0092B-C50C-407E-A947-70E740481C1C}">
                <a14:useLocalDpi xmlns:a14="http://schemas.microsoft.com/office/drawing/2010/main" val="0"/>
              </a:ext>
            </a:extLst>
          </a:blip>
          <a:srcRect l="19900" t="139" r="24972"/>
          <a:stretch/>
        </p:blipFill>
        <p:spPr>
          <a:xfrm>
            <a:off x="9497464" y="16028323"/>
            <a:ext cx="5418122" cy="4913295"/>
          </a:xfrm>
          <a:prstGeom prst="rect">
            <a:avLst/>
          </a:prstGeom>
        </p:spPr>
      </p:pic>
      <p:sp>
        <p:nvSpPr>
          <p:cNvPr id="2" name="Title 1"/>
          <p:cNvSpPr>
            <a:spLocks noGrp="1"/>
          </p:cNvSpPr>
          <p:nvPr>
            <p:ph type="ctrTitle"/>
          </p:nvPr>
        </p:nvSpPr>
        <p:spPr>
          <a:xfrm>
            <a:off x="277198" y="348343"/>
            <a:ext cx="32352445" cy="2631924"/>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5500">
                <a:solidFill>
                  <a:schemeClr val="bg1"/>
                </a:solidFill>
                <a:latin typeface="Cambria" panose="02040503050406030204" pitchFamily="18" charset="0"/>
                <a:cs typeface="Arial" panose="020B0604020202020204" pitchFamily="34" charset="0"/>
              </a:rPr>
              <a:t>Hopkinton Intersection Redesign</a:t>
            </a:r>
            <a:br>
              <a:rPr lang="en-US" sz="5500">
                <a:solidFill>
                  <a:schemeClr val="bg1"/>
                </a:solidFill>
                <a:latin typeface="Cambria" panose="02040503050406030204" pitchFamily="18" charset="0"/>
                <a:cs typeface="Arial" panose="020B0604020202020204" pitchFamily="34" charset="0"/>
              </a:rPr>
            </a:br>
            <a:r>
              <a:rPr lang="en-US" sz="3700" u="sng">
                <a:solidFill>
                  <a:schemeClr val="bg1"/>
                </a:solidFill>
                <a:latin typeface="Cambria" panose="02040503050406030204" pitchFamily="18" charset="0"/>
                <a:cs typeface="Arial" panose="020B0604020202020204" pitchFamily="34" charset="0"/>
              </a:rPr>
              <a:t>Tyler Beresford, Cole Cronin, David Fisk, Will Mollo</a:t>
            </a:r>
            <a:br>
              <a:rPr lang="en-US" sz="3700">
                <a:solidFill>
                  <a:schemeClr val="bg1"/>
                </a:solidFill>
                <a:latin typeface="Cambria" panose="02040503050406030204" pitchFamily="18" charset="0"/>
                <a:cs typeface="Arial" panose="020B0604020202020204" pitchFamily="34" charset="0"/>
              </a:rPr>
            </a:br>
            <a:r>
              <a:rPr lang="en-US" sz="3700" i="1">
                <a:solidFill>
                  <a:schemeClr val="bg1"/>
                </a:solidFill>
                <a:latin typeface="Cambria" panose="02040503050406030204" pitchFamily="18" charset="0"/>
                <a:cs typeface="Arial" panose="020B0604020202020204" pitchFamily="34" charset="0"/>
              </a:rPr>
              <a:t>Department of Civil and Environmental Engineering, University of New Hampshire, Durham, NH </a:t>
            </a:r>
            <a:endParaRPr lang="en-US" sz="6100" i="1">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277199" y="4117853"/>
            <a:ext cx="8186057" cy="5152908"/>
          </a:xfrm>
          <a:prstGeom prst="rect">
            <a:avLst/>
          </a:prstGeom>
          <a:noFill/>
          <a:ln>
            <a:noFill/>
          </a:ln>
        </p:spPr>
        <p:txBody>
          <a:bodyPr vert="horz" lIns="69562" tIns="34781" rIns="69562" bIns="3478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nSpc>
                <a:spcPct val="100000"/>
              </a:lnSpc>
            </a:pPr>
            <a:r>
              <a:rPr lang="en-US" sz="2200">
                <a:latin typeface="Cambria" panose="02040503050406030204" pitchFamily="18" charset="0"/>
                <a:ea typeface="Cambria" panose="02040503050406030204" pitchFamily="18" charset="0"/>
                <a:cs typeface="Times New Roman"/>
              </a:rPr>
              <a:t>This five-way intersection in Contoocook, New Hampshire, serves as a vital hub for the Village of Contoocook and the Town of Hopkinton. It connects residential neighborhoods with key community amenities including schools, businesses, recreational facilities, and public services. This intersection, formed by Pine Street, Kearsarge Avenue, and NH Route 103 (Park Avenue/Main Street), suffers from confusing alignment, poor sightlines, and moderate traffic, including commercial trucks, farm equipment, pedestrians, bicyclists, and ATVs. Due to these factors, the intersection has safety concerns and inefficient traffic flow. With approximately 6,971 vehicles using NH 103 daily (and additional non-motorized traffic), the Town has prioritized improvements to this area. In collaboration with the town and VHB, the project team will explore design alternatives to enhance safety, improve traffic flow, and visual aesthetics of the intersection. </a:t>
            </a:r>
            <a:endParaRPr lang="en-US" sz="2200">
              <a:latin typeface="Cambria" panose="02040503050406030204" pitchFamily="18" charset="0"/>
              <a:ea typeface="Cambria" panose="02040503050406030204" pitchFamily="18" charset="0"/>
            </a:endParaRPr>
          </a:p>
          <a:p>
            <a:pPr algn="l"/>
            <a:endParaRPr lang="en-US" sz="2400">
              <a:latin typeface="Cambria" panose="02040503050406030204" pitchFamily="18" charset="0"/>
              <a:ea typeface="Cambria"/>
            </a:endParaRPr>
          </a:p>
          <a:p>
            <a:endParaRPr lang="en-US" sz="2400">
              <a:latin typeface="Cambria" panose="02040503050406030204" pitchFamily="18" charset="0"/>
            </a:endParaRPr>
          </a:p>
          <a:p>
            <a:endParaRPr lang="en-US" sz="2400">
              <a:latin typeface="Cambria" panose="02040503050406030204" pitchFamily="18" charset="0"/>
            </a:endParaRPr>
          </a:p>
          <a:p>
            <a:endParaRPr lang="en-US" sz="2400">
              <a:latin typeface="Cambria" panose="02040503050406030204" pitchFamily="18" charset="0"/>
            </a:endParaRPr>
          </a:p>
          <a:p>
            <a:endParaRPr lang="en-US" sz="2400">
              <a:latin typeface="Cambria" panose="02040503050406030204" pitchFamily="18" charset="0"/>
            </a:endParaRPr>
          </a:p>
          <a:p>
            <a:endParaRPr lang="en-US" sz="2400">
              <a:latin typeface="Cambria" panose="02040503050406030204" pitchFamily="18" charset="0"/>
            </a:endParaRPr>
          </a:p>
          <a:p>
            <a:endParaRPr lang="en-US" sz="2400">
              <a:latin typeface="Cambria" panose="02040503050406030204" pitchFamily="18" charset="0"/>
            </a:endParaRPr>
          </a:p>
        </p:txBody>
      </p:sp>
      <p:sp>
        <p:nvSpPr>
          <p:cNvPr id="7" name="Subtitle 2"/>
          <p:cNvSpPr txBox="1">
            <a:spLocks/>
          </p:cNvSpPr>
          <p:nvPr/>
        </p:nvSpPr>
        <p:spPr>
          <a:xfrm>
            <a:off x="277198" y="13409020"/>
            <a:ext cx="8186057" cy="608772"/>
          </a:xfrm>
          <a:prstGeom prst="rect">
            <a:avLst/>
          </a:prstGeom>
          <a:solidFill>
            <a:srgbClr val="002060"/>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a:solidFill>
                  <a:schemeClr val="bg1"/>
                </a:solidFill>
                <a:latin typeface="Cambria" panose="02040503050406030204" pitchFamily="18" charset="0"/>
              </a:rPr>
              <a:t> </a:t>
            </a:r>
            <a:r>
              <a:rPr lang="en-US" sz="3800">
                <a:solidFill>
                  <a:schemeClr val="bg1"/>
                </a:solidFill>
                <a:latin typeface="Cambria" panose="02040503050406030204" pitchFamily="18" charset="0"/>
              </a:rPr>
              <a:t>Methodology And Existing Conditions</a:t>
            </a:r>
          </a:p>
        </p:txBody>
      </p:sp>
      <p:sp>
        <p:nvSpPr>
          <p:cNvPr id="9" name="Subtitle 2"/>
          <p:cNvSpPr txBox="1">
            <a:spLocks/>
          </p:cNvSpPr>
          <p:nvPr/>
        </p:nvSpPr>
        <p:spPr>
          <a:xfrm>
            <a:off x="9215473" y="3294995"/>
            <a:ext cx="14731336" cy="542640"/>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a:solidFill>
                  <a:schemeClr val="bg1"/>
                </a:solidFill>
                <a:latin typeface="Cambria" panose="02040503050406030204" pitchFamily="18" charset="0"/>
              </a:rPr>
              <a:t>Proposed Redesigned Intersection</a:t>
            </a:r>
          </a:p>
        </p:txBody>
      </p:sp>
      <p:sp>
        <p:nvSpPr>
          <p:cNvPr id="13" name="Subtitle 2"/>
          <p:cNvSpPr txBox="1">
            <a:spLocks/>
          </p:cNvSpPr>
          <p:nvPr/>
        </p:nvSpPr>
        <p:spPr>
          <a:xfrm>
            <a:off x="277199" y="328508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a:solidFill>
                  <a:schemeClr val="bg1"/>
                </a:solidFill>
                <a:latin typeface="Cambria" panose="02040503050406030204" pitchFamily="18" charset="0"/>
              </a:rPr>
              <a:t>Introduction</a:t>
            </a:r>
          </a:p>
        </p:txBody>
      </p:sp>
      <p:sp>
        <p:nvSpPr>
          <p:cNvPr id="15" name="Subtitle 2"/>
          <p:cNvSpPr txBox="1">
            <a:spLocks/>
          </p:cNvSpPr>
          <p:nvPr/>
        </p:nvSpPr>
        <p:spPr>
          <a:xfrm>
            <a:off x="24414250" y="3266407"/>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a:solidFill>
                  <a:schemeClr val="bg1"/>
                </a:solidFill>
                <a:latin typeface="Cambria" panose="02040503050406030204" pitchFamily="18" charset="0"/>
              </a:rPr>
              <a:t>Pedestrian Safety</a:t>
            </a:r>
          </a:p>
        </p:txBody>
      </p:sp>
      <p:sp>
        <p:nvSpPr>
          <p:cNvPr id="16" name="Subtitle 2"/>
          <p:cNvSpPr txBox="1">
            <a:spLocks/>
          </p:cNvSpPr>
          <p:nvPr/>
        </p:nvSpPr>
        <p:spPr>
          <a:xfrm>
            <a:off x="9225445" y="4000048"/>
            <a:ext cx="14731336" cy="10801398"/>
          </a:xfrm>
          <a:prstGeom prst="rect">
            <a:avLst/>
          </a:prstGeom>
          <a:ln>
            <a:no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a:latin typeface="Cambria" panose="02040503050406030204" pitchFamily="18" charset="0"/>
            </a:endParaRPr>
          </a:p>
        </p:txBody>
      </p:sp>
      <p:sp>
        <p:nvSpPr>
          <p:cNvPr id="17" name="Subtitle 2"/>
          <p:cNvSpPr txBox="1">
            <a:spLocks/>
          </p:cNvSpPr>
          <p:nvPr/>
        </p:nvSpPr>
        <p:spPr>
          <a:xfrm>
            <a:off x="24360951" y="13928430"/>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a:solidFill>
                  <a:schemeClr val="bg1"/>
                </a:solidFill>
                <a:latin typeface="Cambria" panose="02040503050406030204" pitchFamily="18" charset="0"/>
              </a:rPr>
              <a:t>Conclusions</a:t>
            </a:r>
          </a:p>
        </p:txBody>
      </p:sp>
      <p:sp>
        <p:nvSpPr>
          <p:cNvPr id="19" name="Subtitle 2"/>
          <p:cNvSpPr txBox="1">
            <a:spLocks/>
          </p:cNvSpPr>
          <p:nvPr/>
        </p:nvSpPr>
        <p:spPr>
          <a:xfrm>
            <a:off x="24414248" y="9211227"/>
            <a:ext cx="8186057" cy="4419575"/>
          </a:xfrm>
          <a:prstGeom prst="rect">
            <a:avLst/>
          </a:prstGeom>
          <a:noFill/>
          <a:ln>
            <a:no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2400">
                <a:latin typeface="Cambria" panose="02040503050406030204" pitchFamily="18" charset="0"/>
              </a:rPr>
              <a:t>The team utilized a New Hampshire Department of Transportation to estimate the total project cost. Using this process, the team estimates the project will cost: </a:t>
            </a:r>
          </a:p>
          <a:p>
            <a:pPr>
              <a:spcBef>
                <a:spcPts val="0"/>
              </a:spcBef>
            </a:pPr>
            <a:r>
              <a:rPr lang="en-US" sz="2400" b="1">
                <a:latin typeface="Cambria" panose="02040503050406030204" pitchFamily="18" charset="0"/>
              </a:rPr>
              <a:t>$</a:t>
            </a:r>
            <a:r>
              <a:rPr lang="en-US" sz="3200" b="1">
                <a:latin typeface="Cambria" panose="02040503050406030204" pitchFamily="18" charset="0"/>
              </a:rPr>
              <a:t>5,600,000</a:t>
            </a:r>
            <a:endParaRPr lang="en-US" sz="2400" b="1">
              <a:latin typeface="Cambria" panose="02040503050406030204" pitchFamily="18" charset="0"/>
            </a:endParaRPr>
          </a:p>
        </p:txBody>
      </p:sp>
      <p:sp>
        <p:nvSpPr>
          <p:cNvPr id="32" name="Subtitle 2"/>
          <p:cNvSpPr txBox="1">
            <a:spLocks/>
          </p:cNvSpPr>
          <p:nvPr/>
        </p:nvSpPr>
        <p:spPr>
          <a:xfrm>
            <a:off x="9215473" y="15042294"/>
            <a:ext cx="14731336" cy="467259"/>
          </a:xfrm>
          <a:prstGeom prst="rect">
            <a:avLst/>
          </a:prstGeom>
          <a:solidFill>
            <a:srgbClr val="002060"/>
          </a:solidFill>
          <a:ln>
            <a:solidFill>
              <a:srgbClr val="002060"/>
            </a:solidFill>
          </a:ln>
        </p:spPr>
        <p:txBody>
          <a:bodyPr vert="horz" lIns="69562" tIns="34781" rIns="69562" bIns="34781"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a:solidFill>
                  <a:schemeClr val="bg1"/>
                </a:solidFill>
                <a:latin typeface="Cambria" panose="02040503050406030204" pitchFamily="18" charset="0"/>
              </a:rPr>
              <a:t>sTAMD Simulations</a:t>
            </a:r>
          </a:p>
        </p:txBody>
      </p:sp>
      <p:sp>
        <p:nvSpPr>
          <p:cNvPr id="33" name="Subtitle 2"/>
          <p:cNvSpPr txBox="1">
            <a:spLocks/>
          </p:cNvSpPr>
          <p:nvPr/>
        </p:nvSpPr>
        <p:spPr>
          <a:xfrm>
            <a:off x="9235569" y="15792028"/>
            <a:ext cx="14731336" cy="5630100"/>
          </a:xfrm>
          <a:prstGeom prst="rect">
            <a:avLst/>
          </a:prstGeom>
          <a:ln>
            <a:no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a:latin typeface="Cambria" panose="02040503050406030204" pitchFamily="18" charset="0"/>
            </a:endParaRPr>
          </a:p>
        </p:txBody>
      </p:sp>
      <p:sp>
        <p:nvSpPr>
          <p:cNvPr id="149" name="Subtitle 2"/>
          <p:cNvSpPr txBox="1">
            <a:spLocks/>
          </p:cNvSpPr>
          <p:nvPr/>
        </p:nvSpPr>
        <p:spPr>
          <a:xfrm>
            <a:off x="9250128" y="15055928"/>
            <a:ext cx="14731336" cy="467259"/>
          </a:xfrm>
          <a:prstGeom prst="rect">
            <a:avLst/>
          </a:prstGeom>
          <a:solidFill>
            <a:srgbClr val="002060"/>
          </a:solidFill>
          <a:ln>
            <a:solidFill>
              <a:srgbClr val="002060"/>
            </a:solidFill>
          </a:ln>
        </p:spPr>
        <p:txBody>
          <a:bodyPr vert="horz" lIns="69562" tIns="34781" rIns="69562" bIns="34781"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200">
                <a:solidFill>
                  <a:schemeClr val="bg1"/>
                </a:solidFill>
                <a:latin typeface="Cambria" panose="02040503050406030204" pitchFamily="18" charset="0"/>
              </a:rPr>
              <a:t>Site Photos</a:t>
            </a:r>
          </a:p>
        </p:txBody>
      </p:sp>
      <p:pic>
        <p:nvPicPr>
          <p:cNvPr id="161" name="Picture 1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2479" y="779332"/>
            <a:ext cx="1723932" cy="2028155"/>
          </a:xfrm>
          <a:prstGeom prst="rect">
            <a:avLst/>
          </a:prstGeom>
        </p:spPr>
      </p:pic>
      <p:sp>
        <p:nvSpPr>
          <p:cNvPr id="85" name="Subtitle 2"/>
          <p:cNvSpPr txBox="1">
            <a:spLocks/>
          </p:cNvSpPr>
          <p:nvPr/>
        </p:nvSpPr>
        <p:spPr>
          <a:xfrm>
            <a:off x="24360951" y="19095799"/>
            <a:ext cx="8210051" cy="2256291"/>
          </a:xfrm>
          <a:prstGeom prst="rect">
            <a:avLst/>
          </a:prstGeom>
          <a:noFill/>
          <a:ln>
            <a:noFill/>
          </a:ln>
        </p:spPr>
        <p:txBody>
          <a:bodyPr vert="horz" lIns="69562" tIns="34781" rIns="69562" bIns="3478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algn="l">
              <a:lnSpc>
                <a:spcPct val="100000"/>
              </a:lnSpc>
              <a:spcBef>
                <a:spcPts val="0"/>
              </a:spcBef>
              <a:buNone/>
            </a:pPr>
            <a:r>
              <a:rPr lang="en-US" sz="2000">
                <a:solidFill>
                  <a:srgbClr val="000000"/>
                </a:solidFill>
                <a:latin typeface="Cambria" panose="02040503050406030204" pitchFamily="18" charset="0"/>
                <a:ea typeface="Cambria" panose="02040503050406030204" pitchFamily="18" charset="0"/>
                <a:cs typeface="Arial" panose="020B0604020202020204" pitchFamily="34" charset="0"/>
              </a:rPr>
              <a:t>Town of Hopkinton</a:t>
            </a:r>
            <a:endParaRPr lang="en-US" sz="2000">
              <a:effectLst/>
              <a:latin typeface="Cambria" panose="02040503050406030204" pitchFamily="18" charset="0"/>
              <a:ea typeface="Cambria" panose="02040503050406030204" pitchFamily="18" charset="0"/>
              <a:cs typeface="Arial" panose="020B0604020202020204" pitchFamily="34" charset="0"/>
            </a:endParaRPr>
          </a:p>
          <a:p>
            <a:pPr algn="l">
              <a:lnSpc>
                <a:spcPct val="100000"/>
              </a:lnSpc>
              <a:spcBef>
                <a:spcPts val="0"/>
              </a:spcBef>
            </a:pPr>
            <a:r>
              <a:rPr lang="en-US" sz="2000">
                <a:solidFill>
                  <a:srgbClr val="000000"/>
                </a:solidFill>
                <a:effectLst/>
                <a:latin typeface="Cambria" panose="02040503050406030204" pitchFamily="18" charset="0"/>
                <a:ea typeface="Cambria" panose="02040503050406030204" pitchFamily="18" charset="0"/>
                <a:cs typeface="Arial"/>
              </a:rPr>
              <a:t>Chuck Gregory, PE – VHB NH Highway Team </a:t>
            </a:r>
            <a:r>
              <a:rPr lang="en-US" sz="2000">
                <a:solidFill>
                  <a:srgbClr val="000000"/>
                </a:solidFill>
                <a:latin typeface="Cambria" panose="02040503050406030204" pitchFamily="18" charset="0"/>
                <a:ea typeface="Cambria" panose="02040503050406030204" pitchFamily="18" charset="0"/>
                <a:cs typeface="Arial"/>
              </a:rPr>
              <a:t>Leader</a:t>
            </a:r>
          </a:p>
          <a:p>
            <a:pPr algn="l">
              <a:lnSpc>
                <a:spcPct val="100000"/>
              </a:lnSpc>
              <a:spcBef>
                <a:spcPts val="0"/>
              </a:spcBef>
            </a:pPr>
            <a:r>
              <a:rPr lang="en-US" sz="2000">
                <a:solidFill>
                  <a:srgbClr val="000000"/>
                </a:solidFill>
                <a:latin typeface="Cambria" panose="02040503050406030204" pitchFamily="18" charset="0"/>
                <a:ea typeface="Cambria" panose="02040503050406030204" pitchFamily="18" charset="0"/>
                <a:cs typeface="Arial"/>
              </a:rPr>
              <a:t>Anna</a:t>
            </a:r>
            <a:r>
              <a:rPr lang="en-US" sz="2000">
                <a:solidFill>
                  <a:srgbClr val="000000"/>
                </a:solidFill>
                <a:effectLst/>
                <a:latin typeface="Cambria" panose="02040503050406030204" pitchFamily="18" charset="0"/>
                <a:ea typeface="Cambria" panose="02040503050406030204" pitchFamily="18" charset="0"/>
                <a:cs typeface="Arial"/>
              </a:rPr>
              <a:t> Wells - PlanNH</a:t>
            </a:r>
            <a:endParaRPr lang="en-US" sz="2000">
              <a:latin typeface="Cambria" panose="02040503050406030204" pitchFamily="18" charset="0"/>
              <a:ea typeface="Cambria" panose="02040503050406030204" pitchFamily="18" charset="0"/>
              <a:cs typeface="Arial"/>
            </a:endParaRPr>
          </a:p>
          <a:p>
            <a:pPr marL="0" marR="0" algn="l">
              <a:lnSpc>
                <a:spcPct val="100000"/>
              </a:lnSpc>
              <a:spcBef>
                <a:spcPts val="0"/>
              </a:spcBef>
              <a:buNone/>
            </a:pPr>
            <a:r>
              <a:rPr lang="en-US" sz="2000">
                <a:solidFill>
                  <a:srgbClr val="000000"/>
                </a:solidFill>
                <a:effectLst/>
                <a:latin typeface="Cambria" panose="02040503050406030204" pitchFamily="18" charset="0"/>
                <a:ea typeface="Cambria" panose="02040503050406030204" pitchFamily="18" charset="0"/>
                <a:cs typeface="Arial"/>
              </a:rPr>
              <a:t>Tony Puntin, PE – UNH Capstone Coordinator/Faculty Advisor</a:t>
            </a:r>
            <a:endParaRPr lang="en-US" sz="2000">
              <a:effectLst/>
              <a:latin typeface="Cambria" panose="02040503050406030204" pitchFamily="18" charset="0"/>
              <a:ea typeface="Cambria" panose="02040503050406030204" pitchFamily="18" charset="0"/>
              <a:cs typeface="Arial"/>
            </a:endParaRPr>
          </a:p>
          <a:p>
            <a:pPr marL="0" marR="0" algn="l">
              <a:lnSpc>
                <a:spcPct val="100000"/>
              </a:lnSpc>
              <a:spcBef>
                <a:spcPts val="0"/>
              </a:spcBef>
              <a:buNone/>
            </a:pPr>
            <a:r>
              <a:rPr lang="en-US" sz="2000">
                <a:effectLst/>
                <a:latin typeface="Cambria" panose="02040503050406030204" pitchFamily="18" charset="0"/>
                <a:ea typeface="Cambria" panose="02040503050406030204" pitchFamily="18" charset="0"/>
                <a:cs typeface="Arial" panose="020B0604020202020204" pitchFamily="34" charset="0"/>
              </a:rPr>
              <a:t>Federal Highway Administration (FHWA) – Roundabouts: An Informational Guide</a:t>
            </a:r>
          </a:p>
          <a:p>
            <a:pPr marL="0" marR="0" algn="l">
              <a:lnSpc>
                <a:spcPct val="100000"/>
              </a:lnSpc>
              <a:spcBef>
                <a:spcPts val="0"/>
              </a:spcBef>
            </a:pPr>
            <a:r>
              <a:rPr lang="en-US" sz="2000">
                <a:solidFill>
                  <a:srgbClr val="000000"/>
                </a:solidFill>
                <a:effectLst/>
                <a:latin typeface="Cambria" panose="02040503050406030204" pitchFamily="18" charset="0"/>
                <a:ea typeface="Cambria" panose="02040503050406030204" pitchFamily="18" charset="0"/>
                <a:cs typeface="Arial" panose="020B0604020202020204" pitchFamily="34" charset="0"/>
              </a:rPr>
              <a:t>NHDOT</a:t>
            </a:r>
            <a:endParaRPr lang="en-US" sz="2000">
              <a:effectLst/>
              <a:latin typeface="Cambria" panose="02040503050406030204" pitchFamily="18" charset="0"/>
              <a:ea typeface="Cambria" panose="02040503050406030204" pitchFamily="18" charset="0"/>
              <a:cs typeface="Arial" panose="020B0604020202020204" pitchFamily="34" charset="0"/>
            </a:endParaRPr>
          </a:p>
        </p:txBody>
      </p:sp>
      <p:sp>
        <p:nvSpPr>
          <p:cNvPr id="93" name="Subtitle 2"/>
          <p:cNvSpPr txBox="1">
            <a:spLocks/>
          </p:cNvSpPr>
          <p:nvPr/>
        </p:nvSpPr>
        <p:spPr>
          <a:xfrm>
            <a:off x="24360952" y="18441317"/>
            <a:ext cx="8186057" cy="475747"/>
          </a:xfrm>
          <a:prstGeom prst="rect">
            <a:avLst/>
          </a:prstGeom>
          <a:solidFill>
            <a:srgbClr val="002060"/>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100">
                <a:solidFill>
                  <a:schemeClr val="bg1"/>
                </a:solidFill>
                <a:latin typeface="Cambria" panose="02040503050406030204" pitchFamily="18" charset="0"/>
              </a:rPr>
              <a:t>Acknowledgements and References</a:t>
            </a:r>
          </a:p>
        </p:txBody>
      </p:sp>
      <p:sp>
        <p:nvSpPr>
          <p:cNvPr id="99" name="Subtitle 2"/>
          <p:cNvSpPr txBox="1">
            <a:spLocks/>
          </p:cNvSpPr>
          <p:nvPr/>
        </p:nvSpPr>
        <p:spPr>
          <a:xfrm>
            <a:off x="277199" y="14362106"/>
            <a:ext cx="8186057" cy="7060022"/>
          </a:xfrm>
          <a:prstGeom prst="rect">
            <a:avLst/>
          </a:prstGeom>
          <a:ln>
            <a:no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2400">
                <a:latin typeface="Cambria" panose="02040503050406030204" pitchFamily="18" charset="0"/>
              </a:rPr>
              <a:t>The team utilized a decision matrix to analyze the existing deficiencies at the intersection and rate proposed design alternatives. These alternatives included various roundabout sizes and locations, realignment of Pine Street and Kearsarge Avenue, and upgrading this intersection to a signalized intersection. Through research and trial and error, the team found a non-circular roundabout to be the best design option for our project. The team utilized all relevant NHDOT and FHWA standards and specifications for this design.</a:t>
            </a:r>
            <a:endParaRPr lang="en-US" sz="1900">
              <a:latin typeface="Cambria" panose="02040503050406030204" pitchFamily="18" charset="0"/>
            </a:endParaRPr>
          </a:p>
          <a:p>
            <a:pPr marL="260858" indent="-260858" algn="just">
              <a:spcBef>
                <a:spcPts val="0"/>
              </a:spcBef>
              <a:buFont typeface="Arial" panose="020B0604020202020204" pitchFamily="34" charset="0"/>
              <a:buChar char="•"/>
            </a:pPr>
            <a:endParaRPr lang="en-US" sz="1900">
              <a:latin typeface="Cambria" panose="02040503050406030204" pitchFamily="18" charset="0"/>
            </a:endParaRPr>
          </a:p>
          <a:p>
            <a:pPr algn="just">
              <a:spcBef>
                <a:spcPts val="0"/>
              </a:spcBef>
            </a:pPr>
            <a:endParaRPr lang="en-US" sz="1900">
              <a:latin typeface="Cambria" panose="02040503050406030204" pitchFamily="18" charset="0"/>
            </a:endParaRPr>
          </a:p>
          <a:p>
            <a:pPr algn="just">
              <a:spcBef>
                <a:spcPts val="0"/>
              </a:spcBef>
            </a:pPr>
            <a:endParaRPr lang="en-US" sz="1900">
              <a:latin typeface="Cambria" panose="02040503050406030204" pitchFamily="18" charset="0"/>
            </a:endParaRPr>
          </a:p>
          <a:p>
            <a:pPr algn="just">
              <a:spcBef>
                <a:spcPts val="0"/>
              </a:spcBef>
            </a:pPr>
            <a:endParaRPr lang="en-US" sz="1900">
              <a:latin typeface="Cambria" panose="02040503050406030204" pitchFamily="18" charset="0"/>
            </a:endParaRPr>
          </a:p>
          <a:p>
            <a:pPr marL="260858" indent="-260858" algn="just">
              <a:spcBef>
                <a:spcPts val="0"/>
              </a:spcBef>
              <a:buFont typeface="Arial" panose="020B0604020202020204" pitchFamily="34" charset="0"/>
              <a:buChar char="•"/>
            </a:pPr>
            <a:endParaRPr lang="en-US" sz="1900">
              <a:latin typeface="Cambria" panose="02040503050406030204" pitchFamily="18" charset="0"/>
            </a:endParaRPr>
          </a:p>
          <a:p>
            <a:pPr algn="just">
              <a:spcBef>
                <a:spcPts val="0"/>
              </a:spcBef>
            </a:pPr>
            <a:endParaRPr lang="en-US" sz="1900">
              <a:latin typeface="Cambria" panose="02040503050406030204" pitchFamily="18" charset="0"/>
            </a:endParaRPr>
          </a:p>
          <a:p>
            <a:pPr algn="just">
              <a:spcBef>
                <a:spcPts val="0"/>
              </a:spcBef>
            </a:pPr>
            <a:endParaRPr lang="en-US" sz="1900">
              <a:latin typeface="Cambria" panose="02040503050406030204" pitchFamily="18" charset="0"/>
            </a:endParaRPr>
          </a:p>
          <a:p>
            <a:pPr marL="260858" indent="-260858" algn="just">
              <a:spcBef>
                <a:spcPts val="0"/>
              </a:spcBef>
              <a:buFont typeface="Arial" panose="020B0604020202020204" pitchFamily="34" charset="0"/>
              <a:buChar char="•"/>
            </a:pPr>
            <a:endParaRPr lang="en-US" sz="1900">
              <a:latin typeface="Cambria" panose="02040503050406030204" pitchFamily="18" charset="0"/>
            </a:endParaRPr>
          </a:p>
          <a:p>
            <a:pPr marL="260858" indent="-260858" algn="just">
              <a:spcBef>
                <a:spcPts val="0"/>
              </a:spcBef>
              <a:buFont typeface="Arial" panose="020B0604020202020204" pitchFamily="34" charset="0"/>
              <a:buChar char="•"/>
            </a:pPr>
            <a:endParaRPr lang="en-US" sz="1900">
              <a:latin typeface="Cambria" panose="02040503050406030204" pitchFamily="18" charset="0"/>
            </a:endParaRPr>
          </a:p>
          <a:p>
            <a:pPr algn="l">
              <a:spcBef>
                <a:spcPts val="0"/>
              </a:spcBef>
            </a:pPr>
            <a:endParaRPr lang="en-US" sz="1900">
              <a:latin typeface="Cambria" panose="02040503050406030204" pitchFamily="18" charset="0"/>
            </a:endParaRPr>
          </a:p>
          <a:p>
            <a:pPr algn="just">
              <a:spcBef>
                <a:spcPts val="0"/>
              </a:spcBef>
            </a:pPr>
            <a:endParaRPr lang="en-US" sz="1900">
              <a:latin typeface="Cambria" panose="02040503050406030204" pitchFamily="18" charset="0"/>
            </a:endParaRPr>
          </a:p>
          <a:p>
            <a:pPr algn="l">
              <a:spcBef>
                <a:spcPts val="0"/>
              </a:spcBef>
            </a:pPr>
            <a:endParaRPr lang="en-US" sz="1900">
              <a:latin typeface="Cambria" panose="02040503050406030204" pitchFamily="18" charset="0"/>
            </a:endParaRPr>
          </a:p>
          <a:p>
            <a:pPr algn="l">
              <a:spcBef>
                <a:spcPts val="0"/>
              </a:spcBef>
            </a:pPr>
            <a:endParaRPr lang="en-US" sz="1900">
              <a:latin typeface="Cambria" panose="02040503050406030204" pitchFamily="18" charset="0"/>
            </a:endParaRPr>
          </a:p>
          <a:p>
            <a:pPr algn="l">
              <a:spcBef>
                <a:spcPts val="0"/>
              </a:spcBef>
            </a:pPr>
            <a:endParaRPr lang="en-US" sz="1900">
              <a:latin typeface="Cambria" panose="02040503050406030204" pitchFamily="18" charset="0"/>
            </a:endParaRPr>
          </a:p>
        </p:txBody>
      </p:sp>
      <p:sp>
        <p:nvSpPr>
          <p:cNvPr id="103" name="TextBox 102"/>
          <p:cNvSpPr txBox="1"/>
          <p:nvPr/>
        </p:nvSpPr>
        <p:spPr>
          <a:xfrm>
            <a:off x="18037001" y="10393807"/>
            <a:ext cx="4096290" cy="482179"/>
          </a:xfrm>
          <a:prstGeom prst="rect">
            <a:avLst/>
          </a:prstGeom>
          <a:noFill/>
        </p:spPr>
        <p:txBody>
          <a:bodyPr wrap="square" lIns="69562" tIns="34781" rIns="69562" bIns="34781" rtlCol="0">
            <a:spAutoFit/>
          </a:bodyPr>
          <a:lstStyle/>
          <a:p>
            <a:r>
              <a:rPr lang="en-US" sz="2600">
                <a:latin typeface="Cambria" panose="02040503050406030204" pitchFamily="18" charset="0"/>
              </a:rPr>
              <a:t>Chart #2 Sub-Title Here</a:t>
            </a:r>
          </a:p>
        </p:txBody>
      </p:sp>
      <p:pic>
        <p:nvPicPr>
          <p:cNvPr id="42" name="Picture 41" descr="A car on a street&#10;&#10;AI-generated content may be incorrect.">
            <a:extLst>
              <a:ext uri="{FF2B5EF4-FFF2-40B4-BE49-F238E27FC236}">
                <a16:creationId xmlns:a16="http://schemas.microsoft.com/office/drawing/2014/main" id="{2E03055C-6D1C-9E44-CCAF-845F662C707B}"/>
              </a:ext>
            </a:extLst>
          </p:cNvPr>
          <p:cNvPicPr>
            <a:picLocks noChangeAspect="1"/>
          </p:cNvPicPr>
          <p:nvPr/>
        </p:nvPicPr>
        <p:blipFill>
          <a:blip r:embed="rId5">
            <a:extLst>
              <a:ext uri="{28A0092B-C50C-407E-A947-70E740481C1C}">
                <a14:useLocalDpi xmlns:a14="http://schemas.microsoft.com/office/drawing/2010/main" val="0"/>
              </a:ext>
            </a:extLst>
          </a:blip>
          <a:srcRect l="9783" t="975" b="5231"/>
          <a:stretch/>
        </p:blipFill>
        <p:spPr>
          <a:xfrm>
            <a:off x="15362930" y="16028323"/>
            <a:ext cx="8401578" cy="4913295"/>
          </a:xfrm>
          <a:prstGeom prst="rect">
            <a:avLst/>
          </a:prstGeom>
        </p:spPr>
      </p:pic>
      <p:sp>
        <p:nvSpPr>
          <p:cNvPr id="51" name="TextBox 50">
            <a:extLst>
              <a:ext uri="{FF2B5EF4-FFF2-40B4-BE49-F238E27FC236}">
                <a16:creationId xmlns:a16="http://schemas.microsoft.com/office/drawing/2014/main" id="{DF74DF1C-388B-433F-8B75-C7BA13EA0AB1}"/>
              </a:ext>
            </a:extLst>
          </p:cNvPr>
          <p:cNvSpPr txBox="1"/>
          <p:nvPr/>
        </p:nvSpPr>
        <p:spPr>
          <a:xfrm>
            <a:off x="17803950" y="9679363"/>
            <a:ext cx="4450090" cy="562684"/>
          </a:xfrm>
          <a:prstGeom prst="rect">
            <a:avLst/>
          </a:prstGeom>
          <a:noFill/>
        </p:spPr>
        <p:txBody>
          <a:bodyPr wrap="square" lIns="69562" tIns="34781" rIns="69562" bIns="34781" rtlCol="0">
            <a:spAutoFit/>
          </a:bodyPr>
          <a:lstStyle/>
          <a:p>
            <a:pPr algn="ctr"/>
            <a:r>
              <a:rPr lang="en-US" sz="3200" u="sng">
                <a:latin typeface="Cambria" panose="02040503050406030204" pitchFamily="18" charset="0"/>
              </a:rPr>
              <a:t>Street View</a:t>
            </a:r>
          </a:p>
        </p:txBody>
      </p:sp>
      <p:pic>
        <p:nvPicPr>
          <p:cNvPr id="54" name="Picture 53" descr="A black and white logo&#10;&#10;AI-generated content may be incorrect.">
            <a:extLst>
              <a:ext uri="{FF2B5EF4-FFF2-40B4-BE49-F238E27FC236}">
                <a16:creationId xmlns:a16="http://schemas.microsoft.com/office/drawing/2014/main" id="{CF35EFB8-BC17-1AA6-079E-06BE2664DA44}"/>
              </a:ext>
            </a:extLst>
          </p:cNvPr>
          <p:cNvPicPr>
            <a:picLocks noChangeAspect="1"/>
          </p:cNvPicPr>
          <p:nvPr/>
        </p:nvPicPr>
        <p:blipFill>
          <a:blip r:embed="rId6">
            <a:extLst>
              <a:ext uri="{28A0092B-C50C-407E-A947-70E740481C1C}">
                <a14:useLocalDpi xmlns:a14="http://schemas.microsoft.com/office/drawing/2010/main" val="0"/>
              </a:ext>
            </a:extLst>
          </a:blip>
          <a:srcRect l="11995" r="12660"/>
          <a:stretch/>
        </p:blipFill>
        <p:spPr>
          <a:xfrm>
            <a:off x="29842504" y="593509"/>
            <a:ext cx="2482735" cy="2161641"/>
          </a:xfrm>
          <a:prstGeom prst="rect">
            <a:avLst/>
          </a:prstGeom>
        </p:spPr>
      </p:pic>
      <p:pic>
        <p:nvPicPr>
          <p:cNvPr id="11" name="Picture 10" descr="A document with text on it&#10;&#10;AI-generated content may be incorrect.">
            <a:extLst>
              <a:ext uri="{FF2B5EF4-FFF2-40B4-BE49-F238E27FC236}">
                <a16:creationId xmlns:a16="http://schemas.microsoft.com/office/drawing/2014/main" id="{AEED565E-858A-84E6-A184-C67463B4B34B}"/>
              </a:ext>
            </a:extLst>
          </p:cNvPr>
          <p:cNvPicPr>
            <a:picLocks noChangeAspect="1"/>
          </p:cNvPicPr>
          <p:nvPr/>
        </p:nvPicPr>
        <p:blipFill>
          <a:blip r:embed="rId7">
            <a:extLst>
              <a:ext uri="{28A0092B-C50C-407E-A947-70E740481C1C}">
                <a14:useLocalDpi xmlns:a14="http://schemas.microsoft.com/office/drawing/2010/main" val="0"/>
              </a:ext>
            </a:extLst>
          </a:blip>
          <a:srcRect b="74158"/>
          <a:stretch/>
        </p:blipFill>
        <p:spPr>
          <a:xfrm>
            <a:off x="24748269" y="10836689"/>
            <a:ext cx="7518014" cy="2779392"/>
          </a:xfrm>
          <a:prstGeom prst="rect">
            <a:avLst/>
          </a:prstGeom>
        </p:spPr>
      </p:pic>
      <p:sp>
        <p:nvSpPr>
          <p:cNvPr id="3" name="Subtitle 2">
            <a:extLst>
              <a:ext uri="{FF2B5EF4-FFF2-40B4-BE49-F238E27FC236}">
                <a16:creationId xmlns:a16="http://schemas.microsoft.com/office/drawing/2014/main" id="{FE852D74-F9F6-7808-66E7-E529EE14EDAF}"/>
              </a:ext>
            </a:extLst>
          </p:cNvPr>
          <p:cNvSpPr txBox="1">
            <a:spLocks/>
          </p:cNvSpPr>
          <p:nvPr/>
        </p:nvSpPr>
        <p:spPr>
          <a:xfrm>
            <a:off x="313103" y="9525243"/>
            <a:ext cx="8186057" cy="608772"/>
          </a:xfrm>
          <a:prstGeom prst="rect">
            <a:avLst/>
          </a:prstGeom>
          <a:solidFill>
            <a:srgbClr val="002060"/>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a:solidFill>
                  <a:schemeClr val="bg1"/>
                </a:solidFill>
                <a:latin typeface="Cambria" panose="02040503050406030204" pitchFamily="18" charset="0"/>
              </a:rPr>
              <a:t> </a:t>
            </a:r>
            <a:r>
              <a:rPr lang="en-US" sz="3800">
                <a:solidFill>
                  <a:schemeClr val="bg1"/>
                </a:solidFill>
                <a:latin typeface="Cambria" panose="02040503050406030204" pitchFamily="18" charset="0"/>
              </a:rPr>
              <a:t>Key Design Considerations</a:t>
            </a:r>
          </a:p>
        </p:txBody>
      </p:sp>
      <p:sp>
        <p:nvSpPr>
          <p:cNvPr id="8" name="Subtitle 2">
            <a:extLst>
              <a:ext uri="{FF2B5EF4-FFF2-40B4-BE49-F238E27FC236}">
                <a16:creationId xmlns:a16="http://schemas.microsoft.com/office/drawing/2014/main" id="{C88722B2-62C1-63A5-C6C4-41FDBE056CAE}"/>
              </a:ext>
            </a:extLst>
          </p:cNvPr>
          <p:cNvSpPr txBox="1">
            <a:spLocks/>
          </p:cNvSpPr>
          <p:nvPr/>
        </p:nvSpPr>
        <p:spPr>
          <a:xfrm>
            <a:off x="313103" y="10364254"/>
            <a:ext cx="8186057" cy="2586377"/>
          </a:xfrm>
          <a:prstGeom prst="rect">
            <a:avLst/>
          </a:prstGeom>
          <a:noFill/>
          <a:ln>
            <a:noFill/>
          </a:ln>
        </p:spPr>
        <p:txBody>
          <a:bodyPr vert="horz" lIns="69562" tIns="34781" rIns="69562" bIns="3478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buFont typeface="Arial" panose="020B0604020202020204" pitchFamily="34" charset="0"/>
              <a:buChar char="•"/>
            </a:pPr>
            <a:r>
              <a:rPr lang="en-US" sz="3200">
                <a:latin typeface="Cambria" panose="02040503050406030204" pitchFamily="18" charset="0"/>
                <a:ea typeface="Cambria"/>
              </a:rPr>
              <a:t>User Safety </a:t>
            </a:r>
          </a:p>
          <a:p>
            <a:pPr marL="457200" indent="-457200" algn="l">
              <a:lnSpc>
                <a:spcPct val="100000"/>
              </a:lnSpc>
              <a:spcBef>
                <a:spcPts val="0"/>
              </a:spcBef>
              <a:buFont typeface="Arial" panose="020B0604020202020204" pitchFamily="34" charset="0"/>
              <a:buChar char="•"/>
            </a:pPr>
            <a:r>
              <a:rPr lang="en-US" sz="3200">
                <a:latin typeface="Cambria" panose="02040503050406030204" pitchFamily="18" charset="0"/>
                <a:ea typeface="Cambria"/>
              </a:rPr>
              <a:t>Overall Project Cost</a:t>
            </a:r>
          </a:p>
          <a:p>
            <a:pPr marL="457200" indent="-457200" algn="l">
              <a:lnSpc>
                <a:spcPct val="100000"/>
              </a:lnSpc>
              <a:spcBef>
                <a:spcPts val="0"/>
              </a:spcBef>
              <a:buFont typeface="Arial" panose="020B0604020202020204" pitchFamily="34" charset="0"/>
              <a:buChar char="•"/>
            </a:pPr>
            <a:r>
              <a:rPr lang="en-US" sz="3200">
                <a:latin typeface="Cambria" panose="02040503050406030204" pitchFamily="18" charset="0"/>
                <a:ea typeface="Cambria"/>
              </a:rPr>
              <a:t>Abutter Impacts and Access</a:t>
            </a:r>
          </a:p>
          <a:p>
            <a:pPr marL="457200" indent="-457200" algn="l">
              <a:lnSpc>
                <a:spcPct val="100000"/>
              </a:lnSpc>
              <a:spcBef>
                <a:spcPts val="0"/>
              </a:spcBef>
              <a:buFont typeface="Arial" panose="020B0604020202020204" pitchFamily="34" charset="0"/>
              <a:buChar char="•"/>
            </a:pPr>
            <a:r>
              <a:rPr lang="en-US" sz="3200">
                <a:latin typeface="Cambria" panose="02040503050406030204" pitchFamily="18" charset="0"/>
                <a:ea typeface="Cambria"/>
              </a:rPr>
              <a:t>Multimodal Accommodation</a:t>
            </a:r>
          </a:p>
          <a:p>
            <a:pPr marL="457200" indent="-457200" algn="l">
              <a:lnSpc>
                <a:spcPct val="100000"/>
              </a:lnSpc>
              <a:spcBef>
                <a:spcPts val="0"/>
              </a:spcBef>
              <a:buFont typeface="Arial" panose="020B0604020202020204" pitchFamily="34" charset="0"/>
              <a:buChar char="•"/>
            </a:pPr>
            <a:r>
              <a:rPr lang="en-US" sz="3200">
                <a:latin typeface="Cambria" panose="02040503050406030204" pitchFamily="18" charset="0"/>
                <a:ea typeface="Cambria"/>
              </a:rPr>
              <a:t>Green Space and Landscape Design</a:t>
            </a:r>
          </a:p>
        </p:txBody>
      </p:sp>
      <p:pic>
        <p:nvPicPr>
          <p:cNvPr id="10" name="Picture 9">
            <a:extLst>
              <a:ext uri="{FF2B5EF4-FFF2-40B4-BE49-F238E27FC236}">
                <a16:creationId xmlns:a16="http://schemas.microsoft.com/office/drawing/2014/main" id="{D19316F9-CDB3-8D82-17C8-4BEF2A6952E7}"/>
              </a:ext>
            </a:extLst>
          </p:cNvPr>
          <p:cNvPicPr>
            <a:picLocks noChangeAspect="1"/>
          </p:cNvPicPr>
          <p:nvPr/>
        </p:nvPicPr>
        <p:blipFill>
          <a:blip r:embed="rId8"/>
          <a:srcRect l="12554" t="4279"/>
          <a:stretch/>
        </p:blipFill>
        <p:spPr>
          <a:xfrm>
            <a:off x="518163" y="17554987"/>
            <a:ext cx="3780364" cy="3505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654B7E3D-A2A5-9BD9-25AC-36B8401BEA92}"/>
              </a:ext>
            </a:extLst>
          </p:cNvPr>
          <p:cNvSpPr txBox="1"/>
          <p:nvPr/>
        </p:nvSpPr>
        <p:spPr>
          <a:xfrm>
            <a:off x="4650452" y="18892385"/>
            <a:ext cx="3076228" cy="830997"/>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Example of Proposed Realignment</a:t>
            </a:r>
          </a:p>
        </p:txBody>
      </p:sp>
      <p:sp>
        <p:nvSpPr>
          <p:cNvPr id="18" name="Subtitle 2">
            <a:extLst>
              <a:ext uri="{FF2B5EF4-FFF2-40B4-BE49-F238E27FC236}">
                <a16:creationId xmlns:a16="http://schemas.microsoft.com/office/drawing/2014/main" id="{B4FEAB10-82E0-2234-C3EF-AC2AD961DC9D}"/>
              </a:ext>
            </a:extLst>
          </p:cNvPr>
          <p:cNvSpPr txBox="1">
            <a:spLocks/>
          </p:cNvSpPr>
          <p:nvPr/>
        </p:nvSpPr>
        <p:spPr>
          <a:xfrm>
            <a:off x="24414249" y="14759331"/>
            <a:ext cx="8186057" cy="3415348"/>
          </a:xfrm>
          <a:prstGeom prst="rect">
            <a:avLst/>
          </a:prstGeom>
          <a:noFill/>
          <a:ln>
            <a:noFill/>
          </a:ln>
        </p:spPr>
        <p:txBody>
          <a:bodyPr vert="horz" lIns="69562" tIns="34781" rIns="69562" bIns="3478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400">
                <a:latin typeface="Cambria" panose="02040503050406030204" pitchFamily="18" charset="0"/>
                <a:ea typeface="Cambria"/>
              </a:rPr>
              <a:t>Our proposed redesign of this intersection addresses all of our key considerations while limiting adverse impacts to local stakeholders. This design improves mobility and safety for all users, without sacrificing the existing character of the area. Additionally, this design addresses the operational needs of the fire station and Riverside Pizza, while simultaneously minimizing impacts to abutter properties. The large center island and improved landscaping provides an attractive focal point for local community events while maintaining the look of the existing island. </a:t>
            </a:r>
          </a:p>
        </p:txBody>
      </p:sp>
      <p:pic>
        <p:nvPicPr>
          <p:cNvPr id="22" name="Picture 21" descr="A map of a roundabout&#10;&#10;AI-generated content may be incorrect.">
            <a:extLst>
              <a:ext uri="{FF2B5EF4-FFF2-40B4-BE49-F238E27FC236}">
                <a16:creationId xmlns:a16="http://schemas.microsoft.com/office/drawing/2014/main" id="{B98763CD-209A-94B4-CECA-8CCA6E6A15E4}"/>
              </a:ext>
            </a:extLst>
          </p:cNvPr>
          <p:cNvPicPr>
            <a:picLocks noChangeAspect="1"/>
          </p:cNvPicPr>
          <p:nvPr/>
        </p:nvPicPr>
        <p:blipFill>
          <a:blip r:embed="rId9"/>
          <a:srcRect l="7863"/>
          <a:stretch/>
        </p:blipFill>
        <p:spPr>
          <a:xfrm>
            <a:off x="11290135" y="3972055"/>
            <a:ext cx="10628531" cy="10801398"/>
          </a:xfrm>
          <a:prstGeom prst="rect">
            <a:avLst/>
          </a:prstGeom>
        </p:spPr>
      </p:pic>
      <p:sp>
        <p:nvSpPr>
          <p:cNvPr id="5" name="Subtitle 2">
            <a:extLst>
              <a:ext uri="{FF2B5EF4-FFF2-40B4-BE49-F238E27FC236}">
                <a16:creationId xmlns:a16="http://schemas.microsoft.com/office/drawing/2014/main" id="{5F0216E0-FC07-093A-8FDC-4359F69E38FE}"/>
              </a:ext>
            </a:extLst>
          </p:cNvPr>
          <p:cNvSpPr txBox="1">
            <a:spLocks/>
          </p:cNvSpPr>
          <p:nvPr/>
        </p:nvSpPr>
        <p:spPr>
          <a:xfrm>
            <a:off x="24384948" y="8328104"/>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a:solidFill>
                  <a:schemeClr val="bg1"/>
                </a:solidFill>
                <a:latin typeface="Cambria" panose="02040503050406030204" pitchFamily="18" charset="0"/>
              </a:rPr>
              <a:t>Project Estimate</a:t>
            </a:r>
          </a:p>
        </p:txBody>
      </p:sp>
      <p:sp>
        <p:nvSpPr>
          <p:cNvPr id="12" name="Subtitle 2">
            <a:extLst>
              <a:ext uri="{FF2B5EF4-FFF2-40B4-BE49-F238E27FC236}">
                <a16:creationId xmlns:a16="http://schemas.microsoft.com/office/drawing/2014/main" id="{B90A91EA-DE38-CD2B-EF42-F1CA735A3480}"/>
              </a:ext>
            </a:extLst>
          </p:cNvPr>
          <p:cNvSpPr txBox="1">
            <a:spLocks/>
          </p:cNvSpPr>
          <p:nvPr/>
        </p:nvSpPr>
        <p:spPr>
          <a:xfrm>
            <a:off x="24498112" y="4144586"/>
            <a:ext cx="5344392" cy="2739796"/>
          </a:xfrm>
          <a:prstGeom prst="rect">
            <a:avLst/>
          </a:prstGeom>
          <a:noFill/>
          <a:ln>
            <a:no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a:latin typeface="Cambria" panose="02040503050406030204" pitchFamily="18" charset="0"/>
              </a:rPr>
              <a:t>The team identified pedestrian safety as a top area of focus with our new design. To better protect pedestrians in our intersection, we utilized Rectangular Rapid Flashing Beacons (RRFBs), built up pedestrian refuges, and grade separated sidewalks.  </a:t>
            </a:r>
          </a:p>
        </p:txBody>
      </p:sp>
      <p:pic>
        <p:nvPicPr>
          <p:cNvPr id="1028" name="Picture 4" descr="We Are VHB">
            <a:extLst>
              <a:ext uri="{FF2B5EF4-FFF2-40B4-BE49-F238E27FC236}">
                <a16:creationId xmlns:a16="http://schemas.microsoft.com/office/drawing/2014/main" id="{374BF0E1-0036-A66A-48FA-49130C6CFDB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1067" t="8133" r="24533" b="15392"/>
          <a:stretch/>
        </p:blipFill>
        <p:spPr bwMode="auto">
          <a:xfrm>
            <a:off x="26767140" y="593510"/>
            <a:ext cx="3075364" cy="216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ctangular Rapid Flashing Beacon - Traffic Safety Supply Company">
            <a:extLst>
              <a:ext uri="{FF2B5EF4-FFF2-40B4-BE49-F238E27FC236}">
                <a16:creationId xmlns:a16="http://schemas.microsoft.com/office/drawing/2014/main" id="{E85F8806-ABA0-06CE-2B51-E6F53BD0D69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8539" r="23517"/>
          <a:stretch/>
        </p:blipFill>
        <p:spPr bwMode="auto">
          <a:xfrm>
            <a:off x="30296424" y="4149530"/>
            <a:ext cx="1940560" cy="3885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044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Office Theme</vt:lpstr>
      <vt:lpstr>Custom Design</vt:lpstr>
      <vt:lpstr>Hopkinton Intersection Redesign Tyler Beresford, Cole Cronin, David Fisk, Will Mollo Department of Civil and Environmental Engineering, University of New Hampshire, Durham, NH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1</cp:revision>
  <dcterms:created xsi:type="dcterms:W3CDTF">2016-03-05T16:55:12Z</dcterms:created>
  <dcterms:modified xsi:type="dcterms:W3CDTF">2025-04-22T16:36:47Z</dcterms:modified>
</cp:coreProperties>
</file>