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6576000" cy="292608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39184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78368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175521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567361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1959202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351041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2742882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134723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3">
          <p15:clr>
            <a:srgbClr val="A4A3A4"/>
          </p15:clr>
        </p15:guide>
        <p15:guide id="2" pos="1079">
          <p15:clr>
            <a:srgbClr val="A4A3A4"/>
          </p15:clr>
        </p15:guide>
        <p15:guide id="3" orient="horz" pos="6532">
          <p15:clr>
            <a:srgbClr val="A4A3A4"/>
          </p15:clr>
        </p15:guide>
        <p15:guide id="4" pos="88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95F9CB-34C7-9E1F-64CE-3531F0135611}" name="Eddie Hall" initials="EH" userId="S::eh1260@usnh.edu::a1c2a7d6-8081-4e38-80f3-03efb3ecc15c" providerId="AD"/>
  <p188:author id="{EC4745D2-6E03-EC46-02B0-DD7C0995C531}" name="Adam Vachon" initials="AV" userId="S::amv1100@usnh.edu::d60b6879-91a5-45c8-aafa-cbe743b484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12E"/>
    <a:srgbClr val="FDF3DE"/>
    <a:srgbClr val="000066"/>
    <a:srgbClr val="FF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1256A-B2A8-E722-1BD6-E247B2BB9960}" v="39" dt="2025-04-18T00:14:33.538"/>
    <p1510:client id="{5DAE5ABE-E759-5C48-8A16-3F178637CCA1}" v="47" dt="2025-04-17T13:46:31.643"/>
    <p1510:client id="{6F699CB1-AB11-EC93-BF09-9288F81C0B80}" v="1077" dt="2025-04-17T14:12:34.323"/>
    <p1510:client id="{C86EBD8D-E3C6-FF60-74CF-0E936CD07783}" v="261" dt="2025-04-18T20:23:46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7553"/>
        <p:guide pos="1079"/>
        <p:guide orient="horz" pos="6532"/>
        <p:guide pos="88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8/10/relationships/authors" Target="author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Hall" userId="S::eh1260@usnh.edu::a1c2a7d6-8081-4e38-80f3-03efb3ecc15c" providerId="AD" clId="Web-{83F9F464-E010-E9D4-4BC1-DF32B3EB36F4}"/>
    <pc:docChg chg="addSld delSld modSld">
      <pc:chgData name="Eddie Hall" userId="S::eh1260@usnh.edu::a1c2a7d6-8081-4e38-80f3-03efb3ecc15c" providerId="AD" clId="Web-{83F9F464-E010-E9D4-4BC1-DF32B3EB36F4}" dt="2025-04-11T19:58:55.340" v="584" actId="20577"/>
      <pc:docMkLst>
        <pc:docMk/>
      </pc:docMkLst>
      <pc:sldChg chg="addSp delSp modSp">
        <pc:chgData name="Eddie Hall" userId="S::eh1260@usnh.edu::a1c2a7d6-8081-4e38-80f3-03efb3ecc15c" providerId="AD" clId="Web-{83F9F464-E010-E9D4-4BC1-DF32B3EB36F4}" dt="2025-04-11T19:58:55.340" v="584" actId="20577"/>
        <pc:sldMkLst>
          <pc:docMk/>
          <pc:sldMk cId="0" sldId="257"/>
        </pc:sldMkLst>
        <pc:spChg chg="add del mod">
          <ac:chgData name="Eddie Hall" userId="S::eh1260@usnh.edu::a1c2a7d6-8081-4e38-80f3-03efb3ecc15c" providerId="AD" clId="Web-{83F9F464-E010-E9D4-4BC1-DF32B3EB36F4}" dt="2025-04-11T18:51:22.738" v="316"/>
          <ac:spMkLst>
            <pc:docMk/>
            <pc:sldMk cId="0" sldId="257"/>
            <ac:spMk id="2" creationId="{2A6281CD-AA14-E5CB-5BCC-A5981F9336C1}"/>
          </ac:spMkLst>
        </pc:spChg>
        <pc:spChg chg="add del mod">
          <ac:chgData name="Eddie Hall" userId="S::eh1260@usnh.edu::a1c2a7d6-8081-4e38-80f3-03efb3ecc15c" providerId="AD" clId="Web-{83F9F464-E010-E9D4-4BC1-DF32B3EB36F4}" dt="2025-04-11T19:55:39.584" v="492"/>
          <ac:spMkLst>
            <pc:docMk/>
            <pc:sldMk cId="0" sldId="257"/>
            <ac:spMk id="2" creationId="{EF078A9D-A325-0F40-0304-1B5E1D6EF1F6}"/>
          </ac:spMkLst>
        </pc:spChg>
        <pc:spChg chg="mod">
          <ac:chgData name="Eddie Hall" userId="S::eh1260@usnh.edu::a1c2a7d6-8081-4e38-80f3-03efb3ecc15c" providerId="AD" clId="Web-{83F9F464-E010-E9D4-4BC1-DF32B3EB36F4}" dt="2025-04-11T18:29:48.477" v="5" actId="14100"/>
          <ac:spMkLst>
            <pc:docMk/>
            <pc:sldMk cId="0" sldId="257"/>
            <ac:spMk id="4" creationId="{00000000-0000-0000-0000-000000000000}"/>
          </ac:spMkLst>
        </pc:spChg>
        <pc:spChg chg="mod">
          <ac:chgData name="Eddie Hall" userId="S::eh1260@usnh.edu::a1c2a7d6-8081-4e38-80f3-03efb3ecc15c" providerId="AD" clId="Web-{83F9F464-E010-E9D4-4BC1-DF32B3EB36F4}" dt="2025-04-11T18:27:12.014" v="0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Eddie Hall" userId="S::eh1260@usnh.edu::a1c2a7d6-8081-4e38-80f3-03efb3ecc15c" providerId="AD" clId="Web-{83F9F464-E010-E9D4-4BC1-DF32B3EB36F4}" dt="2025-04-11T18:45:27.260" v="229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Eddie Hall" userId="S::eh1260@usnh.edu::a1c2a7d6-8081-4e38-80f3-03efb3ecc15c" providerId="AD" clId="Web-{83F9F464-E010-E9D4-4BC1-DF32B3EB36F4}" dt="2025-04-11T18:47:58.818" v="242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Eddie Hall" userId="S::eh1260@usnh.edu::a1c2a7d6-8081-4e38-80f3-03efb3ecc15c" providerId="AD" clId="Web-{83F9F464-E010-E9D4-4BC1-DF32B3EB36F4}" dt="2025-04-11T18:49:16.370" v="253" actId="20577"/>
          <ac:spMkLst>
            <pc:docMk/>
            <pc:sldMk cId="0" sldId="257"/>
            <ac:spMk id="10" creationId="{00000000-0000-0000-0000-000000000000}"/>
          </ac:spMkLst>
        </pc:spChg>
        <pc:spChg chg="mod">
          <ac:chgData name="Eddie Hall" userId="S::eh1260@usnh.edu::a1c2a7d6-8081-4e38-80f3-03efb3ecc15c" providerId="AD" clId="Web-{83F9F464-E010-E9D4-4BC1-DF32B3EB36F4}" dt="2025-04-11T18:40:58.836" v="164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Eddie Hall" userId="S::eh1260@usnh.edu::a1c2a7d6-8081-4e38-80f3-03efb3ecc15c" providerId="AD" clId="Web-{83F9F464-E010-E9D4-4BC1-DF32B3EB36F4}" dt="2025-04-11T18:53:21.621" v="410" actId="20577"/>
          <ac:spMkLst>
            <pc:docMk/>
            <pc:sldMk cId="0" sldId="257"/>
            <ac:spMk id="12" creationId="{00000000-0000-0000-0000-000000000000}"/>
          </ac:spMkLst>
        </pc:spChg>
        <pc:spChg chg="add del mod">
          <ac:chgData name="Eddie Hall" userId="S::eh1260@usnh.edu::a1c2a7d6-8081-4e38-80f3-03efb3ecc15c" providerId="AD" clId="Web-{83F9F464-E010-E9D4-4BC1-DF32B3EB36F4}" dt="2025-04-11T19:56:05.350" v="497"/>
          <ac:spMkLst>
            <pc:docMk/>
            <pc:sldMk cId="0" sldId="257"/>
            <ac:spMk id="13" creationId="{F50C2084-4DEC-B836-ACCA-BAD95E3ACEB8}"/>
          </ac:spMkLst>
        </pc:spChg>
        <pc:spChg chg="add mod">
          <ac:chgData name="Eddie Hall" userId="S::eh1260@usnh.edu::a1c2a7d6-8081-4e38-80f3-03efb3ecc15c" providerId="AD" clId="Web-{83F9F464-E010-E9D4-4BC1-DF32B3EB36F4}" dt="2025-04-11T19:05:40.922" v="486" actId="14100"/>
          <ac:spMkLst>
            <pc:docMk/>
            <pc:sldMk cId="0" sldId="257"/>
            <ac:spMk id="15" creationId="{D5E9D654-B8EC-6289-61F5-5B5CAF8DCBEB}"/>
          </ac:spMkLst>
        </pc:spChg>
        <pc:spChg chg="add del mod">
          <ac:chgData name="Eddie Hall" userId="S::eh1260@usnh.edu::a1c2a7d6-8081-4e38-80f3-03efb3ecc15c" providerId="AD" clId="Web-{83F9F464-E010-E9D4-4BC1-DF32B3EB36F4}" dt="2025-04-11T19:56:14.132" v="500"/>
          <ac:spMkLst>
            <pc:docMk/>
            <pc:sldMk cId="0" sldId="257"/>
            <ac:spMk id="17" creationId="{E6C298B2-3C8F-717C-B628-CBD40DF7880E}"/>
          </ac:spMkLst>
        </pc:spChg>
        <pc:spChg chg="mod">
          <ac:chgData name="Eddie Hall" userId="S::eh1260@usnh.edu::a1c2a7d6-8081-4e38-80f3-03efb3ecc15c" providerId="AD" clId="Web-{83F9F464-E010-E9D4-4BC1-DF32B3EB36F4}" dt="2025-04-11T18:45:24.651" v="228" actId="1076"/>
          <ac:spMkLst>
            <pc:docMk/>
            <pc:sldMk cId="0" sldId="257"/>
            <ac:spMk id="18" creationId="{00000000-0000-0000-0000-000000000000}"/>
          </ac:spMkLst>
        </pc:spChg>
        <pc:spChg chg="add del mod">
          <ac:chgData name="Eddie Hall" userId="S::eh1260@usnh.edu::a1c2a7d6-8081-4e38-80f3-03efb3ecc15c" providerId="AD" clId="Web-{83F9F464-E010-E9D4-4BC1-DF32B3EB36F4}" dt="2025-04-11T19:58:55.340" v="584" actId="20577"/>
          <ac:spMkLst>
            <pc:docMk/>
            <pc:sldMk cId="0" sldId="257"/>
            <ac:spMk id="19" creationId="{C2AAD6FE-1698-B001-8A77-1E4FCA3C6442}"/>
          </ac:spMkLst>
        </pc:spChg>
        <pc:spChg chg="mod">
          <ac:chgData name="Eddie Hall" userId="S::eh1260@usnh.edu::a1c2a7d6-8081-4e38-80f3-03efb3ecc15c" providerId="AD" clId="Web-{83F9F464-E010-E9D4-4BC1-DF32B3EB36F4}" dt="2025-04-11T19:57:33.603" v="550" actId="20577"/>
          <ac:spMkLst>
            <pc:docMk/>
            <pc:sldMk cId="0" sldId="257"/>
            <ac:spMk id="27" creationId="{00000000-0000-0000-0000-000000000000}"/>
          </ac:spMkLst>
        </pc:spChg>
        <pc:spChg chg="mod">
          <ac:chgData name="Eddie Hall" userId="S::eh1260@usnh.edu::a1c2a7d6-8081-4e38-80f3-03efb3ecc15c" providerId="AD" clId="Web-{83F9F464-E010-E9D4-4BC1-DF32B3EB36F4}" dt="2025-04-11T18:45:12.056" v="225" actId="1076"/>
          <ac:spMkLst>
            <pc:docMk/>
            <pc:sldMk cId="0" sldId="257"/>
            <ac:spMk id="28" creationId="{00000000-0000-0000-0000-000000000000}"/>
          </ac:spMkLst>
        </pc:spChg>
        <pc:spChg chg="mod">
          <ac:chgData name="Eddie Hall" userId="S::eh1260@usnh.edu::a1c2a7d6-8081-4e38-80f3-03efb3ecc15c" providerId="AD" clId="Web-{83F9F464-E010-E9D4-4BC1-DF32B3EB36F4}" dt="2025-04-11T19:55:17.896" v="488" actId="20577"/>
          <ac:spMkLst>
            <pc:docMk/>
            <pc:sldMk cId="0" sldId="257"/>
            <ac:spMk id="33" creationId="{00000000-0000-0000-0000-000000000000}"/>
          </ac:spMkLst>
        </pc:spChg>
        <pc:spChg chg="mod">
          <ac:chgData name="Eddie Hall" userId="S::eh1260@usnh.edu::a1c2a7d6-8081-4e38-80f3-03efb3ecc15c" providerId="AD" clId="Web-{83F9F464-E010-E9D4-4BC1-DF32B3EB36F4}" dt="2025-04-11T18:45:16.603" v="226" actId="1076"/>
          <ac:spMkLst>
            <pc:docMk/>
            <pc:sldMk cId="0" sldId="257"/>
            <ac:spMk id="50" creationId="{00000000-0000-0000-0000-000000000000}"/>
          </ac:spMkLst>
        </pc:spChg>
        <pc:graphicFrameChg chg="mod modGraphic">
          <ac:chgData name="Eddie Hall" userId="S::eh1260@usnh.edu::a1c2a7d6-8081-4e38-80f3-03efb3ecc15c" providerId="AD" clId="Web-{83F9F464-E010-E9D4-4BC1-DF32B3EB36F4}" dt="2025-04-11T18:31:28.031" v="24"/>
          <ac:graphicFrameMkLst>
            <pc:docMk/>
            <pc:sldMk cId="0" sldId="257"/>
            <ac:graphicFrameMk id="3" creationId="{6BA12EAC-7F36-F6AC-403B-C4FEFD6AAB00}"/>
          </ac:graphicFrameMkLst>
        </pc:graphicFrameChg>
        <pc:picChg chg="del mod">
          <ac:chgData name="Eddie Hall" userId="S::eh1260@usnh.edu::a1c2a7d6-8081-4e38-80f3-03efb3ecc15c" providerId="AD" clId="Web-{83F9F464-E010-E9D4-4BC1-DF32B3EB36F4}" dt="2025-04-11T19:03:52.414" v="475"/>
          <ac:picMkLst>
            <pc:docMk/>
            <pc:sldMk cId="0" sldId="257"/>
            <ac:picMk id="13" creationId="{E8363F60-28DB-7547-F86E-E81AAA6D9007}"/>
          </ac:picMkLst>
        </pc:picChg>
        <pc:picChg chg="mod">
          <ac:chgData name="Eddie Hall" userId="S::eh1260@usnh.edu::a1c2a7d6-8081-4e38-80f3-03efb3ecc15c" providerId="AD" clId="Web-{83F9F464-E010-E9D4-4BC1-DF32B3EB36F4}" dt="2025-04-11T18:30:05.885" v="9" actId="1076"/>
          <ac:picMkLst>
            <pc:docMk/>
            <pc:sldMk cId="0" sldId="257"/>
            <ac:picMk id="16" creationId="{00000000-0000-0000-0000-000000000000}"/>
          </ac:picMkLst>
        </pc:picChg>
        <pc:picChg chg="add del mod">
          <ac:chgData name="Eddie Hall" userId="S::eh1260@usnh.edu::a1c2a7d6-8081-4e38-80f3-03efb3ecc15c" providerId="AD" clId="Web-{83F9F464-E010-E9D4-4BC1-DF32B3EB36F4}" dt="2025-04-11T18:57:17.903" v="457"/>
          <ac:picMkLst>
            <pc:docMk/>
            <pc:sldMk cId="0" sldId="257"/>
            <ac:picMk id="17" creationId="{DE2E7671-A8B8-7FCF-7F73-47B06ADBFC08}"/>
          </ac:picMkLst>
        </pc:picChg>
        <pc:picChg chg="add del mod">
          <ac:chgData name="Eddie Hall" userId="S::eh1260@usnh.edu::a1c2a7d6-8081-4e38-80f3-03efb3ecc15c" providerId="AD" clId="Web-{83F9F464-E010-E9D4-4BC1-DF32B3EB36F4}" dt="2025-04-11T18:57:39.467" v="461"/>
          <ac:picMkLst>
            <pc:docMk/>
            <pc:sldMk cId="0" sldId="257"/>
            <ac:picMk id="19" creationId="{4C0EB066-91CA-AB91-1515-0F179A4918A5}"/>
          </ac:picMkLst>
        </pc:picChg>
        <pc:picChg chg="add del mod">
          <ac:chgData name="Eddie Hall" userId="S::eh1260@usnh.edu::a1c2a7d6-8081-4e38-80f3-03efb3ecc15c" providerId="AD" clId="Web-{83F9F464-E010-E9D4-4BC1-DF32B3EB36F4}" dt="2025-04-11T19:05:10.013" v="480"/>
          <ac:picMkLst>
            <pc:docMk/>
            <pc:sldMk cId="0" sldId="257"/>
            <ac:picMk id="20" creationId="{B982E322-B60C-2C7E-D4D7-823CFEC34F18}"/>
          </ac:picMkLst>
        </pc:picChg>
        <pc:picChg chg="add mod">
          <ac:chgData name="Eddie Hall" userId="S::eh1260@usnh.edu::a1c2a7d6-8081-4e38-80f3-03efb3ecc15c" providerId="AD" clId="Web-{83F9F464-E010-E9D4-4BC1-DF32B3EB36F4}" dt="2025-04-11T19:55:21.771" v="489" actId="1076"/>
          <ac:picMkLst>
            <pc:docMk/>
            <pc:sldMk cId="0" sldId="257"/>
            <ac:picMk id="21" creationId="{3038DD26-54A5-3437-EAF6-AE97DC4F9EEA}"/>
          </ac:picMkLst>
        </pc:picChg>
        <pc:picChg chg="add mod">
          <ac:chgData name="Eddie Hall" userId="S::eh1260@usnh.edu::a1c2a7d6-8081-4e38-80f3-03efb3ecc15c" providerId="AD" clId="Web-{83F9F464-E010-E9D4-4BC1-DF32B3EB36F4}" dt="2025-04-11T19:05:37.156" v="485" actId="14100"/>
          <ac:picMkLst>
            <pc:docMk/>
            <pc:sldMk cId="0" sldId="257"/>
            <ac:picMk id="22" creationId="{E25D53F8-5FE4-BFF0-1B85-0904C09A216D}"/>
          </ac:picMkLst>
        </pc:picChg>
      </pc:sldChg>
      <pc:sldChg chg="new del">
        <pc:chgData name="Eddie Hall" userId="S::eh1260@usnh.edu::a1c2a7d6-8081-4e38-80f3-03efb3ecc15c" providerId="AD" clId="Web-{83F9F464-E010-E9D4-4BC1-DF32B3EB36F4}" dt="2025-04-11T18:57:25.638" v="459"/>
        <pc:sldMkLst>
          <pc:docMk/>
          <pc:sldMk cId="466916142" sldId="259"/>
        </pc:sldMkLst>
      </pc:sldChg>
    </pc:docChg>
  </pc:docChgLst>
  <pc:docChgLst>
    <pc:chgData name="Adam Vachon" userId="S::amv1100@usnh.edu::d60b6879-91a5-45c8-aafa-cbe743b484f1" providerId="AD" clId="Web-{0841D754-47A1-AA74-85F7-6B6141AA73BB}"/>
    <pc:docChg chg="modSld">
      <pc:chgData name="Adam Vachon" userId="S::amv1100@usnh.edu::d60b6879-91a5-45c8-aafa-cbe743b484f1" providerId="AD" clId="Web-{0841D754-47A1-AA74-85F7-6B6141AA73BB}" dt="2025-04-13T16:40:08.847" v="4"/>
      <pc:docMkLst>
        <pc:docMk/>
      </pc:docMkLst>
      <pc:sldChg chg="modSp">
        <pc:chgData name="Adam Vachon" userId="S::amv1100@usnh.edu::d60b6879-91a5-45c8-aafa-cbe743b484f1" providerId="AD" clId="Web-{0841D754-47A1-AA74-85F7-6B6141AA73BB}" dt="2025-04-13T16:40:08.847" v="4"/>
        <pc:sldMkLst>
          <pc:docMk/>
          <pc:sldMk cId="0" sldId="257"/>
        </pc:sldMkLst>
        <pc:spChg chg="mod">
          <ac:chgData name="Adam Vachon" userId="S::amv1100@usnh.edu::d60b6879-91a5-45c8-aafa-cbe743b484f1" providerId="AD" clId="Web-{0841D754-47A1-AA74-85F7-6B6141AA73BB}" dt="2025-04-13T16:40:08.847" v="4"/>
          <ac:spMkLst>
            <pc:docMk/>
            <pc:sldMk cId="0" sldId="257"/>
            <ac:spMk id="27" creationId="{00000000-0000-0000-0000-000000000000}"/>
          </ac:spMkLst>
        </pc:spChg>
      </pc:sldChg>
    </pc:docChg>
  </pc:docChgLst>
  <pc:docChgLst>
    <pc:chgData name="Eddie Hall" userId="S::eh1260@usnh.edu::a1c2a7d6-8081-4e38-80f3-03efb3ecc15c" providerId="AD" clId="Web-{01E1256A-B2A8-E722-1BD6-E247B2BB9960}"/>
    <pc:docChg chg="modSld">
      <pc:chgData name="Eddie Hall" userId="S::eh1260@usnh.edu::a1c2a7d6-8081-4e38-80f3-03efb3ecc15c" providerId="AD" clId="Web-{01E1256A-B2A8-E722-1BD6-E247B2BB9960}" dt="2025-04-18T00:14:33.538" v="23" actId="1076"/>
      <pc:docMkLst>
        <pc:docMk/>
      </pc:docMkLst>
      <pc:sldChg chg="modSp">
        <pc:chgData name="Eddie Hall" userId="S::eh1260@usnh.edu::a1c2a7d6-8081-4e38-80f3-03efb3ecc15c" providerId="AD" clId="Web-{01E1256A-B2A8-E722-1BD6-E247B2BB9960}" dt="2025-04-18T00:14:33.538" v="23" actId="1076"/>
        <pc:sldMkLst>
          <pc:docMk/>
          <pc:sldMk cId="0" sldId="257"/>
        </pc:sldMkLst>
        <pc:spChg chg="mod">
          <ac:chgData name="Eddie Hall" userId="S::eh1260@usnh.edu::a1c2a7d6-8081-4e38-80f3-03efb3ecc15c" providerId="AD" clId="Web-{01E1256A-B2A8-E722-1BD6-E247B2BB9960}" dt="2025-04-18T00:14:33.538" v="23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Eddie Hall" userId="S::eh1260@usnh.edu::a1c2a7d6-8081-4e38-80f3-03efb3ecc15c" providerId="AD" clId="Web-{01E1256A-B2A8-E722-1BD6-E247B2BB9960}" dt="2025-04-18T00:12:44.018" v="16" actId="14100"/>
          <ac:spMkLst>
            <pc:docMk/>
            <pc:sldMk cId="0" sldId="257"/>
            <ac:spMk id="10" creationId="{00000000-0000-0000-0000-000000000000}"/>
          </ac:spMkLst>
        </pc:spChg>
        <pc:spChg chg="mod">
          <ac:chgData name="Eddie Hall" userId="S::eh1260@usnh.edu::a1c2a7d6-8081-4e38-80f3-03efb3ecc15c" providerId="AD" clId="Web-{01E1256A-B2A8-E722-1BD6-E247B2BB9960}" dt="2025-04-18T00:13:20.504" v="17" actId="14100"/>
          <ac:spMkLst>
            <pc:docMk/>
            <pc:sldMk cId="0" sldId="257"/>
            <ac:spMk id="24" creationId="{BD62FC4D-B11D-9598-456B-C2D7223AD511}"/>
          </ac:spMkLst>
        </pc:spChg>
        <pc:spChg chg="mod">
          <ac:chgData name="Eddie Hall" userId="S::eh1260@usnh.edu::a1c2a7d6-8081-4e38-80f3-03efb3ecc15c" providerId="AD" clId="Web-{01E1256A-B2A8-E722-1BD6-E247B2BB9960}" dt="2025-04-18T00:12:25.705" v="15" actId="20577"/>
          <ac:spMkLst>
            <pc:docMk/>
            <pc:sldMk cId="0" sldId="257"/>
            <ac:spMk id="27" creationId="{00000000-0000-0000-0000-000000000000}"/>
          </ac:spMkLst>
        </pc:spChg>
        <pc:spChg chg="mod">
          <ac:chgData name="Eddie Hall" userId="S::eh1260@usnh.edu::a1c2a7d6-8081-4e38-80f3-03efb3ecc15c" providerId="AD" clId="Web-{01E1256A-B2A8-E722-1BD6-E247B2BB9960}" dt="2025-04-18T00:14:05.006" v="20" actId="14100"/>
          <ac:spMkLst>
            <pc:docMk/>
            <pc:sldMk cId="0" sldId="257"/>
            <ac:spMk id="28" creationId="{00000000-0000-0000-0000-000000000000}"/>
          </ac:spMkLst>
        </pc:spChg>
        <pc:picChg chg="mod">
          <ac:chgData name="Eddie Hall" userId="S::eh1260@usnh.edu::a1c2a7d6-8081-4e38-80f3-03efb3ecc15c" providerId="AD" clId="Web-{01E1256A-B2A8-E722-1BD6-E247B2BB9960}" dt="2025-04-18T00:13:28.332" v="18" actId="14100"/>
          <ac:picMkLst>
            <pc:docMk/>
            <pc:sldMk cId="0" sldId="257"/>
            <ac:picMk id="25" creationId="{7CD5A49B-219D-C36D-9DCB-C739A672BE49}"/>
          </ac:picMkLst>
        </pc:picChg>
      </pc:sldChg>
    </pc:docChg>
  </pc:docChgLst>
  <pc:docChgLst>
    <pc:chgData name="Eddie Hall" userId="S::eh1260@usnh.edu::a1c2a7d6-8081-4e38-80f3-03efb3ecc15c" providerId="AD" clId="Web-{5DAE5ABE-E759-5C48-8A16-3F178637CCA1}"/>
    <pc:docChg chg="mod delSld modSld">
      <pc:chgData name="Eddie Hall" userId="S::eh1260@usnh.edu::a1c2a7d6-8081-4e38-80f3-03efb3ecc15c" providerId="AD" clId="Web-{5DAE5ABE-E759-5C48-8A16-3F178637CCA1}" dt="2025-04-17T13:46:31.643" v="31"/>
      <pc:docMkLst>
        <pc:docMk/>
      </pc:docMkLst>
      <pc:sldChg chg="modSp">
        <pc:chgData name="Eddie Hall" userId="S::eh1260@usnh.edu::a1c2a7d6-8081-4e38-80f3-03efb3ecc15c" providerId="AD" clId="Web-{5DAE5ABE-E759-5C48-8A16-3F178637CCA1}" dt="2025-04-17T13:45:25.391" v="30" actId="1076"/>
        <pc:sldMkLst>
          <pc:docMk/>
          <pc:sldMk cId="0" sldId="257"/>
        </pc:sldMkLst>
        <pc:spChg chg="mod">
          <ac:chgData name="Eddie Hall" userId="S::eh1260@usnh.edu::a1c2a7d6-8081-4e38-80f3-03efb3ecc15c" providerId="AD" clId="Web-{5DAE5ABE-E759-5C48-8A16-3F178637CCA1}" dt="2025-04-17T13:45:25.391" v="30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Eddie Hall" userId="S::eh1260@usnh.edu::a1c2a7d6-8081-4e38-80f3-03efb3ecc15c" providerId="AD" clId="Web-{5DAE5ABE-E759-5C48-8A16-3F178637CCA1}" dt="2025-04-17T13:44:23.873" v="23" actId="20577"/>
          <ac:spMkLst>
            <pc:docMk/>
            <pc:sldMk cId="0" sldId="257"/>
            <ac:spMk id="19" creationId="{C2AAD6FE-1698-B001-8A77-1E4FCA3C6442}"/>
          </ac:spMkLst>
        </pc:spChg>
        <pc:spChg chg="mod">
          <ac:chgData name="Eddie Hall" userId="S::eh1260@usnh.edu::a1c2a7d6-8081-4e38-80f3-03efb3ecc15c" providerId="AD" clId="Web-{5DAE5ABE-E759-5C48-8A16-3F178637CCA1}" dt="2025-04-17T13:45:19.937" v="29" actId="1076"/>
          <ac:spMkLst>
            <pc:docMk/>
            <pc:sldMk cId="0" sldId="257"/>
            <ac:spMk id="27" creationId="{00000000-0000-0000-0000-000000000000}"/>
          </ac:spMkLst>
        </pc:spChg>
        <pc:spChg chg="mod">
          <ac:chgData name="Eddie Hall" userId="S::eh1260@usnh.edu::a1c2a7d6-8081-4e38-80f3-03efb3ecc15c" providerId="AD" clId="Web-{5DAE5ABE-E759-5C48-8A16-3F178637CCA1}" dt="2025-04-17T13:45:02.859" v="28" actId="20577"/>
          <ac:spMkLst>
            <pc:docMk/>
            <pc:sldMk cId="0" sldId="257"/>
            <ac:spMk id="46" creationId="{00000000-0000-0000-0000-000000000000}"/>
          </ac:spMkLst>
        </pc:spChg>
        <pc:graphicFrameChg chg="mod modGraphic">
          <ac:chgData name="Eddie Hall" userId="S::eh1260@usnh.edu::a1c2a7d6-8081-4e38-80f3-03efb3ecc15c" providerId="AD" clId="Web-{5DAE5ABE-E759-5C48-8A16-3F178637CCA1}" dt="2025-04-17T13:25:41.418" v="8"/>
          <ac:graphicFrameMkLst>
            <pc:docMk/>
            <pc:sldMk cId="0" sldId="257"/>
            <ac:graphicFrameMk id="3" creationId="{6BA12EAC-7F36-F6AC-403B-C4FEFD6AAB00}"/>
          </ac:graphicFrameMkLst>
        </pc:graphicFrameChg>
      </pc:sldChg>
      <pc:sldChg chg="del">
        <pc:chgData name="Eddie Hall" userId="S::eh1260@usnh.edu::a1c2a7d6-8081-4e38-80f3-03efb3ecc15c" providerId="AD" clId="Web-{5DAE5ABE-E759-5C48-8A16-3F178637CCA1}" dt="2025-04-17T13:46:31.643" v="31"/>
        <pc:sldMkLst>
          <pc:docMk/>
          <pc:sldMk cId="2706512129" sldId="258"/>
        </pc:sldMkLst>
      </pc:sldChg>
    </pc:docChg>
  </pc:docChgLst>
  <pc:docChgLst>
    <pc:chgData name="Adam Vachon" userId="S::amv1100@usnh.edu::d60b6879-91a5-45c8-aafa-cbe743b484f1" providerId="AD" clId="Web-{33AC8FB8-6AC4-F6E6-B706-9046089DD247}"/>
    <pc:docChg chg="modSld">
      <pc:chgData name="Adam Vachon" userId="S::amv1100@usnh.edu::d60b6879-91a5-45c8-aafa-cbe743b484f1" providerId="AD" clId="Web-{33AC8FB8-6AC4-F6E6-B706-9046089DD247}" dt="2025-04-15T18:30:20.944" v="233" actId="1076"/>
      <pc:docMkLst>
        <pc:docMk/>
      </pc:docMkLst>
      <pc:sldChg chg="addSp modSp">
        <pc:chgData name="Adam Vachon" userId="S::amv1100@usnh.edu::d60b6879-91a5-45c8-aafa-cbe743b484f1" providerId="AD" clId="Web-{33AC8FB8-6AC4-F6E6-B706-9046089DD247}" dt="2025-04-15T18:30:20.944" v="233" actId="1076"/>
        <pc:sldMkLst>
          <pc:docMk/>
          <pc:sldMk cId="0" sldId="257"/>
        </pc:sldMkLst>
        <pc:spChg chg="add mod">
          <ac:chgData name="Adam Vachon" userId="S::amv1100@usnh.edu::d60b6879-91a5-45c8-aafa-cbe743b484f1" providerId="AD" clId="Web-{33AC8FB8-6AC4-F6E6-B706-9046089DD247}" dt="2025-04-15T18:26:43.475" v="190" actId="14100"/>
          <ac:spMkLst>
            <pc:docMk/>
            <pc:sldMk cId="0" sldId="257"/>
            <ac:spMk id="2" creationId="{EBA60D79-4542-A958-6D4C-879CED7F2808}"/>
          </ac:spMkLst>
        </pc:spChg>
        <pc:spChg chg="mod">
          <ac:chgData name="Adam Vachon" userId="S::amv1100@usnh.edu::d60b6879-91a5-45c8-aafa-cbe743b484f1" providerId="AD" clId="Web-{33AC8FB8-6AC4-F6E6-B706-9046089DD247}" dt="2025-04-15T18:24:58.725" v="187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Adam Vachon" userId="S::amv1100@usnh.edu::d60b6879-91a5-45c8-aafa-cbe743b484f1" providerId="AD" clId="Web-{33AC8FB8-6AC4-F6E6-B706-9046089DD247}" dt="2025-04-15T18:30:20.897" v="232" actId="1076"/>
          <ac:spMkLst>
            <pc:docMk/>
            <pc:sldMk cId="0" sldId="257"/>
            <ac:spMk id="15" creationId="{D5E9D654-B8EC-6289-61F5-5B5CAF8DCBEB}"/>
          </ac:spMkLst>
        </pc:spChg>
        <pc:spChg chg="mod">
          <ac:chgData name="Adam Vachon" userId="S::amv1100@usnh.edu::d60b6879-91a5-45c8-aafa-cbe743b484f1" providerId="AD" clId="Web-{33AC8FB8-6AC4-F6E6-B706-9046089DD247}" dt="2025-04-15T18:30:20.944" v="233" actId="1076"/>
          <ac:spMkLst>
            <pc:docMk/>
            <pc:sldMk cId="0" sldId="257"/>
            <ac:spMk id="19" creationId="{C2AAD6FE-1698-B001-8A77-1E4FCA3C6442}"/>
          </ac:spMkLst>
        </pc:spChg>
        <pc:graphicFrameChg chg="mod modGraphic">
          <ac:chgData name="Adam Vachon" userId="S::amv1100@usnh.edu::d60b6879-91a5-45c8-aafa-cbe743b484f1" providerId="AD" clId="Web-{33AC8FB8-6AC4-F6E6-B706-9046089DD247}" dt="2025-04-15T18:30:12.147" v="231"/>
          <ac:graphicFrameMkLst>
            <pc:docMk/>
            <pc:sldMk cId="0" sldId="257"/>
            <ac:graphicFrameMk id="3" creationId="{6BA12EAC-7F36-F6AC-403B-C4FEFD6AAB00}"/>
          </ac:graphicFrameMkLst>
        </pc:graphicFrameChg>
        <pc:picChg chg="add mod">
          <ac:chgData name="Adam Vachon" userId="S::amv1100@usnh.edu::d60b6879-91a5-45c8-aafa-cbe743b484f1" providerId="AD" clId="Web-{33AC8FB8-6AC4-F6E6-B706-9046089DD247}" dt="2025-04-15T18:20:12.382" v="46" actId="1076"/>
          <ac:picMkLst>
            <pc:docMk/>
            <pc:sldMk cId="0" sldId="257"/>
            <ac:picMk id="13" creationId="{B4DCE82F-1402-6834-D2EB-9D9E0F08081C}"/>
          </ac:picMkLst>
        </pc:picChg>
        <pc:picChg chg="mod">
          <ac:chgData name="Adam Vachon" userId="S::amv1100@usnh.edu::d60b6879-91a5-45c8-aafa-cbe743b484f1" providerId="AD" clId="Web-{33AC8FB8-6AC4-F6E6-B706-9046089DD247}" dt="2025-04-15T18:27:11.272" v="191" actId="14100"/>
          <ac:picMkLst>
            <pc:docMk/>
            <pc:sldMk cId="0" sldId="257"/>
            <ac:picMk id="21" creationId="{3038DD26-54A5-3437-EAF6-AE97DC4F9EEA}"/>
          </ac:picMkLst>
        </pc:picChg>
      </pc:sldChg>
    </pc:docChg>
  </pc:docChgLst>
  <pc:docChgLst>
    <pc:chgData name="Eddie Hall" userId="S::eh1260@usnh.edu::a1c2a7d6-8081-4e38-80f3-03efb3ecc15c" providerId="AD" clId="Web-{9F92737F-8223-E374-2E46-635935CD89BF}"/>
    <pc:docChg chg="modSld">
      <pc:chgData name="Eddie Hall" userId="S::eh1260@usnh.edu::a1c2a7d6-8081-4e38-80f3-03efb3ecc15c" providerId="AD" clId="Web-{9F92737F-8223-E374-2E46-635935CD89BF}" dt="2025-04-04T20:19:44.436" v="1153" actId="20577"/>
      <pc:docMkLst>
        <pc:docMk/>
      </pc:docMkLst>
      <pc:sldChg chg="addSp delSp modSp">
        <pc:chgData name="Eddie Hall" userId="S::eh1260@usnh.edu::a1c2a7d6-8081-4e38-80f3-03efb3ecc15c" providerId="AD" clId="Web-{9F92737F-8223-E374-2E46-635935CD89BF}" dt="2025-04-04T20:19:44.436" v="1153" actId="20577"/>
        <pc:sldMkLst>
          <pc:docMk/>
          <pc:sldMk cId="0" sldId="257"/>
        </pc:sldMkLst>
        <pc:spChg chg="mod">
          <ac:chgData name="Eddie Hall" userId="S::eh1260@usnh.edu::a1c2a7d6-8081-4e38-80f3-03efb3ecc15c" providerId="AD" clId="Web-{9F92737F-8223-E374-2E46-635935CD89BF}" dt="2025-04-04T18:58:41.574" v="55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19:35:37.835" v="317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19:13:12.393" v="247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19:35:06.272" v="309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19:42:13.908" v="360" actId="14100"/>
          <ac:spMkLst>
            <pc:docMk/>
            <pc:sldMk cId="0" sldId="257"/>
            <ac:spMk id="10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19:59:43.732" v="684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19:53:20.504" v="457" actId="20577"/>
          <ac:spMkLst>
            <pc:docMk/>
            <pc:sldMk cId="0" sldId="257"/>
            <ac:spMk id="12" creationId="{00000000-0000-0000-0000-000000000000}"/>
          </ac:spMkLst>
        </pc:spChg>
        <pc:spChg chg="del mod">
          <ac:chgData name="Eddie Hall" userId="S::eh1260@usnh.edu::a1c2a7d6-8081-4e38-80f3-03efb3ecc15c" providerId="AD" clId="Web-{9F92737F-8223-E374-2E46-635935CD89BF}" dt="2025-04-04T19:30:02.123" v="284"/>
          <ac:spMkLst>
            <pc:docMk/>
            <pc:sldMk cId="0" sldId="257"/>
            <ac:spMk id="17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20:19:44.436" v="1153" actId="20577"/>
          <ac:spMkLst>
            <pc:docMk/>
            <pc:sldMk cId="0" sldId="257"/>
            <ac:spMk id="18" creationId="{00000000-0000-0000-0000-000000000000}"/>
          </ac:spMkLst>
        </pc:spChg>
        <pc:spChg chg="del mod">
          <ac:chgData name="Eddie Hall" userId="S::eh1260@usnh.edu::a1c2a7d6-8081-4e38-80f3-03efb3ecc15c" providerId="AD" clId="Web-{9F92737F-8223-E374-2E46-635935CD89BF}" dt="2025-04-04T19:41:11.188" v="327"/>
          <ac:spMkLst>
            <pc:docMk/>
            <pc:sldMk cId="0" sldId="257"/>
            <ac:spMk id="25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20:06:30.821" v="1008" actId="20577"/>
          <ac:spMkLst>
            <pc:docMk/>
            <pc:sldMk cId="0" sldId="257"/>
            <ac:spMk id="27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19:29:28.309" v="276" actId="20577"/>
          <ac:spMkLst>
            <pc:docMk/>
            <pc:sldMk cId="0" sldId="257"/>
            <ac:spMk id="28" creationId="{00000000-0000-0000-0000-000000000000}"/>
          </ac:spMkLst>
        </pc:spChg>
        <pc:spChg chg="add del mod">
          <ac:chgData name="Eddie Hall" userId="S::eh1260@usnh.edu::a1c2a7d6-8081-4e38-80f3-03efb3ecc15c" providerId="AD" clId="Web-{9F92737F-8223-E374-2E46-635935CD89BF}" dt="2025-04-04T19:47:42.167" v="370" actId="20577"/>
          <ac:spMkLst>
            <pc:docMk/>
            <pc:sldMk cId="0" sldId="257"/>
            <ac:spMk id="32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19:48:35.856" v="403" actId="20577"/>
          <ac:spMkLst>
            <pc:docMk/>
            <pc:sldMk cId="0" sldId="257"/>
            <ac:spMk id="33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18:59:41.544" v="77" actId="20577"/>
          <ac:spMkLst>
            <pc:docMk/>
            <pc:sldMk cId="0" sldId="257"/>
            <ac:spMk id="46" creationId="{00000000-0000-0000-0000-000000000000}"/>
          </ac:spMkLst>
        </pc:spChg>
        <pc:spChg chg="mod">
          <ac:chgData name="Eddie Hall" userId="S::eh1260@usnh.edu::a1c2a7d6-8081-4e38-80f3-03efb3ecc15c" providerId="AD" clId="Web-{9F92737F-8223-E374-2E46-635935CD89BF}" dt="2025-04-04T20:02:48.753" v="794" actId="20577"/>
          <ac:spMkLst>
            <pc:docMk/>
            <pc:sldMk cId="0" sldId="257"/>
            <ac:spMk id="50" creationId="{00000000-0000-0000-0000-000000000000}"/>
          </ac:spMkLst>
        </pc:spChg>
        <pc:graphicFrameChg chg="add mod modGraphic">
          <ac:chgData name="Eddie Hall" userId="S::eh1260@usnh.edu::a1c2a7d6-8081-4e38-80f3-03efb3ecc15c" providerId="AD" clId="Web-{9F92737F-8223-E374-2E46-635935CD89BF}" dt="2025-04-04T19:42:43.534" v="363"/>
          <ac:graphicFrameMkLst>
            <pc:docMk/>
            <pc:sldMk cId="0" sldId="257"/>
            <ac:graphicFrameMk id="3" creationId="{6BA12EAC-7F36-F6AC-403B-C4FEFD6AAB00}"/>
          </ac:graphicFrameMkLst>
        </pc:graphicFrameChg>
        <pc:picChg chg="add mod">
          <ac:chgData name="Eddie Hall" userId="S::eh1260@usnh.edu::a1c2a7d6-8081-4e38-80f3-03efb3ecc15c" providerId="AD" clId="Web-{9F92737F-8223-E374-2E46-635935CD89BF}" dt="2025-04-04T19:48:03.683" v="373" actId="14100"/>
          <ac:picMkLst>
            <pc:docMk/>
            <pc:sldMk cId="0" sldId="257"/>
            <ac:picMk id="13" creationId="{E8363F60-28DB-7547-F86E-E81AAA6D9007}"/>
          </ac:picMkLst>
        </pc:picChg>
        <pc:picChg chg="add mod">
          <ac:chgData name="Eddie Hall" userId="S::eh1260@usnh.edu::a1c2a7d6-8081-4e38-80f3-03efb3ecc15c" providerId="AD" clId="Web-{9F92737F-8223-E374-2E46-635935CD89BF}" dt="2025-04-04T19:57:18.588" v="524" actId="14100"/>
          <ac:picMkLst>
            <pc:docMk/>
            <pc:sldMk cId="0" sldId="257"/>
            <ac:picMk id="14" creationId="{55C91CF6-EDE9-EFCB-E749-964D6CD745E8}"/>
          </ac:picMkLst>
        </pc:picChg>
        <pc:picChg chg="del">
          <ac:chgData name="Eddie Hall" userId="S::eh1260@usnh.edu::a1c2a7d6-8081-4e38-80f3-03efb3ecc15c" providerId="AD" clId="Web-{9F92737F-8223-E374-2E46-635935CD89BF}" dt="2025-04-04T19:01:48.485" v="139"/>
          <ac:picMkLst>
            <pc:docMk/>
            <pc:sldMk cId="0" sldId="257"/>
            <ac:picMk id="30" creationId="{00000000-0000-0000-0000-000000000000}"/>
          </ac:picMkLst>
        </pc:picChg>
        <pc:picChg chg="del">
          <ac:chgData name="Eddie Hall" userId="S::eh1260@usnh.edu::a1c2a7d6-8081-4e38-80f3-03efb3ecc15c" providerId="AD" clId="Web-{9F92737F-8223-E374-2E46-635935CD89BF}" dt="2025-04-04T19:01:56.282" v="142"/>
          <ac:picMkLst>
            <pc:docMk/>
            <pc:sldMk cId="0" sldId="257"/>
            <ac:picMk id="31" creationId="{00000000-0000-0000-0000-000000000000}"/>
          </ac:picMkLst>
        </pc:picChg>
        <pc:picChg chg="del">
          <ac:chgData name="Eddie Hall" userId="S::eh1260@usnh.edu::a1c2a7d6-8081-4e38-80f3-03efb3ecc15c" providerId="AD" clId="Web-{9F92737F-8223-E374-2E46-635935CD89BF}" dt="2025-04-04T19:01:54.360" v="141"/>
          <ac:picMkLst>
            <pc:docMk/>
            <pc:sldMk cId="0" sldId="257"/>
            <ac:picMk id="35" creationId="{00000000-0000-0000-0000-000000000000}"/>
          </ac:picMkLst>
        </pc:picChg>
        <pc:picChg chg="del">
          <ac:chgData name="Eddie Hall" userId="S::eh1260@usnh.edu::a1c2a7d6-8081-4e38-80f3-03efb3ecc15c" providerId="AD" clId="Web-{9F92737F-8223-E374-2E46-635935CD89BF}" dt="2025-04-04T19:26:00.616" v="254"/>
          <ac:picMkLst>
            <pc:docMk/>
            <pc:sldMk cId="0" sldId="257"/>
            <ac:picMk id="1026" creationId="{00000000-0000-0000-0000-000000000000}"/>
          </ac:picMkLst>
        </pc:picChg>
      </pc:sldChg>
    </pc:docChg>
  </pc:docChgLst>
  <pc:docChgLst>
    <pc:chgData name="Adam Vachon" userId="S::amv1100@usnh.edu::d60b6879-91a5-45c8-aafa-cbe743b484f1" providerId="AD" clId="Web-{6C4859AD-96F0-965C-C559-9095FFF0C62B}"/>
    <pc:docChg chg="mod modSld">
      <pc:chgData name="Adam Vachon" userId="S::amv1100@usnh.edu::d60b6879-91a5-45c8-aafa-cbe743b484f1" providerId="AD" clId="Web-{6C4859AD-96F0-965C-C559-9095FFF0C62B}" dt="2025-04-11T20:06:47.063" v="7"/>
      <pc:docMkLst>
        <pc:docMk/>
      </pc:docMkLst>
      <pc:sldChg chg="modSp">
        <pc:chgData name="Adam Vachon" userId="S::amv1100@usnh.edu::d60b6879-91a5-45c8-aafa-cbe743b484f1" providerId="AD" clId="Web-{6C4859AD-96F0-965C-C559-9095FFF0C62B}" dt="2025-04-11T20:05:43.750" v="6" actId="1076"/>
        <pc:sldMkLst>
          <pc:docMk/>
          <pc:sldMk cId="0" sldId="257"/>
        </pc:sldMkLst>
        <pc:spChg chg="mod">
          <ac:chgData name="Adam Vachon" userId="S::amv1100@usnh.edu::d60b6879-91a5-45c8-aafa-cbe743b484f1" providerId="AD" clId="Web-{6C4859AD-96F0-965C-C559-9095FFF0C62B}" dt="2025-04-11T20:05:16.468" v="3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Adam Vachon" userId="S::amv1100@usnh.edu::d60b6879-91a5-45c8-aafa-cbe743b484f1" providerId="AD" clId="Web-{6C4859AD-96F0-965C-C559-9095FFF0C62B}" dt="2025-04-11T20:05:43.750" v="6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dam Vachon" userId="S::amv1100@usnh.edu::d60b6879-91a5-45c8-aafa-cbe743b484f1" providerId="AD" clId="Web-{6C4859AD-96F0-965C-C559-9095FFF0C62B}" dt="2025-04-11T20:05:08.030" v="2" actId="20577"/>
          <ac:spMkLst>
            <pc:docMk/>
            <pc:sldMk cId="0" sldId="257"/>
            <ac:spMk id="46" creationId="{00000000-0000-0000-0000-000000000000}"/>
          </ac:spMkLst>
        </pc:spChg>
      </pc:sldChg>
    </pc:docChg>
  </pc:docChgLst>
  <pc:docChgLst>
    <pc:chgData name="Adam Vachon" userId="S::amv1100@usnh.edu::d60b6879-91a5-45c8-aafa-cbe743b484f1" providerId="AD" clId="Web-{6F699CB1-AB11-EC93-BF09-9288F81C0B80}"/>
    <pc:docChg chg="modSld">
      <pc:chgData name="Adam Vachon" userId="S::amv1100@usnh.edu::d60b6879-91a5-45c8-aafa-cbe743b484f1" providerId="AD" clId="Web-{6F699CB1-AB11-EC93-BF09-9288F81C0B80}" dt="2025-04-17T14:12:34.323" v="619" actId="1076"/>
      <pc:docMkLst>
        <pc:docMk/>
      </pc:docMkLst>
      <pc:sldChg chg="addSp delSp modSp">
        <pc:chgData name="Adam Vachon" userId="S::amv1100@usnh.edu::d60b6879-91a5-45c8-aafa-cbe743b484f1" providerId="AD" clId="Web-{6F699CB1-AB11-EC93-BF09-9288F81C0B80}" dt="2025-04-17T14:12:34.323" v="619" actId="1076"/>
        <pc:sldMkLst>
          <pc:docMk/>
          <pc:sldMk cId="0" sldId="257"/>
        </pc:sldMkLst>
        <pc:spChg chg="mod">
          <ac:chgData name="Adam Vachon" userId="S::amv1100@usnh.edu::d60b6879-91a5-45c8-aafa-cbe743b484f1" providerId="AD" clId="Web-{6F699CB1-AB11-EC93-BF09-9288F81C0B80}" dt="2025-04-17T14:05:57.103" v="401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Adam Vachon" userId="S::amv1100@usnh.edu::d60b6879-91a5-45c8-aafa-cbe743b484f1" providerId="AD" clId="Web-{6F699CB1-AB11-EC93-BF09-9288F81C0B80}" dt="2025-04-17T14:02:15.791" v="263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Adam Vachon" userId="S::amv1100@usnh.edu::d60b6879-91a5-45c8-aafa-cbe743b484f1" providerId="AD" clId="Web-{6F699CB1-AB11-EC93-BF09-9288F81C0B80}" dt="2025-04-17T14:03:36.228" v="278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Adam Vachon" userId="S::amv1100@usnh.edu::d60b6879-91a5-45c8-aafa-cbe743b484f1" providerId="AD" clId="Web-{6F699CB1-AB11-EC93-BF09-9288F81C0B80}" dt="2025-04-17T14:06:05.025" v="404" actId="20577"/>
          <ac:spMkLst>
            <pc:docMk/>
            <pc:sldMk cId="0" sldId="257"/>
            <ac:spMk id="12" creationId="{00000000-0000-0000-0000-000000000000}"/>
          </ac:spMkLst>
        </pc:spChg>
        <pc:spChg chg="add del mod">
          <ac:chgData name="Adam Vachon" userId="S::amv1100@usnh.edu::d60b6879-91a5-45c8-aafa-cbe743b484f1" providerId="AD" clId="Web-{6F699CB1-AB11-EC93-BF09-9288F81C0B80}" dt="2025-04-17T13:57:27.322" v="11"/>
          <ac:spMkLst>
            <pc:docMk/>
            <pc:sldMk cId="0" sldId="257"/>
            <ac:spMk id="17" creationId="{51C1E379-ADE0-E5DB-5A75-10110C367D03}"/>
          </ac:spMkLst>
        </pc:spChg>
        <pc:spChg chg="mod">
          <ac:chgData name="Adam Vachon" userId="S::amv1100@usnh.edu::d60b6879-91a5-45c8-aafa-cbe743b484f1" providerId="AD" clId="Web-{6F699CB1-AB11-EC93-BF09-9288F81C0B80}" dt="2025-04-17T14:03:36.291" v="279" actId="1076"/>
          <ac:spMkLst>
            <pc:docMk/>
            <pc:sldMk cId="0" sldId="257"/>
            <ac:spMk id="18" creationId="{00000000-0000-0000-0000-000000000000}"/>
          </ac:spMkLst>
        </pc:spChg>
        <pc:spChg chg="add mod">
          <ac:chgData name="Adam Vachon" userId="S::amv1100@usnh.edu::d60b6879-91a5-45c8-aafa-cbe743b484f1" providerId="AD" clId="Web-{6F699CB1-AB11-EC93-BF09-9288F81C0B80}" dt="2025-04-17T14:06:05.728" v="405" actId="20577"/>
          <ac:spMkLst>
            <pc:docMk/>
            <pc:sldMk cId="0" sldId="257"/>
            <ac:spMk id="20" creationId="{48778AA5-249D-AA04-33F6-2820693C63CD}"/>
          </ac:spMkLst>
        </pc:spChg>
        <pc:spChg chg="add mod">
          <ac:chgData name="Adam Vachon" userId="S::amv1100@usnh.edu::d60b6879-91a5-45c8-aafa-cbe743b484f1" providerId="AD" clId="Web-{6F699CB1-AB11-EC93-BF09-9288F81C0B80}" dt="2025-04-17T14:08:23.338" v="544" actId="20577"/>
          <ac:spMkLst>
            <pc:docMk/>
            <pc:sldMk cId="0" sldId="257"/>
            <ac:spMk id="23" creationId="{DB9C635B-9300-82F0-0250-948171D2CCA0}"/>
          </ac:spMkLst>
        </pc:spChg>
        <pc:spChg chg="add mod">
          <ac:chgData name="Adam Vachon" userId="S::amv1100@usnh.edu::d60b6879-91a5-45c8-aafa-cbe743b484f1" providerId="AD" clId="Web-{6F699CB1-AB11-EC93-BF09-9288F81C0B80}" dt="2025-04-17T14:11:22.072" v="590" actId="20577"/>
          <ac:spMkLst>
            <pc:docMk/>
            <pc:sldMk cId="0" sldId="257"/>
            <ac:spMk id="24" creationId="{BD62FC4D-B11D-9598-456B-C2D7223AD511}"/>
          </ac:spMkLst>
        </pc:spChg>
        <pc:spChg chg="mod">
          <ac:chgData name="Adam Vachon" userId="S::amv1100@usnh.edu::d60b6879-91a5-45c8-aafa-cbe743b484f1" providerId="AD" clId="Web-{6F699CB1-AB11-EC93-BF09-9288F81C0B80}" dt="2025-04-17T14:01:49.244" v="261" actId="1076"/>
          <ac:spMkLst>
            <pc:docMk/>
            <pc:sldMk cId="0" sldId="257"/>
            <ac:spMk id="27" creationId="{00000000-0000-0000-0000-000000000000}"/>
          </ac:spMkLst>
        </pc:spChg>
        <pc:spChg chg="add mod">
          <ac:chgData name="Adam Vachon" userId="S::amv1100@usnh.edu::d60b6879-91a5-45c8-aafa-cbe743b484f1" providerId="AD" clId="Web-{6F699CB1-AB11-EC93-BF09-9288F81C0B80}" dt="2025-04-17T14:12:34.323" v="619" actId="1076"/>
          <ac:spMkLst>
            <pc:docMk/>
            <pc:sldMk cId="0" sldId="257"/>
            <ac:spMk id="29" creationId="{E918F01B-842B-DB93-4574-55AA2B7404D5}"/>
          </ac:spMkLst>
        </pc:spChg>
        <pc:spChg chg="mod">
          <ac:chgData name="Adam Vachon" userId="S::amv1100@usnh.edu::d60b6879-91a5-45c8-aafa-cbe743b484f1" providerId="AD" clId="Web-{6F699CB1-AB11-EC93-BF09-9288F81C0B80}" dt="2025-04-17T14:07:14.275" v="441" actId="1076"/>
          <ac:spMkLst>
            <pc:docMk/>
            <pc:sldMk cId="0" sldId="257"/>
            <ac:spMk id="33" creationId="{00000000-0000-0000-0000-000000000000}"/>
          </ac:spMkLst>
        </pc:spChg>
        <pc:spChg chg="mod">
          <ac:chgData name="Adam Vachon" userId="S::amv1100@usnh.edu::d60b6879-91a5-45c8-aafa-cbe743b484f1" providerId="AD" clId="Web-{6F699CB1-AB11-EC93-BF09-9288F81C0B80}" dt="2025-04-17T14:06:30.463" v="408" actId="20577"/>
          <ac:spMkLst>
            <pc:docMk/>
            <pc:sldMk cId="0" sldId="257"/>
            <ac:spMk id="50" creationId="{00000000-0000-0000-0000-000000000000}"/>
          </ac:spMkLst>
        </pc:spChg>
        <pc:picChg chg="mod">
          <ac:chgData name="Adam Vachon" userId="S::amv1100@usnh.edu::d60b6879-91a5-45c8-aafa-cbe743b484f1" providerId="AD" clId="Web-{6F699CB1-AB11-EC93-BF09-9288F81C0B80}" dt="2025-04-17T13:56:55.993" v="4" actId="1076"/>
          <ac:picMkLst>
            <pc:docMk/>
            <pc:sldMk cId="0" sldId="257"/>
            <ac:picMk id="13" creationId="{B4DCE82F-1402-6834-D2EB-9D9E0F08081C}"/>
          </ac:picMkLst>
        </pc:picChg>
        <pc:picChg chg="mod">
          <ac:chgData name="Adam Vachon" userId="S::amv1100@usnh.edu::d60b6879-91a5-45c8-aafa-cbe743b484f1" providerId="AD" clId="Web-{6F699CB1-AB11-EC93-BF09-9288F81C0B80}" dt="2025-04-17T14:12:34.260" v="618" actId="1076"/>
          <ac:picMkLst>
            <pc:docMk/>
            <pc:sldMk cId="0" sldId="257"/>
            <ac:picMk id="14" creationId="{55C91CF6-EDE9-EFCB-E749-964D6CD745E8}"/>
          </ac:picMkLst>
        </pc:picChg>
        <pc:picChg chg="mod">
          <ac:chgData name="Adam Vachon" userId="S::amv1100@usnh.edu::d60b6879-91a5-45c8-aafa-cbe743b484f1" providerId="AD" clId="Web-{6F699CB1-AB11-EC93-BF09-9288F81C0B80}" dt="2025-04-17T14:07:14.354" v="442" actId="1076"/>
          <ac:picMkLst>
            <pc:docMk/>
            <pc:sldMk cId="0" sldId="257"/>
            <ac:picMk id="21" creationId="{3038DD26-54A5-3437-EAF6-AE97DC4F9EEA}"/>
          </ac:picMkLst>
        </pc:picChg>
        <pc:picChg chg="del mod">
          <ac:chgData name="Adam Vachon" userId="S::amv1100@usnh.edu::d60b6879-91a5-45c8-aafa-cbe743b484f1" providerId="AD" clId="Web-{6F699CB1-AB11-EC93-BF09-9288F81C0B80}" dt="2025-04-17T14:10:36.526" v="581"/>
          <ac:picMkLst>
            <pc:docMk/>
            <pc:sldMk cId="0" sldId="257"/>
            <ac:picMk id="22" creationId="{E25D53F8-5FE4-BFF0-1B85-0904C09A216D}"/>
          </ac:picMkLst>
        </pc:picChg>
        <pc:picChg chg="add mod modCrop">
          <ac:chgData name="Adam Vachon" userId="S::amv1100@usnh.edu::d60b6879-91a5-45c8-aafa-cbe743b484f1" providerId="AD" clId="Web-{6F699CB1-AB11-EC93-BF09-9288F81C0B80}" dt="2025-04-17T14:11:13.276" v="589" actId="1076"/>
          <ac:picMkLst>
            <pc:docMk/>
            <pc:sldMk cId="0" sldId="257"/>
            <ac:picMk id="25" creationId="{7CD5A49B-219D-C36D-9DCB-C739A672BE49}"/>
          </ac:picMkLst>
        </pc:picChg>
        <pc:picChg chg="add del">
          <ac:chgData name="Adam Vachon" userId="S::amv1100@usnh.edu::d60b6879-91a5-45c8-aafa-cbe743b484f1" providerId="AD" clId="Web-{6F699CB1-AB11-EC93-BF09-9288F81C0B80}" dt="2025-04-17T14:11:28.760" v="592"/>
          <ac:picMkLst>
            <pc:docMk/>
            <pc:sldMk cId="0" sldId="257"/>
            <ac:picMk id="26" creationId="{1751B44E-1604-12E5-FF1B-AE02302400D2}"/>
          </ac:picMkLst>
        </pc:picChg>
      </pc:sldChg>
    </pc:docChg>
  </pc:docChgLst>
  <pc:docChgLst>
    <pc:chgData name="Adam Vachon" userId="S::amv1100@usnh.edu::d60b6879-91a5-45c8-aafa-cbe743b484f1" providerId="AD" clId="Web-{C86EBD8D-E3C6-FF60-74CF-0E936CD07783}"/>
    <pc:docChg chg="modSld">
      <pc:chgData name="Adam Vachon" userId="S::amv1100@usnh.edu::d60b6879-91a5-45c8-aafa-cbe743b484f1" providerId="AD" clId="Web-{C86EBD8D-E3C6-FF60-74CF-0E936CD07783}" dt="2025-04-18T20:23:46.183" v="156" actId="1076"/>
      <pc:docMkLst>
        <pc:docMk/>
      </pc:docMkLst>
      <pc:sldChg chg="addSp delSp modSp">
        <pc:chgData name="Adam Vachon" userId="S::amv1100@usnh.edu::d60b6879-91a5-45c8-aafa-cbe743b484f1" providerId="AD" clId="Web-{C86EBD8D-E3C6-FF60-74CF-0E936CD07783}" dt="2025-04-18T20:23:46.183" v="156" actId="1076"/>
        <pc:sldMkLst>
          <pc:docMk/>
          <pc:sldMk cId="0" sldId="257"/>
        </pc:sldMkLst>
        <pc:spChg chg="mod">
          <ac:chgData name="Adam Vachon" userId="S::amv1100@usnh.edu::d60b6879-91a5-45c8-aafa-cbe743b484f1" providerId="AD" clId="Web-{C86EBD8D-E3C6-FF60-74CF-0E936CD07783}" dt="2025-04-18T19:56:05.549" v="16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Adam Vachon" userId="S::amv1100@usnh.edu::d60b6879-91a5-45c8-aafa-cbe743b484f1" providerId="AD" clId="Web-{C86EBD8D-E3C6-FF60-74CF-0E936CD07783}" dt="2025-04-18T19:58:19.486" v="38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Adam Vachon" userId="S::amv1100@usnh.edu::d60b6879-91a5-45c8-aafa-cbe743b484f1" providerId="AD" clId="Web-{C86EBD8D-E3C6-FF60-74CF-0E936CD07783}" dt="2025-04-18T19:58:04.517" v="36" actId="14100"/>
          <ac:spMkLst>
            <pc:docMk/>
            <pc:sldMk cId="0" sldId="257"/>
            <ac:spMk id="8" creationId="{00000000-0000-0000-0000-000000000000}"/>
          </ac:spMkLst>
        </pc:spChg>
        <pc:spChg chg="mod">
          <ac:chgData name="Adam Vachon" userId="S::amv1100@usnh.edu::d60b6879-91a5-45c8-aafa-cbe743b484f1" providerId="AD" clId="Web-{C86EBD8D-E3C6-FF60-74CF-0E936CD07783}" dt="2025-04-18T19:57:10.251" v="24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Adam Vachon" userId="S::amv1100@usnh.edu::d60b6879-91a5-45c8-aafa-cbe743b484f1" providerId="AD" clId="Web-{C86EBD8D-E3C6-FF60-74CF-0E936CD07783}" dt="2025-04-18T20:00:54.157" v="98" actId="2057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dam Vachon" userId="S::amv1100@usnh.edu::d60b6879-91a5-45c8-aafa-cbe743b484f1" providerId="AD" clId="Web-{C86EBD8D-E3C6-FF60-74CF-0E936CD07783}" dt="2025-04-18T19:56:46.470" v="21" actId="1076"/>
          <ac:spMkLst>
            <pc:docMk/>
            <pc:sldMk cId="0" sldId="257"/>
            <ac:spMk id="15" creationId="{D5E9D654-B8EC-6289-61F5-5B5CAF8DCBEB}"/>
          </ac:spMkLst>
        </pc:spChg>
        <pc:spChg chg="mod">
          <ac:chgData name="Adam Vachon" userId="S::amv1100@usnh.edu::d60b6879-91a5-45c8-aafa-cbe743b484f1" providerId="AD" clId="Web-{C86EBD8D-E3C6-FF60-74CF-0E936CD07783}" dt="2025-04-18T20:23:39.277" v="155" actId="1076"/>
          <ac:spMkLst>
            <pc:docMk/>
            <pc:sldMk cId="0" sldId="257"/>
            <ac:spMk id="18" creationId="{00000000-0000-0000-0000-000000000000}"/>
          </ac:spMkLst>
        </pc:spChg>
        <pc:spChg chg="mod">
          <ac:chgData name="Adam Vachon" userId="S::amv1100@usnh.edu::d60b6879-91a5-45c8-aafa-cbe743b484f1" providerId="AD" clId="Web-{C86EBD8D-E3C6-FF60-74CF-0E936CD07783}" dt="2025-04-18T20:23:46.183" v="156" actId="1076"/>
          <ac:spMkLst>
            <pc:docMk/>
            <pc:sldMk cId="0" sldId="257"/>
            <ac:spMk id="19" creationId="{C2AAD6FE-1698-B001-8A77-1E4FCA3C6442}"/>
          </ac:spMkLst>
        </pc:spChg>
        <pc:spChg chg="mod">
          <ac:chgData name="Adam Vachon" userId="S::amv1100@usnh.edu::d60b6879-91a5-45c8-aafa-cbe743b484f1" providerId="AD" clId="Web-{C86EBD8D-E3C6-FF60-74CF-0E936CD07783}" dt="2025-04-18T19:58:56.923" v="41" actId="20577"/>
          <ac:spMkLst>
            <pc:docMk/>
            <pc:sldMk cId="0" sldId="257"/>
            <ac:spMk id="20" creationId="{48778AA5-249D-AA04-33F6-2820693C63CD}"/>
          </ac:spMkLst>
        </pc:spChg>
        <pc:spChg chg="mod">
          <ac:chgData name="Adam Vachon" userId="S::amv1100@usnh.edu::d60b6879-91a5-45c8-aafa-cbe743b484f1" providerId="AD" clId="Web-{C86EBD8D-E3C6-FF60-74CF-0E936CD07783}" dt="2025-04-18T19:59:04.595" v="42" actId="20577"/>
          <ac:spMkLst>
            <pc:docMk/>
            <pc:sldMk cId="0" sldId="257"/>
            <ac:spMk id="23" creationId="{DB9C635B-9300-82F0-0250-948171D2CCA0}"/>
          </ac:spMkLst>
        </pc:spChg>
        <pc:spChg chg="mod">
          <ac:chgData name="Adam Vachon" userId="S::amv1100@usnh.edu::d60b6879-91a5-45c8-aafa-cbe743b484f1" providerId="AD" clId="Web-{C86EBD8D-E3C6-FF60-74CF-0E936CD07783}" dt="2025-04-18T20:23:31.636" v="154" actId="1076"/>
          <ac:spMkLst>
            <pc:docMk/>
            <pc:sldMk cId="0" sldId="257"/>
            <ac:spMk id="24" creationId="{BD62FC4D-B11D-9598-456B-C2D7223AD511}"/>
          </ac:spMkLst>
        </pc:spChg>
        <pc:spChg chg="mod">
          <ac:chgData name="Adam Vachon" userId="S::amv1100@usnh.edu::d60b6879-91a5-45c8-aafa-cbe743b484f1" providerId="AD" clId="Web-{C86EBD8D-E3C6-FF60-74CF-0E936CD07783}" dt="2025-04-18T20:03:40.156" v="106" actId="20577"/>
          <ac:spMkLst>
            <pc:docMk/>
            <pc:sldMk cId="0" sldId="257"/>
            <ac:spMk id="27" creationId="{00000000-0000-0000-0000-000000000000}"/>
          </ac:spMkLst>
        </pc:spChg>
        <pc:spChg chg="mod">
          <ac:chgData name="Adam Vachon" userId="S::amv1100@usnh.edu::d60b6879-91a5-45c8-aafa-cbe743b484f1" providerId="AD" clId="Web-{C86EBD8D-E3C6-FF60-74CF-0E936CD07783}" dt="2025-04-18T19:57:15.705" v="25" actId="1076"/>
          <ac:spMkLst>
            <pc:docMk/>
            <pc:sldMk cId="0" sldId="257"/>
            <ac:spMk id="28" creationId="{00000000-0000-0000-0000-000000000000}"/>
          </ac:spMkLst>
        </pc:spChg>
        <pc:spChg chg="mod">
          <ac:chgData name="Adam Vachon" userId="S::amv1100@usnh.edu::d60b6879-91a5-45c8-aafa-cbe743b484f1" providerId="AD" clId="Web-{C86EBD8D-E3C6-FF60-74CF-0E936CD07783}" dt="2025-04-18T19:58:39.704" v="39" actId="20577"/>
          <ac:spMkLst>
            <pc:docMk/>
            <pc:sldMk cId="0" sldId="257"/>
            <ac:spMk id="29" creationId="{E918F01B-842B-DB93-4574-55AA2B7404D5}"/>
          </ac:spMkLst>
        </pc:spChg>
        <pc:spChg chg="mod">
          <ac:chgData name="Adam Vachon" userId="S::amv1100@usnh.edu::d60b6879-91a5-45c8-aafa-cbe743b484f1" providerId="AD" clId="Web-{C86EBD8D-E3C6-FF60-74CF-0E936CD07783}" dt="2025-04-18T20:07:23.265" v="130" actId="1076"/>
          <ac:spMkLst>
            <pc:docMk/>
            <pc:sldMk cId="0" sldId="257"/>
            <ac:spMk id="33" creationId="{00000000-0000-0000-0000-000000000000}"/>
          </ac:spMkLst>
        </pc:spChg>
        <pc:spChg chg="mod">
          <ac:chgData name="Adam Vachon" userId="S::amv1100@usnh.edu::d60b6879-91a5-45c8-aafa-cbe743b484f1" providerId="AD" clId="Web-{C86EBD8D-E3C6-FF60-74CF-0E936CD07783}" dt="2025-04-18T19:57:56.908" v="35" actId="20577"/>
          <ac:spMkLst>
            <pc:docMk/>
            <pc:sldMk cId="0" sldId="257"/>
            <ac:spMk id="50" creationId="{00000000-0000-0000-0000-000000000000}"/>
          </ac:spMkLst>
        </pc:spChg>
        <pc:graphicFrameChg chg="mod">
          <ac:chgData name="Adam Vachon" userId="S::amv1100@usnh.edu::d60b6879-91a5-45c8-aafa-cbe743b484f1" providerId="AD" clId="Web-{C86EBD8D-E3C6-FF60-74CF-0E936CD07783}" dt="2025-04-18T19:56:54.298" v="22" actId="1076"/>
          <ac:graphicFrameMkLst>
            <pc:docMk/>
            <pc:sldMk cId="0" sldId="257"/>
            <ac:graphicFrameMk id="3" creationId="{6BA12EAC-7F36-F6AC-403B-C4FEFD6AAB00}"/>
          </ac:graphicFrameMkLst>
        </pc:graphicFrameChg>
        <pc:picChg chg="del">
          <ac:chgData name="Adam Vachon" userId="S::amv1100@usnh.edu::d60b6879-91a5-45c8-aafa-cbe743b484f1" providerId="AD" clId="Web-{C86EBD8D-E3C6-FF60-74CF-0E936CD07783}" dt="2025-04-18T20:16:57.560" v="132"/>
          <ac:picMkLst>
            <pc:docMk/>
            <pc:sldMk cId="0" sldId="257"/>
            <ac:picMk id="13" creationId="{B4DCE82F-1402-6834-D2EB-9D9E0F08081C}"/>
          </ac:picMkLst>
        </pc:picChg>
        <pc:picChg chg="add del mod">
          <ac:chgData name="Adam Vachon" userId="S::amv1100@usnh.edu::d60b6879-91a5-45c8-aafa-cbe743b484f1" providerId="AD" clId="Web-{C86EBD8D-E3C6-FF60-74CF-0E936CD07783}" dt="2025-04-18T20:17:28.809" v="141"/>
          <ac:picMkLst>
            <pc:docMk/>
            <pc:sldMk cId="0" sldId="257"/>
            <ac:picMk id="17" creationId="{2E9BDA0E-AFCA-4925-AB21-19C3C11D0D34}"/>
          </ac:picMkLst>
        </pc:picChg>
        <pc:picChg chg="mod">
          <ac:chgData name="Adam Vachon" userId="S::amv1100@usnh.edu::d60b6879-91a5-45c8-aafa-cbe743b484f1" providerId="AD" clId="Web-{C86EBD8D-E3C6-FF60-74CF-0E936CD07783}" dt="2025-04-18T20:07:23.343" v="131" actId="1076"/>
          <ac:picMkLst>
            <pc:docMk/>
            <pc:sldMk cId="0" sldId="257"/>
            <ac:picMk id="21" creationId="{3038DD26-54A5-3437-EAF6-AE97DC4F9EEA}"/>
          </ac:picMkLst>
        </pc:picChg>
        <pc:picChg chg="add del mod">
          <ac:chgData name="Adam Vachon" userId="S::amv1100@usnh.edu::d60b6879-91a5-45c8-aafa-cbe743b484f1" providerId="AD" clId="Web-{C86EBD8D-E3C6-FF60-74CF-0E936CD07783}" dt="2025-04-18T20:18:13.762" v="143"/>
          <ac:picMkLst>
            <pc:docMk/>
            <pc:sldMk cId="0" sldId="257"/>
            <ac:picMk id="22" creationId="{A5048467-8BFF-6075-CC8B-532AC27B50FE}"/>
          </ac:picMkLst>
        </pc:picChg>
        <pc:picChg chg="mod">
          <ac:chgData name="Adam Vachon" userId="S::amv1100@usnh.edu::d60b6879-91a5-45c8-aafa-cbe743b484f1" providerId="AD" clId="Web-{C86EBD8D-E3C6-FF60-74CF-0E936CD07783}" dt="2025-04-18T19:56:30.158" v="19" actId="1076"/>
          <ac:picMkLst>
            <pc:docMk/>
            <pc:sldMk cId="0" sldId="257"/>
            <ac:picMk id="25" creationId="{7CD5A49B-219D-C36D-9DCB-C739A672BE49}"/>
          </ac:picMkLst>
        </pc:picChg>
        <pc:picChg chg="add mod ord">
          <ac:chgData name="Adam Vachon" userId="S::amv1100@usnh.edu::d60b6879-91a5-45c8-aafa-cbe743b484f1" providerId="AD" clId="Web-{C86EBD8D-E3C6-FF60-74CF-0E936CD07783}" dt="2025-04-18T20:19:30.215" v="153" actId="1076"/>
          <ac:picMkLst>
            <pc:docMk/>
            <pc:sldMk cId="0" sldId="257"/>
            <ac:picMk id="26" creationId="{6353B04A-B088-9DE1-86B5-E1BA9BB9A579}"/>
          </ac:picMkLst>
        </pc:picChg>
      </pc:sldChg>
    </pc:docChg>
  </pc:docChgLst>
</pc:chgInfo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74EA4C-D516-445F-80AE-ED418C5BB668}" authorId="{EC4745D2-6E03-EC46-02B0-DD7C0995C531}" status="resolved" created="2025-04-11T20:06:47.063" complete="100000">
    <pc:sldMkLst xmlns:pc="http://schemas.microsoft.com/office/powerpoint/2013/main/command">
      <pc:docMk/>
      <pc:sldMk cId="0" sldId="257"/>
    </pc:sldMkLst>
    <p188:replyLst>
      <p188:reply id="{73B944B6-33DD-43A4-B248-1FFD75F578B1}" authorId="{BC95F9CB-34C7-9E1F-64CE-3531F0135611}" created="2025-04-17T13:25:04.917">
        <p188:txBody>
          <a:bodyPr/>
          <a:lstStyle/>
          <a:p>
            <a:r>
              <a:rPr lang="en-US"/>
              <a:t>Doing ok</a:t>
            </a:r>
          </a:p>
        </p188:txBody>
      </p188:reply>
    </p188:replyLst>
    <p188:txBody>
      <a:bodyPr/>
      <a:lstStyle/>
      <a:p>
        <a:r>
          <a:rPr lang="en-US"/>
          <a:t>[@Eddie Hall] How you doin?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4-17T23:50:03.182" authorId="{BC95F9CB-34C7-9E1F-64CE-3531F0135611}"/>
          </p223:rxn>
        </p223:reaction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04975" y="962025"/>
            <a:ext cx="5986463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39184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78368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17552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56736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1959202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51041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2882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4723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4975" y="962025"/>
            <a:ext cx="5986463" cy="478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089625"/>
            <a:ext cx="31089600" cy="62720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580837"/>
            <a:ext cx="25603200" cy="7478332"/>
          </a:xfrm>
        </p:spPr>
        <p:txBody>
          <a:bodyPr/>
          <a:lstStyle>
            <a:lvl1pPr marL="0" indent="0" algn="ctr">
              <a:buNone/>
              <a:defRPr/>
            </a:lvl1pPr>
            <a:lvl2pPr marL="391840" indent="0" algn="ctr">
              <a:buNone/>
              <a:defRPr/>
            </a:lvl2pPr>
            <a:lvl3pPr marL="783680" indent="0" algn="ctr">
              <a:buNone/>
              <a:defRPr/>
            </a:lvl3pPr>
            <a:lvl4pPr marL="1175521" indent="0" algn="ctr">
              <a:buNone/>
              <a:defRPr/>
            </a:lvl4pPr>
            <a:lvl5pPr marL="1567361" indent="0" algn="ctr">
              <a:buNone/>
              <a:defRPr/>
            </a:lvl5pPr>
            <a:lvl6pPr marL="1959202" indent="0" algn="ctr">
              <a:buNone/>
              <a:defRPr/>
            </a:lvl6pPr>
            <a:lvl7pPr marL="2351041" indent="0" algn="ctr">
              <a:buNone/>
              <a:defRPr/>
            </a:lvl7pPr>
            <a:lvl8pPr marL="2742882" indent="0" algn="ctr">
              <a:buNone/>
              <a:defRPr/>
            </a:lvl8pPr>
            <a:lvl9pPr marL="313472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061737" y="2601534"/>
            <a:ext cx="7772400" cy="234080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866" y="2601534"/>
            <a:ext cx="23191537" cy="234080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880533"/>
            <a:ext cx="25908000" cy="22351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5334000" y="3189871"/>
            <a:ext cx="25908000" cy="73866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5201920"/>
            <a:ext cx="10668000" cy="1083733"/>
          </a:xfrm>
          <a:prstGeom prst="round1Rect">
            <a:avLst/>
          </a:prstGeom>
          <a:solidFill>
            <a:schemeClr val="accent2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52500" y="6285653"/>
            <a:ext cx="10668000" cy="60960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952500" y="13362432"/>
            <a:ext cx="10668000" cy="1083733"/>
          </a:xfrm>
          <a:prstGeom prst="round1Rect">
            <a:avLst/>
          </a:prstGeom>
          <a:solidFill>
            <a:schemeClr val="accent3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952500" y="14446169"/>
            <a:ext cx="10668000" cy="8078369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52500" y="22961600"/>
            <a:ext cx="10668000" cy="1083733"/>
          </a:xfrm>
          <a:prstGeom prst="round1Rect">
            <a:avLst/>
          </a:prstGeom>
          <a:solidFill>
            <a:schemeClr val="accent4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952500" y="24050752"/>
            <a:ext cx="10668000" cy="40640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2954000" y="5201920"/>
            <a:ext cx="10668000" cy="1083733"/>
          </a:xfrm>
          <a:prstGeom prst="round1Rect">
            <a:avLst/>
          </a:prstGeom>
          <a:solidFill>
            <a:schemeClr val="accent5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2954000" y="6285653"/>
            <a:ext cx="10668000" cy="40640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2954000" y="10620587"/>
            <a:ext cx="10668000" cy="54864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2954000" y="20861868"/>
            <a:ext cx="10668000" cy="1557867"/>
          </a:xfrm>
        </p:spPr>
        <p:txBody>
          <a:bodyPr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2954000" y="22961600"/>
            <a:ext cx="10668000" cy="1083733"/>
          </a:xfrm>
          <a:prstGeom prst="round1Rect">
            <a:avLst/>
          </a:prstGeom>
          <a:solidFill>
            <a:schemeClr val="accent6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2954000" y="24050752"/>
            <a:ext cx="10668000" cy="40640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4917400" y="5201920"/>
            <a:ext cx="10668000" cy="1083733"/>
          </a:xfrm>
          <a:prstGeom prst="round1Rect">
            <a:avLst/>
          </a:prstGeom>
          <a:solidFill>
            <a:schemeClr val="accent6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4917400" y="6285653"/>
            <a:ext cx="10668000" cy="65024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4917400" y="14077696"/>
            <a:ext cx="10668000" cy="65024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4917400" y="22961600"/>
            <a:ext cx="10668000" cy="1083733"/>
          </a:xfrm>
          <a:prstGeom prst="round1Rect">
            <a:avLst/>
          </a:prstGeom>
          <a:solidFill>
            <a:schemeClr val="accent1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4917400" y="24050752"/>
            <a:ext cx="10668000" cy="40640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Use this placeholder to add text or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395296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917" y="18803156"/>
            <a:ext cx="31089600" cy="581123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8917" y="12402359"/>
            <a:ext cx="31089600" cy="6400799"/>
          </a:xfrm>
        </p:spPr>
        <p:txBody>
          <a:bodyPr anchor="b"/>
          <a:lstStyle>
            <a:lvl1pPr marL="0" indent="0">
              <a:buNone/>
              <a:defRPr sz="1700"/>
            </a:lvl1pPr>
            <a:lvl2pPr marL="391840" indent="0">
              <a:buNone/>
              <a:defRPr sz="1600"/>
            </a:lvl2pPr>
            <a:lvl3pPr marL="783680" indent="0">
              <a:buNone/>
              <a:defRPr sz="1300"/>
            </a:lvl3pPr>
            <a:lvl4pPr marL="1175521" indent="0">
              <a:buNone/>
              <a:defRPr sz="1200"/>
            </a:lvl4pPr>
            <a:lvl5pPr marL="1567361" indent="0">
              <a:buNone/>
              <a:defRPr sz="1200"/>
            </a:lvl5pPr>
            <a:lvl6pPr marL="1959202" indent="0">
              <a:buNone/>
              <a:defRPr sz="1200"/>
            </a:lvl6pPr>
            <a:lvl7pPr marL="2351041" indent="0">
              <a:buNone/>
              <a:defRPr sz="1200"/>
            </a:lvl7pPr>
            <a:lvl8pPr marL="2742882" indent="0">
              <a:buNone/>
              <a:defRPr sz="1200"/>
            </a:lvl8pPr>
            <a:lvl9pPr marL="313472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867" y="8455696"/>
            <a:ext cx="15481968" cy="17553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2172" y="8455696"/>
            <a:ext cx="15481968" cy="17553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71977"/>
            <a:ext cx="3291840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6549626"/>
            <a:ext cx="16161086" cy="27303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840" indent="0">
              <a:buNone/>
              <a:defRPr sz="1700" b="1"/>
            </a:lvl2pPr>
            <a:lvl3pPr marL="783680" indent="0">
              <a:buNone/>
              <a:defRPr sz="1600" b="1"/>
            </a:lvl3pPr>
            <a:lvl4pPr marL="1175521" indent="0">
              <a:buNone/>
              <a:defRPr sz="1300" b="1"/>
            </a:lvl4pPr>
            <a:lvl5pPr marL="1567361" indent="0">
              <a:buNone/>
              <a:defRPr sz="1300" b="1"/>
            </a:lvl5pPr>
            <a:lvl6pPr marL="1959202" indent="0">
              <a:buNone/>
              <a:defRPr sz="1300" b="1"/>
            </a:lvl6pPr>
            <a:lvl7pPr marL="2351041" indent="0">
              <a:buNone/>
              <a:defRPr sz="1300" b="1"/>
            </a:lvl7pPr>
            <a:lvl8pPr marL="2742882" indent="0">
              <a:buNone/>
              <a:defRPr sz="1300" b="1"/>
            </a:lvl8pPr>
            <a:lvl9pPr marL="313472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1" y="9279947"/>
            <a:ext cx="16161086" cy="168584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770" y="6549626"/>
            <a:ext cx="16166432" cy="27303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840" indent="0">
              <a:buNone/>
              <a:defRPr sz="1700" b="1"/>
            </a:lvl2pPr>
            <a:lvl3pPr marL="783680" indent="0">
              <a:buNone/>
              <a:defRPr sz="1600" b="1"/>
            </a:lvl3pPr>
            <a:lvl4pPr marL="1175521" indent="0">
              <a:buNone/>
              <a:defRPr sz="1300" b="1"/>
            </a:lvl4pPr>
            <a:lvl5pPr marL="1567361" indent="0">
              <a:buNone/>
              <a:defRPr sz="1300" b="1"/>
            </a:lvl5pPr>
            <a:lvl6pPr marL="1959202" indent="0">
              <a:buNone/>
              <a:defRPr sz="1300" b="1"/>
            </a:lvl6pPr>
            <a:lvl7pPr marL="2351041" indent="0">
              <a:buNone/>
              <a:defRPr sz="1300" b="1"/>
            </a:lvl7pPr>
            <a:lvl8pPr marL="2742882" indent="0">
              <a:buNone/>
              <a:defRPr sz="1300" b="1"/>
            </a:lvl8pPr>
            <a:lvl9pPr marL="3134723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770" y="9279947"/>
            <a:ext cx="16166432" cy="168584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1164826"/>
            <a:ext cx="12032917" cy="495836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164823"/>
            <a:ext cx="20447000" cy="24973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3" y="6123191"/>
            <a:ext cx="12032917" cy="20015199"/>
          </a:xfrm>
        </p:spPr>
        <p:txBody>
          <a:bodyPr/>
          <a:lstStyle>
            <a:lvl1pPr marL="0" indent="0">
              <a:buNone/>
              <a:defRPr sz="1200"/>
            </a:lvl1pPr>
            <a:lvl2pPr marL="391840" indent="0">
              <a:buNone/>
              <a:defRPr sz="1000"/>
            </a:lvl2pPr>
            <a:lvl3pPr marL="783680" indent="0">
              <a:buNone/>
              <a:defRPr sz="800"/>
            </a:lvl3pPr>
            <a:lvl4pPr marL="1175521" indent="0">
              <a:buNone/>
              <a:defRPr sz="700"/>
            </a:lvl4pPr>
            <a:lvl5pPr marL="1567361" indent="0">
              <a:buNone/>
              <a:defRPr sz="700"/>
            </a:lvl5pPr>
            <a:lvl6pPr marL="1959202" indent="0">
              <a:buNone/>
              <a:defRPr sz="700"/>
            </a:lvl6pPr>
            <a:lvl7pPr marL="2351041" indent="0">
              <a:buNone/>
              <a:defRPr sz="700"/>
            </a:lvl7pPr>
            <a:lvl8pPr marL="2742882" indent="0">
              <a:buNone/>
              <a:defRPr sz="700"/>
            </a:lvl8pPr>
            <a:lvl9pPr marL="31347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486" y="20483135"/>
            <a:ext cx="21945600" cy="241693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486" y="2614413"/>
            <a:ext cx="21945600" cy="17556765"/>
          </a:xfrm>
        </p:spPr>
        <p:txBody>
          <a:bodyPr/>
          <a:lstStyle>
            <a:lvl1pPr marL="0" indent="0">
              <a:buNone/>
              <a:defRPr sz="2800"/>
            </a:lvl1pPr>
            <a:lvl2pPr marL="391840" indent="0">
              <a:buNone/>
              <a:defRPr sz="2400"/>
            </a:lvl2pPr>
            <a:lvl3pPr marL="783680" indent="0">
              <a:buNone/>
              <a:defRPr sz="2000"/>
            </a:lvl3pPr>
            <a:lvl4pPr marL="1175521" indent="0">
              <a:buNone/>
              <a:defRPr sz="1700"/>
            </a:lvl4pPr>
            <a:lvl5pPr marL="1567361" indent="0">
              <a:buNone/>
              <a:defRPr sz="1700"/>
            </a:lvl5pPr>
            <a:lvl6pPr marL="1959202" indent="0">
              <a:buNone/>
              <a:defRPr sz="1700"/>
            </a:lvl6pPr>
            <a:lvl7pPr marL="2351041" indent="0">
              <a:buNone/>
              <a:defRPr sz="1700"/>
            </a:lvl7pPr>
            <a:lvl8pPr marL="2742882" indent="0">
              <a:buNone/>
              <a:defRPr sz="1700"/>
            </a:lvl8pPr>
            <a:lvl9pPr marL="3134723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486" y="22900070"/>
            <a:ext cx="21945600" cy="3434367"/>
          </a:xfrm>
        </p:spPr>
        <p:txBody>
          <a:bodyPr/>
          <a:lstStyle>
            <a:lvl1pPr marL="0" indent="0">
              <a:buNone/>
              <a:defRPr sz="1200"/>
            </a:lvl1pPr>
            <a:lvl2pPr marL="391840" indent="0">
              <a:buNone/>
              <a:defRPr sz="1000"/>
            </a:lvl2pPr>
            <a:lvl3pPr marL="783680" indent="0">
              <a:buNone/>
              <a:defRPr sz="800"/>
            </a:lvl3pPr>
            <a:lvl4pPr marL="1175521" indent="0">
              <a:buNone/>
              <a:defRPr sz="700"/>
            </a:lvl4pPr>
            <a:lvl5pPr marL="1567361" indent="0">
              <a:buNone/>
              <a:defRPr sz="700"/>
            </a:lvl5pPr>
            <a:lvl6pPr marL="1959202" indent="0">
              <a:buNone/>
              <a:defRPr sz="700"/>
            </a:lvl6pPr>
            <a:lvl7pPr marL="2351041" indent="0">
              <a:buNone/>
              <a:defRPr sz="700"/>
            </a:lvl7pPr>
            <a:lvl8pPr marL="2742882" indent="0">
              <a:buNone/>
              <a:defRPr sz="700"/>
            </a:lvl8pPr>
            <a:lvl9pPr marL="31347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864" y="2601532"/>
            <a:ext cx="3109227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2265" tIns="191132" rIns="382265" bIns="1911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864" y="8455696"/>
            <a:ext cx="31092276" cy="175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1863" y="26660702"/>
            <a:ext cx="7620000" cy="19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8140" y="26660702"/>
            <a:ext cx="11579726" cy="19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>
            <a:lvl1pPr algn="ctr">
              <a:defRPr sz="6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4137" y="26660702"/>
            <a:ext cx="7620000" cy="19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>
            <a:lvl1pPr algn="r">
              <a:defRPr sz="6000"/>
            </a:lvl1pPr>
          </a:lstStyle>
          <a:p>
            <a:fld id="{0870CD87-B729-45C9-B46A-E130E2DB8C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73226" y="395416"/>
            <a:ext cx="35829551" cy="28469968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11065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758632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8606196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7453763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76992" y="432698"/>
            <a:ext cx="35782748" cy="3860940"/>
          </a:xfrm>
          <a:prstGeom prst="rect">
            <a:avLst/>
          </a:prstGeom>
          <a:solidFill>
            <a:srgbClr val="87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2pPr>
      <a:lvl3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3pPr>
      <a:lvl4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4pPr>
      <a:lvl5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5pPr>
      <a:lvl6pPr marL="391840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6pPr>
      <a:lvl7pPr marL="783680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7pPr>
      <a:lvl8pPr marL="1175521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8pPr>
      <a:lvl9pPr marL="1567361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9pPr>
    </p:titleStyle>
    <p:bodyStyle>
      <a:lvl1pPr marL="1432667" indent="-1432667" algn="l" defTabSz="3824525" rtl="0" eaLnBrk="0" fontAlgn="base" hangingPunct="0">
        <a:spcBef>
          <a:spcPct val="20000"/>
        </a:spcBef>
        <a:spcAft>
          <a:spcPct val="0"/>
        </a:spcAft>
        <a:buChar char="•"/>
        <a:defRPr sz="13400">
          <a:solidFill>
            <a:schemeClr val="tx1"/>
          </a:solidFill>
          <a:latin typeface="+mn-lt"/>
          <a:ea typeface="+mn-ea"/>
          <a:cs typeface="+mn-cs"/>
        </a:defRPr>
      </a:lvl1pPr>
      <a:lvl2pPr marL="3104790" indent="-1193208" algn="l" defTabSz="382452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75554" indent="-951030" algn="l" defTabSz="3824525" rtl="0" eaLnBrk="0" fontAlgn="base" hangingPunct="0">
        <a:spcBef>
          <a:spcPct val="20000"/>
        </a:spcBef>
        <a:spcAft>
          <a:spcPct val="0"/>
        </a:spcAft>
        <a:buChar char="•"/>
        <a:defRPr sz="10100">
          <a:solidFill>
            <a:schemeClr val="tx1"/>
          </a:solidFill>
          <a:latin typeface="+mn-lt"/>
        </a:defRPr>
      </a:lvl3pPr>
      <a:lvl4pPr marL="6688496" indent="-952390" algn="l" defTabSz="3824525" rtl="0" eaLnBrk="0" fontAlgn="base" hangingPunct="0">
        <a:spcBef>
          <a:spcPct val="20000"/>
        </a:spcBef>
        <a:spcAft>
          <a:spcPct val="0"/>
        </a:spcAft>
        <a:buChar char="–"/>
        <a:defRPr sz="8400">
          <a:solidFill>
            <a:schemeClr val="tx1"/>
          </a:solidFill>
          <a:latin typeface="+mn-lt"/>
        </a:defRPr>
      </a:lvl4pPr>
      <a:lvl5pPr marL="8600078" indent="-955110" algn="l" defTabSz="3824525" rtl="0" eaLnBrk="0" fontAlgn="base" hangingPunct="0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5pPr>
      <a:lvl6pPr marL="8991919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6pPr>
      <a:lvl7pPr marL="9383759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7pPr>
      <a:lvl8pPr marL="9775598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8pPr>
      <a:lvl9pPr marL="10167439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40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3680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521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361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202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1041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882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723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18/10/relationships/comments" Target="../comments/modernComment_101_0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diagram of a motor and battery&#10;&#10;AI-generated content may be incorrect.">
            <a:extLst>
              <a:ext uri="{FF2B5EF4-FFF2-40B4-BE49-F238E27FC236}">
                <a16:creationId xmlns:a16="http://schemas.microsoft.com/office/drawing/2014/main" id="{6353B04A-B088-9DE1-86B5-E1BA9BB9A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413" y="22463146"/>
            <a:ext cx="5482096" cy="4991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99" y="695596"/>
            <a:ext cx="25175360" cy="3404760"/>
          </a:xfrm>
          <a:prstGeom prst="rect">
            <a:avLst/>
          </a:prstGeom>
          <a:noFill/>
        </p:spPr>
        <p:txBody>
          <a:bodyPr wrap="square" lIns="76547" tIns="38273" rIns="76547" bIns="38273" rtlCol="0" anchor="ctr" anchorCtr="0">
            <a:noAutofit/>
          </a:bodyPr>
          <a:lstStyle/>
          <a:p>
            <a:pPr>
              <a:spcAft>
                <a:spcPts val="419"/>
              </a:spcAft>
            </a:pPr>
            <a:r>
              <a:rPr lang="en-US" sz="8000" b="1" dirty="0">
                <a:solidFill>
                  <a:schemeClr val="bg1"/>
                </a:solidFill>
                <a:latin typeface="Arial"/>
                <a:cs typeface="Arial"/>
              </a:rPr>
              <a:t>Turning a Razor scooter Electric</a:t>
            </a:r>
          </a:p>
          <a:p>
            <a:pPr>
              <a:spcAft>
                <a:spcPts val="419"/>
              </a:spcAft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Upcycling an old scooter into an electric </a:t>
            </a:r>
            <a:r>
              <a:rPr lang="en-US" sz="4000" b="1" dirty="0" err="1">
                <a:solidFill>
                  <a:schemeClr val="bg1"/>
                </a:solidFill>
                <a:latin typeface="Arial"/>
                <a:cs typeface="Arial"/>
              </a:rPr>
              <a:t>vehical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</a:p>
          <a:p>
            <a:r>
              <a:rPr lang="en-US" sz="4000" b="1" i="1" dirty="0">
                <a:solidFill>
                  <a:schemeClr val="bg1"/>
                </a:solidFill>
                <a:latin typeface="Arial"/>
                <a:cs typeface="Arial"/>
              </a:rPr>
              <a:t>Adam Vachon and Eddie Hall, Department of Electrical Engineering, University of New Hampshire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259" y="4759116"/>
            <a:ext cx="8204220" cy="127259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9259" y="18203688"/>
            <a:ext cx="8204220" cy="1532339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Objectives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9835" y="4738226"/>
            <a:ext cx="8184861" cy="1293484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Methods/Process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73296" y="4758414"/>
            <a:ext cx="8187627" cy="1320479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68146" y="16543052"/>
            <a:ext cx="8200998" cy="1029000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 lnSpcReduction="10000"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Conclusions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610713" y="4756196"/>
            <a:ext cx="8224956" cy="1433755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 fontScale="77500" lnSpcReduction="20000"/>
          </a:bodyPr>
          <a:lstStyle/>
          <a:p>
            <a:pPr algn="ctr">
              <a:spcBef>
                <a:spcPct val="30000"/>
              </a:spcBef>
            </a:pPr>
            <a:r>
              <a:rPr lang="en-US" sz="4000" b="1">
                <a:solidFill>
                  <a:schemeClr val="bg1"/>
                </a:solidFill>
                <a:latin typeface="Arial"/>
                <a:cs typeface="Times New Roman"/>
              </a:rPr>
              <a:t>Price/Allowance: $200 </a:t>
            </a:r>
          </a:p>
          <a:p>
            <a:pPr algn="ctr">
              <a:spcBef>
                <a:spcPct val="30000"/>
              </a:spcBef>
            </a:pPr>
            <a:r>
              <a:rPr lang="en-US" sz="4000" b="1">
                <a:solidFill>
                  <a:schemeClr val="bg1"/>
                </a:solidFill>
                <a:latin typeface="Arial"/>
                <a:cs typeface="Times New Roman"/>
              </a:rPr>
              <a:t>($100 per participant)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79721" y="5726817"/>
            <a:ext cx="8224956" cy="127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65" tIns="385608" rIns="382265" bIns="385608" anchor="t">
            <a:spAutoFit/>
          </a:bodyPr>
          <a:lstStyle/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r>
              <a:rPr lang="en-US" sz="4000">
                <a:latin typeface="Times New Roman"/>
                <a:cs typeface="Times New Roman"/>
              </a:rPr>
              <a:t>Electric scooters normally cost around $320 when looking for one just under $400 dollars.</a:t>
            </a:r>
          </a:p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endParaRPr lang="en-US" sz="4000">
              <a:cs typeface="Times New Roman"/>
            </a:endParaRPr>
          </a:p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endParaRPr lang="en-US" sz="4000">
              <a:cs typeface="Times New Roman"/>
            </a:endParaRPr>
          </a:p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endParaRPr lang="en-US" sz="4000">
              <a:cs typeface="Times New Roman"/>
            </a:endParaRPr>
          </a:p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endParaRPr lang="en-US" sz="4000">
              <a:cs typeface="Times New Roman"/>
            </a:endParaRPr>
          </a:p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endParaRPr lang="en-US" sz="4000">
              <a:cs typeface="Times New Roman"/>
            </a:endParaRPr>
          </a:p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r>
              <a:rPr lang="en-US" sz="4000">
                <a:latin typeface="Times New Roman"/>
                <a:cs typeface="Times New Roman"/>
              </a:rPr>
              <a:t>It is very popular for college students for travelling on campus, but the price can be off-putting.</a:t>
            </a:r>
            <a:endParaRPr lang="en-US" sz="4000">
              <a:cs typeface="Times New Roman"/>
            </a:endParaRPr>
          </a:p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r>
              <a:rPr lang="en-US" sz="4000">
                <a:latin typeface="Times New Roman"/>
                <a:cs typeface="Times New Roman"/>
              </a:rPr>
              <a:t>The goal was to see if it is feasible to make our a electric scooter for less than the normal price of what they usually cost.</a:t>
            </a:r>
            <a:endParaRPr lang="en-US" sz="4000"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8523" y="19764226"/>
            <a:ext cx="8224956" cy="5388188"/>
          </a:xfrm>
          <a:prstGeom prst="rect">
            <a:avLst/>
          </a:prstGeom>
        </p:spPr>
        <p:txBody>
          <a:bodyPr wrap="square" lIns="229639" tIns="229639" rIns="229639" bIns="229639" anchor="t">
            <a:spAutoFit/>
          </a:bodyPr>
          <a:lstStyle/>
          <a:p>
            <a:pPr marL="426720" indent="-384810" defTabSz="3179621">
              <a:spcBef>
                <a:spcPct val="50000"/>
              </a:spcBef>
              <a:buFontTx/>
              <a:buChar char="•"/>
            </a:pPr>
            <a:r>
              <a:rPr lang="en-US" sz="4000" dirty="0">
                <a:latin typeface="Times New Roman"/>
                <a:cs typeface="Times New Roman"/>
              </a:rPr>
              <a:t>Converting a normal scooter to an electric one with a limited budget.</a:t>
            </a:r>
          </a:p>
          <a:p>
            <a:pPr marL="426720" indent="-384810" defTabSz="3179621">
              <a:spcBef>
                <a:spcPct val="50000"/>
              </a:spcBef>
              <a:buFontTx/>
              <a:buChar char="•"/>
            </a:pPr>
            <a:r>
              <a:rPr lang="en-US" sz="4000" dirty="0">
                <a:latin typeface="Times New Roman"/>
                <a:cs typeface="Times New Roman"/>
              </a:rPr>
              <a:t>Would the engine that was bought be powerful enough to work.</a:t>
            </a:r>
          </a:p>
          <a:p>
            <a:pPr marL="426720" indent="-384810" defTabSz="3179621">
              <a:spcBef>
                <a:spcPct val="50000"/>
              </a:spcBef>
              <a:buFontTx/>
              <a:buChar char="•"/>
            </a:pPr>
            <a:r>
              <a:rPr lang="en-US" sz="4000" dirty="0">
                <a:latin typeface="Times New Roman"/>
                <a:cs typeface="Times New Roman"/>
              </a:rPr>
              <a:t>Produce an item that can upcycle a common scooter into the modern day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98987" y="17486776"/>
            <a:ext cx="8208432" cy="5757520"/>
          </a:xfrm>
          <a:prstGeom prst="rect">
            <a:avLst/>
          </a:prstGeom>
          <a:noFill/>
        </p:spPr>
        <p:txBody>
          <a:bodyPr wrap="square" lIns="229639" tIns="229639" rIns="229639" bIns="229639" rtlCol="0" anchor="t">
            <a:spAutoFit/>
          </a:bodyPr>
          <a:lstStyle/>
          <a:p>
            <a:pPr marL="478155" indent="-478155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/>
                <a:cs typeface="Times New Roman"/>
              </a:rPr>
              <a:t>The small base/bottom is too small for both of us, possibly a longer board would have worked. </a:t>
            </a:r>
          </a:p>
          <a:p>
            <a:pPr marL="478155" indent="-478155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/>
                <a:cs typeface="Times New Roman"/>
              </a:rPr>
              <a:t>It requires a bit of a run before you can the motor works, a stronger one would be required to get better results.</a:t>
            </a:r>
          </a:p>
          <a:p>
            <a:pPr marL="478155" indent="-478155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sz="4000"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234073" y="27003024"/>
            <a:ext cx="7388816" cy="431237"/>
          </a:xfrm>
          <a:prstGeom prst="rect">
            <a:avLst/>
          </a:prstGeom>
        </p:spPr>
        <p:txBody>
          <a:bodyPr wrap="square" lIns="76547" tIns="38273" rIns="76547" bIns="38273" anchor="t">
            <a:spAutoFit/>
          </a:bodyPr>
          <a:lstStyle/>
          <a:p>
            <a:endParaRPr lang="en-US" sz="2300" i="1"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976" y="908142"/>
            <a:ext cx="10099695" cy="29523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90032" y="23049087"/>
            <a:ext cx="8186374" cy="1510960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Future Steps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810476" y="6019729"/>
            <a:ext cx="8125088" cy="9402923"/>
          </a:xfrm>
          <a:prstGeom prst="rect">
            <a:avLst/>
          </a:prstGeom>
        </p:spPr>
        <p:txBody>
          <a:bodyPr wrap="square" lIns="76547" tIns="38273" rIns="76547" bIns="38273" anchor="t">
            <a:spAutoFit/>
          </a:bodyPr>
          <a:lstStyle/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r>
              <a:rPr lang="en-US" sz="4000" dirty="0">
                <a:latin typeface="Times New Roman"/>
                <a:cs typeface="Times New Roman"/>
              </a:rPr>
              <a:t>Access to an old razor scooter laying around.</a:t>
            </a:r>
            <a:endParaRPr lang="en-US" sz="4000" dirty="0">
              <a:cs typeface="Times New Roman"/>
            </a:endParaRPr>
          </a:p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r>
              <a:rPr lang="en-US" sz="4000" dirty="0">
                <a:latin typeface="Times New Roman"/>
                <a:cs typeface="Times New Roman"/>
              </a:rPr>
              <a:t>Next was finding the supplies that were needed like motors to power it and a base to put everything on.</a:t>
            </a:r>
          </a:p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r>
              <a:rPr lang="en-US" sz="4000" dirty="0">
                <a:latin typeface="Times New Roman"/>
                <a:cs typeface="Times New Roman"/>
              </a:rPr>
              <a:t>This included our final motor, being a 2.4 W, 3500 rpm, 3.2 </a:t>
            </a:r>
            <a:r>
              <a:rPr lang="en-US" sz="4000" dirty="0" err="1">
                <a:latin typeface="Times New Roman"/>
                <a:cs typeface="Times New Roman"/>
              </a:rPr>
              <a:t>mNm</a:t>
            </a:r>
            <a:r>
              <a:rPr lang="en-US" sz="4000" dirty="0">
                <a:latin typeface="Times New Roman"/>
                <a:cs typeface="Times New Roman"/>
              </a:rPr>
              <a:t>.</a:t>
            </a:r>
          </a:p>
          <a:p>
            <a:pPr marL="571500" indent="-571500" defTabSz="3179621">
              <a:spcBef>
                <a:spcPct val="50000"/>
              </a:spcBef>
              <a:buFont typeface="Arial"/>
              <a:buChar char="•"/>
            </a:pPr>
            <a:r>
              <a:rPr lang="en-US" sz="4000" dirty="0">
                <a:latin typeface="Times New Roman"/>
                <a:cs typeface="Times New Roman"/>
              </a:rPr>
              <a:t>When supplies arrived, parts were 3D printed at the Makerspace in Kingsbury to help stabilize the items before they were put onto the scooter.</a:t>
            </a:r>
          </a:p>
          <a:p>
            <a:pPr defTabSz="3179621">
              <a:spcBef>
                <a:spcPct val="50000"/>
              </a:spcBef>
            </a:pPr>
            <a:endParaRPr lang="en-US" sz="4400"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78779" y="5239461"/>
            <a:ext cx="8259516" cy="3079864"/>
          </a:xfrm>
          <a:prstGeom prst="rect">
            <a:avLst/>
          </a:prstGeom>
          <a:noFill/>
        </p:spPr>
        <p:txBody>
          <a:bodyPr wrap="square" lIns="229639" tIns="229639" rIns="229639" bIns="229639" rtlCol="0" anchor="ctr">
            <a:spAutoFit/>
          </a:bodyPr>
          <a:lstStyle/>
          <a:p>
            <a:pPr defTabSz="3824525">
              <a:spcBef>
                <a:spcPts val="1200"/>
              </a:spcBef>
              <a:spcAft>
                <a:spcPts val="0"/>
              </a:spcAft>
            </a:pPr>
            <a:endParaRPr lang="en-US" sz="3000">
              <a:cs typeface="Times New Roman" pitchFamily="27" charset="0"/>
            </a:endParaRPr>
          </a:p>
          <a:p>
            <a:pPr algn="ctr" defTabSz="3824525">
              <a:spcBef>
                <a:spcPts val="1200"/>
              </a:spcBef>
              <a:spcAft>
                <a:spcPts val="0"/>
              </a:spcAft>
            </a:pPr>
            <a:r>
              <a:rPr lang="en-US" sz="4000" dirty="0">
                <a:latin typeface="Times New Roman"/>
                <a:cs typeface="Times New Roman"/>
              </a:rPr>
              <a:t>Successfully converted Razor Scooter to an electric scooter for only $98.58</a:t>
            </a:r>
          </a:p>
          <a:p>
            <a:pPr algn="ctr" defTabSz="3824525">
              <a:spcBef>
                <a:spcPts val="1200"/>
              </a:spcBef>
              <a:spcAft>
                <a:spcPts val="0"/>
              </a:spcAft>
            </a:pPr>
            <a:r>
              <a:rPr lang="en-US" sz="4000" dirty="0">
                <a:latin typeface="Times New Roman"/>
                <a:cs typeface="Times New Roman"/>
              </a:rPr>
              <a:t>With a max speed of 10.4 mph</a:t>
            </a:r>
            <a:endParaRPr lang="en-US" sz="4000" dirty="0">
              <a:cs typeface="Times New Roman" pitchFamily="27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9259" y="25057172"/>
            <a:ext cx="8224956" cy="147235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Contacts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725733" y="26529529"/>
            <a:ext cx="8378946" cy="231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65" tIns="385608" rIns="382265" bIns="385608" anchor="t">
            <a:spAutoFit/>
          </a:bodyPr>
          <a:lstStyle/>
          <a:p>
            <a:pPr marL="403860" indent="-403860" defTabSz="3824525">
              <a:spcBef>
                <a:spcPct val="50000"/>
              </a:spcBef>
            </a:pPr>
            <a:r>
              <a:rPr lang="en-US" sz="4000">
                <a:latin typeface="Times New Roman"/>
                <a:cs typeface="Times New Roman"/>
              </a:rPr>
              <a:t>Eddie: Eddie.Hall@unh.edu</a:t>
            </a:r>
          </a:p>
          <a:p>
            <a:pPr marL="403860" indent="-403860" defTabSz="3824525">
              <a:spcBef>
                <a:spcPct val="50000"/>
              </a:spcBef>
            </a:pPr>
            <a:r>
              <a:rPr lang="en-US" sz="4000">
                <a:latin typeface="Times New Roman"/>
                <a:cs typeface="Times New Roman"/>
              </a:rPr>
              <a:t>Adam: Adam.Vachon@unh.edu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498986" y="24588810"/>
            <a:ext cx="8181260" cy="3910861"/>
          </a:xfrm>
          <a:prstGeom prst="rect">
            <a:avLst/>
          </a:prstGeom>
          <a:noFill/>
        </p:spPr>
        <p:txBody>
          <a:bodyPr wrap="square" lIns="229639" tIns="229639" rIns="229639" bIns="229639" rtlCol="0" anchor="t">
            <a:spAutoFit/>
          </a:bodyPr>
          <a:lstStyle/>
          <a:p>
            <a:pPr marL="478155" indent="-478155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/>
                <a:cs typeface="Times New Roman"/>
              </a:rPr>
              <a:t>Get a stronger motor/power source.</a:t>
            </a:r>
          </a:p>
          <a:p>
            <a:pPr marL="478155" indent="-478155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/>
                <a:cs typeface="Times New Roman"/>
              </a:rPr>
              <a:t>Find a better base model to use instead of a scooter that is more so for younger kids.</a:t>
            </a:r>
            <a:endParaRPr lang="en-US" sz="4000" dirty="0">
              <a:cs typeface="Times New Roman"/>
            </a:endParaRPr>
          </a:p>
          <a:p>
            <a:pPr marL="478155" indent="-478155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sz="40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A12EAC-7F36-F6AC-403B-C4FEFD6AA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91808"/>
              </p:ext>
            </p:extLst>
          </p:nvPr>
        </p:nvGraphicFramePr>
        <p:xfrm>
          <a:off x="18635811" y="6357794"/>
          <a:ext cx="8163065" cy="10201593"/>
        </p:xfrm>
        <a:graphic>
          <a:graphicData uri="http://schemas.openxmlformats.org/drawingml/2006/table">
            <a:tbl>
              <a:tblPr bandRow="1" bandCol="1">
                <a:tableStyleId>{5C22544A-7EE6-4342-B048-85BDC9FD1C3A}</a:tableStyleId>
              </a:tblPr>
              <a:tblGrid>
                <a:gridCol w="1632613">
                  <a:extLst>
                    <a:ext uri="{9D8B030D-6E8A-4147-A177-3AD203B41FA5}">
                      <a16:colId xmlns:a16="http://schemas.microsoft.com/office/drawing/2014/main" val="3049063148"/>
                    </a:ext>
                  </a:extLst>
                </a:gridCol>
                <a:gridCol w="1632613">
                  <a:extLst>
                    <a:ext uri="{9D8B030D-6E8A-4147-A177-3AD203B41FA5}">
                      <a16:colId xmlns:a16="http://schemas.microsoft.com/office/drawing/2014/main" val="3023714121"/>
                    </a:ext>
                  </a:extLst>
                </a:gridCol>
                <a:gridCol w="1632613">
                  <a:extLst>
                    <a:ext uri="{9D8B030D-6E8A-4147-A177-3AD203B41FA5}">
                      <a16:colId xmlns:a16="http://schemas.microsoft.com/office/drawing/2014/main" val="2249528667"/>
                    </a:ext>
                  </a:extLst>
                </a:gridCol>
                <a:gridCol w="1632613">
                  <a:extLst>
                    <a:ext uri="{9D8B030D-6E8A-4147-A177-3AD203B41FA5}">
                      <a16:colId xmlns:a16="http://schemas.microsoft.com/office/drawing/2014/main" val="3578789009"/>
                    </a:ext>
                  </a:extLst>
                </a:gridCol>
                <a:gridCol w="1632613">
                  <a:extLst>
                    <a:ext uri="{9D8B030D-6E8A-4147-A177-3AD203B41FA5}">
                      <a16:colId xmlns:a16="http://schemas.microsoft.com/office/drawing/2014/main" val="1447041657"/>
                    </a:ext>
                  </a:extLst>
                </a:gridCol>
              </a:tblGrid>
              <a:tr h="157274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500"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Price/</a:t>
                      </a:r>
                      <a:endParaRPr lang="en-US"/>
                    </a:p>
                    <a:p>
                      <a:pPr lvl="0" algn="ctr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Vendor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Item</a:t>
                      </a:r>
                      <a:r>
                        <a:rPr lang="en-US" sz="2400">
                          <a:effectLst/>
                          <a:latin typeface="Calibri"/>
                        </a:rPr>
                        <a:t> </a:t>
                      </a:r>
                      <a:r>
                        <a:rPr lang="en-US" sz="3200"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Total price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82654"/>
                  </a:ext>
                </a:extLst>
              </a:tr>
              <a:tr h="119018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9.99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200">
                          <a:effectLst/>
                          <a:latin typeface="Calibri"/>
                        </a:rPr>
                        <a:t>Motor pinion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200">
                          <a:effectLst/>
                          <a:latin typeface="Calibri"/>
                        </a:rPr>
                        <a:t>9.99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167729"/>
                  </a:ext>
                </a:extLst>
              </a:tr>
              <a:tr h="148773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19.99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Amazon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Pedal  </a:t>
                      </a:r>
                      <a:r>
                        <a:rPr lang="en-US" sz="3200">
                          <a:effectLst/>
                          <a:latin typeface="Calibri"/>
                        </a:rPr>
                        <a:t>variable </a:t>
                      </a:r>
                      <a:endParaRPr lang="en-US"/>
                    </a:p>
                    <a:p>
                      <a:pPr lvl="0" algn="ctr">
                        <a:lnSpc>
                          <a:spcPts val="2850"/>
                        </a:lnSpc>
                        <a:buNone/>
                      </a:pPr>
                      <a:r>
                        <a:rPr lang="en-US" sz="3200">
                          <a:effectLst/>
                          <a:latin typeface="Calibri"/>
                        </a:rPr>
                        <a:t>resistor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200">
                          <a:effectLst/>
                          <a:latin typeface="Calibri"/>
                        </a:rPr>
                        <a:t>19.99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352256"/>
                  </a:ext>
                </a:extLst>
              </a:tr>
              <a:tr h="119018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23.48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200" err="1">
                          <a:effectLst/>
                          <a:latin typeface="Calibri"/>
                        </a:rPr>
                        <a:t>Digikey</a:t>
                      </a:r>
                      <a:endParaRPr lang="en-US" sz="320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200">
                          <a:effectLst/>
                          <a:latin typeface="Calibri"/>
                        </a:rPr>
                        <a:t>Battery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23.48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017568"/>
                  </a:ext>
                </a:extLst>
              </a:tr>
              <a:tr h="119018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27.6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600" err="1">
                          <a:effectLst/>
                          <a:latin typeface="Calibri"/>
                        </a:rPr>
                        <a:t>Transmotec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200">
                          <a:effectLst/>
                          <a:latin typeface="Calibri"/>
                        </a:rPr>
                        <a:t>Motor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27.6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409612"/>
                  </a:ext>
                </a:extLst>
              </a:tr>
              <a:tr h="1190186"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50"/>
                        </a:lnSpc>
                        <a:buNone/>
                      </a:pPr>
                      <a:endParaRPr lang="en-US" sz="3600">
                        <a:effectLst/>
                        <a:latin typeface="Calibri"/>
                      </a:endParaRPr>
                    </a:p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5.77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800" err="1">
                          <a:effectLst/>
                          <a:latin typeface="Calibri"/>
                        </a:rPr>
                        <a:t>mcmaster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200">
                          <a:effectLst/>
                          <a:latin typeface="Calibri"/>
                        </a:rPr>
                        <a:t>T-slot</a:t>
                      </a:r>
                      <a:r>
                        <a:rPr lang="en-US" sz="2400">
                          <a:effectLst/>
                          <a:latin typeface="Calibri"/>
                        </a:rPr>
                        <a:t> </a:t>
                      </a:r>
                      <a:r>
                        <a:rPr lang="en-US" sz="2800">
                          <a:effectLst/>
                          <a:latin typeface="Calibri"/>
                        </a:rPr>
                        <a:t>connectors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11.54</a:t>
                      </a: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30535"/>
                  </a:ext>
                </a:extLst>
              </a:tr>
              <a:tr h="1190186">
                <a:tc>
                  <a:txBody>
                    <a:bodyPr/>
                    <a:lstStyle/>
                    <a:p>
                      <a:pPr algn="ctr" fontAlgn="auto">
                        <a:lnSpc>
                          <a:spcPts val="2850"/>
                        </a:lnSpc>
                        <a:buNone/>
                      </a:pPr>
                      <a:endParaRPr lang="en-US" sz="3600">
                        <a:effectLst/>
                        <a:latin typeface="Calibri"/>
                      </a:endParaRPr>
                    </a:p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5.98</a:t>
                      </a: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800">
                          <a:effectLst/>
                          <a:latin typeface="Calibri"/>
                        </a:rPr>
                        <a:t>Lowes</a:t>
                      </a: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2800">
                          <a:effectLst/>
                          <a:latin typeface="Calibri"/>
                        </a:rPr>
                        <a:t>Angle Aluminum</a:t>
                      </a: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5.98</a:t>
                      </a: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165577"/>
                  </a:ext>
                </a:extLst>
              </a:tr>
              <a:tr h="1190186">
                <a:tc gridSpan="4">
                  <a:txBody>
                    <a:bodyPr/>
                    <a:lstStyle/>
                    <a:p>
                      <a:pPr lvl="0" algn="ctr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15" marR="9515" marT="9515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15" marR="9515" marT="9515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515" marR="9515" marT="9515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850"/>
                        </a:lnSpc>
                        <a:buNone/>
                      </a:pPr>
                      <a:r>
                        <a:rPr lang="en-US" sz="3600">
                          <a:effectLst/>
                          <a:latin typeface="Calibri"/>
                        </a:rPr>
                        <a:t>98.58</a:t>
                      </a:r>
                    </a:p>
                  </a:txBody>
                  <a:tcPr marL="0" marR="0" marT="0" marB="0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102590"/>
                  </a:ext>
                </a:extLst>
              </a:tr>
            </a:tbl>
          </a:graphicData>
        </a:graphic>
      </p:graphicFrame>
      <p:pic>
        <p:nvPicPr>
          <p:cNvPr id="14" name="Picture 13" descr="A person riding a scooter&#10;&#10;AI-generated content may be incorrect.">
            <a:extLst>
              <a:ext uri="{FF2B5EF4-FFF2-40B4-BE49-F238E27FC236}">
                <a16:creationId xmlns:a16="http://schemas.microsoft.com/office/drawing/2014/main" id="{55C91CF6-EDE9-EFCB-E749-964D6CD74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306" y="8073755"/>
            <a:ext cx="6385856" cy="41269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E9D654-B8EC-6289-61F5-5B5CAF8DCBEB}"/>
              </a:ext>
            </a:extLst>
          </p:cNvPr>
          <p:cNvSpPr txBox="1"/>
          <p:nvPr/>
        </p:nvSpPr>
        <p:spPr>
          <a:xfrm>
            <a:off x="18612489" y="18417669"/>
            <a:ext cx="8222190" cy="1304071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Bef>
                <a:spcPct val="30000"/>
              </a:spcBef>
            </a:pPr>
            <a:r>
              <a:rPr lang="en-US" sz="4000" b="1">
                <a:solidFill>
                  <a:schemeClr val="bg1"/>
                </a:solidFill>
                <a:latin typeface="Arial"/>
                <a:cs typeface="Times New Roman"/>
              </a:rPr>
              <a:t>What we learned</a:t>
            </a:r>
            <a:endParaRPr lang="en-US"/>
          </a:p>
        </p:txBody>
      </p:sp>
      <p:pic>
        <p:nvPicPr>
          <p:cNvPr id="21" name="Picture 20" descr="A scooter with the parts of the engine&#10;&#10;AI-generated content may be incorrect.">
            <a:extLst>
              <a:ext uri="{FF2B5EF4-FFF2-40B4-BE49-F238E27FC236}">
                <a16:creationId xmlns:a16="http://schemas.microsoft.com/office/drawing/2014/main" id="{3038DD26-54A5-3437-EAF6-AE97DC4F9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9573" y="8081421"/>
            <a:ext cx="7692248" cy="72566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AAD6FE-1698-B001-8A77-1E4FCA3C6442}"/>
              </a:ext>
            </a:extLst>
          </p:cNvPr>
          <p:cNvSpPr txBox="1"/>
          <p:nvPr/>
        </p:nvSpPr>
        <p:spPr>
          <a:xfrm>
            <a:off x="18614245" y="19774050"/>
            <a:ext cx="8206108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26720" indent="-384810">
              <a:spcBef>
                <a:spcPct val="50000"/>
              </a:spcBef>
              <a:buFont typeface="Arial"/>
              <a:buChar char="•"/>
            </a:pPr>
            <a:r>
              <a:rPr lang="en-US" sz="4000">
                <a:latin typeface="Times New Roman"/>
                <a:cs typeface="Times New Roman"/>
              </a:rPr>
              <a:t>3D printing</a:t>
            </a:r>
            <a:endParaRPr lang="en-US" sz="4000">
              <a:cs typeface="Times New Roman"/>
            </a:endParaRPr>
          </a:p>
          <a:p>
            <a:pPr marL="426720" indent="-384810">
              <a:spcBef>
                <a:spcPct val="50000"/>
              </a:spcBef>
              <a:buFont typeface="Arial"/>
              <a:buChar char="•"/>
            </a:pPr>
            <a:r>
              <a:rPr lang="en-US" sz="4000">
                <a:latin typeface="Times New Roman"/>
                <a:cs typeface="Times New Roman"/>
              </a:rPr>
              <a:t>Hole drilling</a:t>
            </a:r>
            <a:endParaRPr lang="en-US" sz="4000">
              <a:cs typeface="Times New Roman"/>
            </a:endParaRPr>
          </a:p>
          <a:p>
            <a:pPr marL="426720" indent="-384810">
              <a:spcBef>
                <a:spcPct val="50000"/>
              </a:spcBef>
              <a:buFont typeface="Arial,Sans-Serif"/>
              <a:buChar char="•"/>
            </a:pPr>
            <a:r>
              <a:rPr lang="en-US" sz="4000">
                <a:latin typeface="Times New Roman"/>
                <a:cs typeface="Times New Roman"/>
              </a:rPr>
              <a:t>Tapping</a:t>
            </a:r>
            <a:endParaRPr lang="en-US" sz="4000">
              <a:cs typeface="Times New Roman"/>
            </a:endParaRPr>
          </a:p>
          <a:p>
            <a:pPr marL="426720" indent="-384810">
              <a:spcBef>
                <a:spcPct val="50000"/>
              </a:spcBef>
              <a:buFont typeface="Arial"/>
              <a:buChar char="•"/>
            </a:pPr>
            <a:r>
              <a:rPr lang="en-US" sz="4000">
                <a:latin typeface="Times New Roman"/>
                <a:cs typeface="Times New Roman"/>
              </a:rPr>
              <a:t>Electronics and controls design  (controlling an electric motor)</a:t>
            </a:r>
            <a:endParaRPr lang="en-US" sz="4000">
              <a:cs typeface="Times New Roman"/>
            </a:endParaRPr>
          </a:p>
          <a:p>
            <a:pPr marL="426720" indent="-384810">
              <a:spcBef>
                <a:spcPct val="50000"/>
              </a:spcBef>
              <a:buFont typeface="Arial"/>
              <a:buChar char="•"/>
            </a:pPr>
            <a:r>
              <a:rPr lang="en-US" sz="4000">
                <a:latin typeface="Times New Roman"/>
                <a:cs typeface="Times New Roman"/>
              </a:rPr>
              <a:t>Woodworking skills (Table saw, chop saw, disk and RO sanders, routing, clear coat, </a:t>
            </a:r>
            <a:r>
              <a:rPr lang="en-US" sz="4000" err="1">
                <a:latin typeface="Times New Roman"/>
                <a:cs typeface="Times New Roman"/>
              </a:rPr>
              <a:t>ect.</a:t>
            </a:r>
            <a:r>
              <a:rPr lang="en-US" sz="4000">
                <a:latin typeface="Times New Roman"/>
                <a:cs typeface="Times New Roman"/>
              </a:rPr>
              <a:t> )</a:t>
            </a:r>
            <a:endParaRPr lang="en-US" sz="4000"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60D79-4542-A958-6D4C-879CED7F2808}"/>
              </a:ext>
            </a:extLst>
          </p:cNvPr>
          <p:cNvSpPr txBox="1"/>
          <p:nvPr/>
        </p:nvSpPr>
        <p:spPr>
          <a:xfrm>
            <a:off x="9791827" y="20784412"/>
            <a:ext cx="8175980" cy="1606503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Bef>
                <a:spcPct val="30000"/>
              </a:spcBef>
            </a:pPr>
            <a:r>
              <a:rPr lang="en-US" sz="4000" b="1">
                <a:solidFill>
                  <a:schemeClr val="bg1"/>
                </a:solidFill>
                <a:latin typeface="Arial"/>
                <a:cs typeface="Times New Roman"/>
              </a:rPr>
              <a:t>Circuit Diagram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778AA5-249D-AA04-33F6-2820693C63CD}"/>
              </a:ext>
            </a:extLst>
          </p:cNvPr>
          <p:cNvSpPr txBox="1"/>
          <p:nvPr/>
        </p:nvSpPr>
        <p:spPr>
          <a:xfrm>
            <a:off x="9949399" y="27341826"/>
            <a:ext cx="7768184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Figure 3: A diagram representing the main circuitry of the device accurately represented in structural configuration, here around the wheel well.</a:t>
            </a:r>
          </a:p>
          <a:p>
            <a:endParaRPr lang="en-US">
              <a:cs typeface="Times New Roman"/>
            </a:endParaRPr>
          </a:p>
          <a:p>
            <a:endParaRPr lang="en-US">
              <a:cs typeface="Times New Roman"/>
            </a:endParaRPr>
          </a:p>
          <a:p>
            <a:endParaRPr lang="en-US"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9C635B-9300-82F0-0250-948171D2CCA0}"/>
              </a:ext>
            </a:extLst>
          </p:cNvPr>
          <p:cNvSpPr txBox="1"/>
          <p:nvPr/>
        </p:nvSpPr>
        <p:spPr>
          <a:xfrm>
            <a:off x="27714493" y="15567560"/>
            <a:ext cx="7768184" cy="201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Figure 4: A photo of the completed device, mounted to the scooter with small labels of the largest parts.</a:t>
            </a:r>
          </a:p>
          <a:p>
            <a:endParaRPr lang="en-US">
              <a:cs typeface="Times New Roman"/>
            </a:endParaRPr>
          </a:p>
          <a:p>
            <a:endParaRPr lang="en-US">
              <a:cs typeface="Times New Roman"/>
            </a:endParaRPr>
          </a:p>
          <a:p>
            <a:endParaRPr lang="en-US">
              <a:cs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62FC4D-B11D-9598-456B-C2D7223AD511}"/>
              </a:ext>
            </a:extLst>
          </p:cNvPr>
          <p:cNvSpPr txBox="1"/>
          <p:nvPr/>
        </p:nvSpPr>
        <p:spPr>
          <a:xfrm>
            <a:off x="9839697" y="20137373"/>
            <a:ext cx="7806766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Figure 2: A photo of the scooter prior to modification</a:t>
            </a:r>
            <a:endParaRPr lang="en-US" dirty="0">
              <a:cs typeface="Times New Roman"/>
            </a:endParaRPr>
          </a:p>
          <a:p>
            <a:endParaRPr lang="en-US">
              <a:cs typeface="Times New Roman"/>
            </a:endParaRPr>
          </a:p>
          <a:p>
            <a:endParaRPr lang="en-US">
              <a:cs typeface="Times New Roman"/>
            </a:endParaRPr>
          </a:p>
        </p:txBody>
      </p:sp>
      <p:pic>
        <p:nvPicPr>
          <p:cNvPr id="25" name="Picture 24" descr="A scooter in a corner of a room&#10;&#10;AI-generated content may be incorrect.">
            <a:extLst>
              <a:ext uri="{FF2B5EF4-FFF2-40B4-BE49-F238E27FC236}">
                <a16:creationId xmlns:a16="http://schemas.microsoft.com/office/drawing/2014/main" id="{7CD5A49B-219D-C36D-9DCB-C739A672BE4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290" t="-801" r="3582" b="168"/>
          <a:stretch/>
        </p:blipFill>
        <p:spPr>
          <a:xfrm>
            <a:off x="9764362" y="14234492"/>
            <a:ext cx="8214411" cy="58072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918F01B-842B-DB93-4574-55AA2B7404D5}"/>
              </a:ext>
            </a:extLst>
          </p:cNvPr>
          <p:cNvSpPr txBox="1"/>
          <p:nvPr/>
        </p:nvSpPr>
        <p:spPr>
          <a:xfrm>
            <a:off x="1471605" y="12303406"/>
            <a:ext cx="7768184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Figure 1: A photo of a generic electric scooter</a:t>
            </a:r>
            <a:endParaRPr lang="en-US" dirty="0">
              <a:cs typeface="Times New Roman"/>
            </a:endParaRPr>
          </a:p>
          <a:p>
            <a:endParaRPr lang="en-US">
              <a:cs typeface="Times New Roman"/>
            </a:endParaRPr>
          </a:p>
          <a:p>
            <a:endParaRPr lang="en-US">
              <a:cs typeface="Times New Roman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PowerPoint Presentation</vt:lpstr>
    </vt:vector>
  </TitlesOfParts>
  <Company>Calvin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Alderink</dc:creator>
  <cp:revision>86</cp:revision>
  <cp:lastPrinted>2002-12-02T18:20:07Z</cp:lastPrinted>
  <dcterms:created xsi:type="dcterms:W3CDTF">2011-03-15T12:21:07Z</dcterms:created>
  <dcterms:modified xsi:type="dcterms:W3CDTF">2025-04-18T20:23:52Z</dcterms:modified>
</cp:coreProperties>
</file>