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3"/>
  </p:handoutMasterIdLst>
  <p:sldIdLst>
    <p:sldId id="259" r:id="rId2"/>
  </p:sldIdLst>
  <p:sldSz cx="32918400" cy="21945600"/>
  <p:notesSz cx="7077075" cy="9363075"/>
  <p:defaultTextStyle>
    <a:defPPr>
      <a:defRPr lang="en-US"/>
    </a:defPPr>
    <a:lvl1pPr algn="ctr" rtl="0" fontAlgn="base">
      <a:spcBef>
        <a:spcPct val="0"/>
      </a:spcBef>
      <a:spcAft>
        <a:spcPct val="0"/>
      </a:spcAft>
      <a:defRPr sz="3600" b="1" kern="1200">
        <a:solidFill>
          <a:srgbClr val="FF9900"/>
        </a:solidFill>
        <a:latin typeface="Arial" charset="0"/>
        <a:ea typeface="+mn-ea"/>
        <a:cs typeface="+mn-cs"/>
      </a:defRPr>
    </a:lvl1pPr>
    <a:lvl2pPr marL="380985" algn="ctr" rtl="0" fontAlgn="base">
      <a:spcBef>
        <a:spcPct val="0"/>
      </a:spcBef>
      <a:spcAft>
        <a:spcPct val="0"/>
      </a:spcAft>
      <a:defRPr sz="3600" b="1" kern="1200">
        <a:solidFill>
          <a:srgbClr val="FF9900"/>
        </a:solidFill>
        <a:latin typeface="Arial" charset="0"/>
        <a:ea typeface="+mn-ea"/>
        <a:cs typeface="+mn-cs"/>
      </a:defRPr>
    </a:lvl2pPr>
    <a:lvl3pPr marL="761970" algn="ctr" rtl="0" fontAlgn="base">
      <a:spcBef>
        <a:spcPct val="0"/>
      </a:spcBef>
      <a:spcAft>
        <a:spcPct val="0"/>
      </a:spcAft>
      <a:defRPr sz="3600" b="1" kern="1200">
        <a:solidFill>
          <a:srgbClr val="FF9900"/>
        </a:solidFill>
        <a:latin typeface="Arial" charset="0"/>
        <a:ea typeface="+mn-ea"/>
        <a:cs typeface="+mn-cs"/>
      </a:defRPr>
    </a:lvl3pPr>
    <a:lvl4pPr marL="1142954" algn="ctr" rtl="0" fontAlgn="base">
      <a:spcBef>
        <a:spcPct val="0"/>
      </a:spcBef>
      <a:spcAft>
        <a:spcPct val="0"/>
      </a:spcAft>
      <a:defRPr sz="3600" b="1" kern="1200">
        <a:solidFill>
          <a:srgbClr val="FF9900"/>
        </a:solidFill>
        <a:latin typeface="Arial" charset="0"/>
        <a:ea typeface="+mn-ea"/>
        <a:cs typeface="+mn-cs"/>
      </a:defRPr>
    </a:lvl4pPr>
    <a:lvl5pPr marL="1523939" algn="ctr" rtl="0" fontAlgn="base">
      <a:spcBef>
        <a:spcPct val="0"/>
      </a:spcBef>
      <a:spcAft>
        <a:spcPct val="0"/>
      </a:spcAft>
      <a:defRPr sz="3600" b="1" kern="1200">
        <a:solidFill>
          <a:srgbClr val="FF9900"/>
        </a:solidFill>
        <a:latin typeface="Arial" charset="0"/>
        <a:ea typeface="+mn-ea"/>
        <a:cs typeface="+mn-cs"/>
      </a:defRPr>
    </a:lvl5pPr>
    <a:lvl6pPr marL="1904924" algn="l" defTabSz="761970" rtl="0" eaLnBrk="1" latinLnBrk="0" hangingPunct="1">
      <a:defRPr sz="3600" b="1" kern="1200">
        <a:solidFill>
          <a:srgbClr val="FF9900"/>
        </a:solidFill>
        <a:latin typeface="Arial" charset="0"/>
        <a:ea typeface="+mn-ea"/>
        <a:cs typeface="+mn-cs"/>
      </a:defRPr>
    </a:lvl6pPr>
    <a:lvl7pPr marL="2285909" algn="l" defTabSz="761970" rtl="0" eaLnBrk="1" latinLnBrk="0" hangingPunct="1">
      <a:defRPr sz="3600" b="1" kern="1200">
        <a:solidFill>
          <a:srgbClr val="FF9900"/>
        </a:solidFill>
        <a:latin typeface="Arial" charset="0"/>
        <a:ea typeface="+mn-ea"/>
        <a:cs typeface="+mn-cs"/>
      </a:defRPr>
    </a:lvl7pPr>
    <a:lvl8pPr marL="2666893" algn="l" defTabSz="761970" rtl="0" eaLnBrk="1" latinLnBrk="0" hangingPunct="1">
      <a:defRPr sz="3600" b="1" kern="1200">
        <a:solidFill>
          <a:srgbClr val="FF9900"/>
        </a:solidFill>
        <a:latin typeface="Arial" charset="0"/>
        <a:ea typeface="+mn-ea"/>
        <a:cs typeface="+mn-cs"/>
      </a:defRPr>
    </a:lvl8pPr>
    <a:lvl9pPr marL="3047878" algn="l" defTabSz="761970" rtl="0" eaLnBrk="1" latinLnBrk="0" hangingPunct="1">
      <a:defRPr sz="3600" b="1" kern="1200">
        <a:solidFill>
          <a:srgbClr val="FF9900"/>
        </a:solidFill>
        <a:latin typeface="Arial" charset="0"/>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5552">
          <p15:clr>
            <a:srgbClr val="A4A3A4"/>
          </p15:clr>
        </p15:guide>
        <p15:guide id="3" orient="horz" pos="6912">
          <p15:clr>
            <a:srgbClr val="A4A3A4"/>
          </p15:clr>
        </p15:guide>
        <p15:guide id="4" pos="103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66"/>
    <a:srgbClr val="CCCCCC"/>
    <a:srgbClr val="999999"/>
    <a:srgbClr val="FF9900"/>
    <a:srgbClr val="990000"/>
    <a:srgbClr val="000050"/>
    <a:srgbClr val="00126A"/>
    <a:srgbClr val="0033CC"/>
    <a:srgbClr val="000622"/>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72" autoAdjust="0"/>
    <p:restoredTop sz="94575" autoAdjust="0"/>
  </p:normalViewPr>
  <p:slideViewPr>
    <p:cSldViewPr>
      <p:cViewPr>
        <p:scale>
          <a:sx n="47" d="100"/>
          <a:sy n="47" d="100"/>
        </p:scale>
        <p:origin x="-1656" y="-2957"/>
      </p:cViewPr>
      <p:guideLst>
        <p:guide orient="horz" pos="10368"/>
        <p:guide pos="15552"/>
        <p:guide orient="horz" pos="6912"/>
        <p:guide pos="1036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handoutMaster" Target="handoutMasters/handout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bwMode="auto">
          <a:xfrm>
            <a:off x="0"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699" name="Rectangle 3"/>
          <p:cNvSpPr>
            <a:spLocks noGrp="1" noChangeArrowheads="1"/>
          </p:cNvSpPr>
          <p:nvPr>
            <p:ph type="dt" sz="quarter" idx="1"/>
          </p:nvPr>
        </p:nvSpPr>
        <p:spPr bwMode="auto">
          <a:xfrm>
            <a:off x="4008727" y="1"/>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t" anchorCtr="0" compatLnSpc="1">
            <a:prstTxWarp prst="textNoShape">
              <a:avLst/>
            </a:prstTxWarp>
          </a:bodyPr>
          <a:lstStyle>
            <a:lvl1pPr algn="r" defTabSz="942804">
              <a:defRPr sz="1200" b="0">
                <a:solidFill>
                  <a:schemeClr val="tx1"/>
                </a:solidFill>
                <a:latin typeface="Arial" pitchFamily="34" charset="0"/>
              </a:defRPr>
            </a:lvl1pPr>
          </a:lstStyle>
          <a:p>
            <a:pPr>
              <a:defRPr/>
            </a:pPr>
            <a:endParaRPr lang="en-US"/>
          </a:p>
        </p:txBody>
      </p:sp>
      <p:sp>
        <p:nvSpPr>
          <p:cNvPr id="29700" name="Rectangle 4"/>
          <p:cNvSpPr>
            <a:spLocks noGrp="1" noChangeArrowheads="1"/>
          </p:cNvSpPr>
          <p:nvPr>
            <p:ph type="ftr" sz="quarter" idx="2"/>
          </p:nvPr>
        </p:nvSpPr>
        <p:spPr bwMode="auto">
          <a:xfrm>
            <a:off x="0"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l" defTabSz="942804">
              <a:defRPr sz="1200" b="0">
                <a:solidFill>
                  <a:schemeClr val="tx1"/>
                </a:solidFill>
                <a:latin typeface="Arial" pitchFamily="34" charset="0"/>
              </a:defRPr>
            </a:lvl1pPr>
          </a:lstStyle>
          <a:p>
            <a:pPr>
              <a:defRPr/>
            </a:pPr>
            <a:endParaRPr lang="en-US"/>
          </a:p>
        </p:txBody>
      </p:sp>
      <p:sp>
        <p:nvSpPr>
          <p:cNvPr id="29701" name="Rectangle 5"/>
          <p:cNvSpPr>
            <a:spLocks noGrp="1" noChangeArrowheads="1"/>
          </p:cNvSpPr>
          <p:nvPr>
            <p:ph type="sldNum" sz="quarter" idx="3"/>
          </p:nvPr>
        </p:nvSpPr>
        <p:spPr bwMode="auto">
          <a:xfrm>
            <a:off x="4008727" y="8893313"/>
            <a:ext cx="3066733" cy="4681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322" tIns="47161" rIns="94322" bIns="47161" numCol="1" anchor="b" anchorCtr="0" compatLnSpc="1">
            <a:prstTxWarp prst="textNoShape">
              <a:avLst/>
            </a:prstTxWarp>
          </a:bodyPr>
          <a:lstStyle>
            <a:lvl1pPr algn="r" defTabSz="942804">
              <a:defRPr sz="1200" b="0">
                <a:solidFill>
                  <a:schemeClr val="tx1"/>
                </a:solidFill>
                <a:latin typeface="Arial" pitchFamily="34" charset="0"/>
              </a:defRPr>
            </a:lvl1pPr>
          </a:lstStyle>
          <a:p>
            <a:pPr>
              <a:defRPr/>
            </a:pPr>
            <a:fld id="{BDCE5CEB-6363-420F-BE45-85B064B89173}" type="slidenum">
              <a:rPr lang="en-US"/>
              <a:pPr>
                <a:defRPr/>
              </a:pPr>
              <a:t>‹#›</a:t>
            </a:fld>
            <a:endParaRPr lang="en-US"/>
          </a:p>
        </p:txBody>
      </p:sp>
    </p:spTree>
    <p:extLst>
      <p:ext uri="{BB962C8B-B14F-4D97-AF65-F5344CB8AC3E}">
        <p14:creationId xmlns:p14="http://schemas.microsoft.com/office/powerpoint/2010/main" val="84852614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69359" y="6817783"/>
            <a:ext cx="27979687" cy="4703234"/>
          </a:xfrm>
        </p:spPr>
        <p:txBody>
          <a:bodyPr/>
          <a:lstStyle/>
          <a:p>
            <a:r>
              <a:rPr lang="en-US"/>
              <a:t>Click to edit Master title style</a:t>
            </a:r>
          </a:p>
        </p:txBody>
      </p:sp>
      <p:sp>
        <p:nvSpPr>
          <p:cNvPr id="3" name="Subtitle 2"/>
          <p:cNvSpPr>
            <a:spLocks noGrp="1"/>
          </p:cNvSpPr>
          <p:nvPr>
            <p:ph type="subTitle" idx="1"/>
          </p:nvPr>
        </p:nvSpPr>
        <p:spPr>
          <a:xfrm>
            <a:off x="4937524" y="12435417"/>
            <a:ext cx="23043356" cy="5609167"/>
          </a:xfrm>
        </p:spPr>
        <p:txBody>
          <a:bodyPr/>
          <a:lstStyle>
            <a:lvl1pPr marL="0" indent="0" algn="ctr">
              <a:buNone/>
              <a:defRPr/>
            </a:lvl1pPr>
            <a:lvl2pPr marL="380985" indent="0" algn="ctr">
              <a:buNone/>
              <a:defRPr/>
            </a:lvl2pPr>
            <a:lvl3pPr marL="761970" indent="0" algn="ctr">
              <a:buNone/>
              <a:defRPr/>
            </a:lvl3pPr>
            <a:lvl4pPr marL="1142954" indent="0" algn="ctr">
              <a:buNone/>
              <a:defRPr/>
            </a:lvl4pPr>
            <a:lvl5pPr marL="1523939" indent="0" algn="ctr">
              <a:buNone/>
              <a:defRPr/>
            </a:lvl5pPr>
            <a:lvl6pPr marL="1904924" indent="0" algn="ctr">
              <a:buNone/>
              <a:defRPr/>
            </a:lvl6pPr>
            <a:lvl7pPr marL="2285909" indent="0" algn="ctr">
              <a:buNone/>
              <a:defRPr/>
            </a:lvl7pPr>
            <a:lvl8pPr marL="2666893" indent="0" algn="ctr">
              <a:buNone/>
              <a:defRPr/>
            </a:lvl8pPr>
            <a:lvl9pPr marL="3047878"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B3D5278E-ED96-461A-883E-5FD94BC35AA3}" type="slidenum">
              <a:rPr lang="en-US"/>
              <a:pPr>
                <a:defRPr/>
              </a:pPr>
              <a:t>‹#›</a:t>
            </a:fld>
            <a:endParaRPr lang="en-US"/>
          </a:p>
        </p:txBody>
      </p:sp>
    </p:spTree>
    <p:extLst>
      <p:ext uri="{BB962C8B-B14F-4D97-AF65-F5344CB8AC3E}">
        <p14:creationId xmlns:p14="http://schemas.microsoft.com/office/powerpoint/2010/main" val="38792274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595C329-9094-49E3-ADB9-7C70C8CFFD34}" type="slidenum">
              <a:rPr lang="en-US"/>
              <a:pPr>
                <a:defRPr/>
              </a:pPr>
              <a:t>‹#›</a:t>
            </a:fld>
            <a:endParaRPr lang="en-US"/>
          </a:p>
        </p:txBody>
      </p:sp>
    </p:spTree>
    <p:extLst>
      <p:ext uri="{BB962C8B-B14F-4D97-AF65-F5344CB8AC3E}">
        <p14:creationId xmlns:p14="http://schemas.microsoft.com/office/powerpoint/2010/main" val="41591613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3866081" y="878416"/>
            <a:ext cx="7406878" cy="187261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645445" y="878416"/>
            <a:ext cx="22106335" cy="187261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4CBC182-0EAC-4479-8D18-C53192F402C0}" type="slidenum">
              <a:rPr lang="en-US"/>
              <a:pPr>
                <a:defRPr/>
              </a:pPr>
              <a:t>‹#›</a:t>
            </a:fld>
            <a:endParaRPr lang="en-US"/>
          </a:p>
        </p:txBody>
      </p:sp>
    </p:spTree>
    <p:extLst>
      <p:ext uri="{BB962C8B-B14F-4D97-AF65-F5344CB8AC3E}">
        <p14:creationId xmlns:p14="http://schemas.microsoft.com/office/powerpoint/2010/main" val="16837776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1645446" y="878417"/>
            <a:ext cx="29627513" cy="3657600"/>
          </a:xfrm>
        </p:spPr>
        <p:txBody>
          <a:bodyPr/>
          <a:lstStyle/>
          <a:p>
            <a:r>
              <a:rPr lang="en-US"/>
              <a:t>Click to edit Master title style</a:t>
            </a:r>
          </a:p>
        </p:txBody>
      </p:sp>
      <p:sp>
        <p:nvSpPr>
          <p:cNvPr id="3" name="Content Placeholder 2"/>
          <p:cNvSpPr>
            <a:spLocks noGrp="1"/>
          </p:cNvSpPr>
          <p:nvPr>
            <p:ph sz="quarter" idx="1"/>
          </p:nvPr>
        </p:nvSpPr>
        <p:spPr>
          <a:xfrm>
            <a:off x="1645446" y="5120218"/>
            <a:ext cx="14756606" cy="719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6516353" y="5120218"/>
            <a:ext cx="14756606" cy="71913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Content Placeholder 4"/>
          <p:cNvSpPr>
            <a:spLocks noGrp="1"/>
          </p:cNvSpPr>
          <p:nvPr>
            <p:ph sz="quarter" idx="3"/>
          </p:nvPr>
        </p:nvSpPr>
        <p:spPr>
          <a:xfrm>
            <a:off x="1645446" y="12413193"/>
            <a:ext cx="14756606" cy="7191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16516353" y="12413193"/>
            <a:ext cx="14756606" cy="719137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6A8E7164-4707-4A19-A6AB-6533AC9FA80C}" type="slidenum">
              <a:rPr lang="en-US"/>
              <a:pPr>
                <a:defRPr/>
              </a:pPr>
              <a:t>‹#›</a:t>
            </a:fld>
            <a:endParaRPr lang="en-US"/>
          </a:p>
        </p:txBody>
      </p:sp>
    </p:spTree>
    <p:extLst>
      <p:ext uri="{BB962C8B-B14F-4D97-AF65-F5344CB8AC3E}">
        <p14:creationId xmlns:p14="http://schemas.microsoft.com/office/powerpoint/2010/main" val="930650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9D8D97-1826-4078-ADDA-4E99B734A4D4}" type="slidenum">
              <a:rPr lang="en-US"/>
              <a:pPr>
                <a:defRPr/>
              </a:pPr>
              <a:t>‹#›</a:t>
            </a:fld>
            <a:endParaRPr lang="en-US"/>
          </a:p>
        </p:txBody>
      </p:sp>
    </p:spTree>
    <p:extLst>
      <p:ext uri="{BB962C8B-B14F-4D97-AF65-F5344CB8AC3E}">
        <p14:creationId xmlns:p14="http://schemas.microsoft.com/office/powerpoint/2010/main" val="19990178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600325" y="14102296"/>
            <a:ext cx="27980879" cy="4358216"/>
          </a:xfrm>
        </p:spPr>
        <p:txBody>
          <a:bodyPr anchor="t"/>
          <a:lstStyle>
            <a:lvl1pPr algn="l">
              <a:defRPr sz="3300" b="1" cap="all"/>
            </a:lvl1pPr>
          </a:lstStyle>
          <a:p>
            <a:r>
              <a:rPr lang="en-US"/>
              <a:t>Click to edit Master title style</a:t>
            </a:r>
          </a:p>
        </p:txBody>
      </p:sp>
      <p:sp>
        <p:nvSpPr>
          <p:cNvPr id="3" name="Text Placeholder 2"/>
          <p:cNvSpPr>
            <a:spLocks noGrp="1"/>
          </p:cNvSpPr>
          <p:nvPr>
            <p:ph type="body" idx="1"/>
          </p:nvPr>
        </p:nvSpPr>
        <p:spPr>
          <a:xfrm>
            <a:off x="2600325" y="9301692"/>
            <a:ext cx="27980879" cy="4800600"/>
          </a:xfrm>
        </p:spPr>
        <p:txBody>
          <a:bodyPr anchor="b"/>
          <a:lstStyle>
            <a:lvl1pPr marL="0" indent="0">
              <a:buNone/>
              <a:defRPr sz="1700"/>
            </a:lvl1pPr>
            <a:lvl2pPr marL="380985" indent="0">
              <a:buNone/>
              <a:defRPr sz="1500"/>
            </a:lvl2pPr>
            <a:lvl3pPr marL="761970" indent="0">
              <a:buNone/>
              <a:defRPr sz="1300"/>
            </a:lvl3pPr>
            <a:lvl4pPr marL="1142954" indent="0">
              <a:buNone/>
              <a:defRPr sz="1200"/>
            </a:lvl4pPr>
            <a:lvl5pPr marL="1523939" indent="0">
              <a:buNone/>
              <a:defRPr sz="1200"/>
            </a:lvl5pPr>
            <a:lvl6pPr marL="1904924" indent="0">
              <a:buNone/>
              <a:defRPr sz="1200"/>
            </a:lvl6pPr>
            <a:lvl7pPr marL="2285909" indent="0">
              <a:buNone/>
              <a:defRPr sz="1200"/>
            </a:lvl7pPr>
            <a:lvl8pPr marL="2666893" indent="0">
              <a:buNone/>
              <a:defRPr sz="1200"/>
            </a:lvl8pPr>
            <a:lvl9pPr marL="3047878" indent="0">
              <a:buNone/>
              <a:defRPr sz="12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973675-D381-4E0E-B86F-9F9EFE05722F}" type="slidenum">
              <a:rPr lang="en-US"/>
              <a:pPr>
                <a:defRPr/>
              </a:pPr>
              <a:t>‹#›</a:t>
            </a:fld>
            <a:endParaRPr lang="en-US"/>
          </a:p>
        </p:txBody>
      </p:sp>
    </p:spTree>
    <p:extLst>
      <p:ext uri="{BB962C8B-B14F-4D97-AF65-F5344CB8AC3E}">
        <p14:creationId xmlns:p14="http://schemas.microsoft.com/office/powerpoint/2010/main" val="35042417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645446" y="5120218"/>
            <a:ext cx="14756606" cy="1448435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516353" y="5120218"/>
            <a:ext cx="14756606" cy="14484350"/>
          </a:xfrm>
        </p:spPr>
        <p:txBody>
          <a:bodyPr/>
          <a:lstStyle>
            <a:lvl1pPr>
              <a:defRPr sz="2300"/>
            </a:lvl1pPr>
            <a:lvl2pPr>
              <a:defRPr sz="20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FDF8DAF2-D655-47B3-A184-648194FE7E75}" type="slidenum">
              <a:rPr lang="en-US"/>
              <a:pPr>
                <a:defRPr/>
              </a:pPr>
              <a:t>‹#›</a:t>
            </a:fld>
            <a:endParaRPr lang="en-US"/>
          </a:p>
        </p:txBody>
      </p:sp>
    </p:spTree>
    <p:extLst>
      <p:ext uri="{BB962C8B-B14F-4D97-AF65-F5344CB8AC3E}">
        <p14:creationId xmlns:p14="http://schemas.microsoft.com/office/powerpoint/2010/main" val="38098069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645445" y="4912786"/>
            <a:ext cx="14544676" cy="2046817"/>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4" name="Content Placeholder 3"/>
          <p:cNvSpPr>
            <a:spLocks noGrp="1"/>
          </p:cNvSpPr>
          <p:nvPr>
            <p:ph sz="half" idx="2"/>
          </p:nvPr>
        </p:nvSpPr>
        <p:spPr>
          <a:xfrm>
            <a:off x="1645445" y="6959601"/>
            <a:ext cx="14544676" cy="12643909"/>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722330" y="4912786"/>
            <a:ext cx="14550628" cy="2046817"/>
          </a:xfrm>
        </p:spPr>
        <p:txBody>
          <a:bodyPr anchor="b"/>
          <a:lstStyle>
            <a:lvl1pPr marL="0" indent="0">
              <a:buNone/>
              <a:defRPr sz="2000" b="1"/>
            </a:lvl1pPr>
            <a:lvl2pPr marL="380985" indent="0">
              <a:buNone/>
              <a:defRPr sz="1700" b="1"/>
            </a:lvl2pPr>
            <a:lvl3pPr marL="761970" indent="0">
              <a:buNone/>
              <a:defRPr sz="1500" b="1"/>
            </a:lvl3pPr>
            <a:lvl4pPr marL="1142954" indent="0">
              <a:buNone/>
              <a:defRPr sz="1300" b="1"/>
            </a:lvl4pPr>
            <a:lvl5pPr marL="1523939" indent="0">
              <a:buNone/>
              <a:defRPr sz="1300" b="1"/>
            </a:lvl5pPr>
            <a:lvl6pPr marL="1904924" indent="0">
              <a:buNone/>
              <a:defRPr sz="1300" b="1"/>
            </a:lvl6pPr>
            <a:lvl7pPr marL="2285909" indent="0">
              <a:buNone/>
              <a:defRPr sz="1300" b="1"/>
            </a:lvl7pPr>
            <a:lvl8pPr marL="2666893" indent="0">
              <a:buNone/>
              <a:defRPr sz="1300" b="1"/>
            </a:lvl8pPr>
            <a:lvl9pPr marL="3047878" indent="0">
              <a:buNone/>
              <a:defRPr sz="1300" b="1"/>
            </a:lvl9pPr>
          </a:lstStyle>
          <a:p>
            <a:pPr lvl="0"/>
            <a:r>
              <a:rPr lang="en-US"/>
              <a:t>Click to edit Master text styles</a:t>
            </a:r>
          </a:p>
        </p:txBody>
      </p:sp>
      <p:sp>
        <p:nvSpPr>
          <p:cNvPr id="6" name="Content Placeholder 5"/>
          <p:cNvSpPr>
            <a:spLocks noGrp="1"/>
          </p:cNvSpPr>
          <p:nvPr>
            <p:ph sz="quarter" idx="4"/>
          </p:nvPr>
        </p:nvSpPr>
        <p:spPr>
          <a:xfrm>
            <a:off x="16722330" y="6959601"/>
            <a:ext cx="14550628" cy="12643909"/>
          </a:xfrm>
        </p:spPr>
        <p:txBody>
          <a:bodyPr/>
          <a:lstStyle>
            <a:lvl1pPr>
              <a:defRPr sz="20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441F92EC-8C3C-4F10-858C-C66E68A9ECA2}" type="slidenum">
              <a:rPr lang="en-US"/>
              <a:pPr>
                <a:defRPr/>
              </a:pPr>
              <a:t>‹#›</a:t>
            </a:fld>
            <a:endParaRPr lang="en-US"/>
          </a:p>
        </p:txBody>
      </p:sp>
    </p:spTree>
    <p:extLst>
      <p:ext uri="{BB962C8B-B14F-4D97-AF65-F5344CB8AC3E}">
        <p14:creationId xmlns:p14="http://schemas.microsoft.com/office/powerpoint/2010/main" val="768859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B78AEDA9-9C5F-4252-8D07-E5D3174E9901}" type="slidenum">
              <a:rPr lang="en-US"/>
              <a:pPr>
                <a:defRPr/>
              </a:pPr>
              <a:t>‹#›</a:t>
            </a:fld>
            <a:endParaRPr lang="en-US"/>
          </a:p>
        </p:txBody>
      </p:sp>
    </p:spTree>
    <p:extLst>
      <p:ext uri="{BB962C8B-B14F-4D97-AF65-F5344CB8AC3E}">
        <p14:creationId xmlns:p14="http://schemas.microsoft.com/office/powerpoint/2010/main" val="39655115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930FBADD-EE0D-4AEE-A966-D1DAD5921D3E}" type="slidenum">
              <a:rPr lang="en-US"/>
              <a:pPr>
                <a:defRPr/>
              </a:pPr>
              <a:t>‹#›</a:t>
            </a:fld>
            <a:endParaRPr lang="en-US"/>
          </a:p>
        </p:txBody>
      </p:sp>
    </p:spTree>
    <p:extLst>
      <p:ext uri="{BB962C8B-B14F-4D97-AF65-F5344CB8AC3E}">
        <p14:creationId xmlns:p14="http://schemas.microsoft.com/office/powerpoint/2010/main" val="489366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45444" y="874183"/>
            <a:ext cx="10829926" cy="3717926"/>
          </a:xfrm>
        </p:spPr>
        <p:txBody>
          <a:bodyPr anchor="b"/>
          <a:lstStyle>
            <a:lvl1pPr algn="l">
              <a:defRPr sz="1700" b="1"/>
            </a:lvl1pPr>
          </a:lstStyle>
          <a:p>
            <a:r>
              <a:rPr lang="en-US"/>
              <a:t>Click to edit Master title style</a:t>
            </a:r>
          </a:p>
        </p:txBody>
      </p:sp>
      <p:sp>
        <p:nvSpPr>
          <p:cNvPr id="3" name="Content Placeholder 2"/>
          <p:cNvSpPr>
            <a:spLocks noGrp="1"/>
          </p:cNvSpPr>
          <p:nvPr>
            <p:ph idx="1"/>
          </p:nvPr>
        </p:nvSpPr>
        <p:spPr>
          <a:xfrm>
            <a:off x="12870656" y="874183"/>
            <a:ext cx="18402300" cy="18729326"/>
          </a:xfrm>
        </p:spPr>
        <p:txBody>
          <a:bodyPr/>
          <a:lstStyle>
            <a:lvl1pPr>
              <a:defRPr sz="2700"/>
            </a:lvl1pPr>
            <a:lvl2pPr>
              <a:defRPr sz="2300"/>
            </a:lvl2pPr>
            <a:lvl3pPr>
              <a:defRPr sz="200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645444" y="4592108"/>
            <a:ext cx="10829926" cy="15011400"/>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356635-F299-487E-8478-361B2D7E66D4}" type="slidenum">
              <a:rPr lang="en-US"/>
              <a:pPr>
                <a:defRPr/>
              </a:pPr>
              <a:t>‹#›</a:t>
            </a:fld>
            <a:endParaRPr lang="en-US"/>
          </a:p>
        </p:txBody>
      </p:sp>
    </p:spTree>
    <p:extLst>
      <p:ext uri="{BB962C8B-B14F-4D97-AF65-F5344CB8AC3E}">
        <p14:creationId xmlns:p14="http://schemas.microsoft.com/office/powerpoint/2010/main" val="5003459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52000" y="15361713"/>
            <a:ext cx="19751278" cy="1813984"/>
          </a:xfrm>
        </p:spPr>
        <p:txBody>
          <a:bodyPr anchor="b"/>
          <a:lstStyle>
            <a:lvl1pPr algn="l">
              <a:defRPr sz="1700" b="1"/>
            </a:lvl1pPr>
          </a:lstStyle>
          <a:p>
            <a:r>
              <a:rPr lang="en-US"/>
              <a:t>Click to edit Master title style</a:t>
            </a:r>
          </a:p>
        </p:txBody>
      </p:sp>
      <p:sp>
        <p:nvSpPr>
          <p:cNvPr id="3" name="Picture Placeholder 2"/>
          <p:cNvSpPr>
            <a:spLocks noGrp="1"/>
          </p:cNvSpPr>
          <p:nvPr>
            <p:ph type="pic" idx="1"/>
          </p:nvPr>
        </p:nvSpPr>
        <p:spPr>
          <a:xfrm>
            <a:off x="6452000" y="1961093"/>
            <a:ext cx="19751278" cy="13166725"/>
          </a:xfrm>
        </p:spPr>
        <p:txBody>
          <a:bodyPr/>
          <a:lstStyle>
            <a:lvl1pPr marL="0" indent="0">
              <a:buNone/>
              <a:defRPr sz="2700"/>
            </a:lvl1pPr>
            <a:lvl2pPr marL="380985" indent="0">
              <a:buNone/>
              <a:defRPr sz="2300"/>
            </a:lvl2pPr>
            <a:lvl3pPr marL="761970" indent="0">
              <a:buNone/>
              <a:defRPr sz="2000"/>
            </a:lvl3pPr>
            <a:lvl4pPr marL="1142954" indent="0">
              <a:buNone/>
              <a:defRPr sz="1700"/>
            </a:lvl4pPr>
            <a:lvl5pPr marL="1523939" indent="0">
              <a:buNone/>
              <a:defRPr sz="1700"/>
            </a:lvl5pPr>
            <a:lvl6pPr marL="1904924" indent="0">
              <a:buNone/>
              <a:defRPr sz="1700"/>
            </a:lvl6pPr>
            <a:lvl7pPr marL="2285909" indent="0">
              <a:buNone/>
              <a:defRPr sz="1700"/>
            </a:lvl7pPr>
            <a:lvl8pPr marL="2666893" indent="0">
              <a:buNone/>
              <a:defRPr sz="1700"/>
            </a:lvl8pPr>
            <a:lvl9pPr marL="3047878" indent="0">
              <a:buNone/>
              <a:defRPr sz="1700"/>
            </a:lvl9pPr>
          </a:lstStyle>
          <a:p>
            <a:pPr lvl="0"/>
            <a:endParaRPr lang="en-US" noProof="0"/>
          </a:p>
        </p:txBody>
      </p:sp>
      <p:sp>
        <p:nvSpPr>
          <p:cNvPr id="4" name="Text Placeholder 3"/>
          <p:cNvSpPr>
            <a:spLocks noGrp="1"/>
          </p:cNvSpPr>
          <p:nvPr>
            <p:ph type="body" sz="half" idx="2"/>
          </p:nvPr>
        </p:nvSpPr>
        <p:spPr>
          <a:xfrm>
            <a:off x="6452000" y="17175696"/>
            <a:ext cx="19751278" cy="2574925"/>
          </a:xfrm>
        </p:spPr>
        <p:txBody>
          <a:bodyPr/>
          <a:lstStyle>
            <a:lvl1pPr marL="0" indent="0">
              <a:buNone/>
              <a:defRPr sz="1200"/>
            </a:lvl1pPr>
            <a:lvl2pPr marL="380985" indent="0">
              <a:buNone/>
              <a:defRPr sz="1000"/>
            </a:lvl2pPr>
            <a:lvl3pPr marL="761970" indent="0">
              <a:buNone/>
              <a:defRPr sz="800"/>
            </a:lvl3pPr>
            <a:lvl4pPr marL="1142954" indent="0">
              <a:buNone/>
              <a:defRPr sz="700"/>
            </a:lvl4pPr>
            <a:lvl5pPr marL="1523939" indent="0">
              <a:buNone/>
              <a:defRPr sz="700"/>
            </a:lvl5pPr>
            <a:lvl6pPr marL="1904924" indent="0">
              <a:buNone/>
              <a:defRPr sz="700"/>
            </a:lvl6pPr>
            <a:lvl7pPr marL="2285909" indent="0">
              <a:buNone/>
              <a:defRPr sz="700"/>
            </a:lvl7pPr>
            <a:lvl8pPr marL="2666893" indent="0">
              <a:buNone/>
              <a:defRPr sz="700"/>
            </a:lvl8pPr>
            <a:lvl9pPr marL="3047878" indent="0">
              <a:buNone/>
              <a:defRPr sz="7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5818BA4C-6842-4480-8686-9E83B0824346}" type="slidenum">
              <a:rPr lang="en-US"/>
              <a:pPr>
                <a:defRPr/>
              </a:pPr>
              <a:t>‹#›</a:t>
            </a:fld>
            <a:endParaRPr lang="en-US"/>
          </a:p>
        </p:txBody>
      </p:sp>
    </p:spTree>
    <p:extLst>
      <p:ext uri="{BB962C8B-B14F-4D97-AF65-F5344CB8AC3E}">
        <p14:creationId xmlns:p14="http://schemas.microsoft.com/office/powerpoint/2010/main" val="3278193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rgbClr val="DDA9A9"/>
            </a:gs>
            <a:gs pos="50000">
              <a:srgbClr val="990000"/>
            </a:gs>
            <a:gs pos="100000">
              <a:srgbClr val="DDA9A9"/>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645711" y="878417"/>
            <a:ext cx="29626984"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1645711" y="5120218"/>
            <a:ext cx="29626984" cy="14484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1645711" y="19985567"/>
            <a:ext cx="76813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algn="l" defTabSz="3135187">
              <a:defRPr sz="4700" b="0">
                <a:solidFill>
                  <a:schemeClr val="tx1"/>
                </a:solidFill>
                <a:latin typeface="Arial" pitchFamily="34" charset="0"/>
              </a:defRPr>
            </a:lvl1pPr>
          </a:lstStyle>
          <a:p>
            <a:pPr>
              <a:defRPr/>
            </a:pPr>
            <a:endParaRPr lang="en-US"/>
          </a:p>
        </p:txBody>
      </p:sp>
      <p:sp>
        <p:nvSpPr>
          <p:cNvPr id="1029" name="Rectangle 5"/>
          <p:cNvSpPr>
            <a:spLocks noGrp="1" noChangeArrowheads="1"/>
          </p:cNvSpPr>
          <p:nvPr>
            <p:ph type="ftr" sz="quarter" idx="3"/>
          </p:nvPr>
        </p:nvSpPr>
        <p:spPr bwMode="auto">
          <a:xfrm>
            <a:off x="11246911" y="19985567"/>
            <a:ext cx="104245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defTabSz="3135187">
              <a:defRPr sz="4700" b="0">
                <a:solidFill>
                  <a:schemeClr val="tx1"/>
                </a:solidFill>
                <a:latin typeface="Arial" pitchFamily="34" charset="0"/>
              </a:defRPr>
            </a:lvl1pPr>
          </a:lstStyle>
          <a:p>
            <a:pPr>
              <a:defRPr/>
            </a:pPr>
            <a:endParaRPr lang="en-US"/>
          </a:p>
        </p:txBody>
      </p:sp>
      <p:sp>
        <p:nvSpPr>
          <p:cNvPr id="1030" name="Rectangle 6"/>
          <p:cNvSpPr>
            <a:spLocks noGrp="1" noChangeArrowheads="1"/>
          </p:cNvSpPr>
          <p:nvPr>
            <p:ph type="sldNum" sz="quarter" idx="4"/>
          </p:nvPr>
        </p:nvSpPr>
        <p:spPr bwMode="auto">
          <a:xfrm>
            <a:off x="23591311" y="19985567"/>
            <a:ext cx="7681384"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313490" tIns="156745" rIns="313490" bIns="156745" numCol="1" anchor="t" anchorCtr="0" compatLnSpc="1">
            <a:prstTxWarp prst="textNoShape">
              <a:avLst/>
            </a:prstTxWarp>
          </a:bodyPr>
          <a:lstStyle>
            <a:lvl1pPr algn="r" defTabSz="3135187">
              <a:defRPr sz="4700" b="0">
                <a:solidFill>
                  <a:schemeClr val="tx1"/>
                </a:solidFill>
                <a:latin typeface="Arial" pitchFamily="34" charset="0"/>
              </a:defRPr>
            </a:lvl1pPr>
          </a:lstStyle>
          <a:p>
            <a:pPr>
              <a:defRPr/>
            </a:pPr>
            <a:fld id="{5D3B0B1D-8805-4920-9608-A1D4D0B3DD2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3135187" rtl="0" eaLnBrk="0" fontAlgn="base" hangingPunct="0">
        <a:spcBef>
          <a:spcPct val="0"/>
        </a:spcBef>
        <a:spcAft>
          <a:spcPct val="0"/>
        </a:spcAft>
        <a:defRPr sz="15200">
          <a:solidFill>
            <a:schemeClr val="tx2"/>
          </a:solidFill>
          <a:latin typeface="+mj-lt"/>
          <a:ea typeface="+mj-ea"/>
          <a:cs typeface="+mj-cs"/>
        </a:defRPr>
      </a:lvl1pPr>
      <a:lvl2pPr algn="ctr" defTabSz="3135187" rtl="0" eaLnBrk="0" fontAlgn="base" hangingPunct="0">
        <a:spcBef>
          <a:spcPct val="0"/>
        </a:spcBef>
        <a:spcAft>
          <a:spcPct val="0"/>
        </a:spcAft>
        <a:defRPr sz="15200">
          <a:solidFill>
            <a:schemeClr val="tx2"/>
          </a:solidFill>
          <a:latin typeface="Arial" pitchFamily="34" charset="0"/>
        </a:defRPr>
      </a:lvl2pPr>
      <a:lvl3pPr algn="ctr" defTabSz="3135187" rtl="0" eaLnBrk="0" fontAlgn="base" hangingPunct="0">
        <a:spcBef>
          <a:spcPct val="0"/>
        </a:spcBef>
        <a:spcAft>
          <a:spcPct val="0"/>
        </a:spcAft>
        <a:defRPr sz="15200">
          <a:solidFill>
            <a:schemeClr val="tx2"/>
          </a:solidFill>
          <a:latin typeface="Arial" pitchFamily="34" charset="0"/>
        </a:defRPr>
      </a:lvl3pPr>
      <a:lvl4pPr algn="ctr" defTabSz="3135187" rtl="0" eaLnBrk="0" fontAlgn="base" hangingPunct="0">
        <a:spcBef>
          <a:spcPct val="0"/>
        </a:spcBef>
        <a:spcAft>
          <a:spcPct val="0"/>
        </a:spcAft>
        <a:defRPr sz="15200">
          <a:solidFill>
            <a:schemeClr val="tx2"/>
          </a:solidFill>
          <a:latin typeface="Arial" pitchFamily="34" charset="0"/>
        </a:defRPr>
      </a:lvl4pPr>
      <a:lvl5pPr algn="ctr" defTabSz="3135187" rtl="0" eaLnBrk="0" fontAlgn="base" hangingPunct="0">
        <a:spcBef>
          <a:spcPct val="0"/>
        </a:spcBef>
        <a:spcAft>
          <a:spcPct val="0"/>
        </a:spcAft>
        <a:defRPr sz="15200">
          <a:solidFill>
            <a:schemeClr val="tx2"/>
          </a:solidFill>
          <a:latin typeface="Arial" pitchFamily="34" charset="0"/>
        </a:defRPr>
      </a:lvl5pPr>
      <a:lvl6pPr marL="380985" algn="ctr" defTabSz="3135187" rtl="0" fontAlgn="base">
        <a:spcBef>
          <a:spcPct val="0"/>
        </a:spcBef>
        <a:spcAft>
          <a:spcPct val="0"/>
        </a:spcAft>
        <a:defRPr sz="15200">
          <a:solidFill>
            <a:schemeClr val="tx2"/>
          </a:solidFill>
          <a:latin typeface="Arial" pitchFamily="34" charset="0"/>
        </a:defRPr>
      </a:lvl6pPr>
      <a:lvl7pPr marL="761970" algn="ctr" defTabSz="3135187" rtl="0" fontAlgn="base">
        <a:spcBef>
          <a:spcPct val="0"/>
        </a:spcBef>
        <a:spcAft>
          <a:spcPct val="0"/>
        </a:spcAft>
        <a:defRPr sz="15200">
          <a:solidFill>
            <a:schemeClr val="tx2"/>
          </a:solidFill>
          <a:latin typeface="Arial" pitchFamily="34" charset="0"/>
        </a:defRPr>
      </a:lvl7pPr>
      <a:lvl8pPr marL="1142954" algn="ctr" defTabSz="3135187" rtl="0" fontAlgn="base">
        <a:spcBef>
          <a:spcPct val="0"/>
        </a:spcBef>
        <a:spcAft>
          <a:spcPct val="0"/>
        </a:spcAft>
        <a:defRPr sz="15200">
          <a:solidFill>
            <a:schemeClr val="tx2"/>
          </a:solidFill>
          <a:latin typeface="Arial" pitchFamily="34" charset="0"/>
        </a:defRPr>
      </a:lvl8pPr>
      <a:lvl9pPr marL="1523939" algn="ctr" defTabSz="3135187" rtl="0" fontAlgn="base">
        <a:spcBef>
          <a:spcPct val="0"/>
        </a:spcBef>
        <a:spcAft>
          <a:spcPct val="0"/>
        </a:spcAft>
        <a:defRPr sz="15200">
          <a:solidFill>
            <a:schemeClr val="tx2"/>
          </a:solidFill>
          <a:latin typeface="Arial" pitchFamily="34" charset="0"/>
        </a:defRPr>
      </a:lvl9pPr>
    </p:titleStyle>
    <p:bodyStyle>
      <a:lvl1pPr marL="1174703" indent="-1174703" algn="l" defTabSz="3135187" rtl="0" eaLnBrk="0" fontAlgn="base" hangingPunct="0">
        <a:spcBef>
          <a:spcPct val="20000"/>
        </a:spcBef>
        <a:spcAft>
          <a:spcPct val="0"/>
        </a:spcAft>
        <a:buChar char="•"/>
        <a:defRPr sz="11000">
          <a:solidFill>
            <a:schemeClr val="tx1"/>
          </a:solidFill>
          <a:latin typeface="+mn-lt"/>
          <a:ea typeface="+mn-ea"/>
          <a:cs typeface="+mn-cs"/>
        </a:defRPr>
      </a:lvl1pPr>
      <a:lvl2pPr marL="2547836" indent="-980242" algn="l" defTabSz="3135187" rtl="0" eaLnBrk="0" fontAlgn="base" hangingPunct="0">
        <a:spcBef>
          <a:spcPct val="20000"/>
        </a:spcBef>
        <a:spcAft>
          <a:spcPct val="0"/>
        </a:spcAft>
        <a:buChar char="–"/>
        <a:defRPr sz="9600">
          <a:solidFill>
            <a:schemeClr val="tx1"/>
          </a:solidFill>
          <a:latin typeface="+mn-lt"/>
        </a:defRPr>
      </a:lvl2pPr>
      <a:lvl3pPr marL="3918322" indent="-783135" algn="l" defTabSz="3135187" rtl="0" eaLnBrk="0" fontAlgn="base" hangingPunct="0">
        <a:spcBef>
          <a:spcPct val="20000"/>
        </a:spcBef>
        <a:spcAft>
          <a:spcPct val="0"/>
        </a:spcAft>
        <a:buChar char="•"/>
        <a:defRPr sz="8200">
          <a:solidFill>
            <a:schemeClr val="tx1"/>
          </a:solidFill>
          <a:latin typeface="+mn-lt"/>
        </a:defRPr>
      </a:lvl3pPr>
      <a:lvl4pPr marL="5485916" indent="-783135" algn="l" defTabSz="3135187" rtl="0" eaLnBrk="0" fontAlgn="base" hangingPunct="0">
        <a:spcBef>
          <a:spcPct val="20000"/>
        </a:spcBef>
        <a:spcAft>
          <a:spcPct val="0"/>
        </a:spcAft>
        <a:buChar char="–"/>
        <a:defRPr sz="6800">
          <a:solidFill>
            <a:schemeClr val="tx1"/>
          </a:solidFill>
          <a:latin typeface="+mn-lt"/>
        </a:defRPr>
      </a:lvl4pPr>
      <a:lvl5pPr marL="7054833" indent="-784459" algn="l" defTabSz="3135187" rtl="0" eaLnBrk="0" fontAlgn="base" hangingPunct="0">
        <a:spcBef>
          <a:spcPct val="20000"/>
        </a:spcBef>
        <a:spcAft>
          <a:spcPct val="0"/>
        </a:spcAft>
        <a:buChar char="»"/>
        <a:defRPr sz="6800">
          <a:solidFill>
            <a:schemeClr val="tx1"/>
          </a:solidFill>
          <a:latin typeface="+mn-lt"/>
        </a:defRPr>
      </a:lvl5pPr>
      <a:lvl6pPr marL="7435818" indent="-784459" algn="l" defTabSz="3135187" rtl="0" fontAlgn="base">
        <a:spcBef>
          <a:spcPct val="20000"/>
        </a:spcBef>
        <a:spcAft>
          <a:spcPct val="0"/>
        </a:spcAft>
        <a:buChar char="»"/>
        <a:defRPr sz="6800">
          <a:solidFill>
            <a:schemeClr val="tx1"/>
          </a:solidFill>
          <a:latin typeface="+mn-lt"/>
        </a:defRPr>
      </a:lvl6pPr>
      <a:lvl7pPr marL="7816802" indent="-784459" algn="l" defTabSz="3135187" rtl="0" fontAlgn="base">
        <a:spcBef>
          <a:spcPct val="20000"/>
        </a:spcBef>
        <a:spcAft>
          <a:spcPct val="0"/>
        </a:spcAft>
        <a:buChar char="»"/>
        <a:defRPr sz="6800">
          <a:solidFill>
            <a:schemeClr val="tx1"/>
          </a:solidFill>
          <a:latin typeface="+mn-lt"/>
        </a:defRPr>
      </a:lvl7pPr>
      <a:lvl8pPr marL="8197787" indent="-784459" algn="l" defTabSz="3135187" rtl="0" fontAlgn="base">
        <a:spcBef>
          <a:spcPct val="20000"/>
        </a:spcBef>
        <a:spcAft>
          <a:spcPct val="0"/>
        </a:spcAft>
        <a:buChar char="»"/>
        <a:defRPr sz="6800">
          <a:solidFill>
            <a:schemeClr val="tx1"/>
          </a:solidFill>
          <a:latin typeface="+mn-lt"/>
        </a:defRPr>
      </a:lvl8pPr>
      <a:lvl9pPr marL="8578772" indent="-784459" algn="l" defTabSz="3135187" rtl="0" fontAlgn="base">
        <a:spcBef>
          <a:spcPct val="20000"/>
        </a:spcBef>
        <a:spcAft>
          <a:spcPct val="0"/>
        </a:spcAft>
        <a:buChar char="»"/>
        <a:defRPr sz="6800">
          <a:solidFill>
            <a:schemeClr val="tx1"/>
          </a:solidFill>
          <a:latin typeface="+mn-lt"/>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github.com/digininja/DVWA" TargetMode="External"/><Relationship Id="rId1" Type="http://schemas.openxmlformats.org/officeDocument/2006/relationships/slideLayout" Target="../slideLayouts/slideLayout12.xml"/><Relationship Id="rId5" Type="http://schemas.openxmlformats.org/officeDocument/2006/relationships/hyperlink" Target="mailto:jsd1088@usnh.edu" TargetMode="Externa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2"/>
            </a:gs>
          </a:gsLst>
          <a:lin ang="5400000" scaled="1"/>
        </a:gra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sz="quarter"/>
          </p:nvPr>
        </p:nvSpPr>
        <p:spPr>
          <a:xfrm>
            <a:off x="0" y="2"/>
            <a:ext cx="32918400" cy="3657599"/>
          </a:xfrm>
          <a:gradFill>
            <a:gsLst>
              <a:gs pos="0">
                <a:schemeClr val="tx2">
                  <a:lumMod val="50000"/>
                </a:schemeClr>
              </a:gs>
              <a:gs pos="50000">
                <a:schemeClr val="tx2">
                  <a:lumMod val="75000"/>
                </a:schemeClr>
              </a:gs>
              <a:gs pos="100000">
                <a:schemeClr val="tx2">
                  <a:lumMod val="50000"/>
                </a:schemeClr>
              </a:gs>
            </a:gsLst>
            <a:lin ang="5400000" scaled="1"/>
          </a:gradFill>
          <a:ln>
            <a:solidFill>
              <a:schemeClr val="tx1"/>
            </a:solidFill>
            <a:miter lim="800000"/>
            <a:headEnd/>
            <a:tailEnd/>
          </a:ln>
        </p:spPr>
        <p:txBody>
          <a:bodyPr>
            <a:normAutofit fontScale="90000"/>
          </a:bodyPr>
          <a:lstStyle/>
          <a:p>
            <a:pPr indent="-380985" algn="l" eaLnBrk="1" hangingPunct="1">
              <a:spcBef>
                <a:spcPts val="0"/>
              </a:spcBef>
              <a:spcAft>
                <a:spcPts val="0"/>
              </a:spcAft>
            </a:pPr>
            <a:r>
              <a:rPr lang="en-US" sz="5300" dirty="0">
                <a:solidFill>
                  <a:schemeClr val="bg1"/>
                </a:solidFill>
              </a:rPr>
              <a:t>Vulnerability Scanner using DVWA</a:t>
            </a:r>
            <a:br>
              <a:rPr lang="en-US" sz="5300" dirty="0">
                <a:solidFill>
                  <a:schemeClr val="bg1"/>
                </a:solidFill>
              </a:rPr>
            </a:br>
            <a:r>
              <a:rPr lang="en-US" sz="5300" dirty="0">
                <a:solidFill>
                  <a:schemeClr val="bg1"/>
                </a:solidFill>
              </a:rPr>
              <a:t>Testing Command Injection, SQL Injection, CSRF, XSS, and Brute Force</a:t>
            </a:r>
            <a:br>
              <a:rPr lang="en-US" sz="8000" dirty="0"/>
            </a:br>
            <a:br>
              <a:rPr lang="en-US" sz="3300" dirty="0"/>
            </a:br>
            <a:r>
              <a:rPr lang="en-US" sz="4500" i="1" dirty="0">
                <a:solidFill>
                  <a:srgbClr val="FFFFFF"/>
                </a:solidFill>
              </a:rPr>
              <a:t>Jameson Dunsford</a:t>
            </a:r>
            <a:br>
              <a:rPr lang="en-US" sz="4500" i="1" dirty="0">
                <a:solidFill>
                  <a:srgbClr val="FFFFFF"/>
                </a:solidFill>
              </a:rPr>
            </a:br>
            <a:r>
              <a:rPr lang="en-US" sz="4500" i="1" dirty="0">
                <a:solidFill>
                  <a:srgbClr val="FFFFFF"/>
                </a:solidFill>
              </a:rPr>
              <a:t>Department of Computer Science, University of New Hampshire</a:t>
            </a:r>
          </a:p>
        </p:txBody>
      </p:sp>
      <p:sp>
        <p:nvSpPr>
          <p:cNvPr id="2150" name="Text Box 161"/>
          <p:cNvSpPr txBox="1">
            <a:spLocks noChangeArrowheads="1"/>
          </p:cNvSpPr>
          <p:nvPr/>
        </p:nvSpPr>
        <p:spPr bwMode="auto">
          <a:xfrm>
            <a:off x="29889450" y="6850594"/>
            <a:ext cx="2286000" cy="4616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6197" tIns="38098" rIns="76197" bIns="38098">
            <a:spAutoFit/>
          </a:bodyPr>
          <a:lstStyle>
            <a:lvl1pPr eaLnBrk="0" hangingPunct="0">
              <a:defRPr sz="4300" b="1">
                <a:solidFill>
                  <a:srgbClr val="FF9900"/>
                </a:solidFill>
                <a:latin typeface="Arial" charset="0"/>
              </a:defRPr>
            </a:lvl1pPr>
            <a:lvl2pPr marL="742950" indent="-285750" eaLnBrk="0" hangingPunct="0">
              <a:defRPr sz="4300" b="1">
                <a:solidFill>
                  <a:srgbClr val="FF9900"/>
                </a:solidFill>
                <a:latin typeface="Arial" charset="0"/>
              </a:defRPr>
            </a:lvl2pPr>
            <a:lvl3pPr marL="1143000" indent="-228600" eaLnBrk="0" hangingPunct="0">
              <a:defRPr sz="4300" b="1">
                <a:solidFill>
                  <a:srgbClr val="FF9900"/>
                </a:solidFill>
                <a:latin typeface="Arial" charset="0"/>
              </a:defRPr>
            </a:lvl3pPr>
            <a:lvl4pPr marL="1600200" indent="-228600" eaLnBrk="0" hangingPunct="0">
              <a:defRPr sz="4300" b="1">
                <a:solidFill>
                  <a:srgbClr val="FF9900"/>
                </a:solidFill>
                <a:latin typeface="Arial" charset="0"/>
              </a:defRPr>
            </a:lvl4pPr>
            <a:lvl5pPr marL="2057400" indent="-228600" eaLnBrk="0" hangingPunct="0">
              <a:defRPr sz="4300" b="1">
                <a:solidFill>
                  <a:srgbClr val="FF9900"/>
                </a:solidFill>
                <a:latin typeface="Arial" charset="0"/>
              </a:defRPr>
            </a:lvl5pPr>
            <a:lvl6pPr marL="2514600" indent="-228600" algn="ctr" eaLnBrk="0" fontAlgn="base" hangingPunct="0">
              <a:spcBef>
                <a:spcPct val="0"/>
              </a:spcBef>
              <a:spcAft>
                <a:spcPct val="0"/>
              </a:spcAft>
              <a:defRPr sz="4300" b="1">
                <a:solidFill>
                  <a:srgbClr val="FF9900"/>
                </a:solidFill>
                <a:latin typeface="Arial" charset="0"/>
              </a:defRPr>
            </a:lvl6pPr>
            <a:lvl7pPr marL="2971800" indent="-228600" algn="ctr" eaLnBrk="0" fontAlgn="base" hangingPunct="0">
              <a:spcBef>
                <a:spcPct val="0"/>
              </a:spcBef>
              <a:spcAft>
                <a:spcPct val="0"/>
              </a:spcAft>
              <a:defRPr sz="4300" b="1">
                <a:solidFill>
                  <a:srgbClr val="FF9900"/>
                </a:solidFill>
                <a:latin typeface="Arial" charset="0"/>
              </a:defRPr>
            </a:lvl7pPr>
            <a:lvl8pPr marL="3429000" indent="-228600" algn="ctr" eaLnBrk="0" fontAlgn="base" hangingPunct="0">
              <a:spcBef>
                <a:spcPct val="0"/>
              </a:spcBef>
              <a:spcAft>
                <a:spcPct val="0"/>
              </a:spcAft>
              <a:defRPr sz="4300" b="1">
                <a:solidFill>
                  <a:srgbClr val="FF9900"/>
                </a:solidFill>
                <a:latin typeface="Arial" charset="0"/>
              </a:defRPr>
            </a:lvl8pPr>
            <a:lvl9pPr marL="3886200" indent="-228600" algn="ctr" eaLnBrk="0" fontAlgn="base" hangingPunct="0">
              <a:spcBef>
                <a:spcPct val="0"/>
              </a:spcBef>
              <a:spcAft>
                <a:spcPct val="0"/>
              </a:spcAft>
              <a:defRPr sz="4300" b="1">
                <a:solidFill>
                  <a:srgbClr val="FF9900"/>
                </a:solidFill>
                <a:latin typeface="Arial" charset="0"/>
              </a:defRPr>
            </a:lvl9pPr>
          </a:lstStyle>
          <a:p>
            <a:pPr algn="l" eaLnBrk="1" hangingPunct="1">
              <a:spcBef>
                <a:spcPct val="50000"/>
              </a:spcBef>
            </a:pPr>
            <a:endParaRPr lang="en-US" sz="2500" b="0">
              <a:solidFill>
                <a:schemeClr val="tx1"/>
              </a:solidFill>
            </a:endParaRPr>
          </a:p>
        </p:txBody>
      </p:sp>
      <p:sp>
        <p:nvSpPr>
          <p:cNvPr id="2154" name="Rectangle 166"/>
          <p:cNvSpPr>
            <a:spLocks noChangeArrowheads="1"/>
          </p:cNvSpPr>
          <p:nvPr/>
        </p:nvSpPr>
        <p:spPr bwMode="auto">
          <a:xfrm>
            <a:off x="294219" y="10146539"/>
            <a:ext cx="939800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Methods</a:t>
            </a:r>
          </a:p>
        </p:txBody>
      </p:sp>
      <p:sp>
        <p:nvSpPr>
          <p:cNvPr id="2155" name="Rectangle 167"/>
          <p:cNvSpPr>
            <a:spLocks noChangeArrowheads="1"/>
          </p:cNvSpPr>
          <p:nvPr/>
        </p:nvSpPr>
        <p:spPr bwMode="auto">
          <a:xfrm>
            <a:off x="268819" y="3871129"/>
            <a:ext cx="930387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latin typeface="Times New Roman" panose="02020603050405020304" pitchFamily="18" charset="0"/>
                <a:cs typeface="Times New Roman" panose="02020603050405020304" pitchFamily="18" charset="0"/>
              </a:rPr>
              <a:t>Introduction</a:t>
            </a:r>
            <a:endParaRPr lang="en-US" dirty="0">
              <a:solidFill>
                <a:srgbClr val="999999"/>
              </a:solidFill>
              <a:latin typeface="Times New Roman" panose="02020603050405020304" pitchFamily="18" charset="0"/>
              <a:cs typeface="Times New Roman" panose="02020603050405020304" pitchFamily="18" charset="0"/>
            </a:endParaRPr>
          </a:p>
        </p:txBody>
      </p:sp>
      <p:sp>
        <p:nvSpPr>
          <p:cNvPr id="19" name="Rectangle 165"/>
          <p:cNvSpPr>
            <a:spLocks noChangeArrowheads="1"/>
          </p:cNvSpPr>
          <p:nvPr/>
        </p:nvSpPr>
        <p:spPr bwMode="auto">
          <a:xfrm>
            <a:off x="22553930" y="17438672"/>
            <a:ext cx="979805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References</a:t>
            </a:r>
            <a:endParaRPr lang="en-US" dirty="0">
              <a:solidFill>
                <a:schemeClr val="accent1"/>
              </a:solidFill>
            </a:endParaRPr>
          </a:p>
        </p:txBody>
      </p:sp>
      <p:sp>
        <p:nvSpPr>
          <p:cNvPr id="7" name="TextBox 6"/>
          <p:cNvSpPr txBox="1"/>
          <p:nvPr/>
        </p:nvSpPr>
        <p:spPr>
          <a:xfrm>
            <a:off x="22461854" y="18506147"/>
            <a:ext cx="9798051" cy="1800489"/>
          </a:xfrm>
          <a:prstGeom prst="rect">
            <a:avLst/>
          </a:prstGeom>
          <a:noFill/>
        </p:spPr>
        <p:txBody>
          <a:bodyPr wrap="square" lIns="76197" tIns="38098" rIns="76197" bIns="38098" rtlCol="0">
            <a:spAutoFit/>
          </a:bodyPr>
          <a:lstStyle/>
          <a:p>
            <a:pPr rtl="0">
              <a:buNone/>
            </a:pPr>
            <a:r>
              <a:rPr lang="en-US" sz="1400" b="0" i="0" u="none" strike="noStrike" dirty="0">
                <a:solidFill>
                  <a:srgbClr val="000000"/>
                </a:solidFill>
                <a:effectLst/>
                <a:latin typeface="Arial" panose="020B0604020202020204" pitchFamily="34" charset="0"/>
              </a:rPr>
              <a:t>DVWA – Damn Vulnerable Web Application.</a:t>
            </a:r>
            <a:r>
              <a:rPr lang="en-US" sz="1400" b="0" i="0" u="none" strike="noStrike" dirty="0">
                <a:solidFill>
                  <a:srgbClr val="000000"/>
                </a:solidFill>
                <a:effectLst/>
                <a:latin typeface="Arial" panose="020B0604020202020204" pitchFamily="34" charset="0"/>
                <a:hlinkClick r:id="rId2"/>
              </a:rPr>
              <a:t> </a:t>
            </a:r>
            <a:r>
              <a:rPr lang="en-US" sz="1400" b="0" i="0" u="sng" strike="noStrike" dirty="0">
                <a:solidFill>
                  <a:srgbClr val="1155CC"/>
                </a:solidFill>
                <a:effectLst/>
                <a:latin typeface="Arial" panose="020B0604020202020204" pitchFamily="34" charset="0"/>
                <a:hlinkClick r:id="rId2"/>
              </a:rPr>
              <a:t>github.com/</a:t>
            </a:r>
            <a:r>
              <a:rPr lang="en-US" sz="1400" b="0" i="0" u="sng" strike="noStrike" dirty="0" err="1">
                <a:solidFill>
                  <a:srgbClr val="1155CC"/>
                </a:solidFill>
                <a:effectLst/>
                <a:latin typeface="Arial" panose="020B0604020202020204" pitchFamily="34" charset="0"/>
                <a:hlinkClick r:id="rId2"/>
              </a:rPr>
              <a:t>digininja</a:t>
            </a:r>
            <a:r>
              <a:rPr lang="en-US" sz="1400" b="0" i="0" u="sng" strike="noStrike" dirty="0">
                <a:solidFill>
                  <a:srgbClr val="1155CC"/>
                </a:solidFill>
                <a:effectLst/>
                <a:latin typeface="Arial" panose="020B0604020202020204" pitchFamily="34" charset="0"/>
                <a:hlinkClick r:id="rId2"/>
              </a:rPr>
              <a:t>/DVWA</a:t>
            </a:r>
            <a:endParaRPr lang="en-US" sz="1400" b="0" dirty="0">
              <a:effectLst/>
            </a:endParaRPr>
          </a:p>
          <a:p>
            <a:pPr rtl="0">
              <a:buNone/>
            </a:pPr>
            <a:r>
              <a:rPr lang="en-US" sz="1400" b="0" i="0" u="none" strike="noStrike" dirty="0">
                <a:solidFill>
                  <a:srgbClr val="000000"/>
                </a:solidFill>
                <a:effectLst/>
                <a:latin typeface="Arial" panose="020B0604020202020204" pitchFamily="34" charset="0"/>
              </a:rPr>
              <a:t>OWASP Top 10 – Critical Web App Risks. owasp.org/Top10</a:t>
            </a:r>
            <a:endParaRPr lang="en-US" sz="1400" b="0" dirty="0">
              <a:effectLst/>
            </a:endParaRPr>
          </a:p>
          <a:p>
            <a:pPr rtl="0">
              <a:buNone/>
            </a:pPr>
            <a:r>
              <a:rPr lang="en-US" sz="1400" b="0" i="0" u="none" strike="noStrike" dirty="0">
                <a:solidFill>
                  <a:srgbClr val="000000"/>
                </a:solidFill>
                <a:effectLst/>
                <a:latin typeface="Arial" panose="020B0604020202020204" pitchFamily="34" charset="0"/>
              </a:rPr>
              <a:t>Beautiful Soup 4 Docs. crummy.com/software/</a:t>
            </a:r>
            <a:r>
              <a:rPr lang="en-US" sz="1400" b="0" i="0" u="none" strike="noStrike" dirty="0" err="1">
                <a:solidFill>
                  <a:srgbClr val="000000"/>
                </a:solidFill>
                <a:effectLst/>
                <a:latin typeface="Arial" panose="020B0604020202020204" pitchFamily="34" charset="0"/>
              </a:rPr>
              <a:t>BeautifulSoup</a:t>
            </a:r>
            <a:endParaRPr lang="en-US" sz="1400" b="0" dirty="0">
              <a:effectLst/>
            </a:endParaRPr>
          </a:p>
          <a:p>
            <a:pPr rtl="0">
              <a:buNone/>
            </a:pPr>
            <a:r>
              <a:rPr lang="en-US" sz="1400" b="0" i="0" u="none" strike="noStrike" dirty="0">
                <a:solidFill>
                  <a:srgbClr val="000000"/>
                </a:solidFill>
                <a:effectLst/>
                <a:latin typeface="Arial" panose="020B0604020202020204" pitchFamily="34" charset="0"/>
              </a:rPr>
              <a:t>OWASP: CSRF Attacks. owasp.org/www-community/attacks/</a:t>
            </a:r>
            <a:r>
              <a:rPr lang="en-US" sz="1400" b="0" i="0" u="none" strike="noStrike" dirty="0" err="1">
                <a:solidFill>
                  <a:srgbClr val="000000"/>
                </a:solidFill>
                <a:effectLst/>
                <a:latin typeface="Arial" panose="020B0604020202020204" pitchFamily="34" charset="0"/>
              </a:rPr>
              <a:t>csrf</a:t>
            </a:r>
            <a:endParaRPr lang="en-US" sz="1400" b="0" dirty="0">
              <a:effectLst/>
            </a:endParaRPr>
          </a:p>
          <a:p>
            <a:pPr rtl="0">
              <a:buNone/>
            </a:pPr>
            <a:r>
              <a:rPr lang="en-US" sz="1400" b="0" i="0" u="none" strike="noStrike" dirty="0" err="1">
                <a:solidFill>
                  <a:srgbClr val="000000"/>
                </a:solidFill>
                <a:effectLst/>
                <a:latin typeface="Arial" panose="020B0604020202020204" pitchFamily="34" charset="0"/>
              </a:rPr>
              <a:t>PortSwigger</a:t>
            </a:r>
            <a:r>
              <a:rPr lang="en-US" sz="1400" b="0" i="0" u="none" strike="noStrike" dirty="0">
                <a:solidFill>
                  <a:srgbClr val="000000"/>
                </a:solidFill>
                <a:effectLst/>
                <a:latin typeface="Arial" panose="020B0604020202020204" pitchFamily="34" charset="0"/>
              </a:rPr>
              <a:t>: SQL Injection Guide. portswigger.net/</a:t>
            </a:r>
            <a:r>
              <a:rPr lang="en-US" sz="1400" b="0" i="0" u="none" strike="noStrike" dirty="0" err="1">
                <a:solidFill>
                  <a:srgbClr val="000000"/>
                </a:solidFill>
                <a:effectLst/>
                <a:latin typeface="Arial" panose="020B0604020202020204" pitchFamily="34" charset="0"/>
              </a:rPr>
              <a:t>sql</a:t>
            </a:r>
            <a:r>
              <a:rPr lang="en-US" sz="1400" b="0" i="0" u="none" strike="noStrike" dirty="0">
                <a:solidFill>
                  <a:srgbClr val="000000"/>
                </a:solidFill>
                <a:effectLst/>
                <a:latin typeface="Arial" panose="020B0604020202020204" pitchFamily="34" charset="0"/>
              </a:rPr>
              <a:t>-injection</a:t>
            </a:r>
            <a:endParaRPr lang="en-US" sz="1400" b="0" dirty="0">
              <a:effectLst/>
            </a:endParaRPr>
          </a:p>
          <a:p>
            <a:pPr rtl="0">
              <a:buNone/>
            </a:pPr>
            <a:r>
              <a:rPr lang="en-US" sz="1400" b="0" i="0" u="none" strike="noStrike" dirty="0">
                <a:solidFill>
                  <a:srgbClr val="000000"/>
                </a:solidFill>
                <a:effectLst/>
                <a:latin typeface="Arial" panose="020B0604020202020204" pitchFamily="34" charset="0"/>
              </a:rPr>
              <a:t>Cloudflare: Brute Force Attacks. cloudflare.com/brute-force</a:t>
            </a:r>
            <a:endParaRPr lang="en-US" sz="1400" b="0" dirty="0">
              <a:effectLst/>
            </a:endParaRPr>
          </a:p>
          <a:p>
            <a:pPr>
              <a:buNone/>
            </a:pPr>
            <a:br>
              <a:rPr lang="en-US" sz="1400" dirty="0"/>
            </a:br>
            <a:endParaRPr lang="en-US" sz="1400" b="0" dirty="0">
              <a:solidFill>
                <a:schemeClr val="tx1"/>
              </a:solidFill>
              <a:latin typeface="Times New Roman" panose="02020603050405020304" pitchFamily="18" charset="0"/>
              <a:cs typeface="Times New Roman" panose="02020603050405020304" pitchFamily="18" charset="0"/>
            </a:endParaRPr>
          </a:p>
        </p:txBody>
      </p:sp>
      <p:sp>
        <p:nvSpPr>
          <p:cNvPr id="36" name="Rectangle 164"/>
          <p:cNvSpPr>
            <a:spLocks noChangeArrowheads="1"/>
          </p:cNvSpPr>
          <p:nvPr/>
        </p:nvSpPr>
        <p:spPr bwMode="auto">
          <a:xfrm>
            <a:off x="22534880" y="4091585"/>
            <a:ext cx="9652000"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latin typeface="Times New Roman" panose="02020603050405020304" pitchFamily="18" charset="0"/>
                <a:cs typeface="Times New Roman" panose="02020603050405020304" pitchFamily="18" charset="0"/>
              </a:rPr>
              <a:t>Discussion</a:t>
            </a:r>
            <a:endParaRPr lang="en-US" sz="4500" dirty="0">
              <a:solidFill>
                <a:schemeClr val="bg1">
                  <a:lumMod val="85000"/>
                </a:schemeClr>
              </a:solidFill>
              <a:latin typeface="Times New Roman" panose="02020603050405020304" pitchFamily="18" charset="0"/>
              <a:cs typeface="Times New Roman" panose="02020603050405020304" pitchFamily="18" charset="0"/>
            </a:endParaRPr>
          </a:p>
        </p:txBody>
      </p:sp>
      <p:sp>
        <p:nvSpPr>
          <p:cNvPr id="20" name="Text Box 2546"/>
          <p:cNvSpPr txBox="1">
            <a:spLocks noChangeArrowheads="1"/>
          </p:cNvSpPr>
          <p:nvPr/>
        </p:nvSpPr>
        <p:spPr bwMode="auto">
          <a:xfrm>
            <a:off x="233650" y="4877922"/>
            <a:ext cx="10170581" cy="51552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76197" tIns="38098" rIns="76197" bIns="38098">
            <a:spAutoFit/>
          </a:bodyPr>
          <a:lstStyle>
            <a:lvl1pPr marL="457200" indent="-457200" eaLnBrk="0" hangingPunct="0">
              <a:defRPr sz="6000">
                <a:solidFill>
                  <a:schemeClr val="tx1"/>
                </a:solidFill>
                <a:latin typeface="Arial" charset="0"/>
                <a:ea typeface="ＭＳ Ｐゴシック" charset="0"/>
              </a:defRPr>
            </a:lvl1pPr>
            <a:lvl2pPr marL="1200150" indent="-457200" eaLnBrk="0" hangingPunct="0">
              <a:defRPr sz="6000">
                <a:solidFill>
                  <a:schemeClr val="tx1"/>
                </a:solidFill>
                <a:latin typeface="Arial" charset="0"/>
                <a:ea typeface="ＭＳ Ｐゴシック" charset="0"/>
              </a:defRPr>
            </a:lvl2pPr>
            <a:lvl3pPr marL="1143000" indent="-228600" eaLnBrk="0" hangingPunct="0">
              <a:defRPr sz="6000">
                <a:solidFill>
                  <a:schemeClr val="tx1"/>
                </a:solidFill>
                <a:latin typeface="Arial" charset="0"/>
                <a:ea typeface="ＭＳ Ｐゴシック" charset="0"/>
              </a:defRPr>
            </a:lvl3pPr>
            <a:lvl4pPr marL="1600200" indent="-228600" eaLnBrk="0" hangingPunct="0">
              <a:defRPr sz="6000">
                <a:solidFill>
                  <a:schemeClr val="tx1"/>
                </a:solidFill>
                <a:latin typeface="Arial" charset="0"/>
                <a:ea typeface="ＭＳ Ｐゴシック" charset="0"/>
              </a:defRPr>
            </a:lvl4pPr>
            <a:lvl5pPr marL="2057400" indent="-228600" eaLnBrk="0" hangingPunct="0">
              <a:defRPr sz="6000">
                <a:solidFill>
                  <a:schemeClr val="tx1"/>
                </a:solidFill>
                <a:latin typeface="Arial" charset="0"/>
                <a:ea typeface="ＭＳ Ｐゴシック" charset="0"/>
              </a:defRPr>
            </a:lvl5pPr>
            <a:lvl6pPr marL="2514600" indent="-228600" algn="ctr" eaLnBrk="0" fontAlgn="base" hangingPunct="0">
              <a:spcBef>
                <a:spcPct val="50000"/>
              </a:spcBef>
              <a:spcAft>
                <a:spcPct val="0"/>
              </a:spcAft>
              <a:defRPr sz="6000">
                <a:solidFill>
                  <a:schemeClr val="tx1"/>
                </a:solidFill>
                <a:latin typeface="Arial" charset="0"/>
                <a:ea typeface="ＭＳ Ｐゴシック" charset="0"/>
              </a:defRPr>
            </a:lvl6pPr>
            <a:lvl7pPr marL="2971800" indent="-228600" algn="ctr" eaLnBrk="0" fontAlgn="base" hangingPunct="0">
              <a:spcBef>
                <a:spcPct val="50000"/>
              </a:spcBef>
              <a:spcAft>
                <a:spcPct val="0"/>
              </a:spcAft>
              <a:defRPr sz="6000">
                <a:solidFill>
                  <a:schemeClr val="tx1"/>
                </a:solidFill>
                <a:latin typeface="Arial" charset="0"/>
                <a:ea typeface="ＭＳ Ｐゴシック" charset="0"/>
              </a:defRPr>
            </a:lvl7pPr>
            <a:lvl8pPr marL="3429000" indent="-228600" algn="ctr" eaLnBrk="0" fontAlgn="base" hangingPunct="0">
              <a:spcBef>
                <a:spcPct val="50000"/>
              </a:spcBef>
              <a:spcAft>
                <a:spcPct val="0"/>
              </a:spcAft>
              <a:defRPr sz="6000">
                <a:solidFill>
                  <a:schemeClr val="tx1"/>
                </a:solidFill>
                <a:latin typeface="Arial" charset="0"/>
                <a:ea typeface="ＭＳ Ｐゴシック" charset="0"/>
              </a:defRPr>
            </a:lvl8pPr>
            <a:lvl9pPr marL="3886200" indent="-228600" algn="ctr" eaLnBrk="0" fontAlgn="base" hangingPunct="0">
              <a:spcBef>
                <a:spcPct val="50000"/>
              </a:spcBef>
              <a:spcAft>
                <a:spcPct val="0"/>
              </a:spcAft>
              <a:defRPr sz="6000">
                <a:solidFill>
                  <a:schemeClr val="tx1"/>
                </a:solidFill>
                <a:latin typeface="Arial" charset="0"/>
                <a:ea typeface="ＭＳ Ｐゴシック" charset="0"/>
              </a:defRPr>
            </a:lvl9pPr>
          </a:lstStyle>
          <a:p>
            <a:pPr algn="l">
              <a:buNone/>
            </a:pPr>
            <a:r>
              <a:rPr lang="en-US" sz="2200" b="0" dirty="0"/>
              <a:t>Modern web applications are frequently targeted by malicious actors seeking to exploit security vulnerabilities. Testing for such vulnerabilities is a critical component of web development and cybersecurity defense.</a:t>
            </a:r>
          </a:p>
          <a:p>
            <a:pPr algn="l">
              <a:buNone/>
            </a:pPr>
            <a:r>
              <a:rPr lang="en-US" sz="2200" b="0" dirty="0"/>
              <a:t>This project focuses on building a Python-based automated scanner to detect five common types of web application vulnerabilities:</a:t>
            </a:r>
          </a:p>
          <a:p>
            <a:pPr algn="l">
              <a:buFont typeface="Arial" panose="020B0604020202020204" pitchFamily="34" charset="0"/>
              <a:buChar char="•"/>
            </a:pPr>
            <a:r>
              <a:rPr lang="en-US" sz="2200" b="0" dirty="0"/>
              <a:t>Command Injection</a:t>
            </a:r>
          </a:p>
          <a:p>
            <a:pPr algn="l">
              <a:buFont typeface="Arial" panose="020B0604020202020204" pitchFamily="34" charset="0"/>
              <a:buChar char="•"/>
            </a:pPr>
            <a:r>
              <a:rPr lang="en-US" sz="2200" b="0" dirty="0"/>
              <a:t>SQL Injection</a:t>
            </a:r>
          </a:p>
          <a:p>
            <a:pPr algn="l">
              <a:buFont typeface="Arial" panose="020B0604020202020204" pitchFamily="34" charset="0"/>
              <a:buChar char="•"/>
            </a:pPr>
            <a:r>
              <a:rPr lang="en-US" sz="2200" b="0" dirty="0"/>
              <a:t>Cross-Site Request Forgery (CSRF)</a:t>
            </a:r>
          </a:p>
          <a:p>
            <a:pPr algn="l">
              <a:buFont typeface="Arial" panose="020B0604020202020204" pitchFamily="34" charset="0"/>
              <a:buChar char="•"/>
            </a:pPr>
            <a:r>
              <a:rPr lang="en-US" sz="2200" b="0" dirty="0"/>
              <a:t>Brute Force</a:t>
            </a:r>
          </a:p>
          <a:p>
            <a:pPr algn="l">
              <a:buFont typeface="Arial" panose="020B0604020202020204" pitchFamily="34" charset="0"/>
              <a:buChar char="•"/>
            </a:pPr>
            <a:r>
              <a:rPr lang="en-US" sz="2200" b="0" dirty="0"/>
              <a:t>Cross-Site Scripting (DOM-based XSS)</a:t>
            </a:r>
          </a:p>
          <a:p>
            <a:pPr algn="l"/>
            <a:r>
              <a:rPr lang="en-US" sz="2200" b="0" dirty="0"/>
              <a:t>To test this scanner in a controlled environment, I used DVWA (Damn Vulnerable Web Application), a deliberately insecure PHP/MySQL web app commonly used for security training and research. This environment allows me to evaluate how the scanner handles various attack surfaces without the risk of affecting live systems.</a:t>
            </a:r>
          </a:p>
        </p:txBody>
      </p:sp>
      <p:sp>
        <p:nvSpPr>
          <p:cNvPr id="9" name="Rectangle 8"/>
          <p:cNvSpPr/>
          <p:nvPr/>
        </p:nvSpPr>
        <p:spPr>
          <a:xfrm>
            <a:off x="268819" y="11175997"/>
            <a:ext cx="10627781" cy="10972230"/>
          </a:xfrm>
          <a:prstGeom prst="rect">
            <a:avLst/>
          </a:prstGeom>
        </p:spPr>
        <p:txBody>
          <a:bodyPr wrap="square" lIns="76197" tIns="38098" rIns="76197" bIns="38098">
            <a:spAutoFit/>
          </a:bodyPr>
          <a:lstStyle/>
          <a:p>
            <a:pPr algn="l" rtl="0">
              <a:spcBef>
                <a:spcPts val="1200"/>
              </a:spcBef>
              <a:spcAft>
                <a:spcPts val="1200"/>
              </a:spcAft>
              <a:buNone/>
            </a:pPr>
            <a:r>
              <a:rPr lang="en-US" sz="2200" b="0" i="0" u="none" strike="noStrike" dirty="0">
                <a:solidFill>
                  <a:schemeClr val="tx1"/>
                </a:solidFill>
                <a:effectLst/>
                <a:latin typeface="Arial" panose="020B0604020202020204" pitchFamily="34" charset="0"/>
              </a:rPr>
              <a:t>The scanner is implemented in Python and executed in a Kali Linux virtual machine. DVWA is installed and running locally on the same VM. Each vulnerability is tested using unique logic tailored to how that vulnerability operates in DVWA:</a:t>
            </a:r>
            <a:endParaRPr lang="en-US" sz="2200" b="0" dirty="0">
              <a:solidFill>
                <a:schemeClr val="tx1"/>
              </a:solidFill>
              <a:effectLst/>
            </a:endParaRPr>
          </a:p>
          <a:p>
            <a:pPr algn="l" rtl="0" fontAlgn="base">
              <a:spcBef>
                <a:spcPts val="1200"/>
              </a:spcBef>
              <a:buFont typeface="Arial" panose="020B0604020202020204" pitchFamily="34" charset="0"/>
              <a:buChar char="•"/>
            </a:pPr>
            <a:r>
              <a:rPr lang="en-US" sz="2200" b="1" i="0" u="none" strike="noStrike" dirty="0">
                <a:solidFill>
                  <a:schemeClr val="tx1"/>
                </a:solidFill>
                <a:effectLst/>
                <a:latin typeface="Arial" panose="020B0604020202020204" pitchFamily="34" charset="0"/>
              </a:rPr>
              <a:t>Command Injection</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Targeted DVWA’s vulnerable OS command input field.</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Sent payloads such as </a:t>
            </a:r>
            <a:r>
              <a:rPr lang="en-US" sz="2200" b="0" i="0" u="none" strike="noStrike" dirty="0">
                <a:solidFill>
                  <a:schemeClr val="tx1"/>
                </a:solidFill>
                <a:effectLst/>
                <a:latin typeface="Roboto Mono" panose="00000009000000000000" pitchFamily="49" charset="0"/>
              </a:rPr>
              <a:t>; ls</a:t>
            </a:r>
            <a:r>
              <a:rPr lang="en-US" sz="2200" b="0" i="0" u="none" strike="noStrike" dirty="0">
                <a:solidFill>
                  <a:schemeClr val="tx1"/>
                </a:solidFill>
                <a:effectLst/>
                <a:latin typeface="Arial" panose="020B0604020202020204" pitchFamily="34" charset="0"/>
              </a:rPr>
              <a:t> and checked for directory listing output in the response.</a:t>
            </a:r>
          </a:p>
          <a:p>
            <a:pPr algn="l" rtl="0" fontAlgn="base">
              <a:buFont typeface="Arial" panose="020B0604020202020204" pitchFamily="34" charset="0"/>
              <a:buChar char="•"/>
            </a:pPr>
            <a:r>
              <a:rPr lang="en-US" sz="2200" b="1" i="0" u="none" strike="noStrike" dirty="0">
                <a:solidFill>
                  <a:schemeClr val="tx1"/>
                </a:solidFill>
                <a:effectLst/>
                <a:latin typeface="Arial" panose="020B0604020202020204" pitchFamily="34" charset="0"/>
              </a:rPr>
              <a:t>SQL Injection</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Tested DVWA’s login form using payloads like </a:t>
            </a:r>
            <a:r>
              <a:rPr lang="en-US" sz="2200" b="0" i="0" u="none" strike="noStrike" dirty="0">
                <a:solidFill>
                  <a:schemeClr val="tx1"/>
                </a:solidFill>
                <a:effectLst/>
                <a:latin typeface="Roboto Mono" panose="00000009000000000000" pitchFamily="49" charset="0"/>
              </a:rPr>
              <a:t>' OR 1=1--</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Successful SQLi was detected if the script bypassed login or extracted sensitive database information.</a:t>
            </a:r>
          </a:p>
          <a:p>
            <a:pPr algn="l" rtl="0" fontAlgn="base">
              <a:buFont typeface="Arial" panose="020B0604020202020204" pitchFamily="34" charset="0"/>
              <a:buChar char="•"/>
            </a:pPr>
            <a:r>
              <a:rPr lang="en-US" sz="2200" b="1" i="0" u="none" strike="noStrike" dirty="0">
                <a:solidFill>
                  <a:schemeClr val="tx1"/>
                </a:solidFill>
                <a:effectLst/>
                <a:latin typeface="Arial" panose="020B0604020202020204" pitchFamily="34" charset="0"/>
              </a:rPr>
              <a:t>Cross-Site Request Forgery (CSRF)</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Crafted POST requests without valid CSRF tokens.</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Observed whether unauthorized actions succeeded.</a:t>
            </a:r>
          </a:p>
          <a:p>
            <a:pPr algn="l" rtl="0" fontAlgn="base">
              <a:buFont typeface="Arial" panose="020B0604020202020204" pitchFamily="34" charset="0"/>
              <a:buChar char="•"/>
            </a:pPr>
            <a:r>
              <a:rPr lang="en-US" sz="2200" b="1" i="0" u="none" strike="noStrike" dirty="0">
                <a:solidFill>
                  <a:schemeClr val="tx1"/>
                </a:solidFill>
                <a:effectLst/>
                <a:latin typeface="Arial" panose="020B0604020202020204" pitchFamily="34" charset="0"/>
              </a:rPr>
              <a:t>Brute Force</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Developed a loop to submit multiple username-password combinations from a dictionary file.</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Valid credentials were confirmed when a successful login message appeared in the response.</a:t>
            </a:r>
          </a:p>
          <a:p>
            <a:pPr algn="l" rtl="0" fontAlgn="base">
              <a:buFont typeface="Arial" panose="020B0604020202020204" pitchFamily="34" charset="0"/>
              <a:buChar char="•"/>
            </a:pPr>
            <a:r>
              <a:rPr lang="en-US" sz="2200" b="1" i="0" u="none" strike="noStrike" dirty="0">
                <a:solidFill>
                  <a:schemeClr val="tx1"/>
                </a:solidFill>
                <a:effectLst/>
                <a:latin typeface="Arial" panose="020B0604020202020204" pitchFamily="34" charset="0"/>
              </a:rPr>
              <a:t>DOM-based XSS</a:t>
            </a:r>
            <a:r>
              <a:rPr lang="en-US" sz="2200" b="0" i="0" u="none" strike="noStrike" dirty="0">
                <a:solidFill>
                  <a:schemeClr val="tx1"/>
                </a:solidFill>
                <a:effectLst/>
                <a:latin typeface="Arial" panose="020B0604020202020204" pitchFamily="34" charset="0"/>
              </a:rPr>
              <a:t>:</a:t>
            </a:r>
          </a:p>
          <a:p>
            <a:pPr marL="742950" lvl="1" indent="-285750" algn="l" rtl="0" fontAlgn="base">
              <a:buFont typeface="Arial" panose="020B0604020202020204" pitchFamily="34" charset="0"/>
              <a:buChar char="•"/>
            </a:pPr>
            <a:r>
              <a:rPr lang="en-US" sz="2200" b="0" i="0" u="none" strike="noStrike" dirty="0">
                <a:solidFill>
                  <a:schemeClr val="tx1"/>
                </a:solidFill>
                <a:effectLst/>
                <a:latin typeface="Arial" panose="020B0604020202020204" pitchFamily="34" charset="0"/>
              </a:rPr>
              <a:t>Injected payloads like </a:t>
            </a:r>
            <a:r>
              <a:rPr lang="en-US" sz="2200" b="0" i="0" u="none" strike="noStrike" dirty="0">
                <a:solidFill>
                  <a:schemeClr val="tx1"/>
                </a:solidFill>
                <a:effectLst/>
                <a:latin typeface="Roboto Mono" panose="00000009000000000000" pitchFamily="49" charset="0"/>
              </a:rPr>
              <a:t>&lt;script&gt;alert('XSS')&lt;/script&gt;</a:t>
            </a:r>
            <a:r>
              <a:rPr lang="en-US" sz="2200" b="0" i="0" u="none" strike="noStrike" dirty="0">
                <a:solidFill>
                  <a:schemeClr val="tx1"/>
                </a:solidFill>
                <a:effectLst/>
                <a:latin typeface="Arial" panose="020B0604020202020204" pitchFamily="34" charset="0"/>
              </a:rPr>
              <a:t> into fields that modify the DOM.</a:t>
            </a:r>
          </a:p>
          <a:p>
            <a:pPr marL="742950" lvl="1" indent="-285750" algn="l" rtl="0" fontAlgn="base">
              <a:spcAft>
                <a:spcPts val="1200"/>
              </a:spcAft>
              <a:buFont typeface="Arial" panose="020B0604020202020204" pitchFamily="34" charset="0"/>
              <a:buChar char="•"/>
            </a:pPr>
            <a:r>
              <a:rPr lang="en-US" sz="2200" b="0" i="0" u="none" strike="noStrike" dirty="0">
                <a:solidFill>
                  <a:schemeClr val="tx1"/>
                </a:solidFill>
                <a:effectLst/>
                <a:latin typeface="Arial" panose="020B0604020202020204" pitchFamily="34" charset="0"/>
              </a:rPr>
              <a:t>Used a browser-based listener to confirm if the alert script executed.</a:t>
            </a:r>
          </a:p>
          <a:p>
            <a:pPr algn="l" rtl="0">
              <a:spcBef>
                <a:spcPts val="1200"/>
              </a:spcBef>
              <a:spcAft>
                <a:spcPts val="1200"/>
              </a:spcAft>
              <a:buNone/>
            </a:pPr>
            <a:r>
              <a:rPr lang="en-US" sz="2200" b="0" i="0" u="none" strike="noStrike" dirty="0">
                <a:solidFill>
                  <a:schemeClr val="tx1"/>
                </a:solidFill>
                <a:effectLst/>
                <a:latin typeface="Arial" panose="020B0604020202020204" pitchFamily="34" charset="0"/>
              </a:rPr>
              <a:t>Tools used:</a:t>
            </a:r>
            <a:endParaRPr lang="en-US" sz="2200" b="0" dirty="0">
              <a:solidFill>
                <a:schemeClr val="tx1"/>
              </a:solidFill>
              <a:effectLst/>
            </a:endParaRPr>
          </a:p>
          <a:p>
            <a:pPr algn="l" rtl="0" fontAlgn="base">
              <a:spcBef>
                <a:spcPts val="1200"/>
              </a:spcBef>
              <a:buFont typeface="Arial" panose="020B0604020202020204" pitchFamily="34" charset="0"/>
              <a:buChar char="•"/>
            </a:pPr>
            <a:r>
              <a:rPr lang="en-US" sz="2200" b="0" i="0" u="none" strike="noStrike" dirty="0">
                <a:solidFill>
                  <a:schemeClr val="tx1"/>
                </a:solidFill>
                <a:effectLst/>
                <a:latin typeface="Roboto Mono" panose="00000009000000000000" pitchFamily="49" charset="0"/>
              </a:rPr>
              <a:t>requests</a:t>
            </a:r>
            <a:r>
              <a:rPr lang="en-US" sz="2200" b="0" i="0" u="none" strike="noStrike" dirty="0">
                <a:solidFill>
                  <a:schemeClr val="tx1"/>
                </a:solidFill>
                <a:effectLst/>
                <a:latin typeface="Arial" panose="020B0604020202020204" pitchFamily="34" charset="0"/>
              </a:rPr>
              <a:t> for sending HTTP requests</a:t>
            </a:r>
          </a:p>
          <a:p>
            <a:pPr algn="l" rtl="0" fontAlgn="base">
              <a:buFont typeface="Arial" panose="020B0604020202020204" pitchFamily="34" charset="0"/>
              <a:buChar char="•"/>
            </a:pPr>
            <a:r>
              <a:rPr lang="en-US" sz="2200" b="0" i="0" u="none" strike="noStrike" dirty="0" err="1">
                <a:solidFill>
                  <a:schemeClr val="tx1"/>
                </a:solidFill>
                <a:effectLst/>
                <a:latin typeface="Roboto Mono" panose="00000009000000000000" pitchFamily="49" charset="0"/>
              </a:rPr>
              <a:t>BeautifulSoup</a:t>
            </a:r>
            <a:r>
              <a:rPr lang="en-US" sz="2200" b="0" i="0" u="none" strike="noStrike" dirty="0">
                <a:solidFill>
                  <a:schemeClr val="tx1"/>
                </a:solidFill>
                <a:effectLst/>
                <a:latin typeface="Arial" panose="020B0604020202020204" pitchFamily="34" charset="0"/>
              </a:rPr>
              <a:t> for parsing HTML</a:t>
            </a:r>
          </a:p>
          <a:p>
            <a:pPr algn="l" rtl="0" fontAlgn="base">
              <a:spcAft>
                <a:spcPts val="1200"/>
              </a:spcAft>
              <a:buFont typeface="Arial" panose="020B0604020202020204" pitchFamily="34" charset="0"/>
              <a:buChar char="•"/>
            </a:pPr>
            <a:r>
              <a:rPr lang="en-US" sz="2200" b="0" i="0" u="none" strike="noStrike" dirty="0">
                <a:solidFill>
                  <a:schemeClr val="tx1"/>
                </a:solidFill>
                <a:effectLst/>
                <a:latin typeface="Roboto Mono" panose="00000009000000000000" pitchFamily="49" charset="0"/>
              </a:rPr>
              <a:t>time</a:t>
            </a:r>
            <a:r>
              <a:rPr lang="en-US" sz="2200" b="0" i="0" u="none" strike="noStrike" dirty="0">
                <a:solidFill>
                  <a:schemeClr val="tx1"/>
                </a:solidFill>
                <a:effectLst/>
                <a:latin typeface="Arial" panose="020B0604020202020204" pitchFamily="34" charset="0"/>
              </a:rPr>
              <a:t>, </a:t>
            </a:r>
            <a:r>
              <a:rPr lang="en-US" sz="2200" b="0" i="0" u="none" strike="noStrike" dirty="0">
                <a:solidFill>
                  <a:schemeClr val="tx1"/>
                </a:solidFill>
                <a:effectLst/>
                <a:latin typeface="Roboto Mono" panose="00000009000000000000" pitchFamily="49" charset="0"/>
              </a:rPr>
              <a:t>re</a:t>
            </a:r>
            <a:r>
              <a:rPr lang="en-US" sz="2200" b="0" i="0" u="none" strike="noStrike" dirty="0">
                <a:solidFill>
                  <a:schemeClr val="tx1"/>
                </a:solidFill>
                <a:effectLst/>
                <a:latin typeface="Arial" panose="020B0604020202020204" pitchFamily="34" charset="0"/>
              </a:rPr>
              <a:t>, and </a:t>
            </a:r>
            <a:r>
              <a:rPr lang="en-US" sz="2200" b="0" i="0" u="none" strike="noStrike" dirty="0" err="1">
                <a:solidFill>
                  <a:schemeClr val="tx1"/>
                </a:solidFill>
                <a:effectLst/>
                <a:latin typeface="Roboto Mono" panose="00000009000000000000" pitchFamily="49" charset="0"/>
              </a:rPr>
              <a:t>json</a:t>
            </a:r>
            <a:r>
              <a:rPr lang="en-US" sz="2200" b="0" i="0" u="none" strike="noStrike" dirty="0">
                <a:solidFill>
                  <a:schemeClr val="tx1"/>
                </a:solidFill>
                <a:effectLst/>
                <a:latin typeface="Arial" panose="020B0604020202020204" pitchFamily="34" charset="0"/>
              </a:rPr>
              <a:t> modules for delay, pattern-matching, and response processing</a:t>
            </a:r>
          </a:p>
          <a:p>
            <a:pPr>
              <a:buNone/>
            </a:pPr>
            <a:br>
              <a:rPr lang="en-US" sz="2200" b="0" dirty="0">
                <a:solidFill>
                  <a:schemeClr val="tx1"/>
                </a:solidFill>
                <a:effectLst/>
              </a:rPr>
            </a:br>
            <a:endParaRPr lang="en-US" sz="2200" b="0" dirty="0">
              <a:solidFill>
                <a:schemeClr val="tx1"/>
              </a:solidFill>
              <a:latin typeface="Times New Roman" panose="02020603050405020304" pitchFamily="18" charset="0"/>
              <a:cs typeface="Times New Roman" panose="02020603050405020304" pitchFamily="18" charset="0"/>
            </a:endParaRPr>
          </a:p>
        </p:txBody>
      </p:sp>
      <p:sp>
        <p:nvSpPr>
          <p:cNvPr id="24" name="Rectangle 166"/>
          <p:cNvSpPr>
            <a:spLocks noChangeArrowheads="1"/>
          </p:cNvSpPr>
          <p:nvPr/>
        </p:nvSpPr>
        <p:spPr bwMode="auto">
          <a:xfrm>
            <a:off x="22777449" y="19911608"/>
            <a:ext cx="9398001" cy="914400"/>
          </a:xfrm>
          <a:prstGeom prst="rect">
            <a:avLst/>
          </a:prstGeom>
          <a:gradFill>
            <a:gsLst>
              <a:gs pos="0">
                <a:schemeClr val="tx2">
                  <a:lumMod val="50000"/>
                </a:schemeClr>
              </a:gs>
              <a:gs pos="50000">
                <a:schemeClr val="tx2">
                  <a:lumMod val="75000"/>
                </a:schemeClr>
              </a:gs>
              <a:gs pos="100000">
                <a:schemeClr val="tx2">
                  <a:lumMod val="50000"/>
                </a:schemeClr>
              </a:gs>
            </a:gsLst>
            <a:lin ang="5400000" scaled="1"/>
          </a:gradFill>
          <a:ln w="9525">
            <a:solidFill>
              <a:schemeClr val="tx1"/>
            </a:solidFill>
            <a:miter lim="800000"/>
            <a:headEnd/>
            <a:tailEnd/>
          </a:ln>
          <a:effectLst/>
        </p:spPr>
        <p:txBody>
          <a:bodyPr wrap="none" lIns="114295" tIns="57148" rIns="114295" bIns="57148" anchor="ctr"/>
          <a:lstStyle/>
          <a:p>
            <a:pPr defTabSz="3135187"/>
            <a:r>
              <a:rPr lang="en-US" sz="5000" dirty="0">
                <a:solidFill>
                  <a:srgbClr val="CCCCCC"/>
                </a:solidFill>
              </a:rPr>
              <a:t>Contacts</a:t>
            </a:r>
          </a:p>
        </p:txBody>
      </p:sp>
      <p:pic>
        <p:nvPicPr>
          <p:cNvPr id="4" name="Picture 3">
            <a:extLst>
              <a:ext uri="{FF2B5EF4-FFF2-40B4-BE49-F238E27FC236}">
                <a16:creationId xmlns:a16="http://schemas.microsoft.com/office/drawing/2014/main" id="{663E365B-6D3B-2E48-CB56-2528D2EBA1D2}"/>
              </a:ext>
            </a:extLst>
          </p:cNvPr>
          <p:cNvPicPr>
            <a:picLocks noChangeAspect="1"/>
          </p:cNvPicPr>
          <p:nvPr/>
        </p:nvPicPr>
        <p:blipFill>
          <a:blip r:embed="rId3"/>
          <a:stretch>
            <a:fillRect/>
          </a:stretch>
        </p:blipFill>
        <p:spPr>
          <a:xfrm>
            <a:off x="11606186" y="4091585"/>
            <a:ext cx="9706028" cy="8244671"/>
          </a:xfrm>
          <a:prstGeom prst="rect">
            <a:avLst/>
          </a:prstGeom>
        </p:spPr>
      </p:pic>
      <p:sp>
        <p:nvSpPr>
          <p:cNvPr id="5" name="TextBox 4">
            <a:extLst>
              <a:ext uri="{FF2B5EF4-FFF2-40B4-BE49-F238E27FC236}">
                <a16:creationId xmlns:a16="http://schemas.microsoft.com/office/drawing/2014/main" id="{670D51E1-BCA6-C33F-73D0-AF1D526AFD06}"/>
              </a:ext>
            </a:extLst>
          </p:cNvPr>
          <p:cNvSpPr txBox="1"/>
          <p:nvPr/>
        </p:nvSpPr>
        <p:spPr>
          <a:xfrm>
            <a:off x="22514169" y="5158387"/>
            <a:ext cx="9388232" cy="10802957"/>
          </a:xfrm>
          <a:prstGeom prst="rect">
            <a:avLst/>
          </a:prstGeom>
          <a:noFill/>
        </p:spPr>
        <p:txBody>
          <a:bodyPr wrap="square">
            <a:spAutoFit/>
          </a:bodyPr>
          <a:lstStyle/>
          <a:p>
            <a:r>
              <a:rPr lang="en-US" sz="2400" dirty="0">
                <a:solidFill>
                  <a:schemeClr val="tx1"/>
                </a:solidFill>
              </a:rPr>
              <a:t>This project highlights the difference in behavior of web application vulnerabilities when put under various security configurations. Through scripting direct communication with DVWA, the scanner shows how changes like token checking, input sanitizing, or login throttling affect exploitability.</a:t>
            </a:r>
          </a:p>
          <a:p>
            <a:endParaRPr lang="en-US" sz="2400" dirty="0">
              <a:solidFill>
                <a:schemeClr val="tx1"/>
              </a:solidFill>
            </a:endParaRPr>
          </a:p>
          <a:p>
            <a:r>
              <a:rPr lang="en-US" sz="2400" dirty="0">
                <a:solidFill>
                  <a:schemeClr val="tx1"/>
                </a:solidFill>
              </a:rPr>
              <a:t>Comparison of responses were valuable in detecting server-side vulnerabilities like command injection and SQL Injection. These tests reliably reported when input was processed or filtered differently depending on the security level established.</a:t>
            </a:r>
          </a:p>
          <a:p>
            <a:endParaRPr lang="en-US" sz="2400" dirty="0">
              <a:solidFill>
                <a:schemeClr val="tx1"/>
              </a:solidFill>
            </a:endParaRPr>
          </a:p>
          <a:p>
            <a:r>
              <a:rPr lang="en-US" sz="2400" dirty="0">
                <a:solidFill>
                  <a:schemeClr val="tx1"/>
                </a:solidFill>
              </a:rPr>
              <a:t>Vulnerabilities like CSRF and brute force were more session behavior and form control dependent. For example, in DVWA's low security mode, the absence of CSRF token checks allowed requests to be posted directly.  Brute force logins were successful without any rate-throttling and lockout.</a:t>
            </a:r>
          </a:p>
          <a:p>
            <a:endParaRPr lang="en-US" sz="2400" dirty="0">
              <a:solidFill>
                <a:schemeClr val="tx1"/>
              </a:solidFill>
            </a:endParaRPr>
          </a:p>
          <a:p>
            <a:r>
              <a:rPr lang="en-US" sz="2400" dirty="0">
                <a:solidFill>
                  <a:schemeClr val="tx1"/>
                </a:solidFill>
              </a:rPr>
              <a:t>DOM-based XSS is client-side scripting-based rather than server feedback, this test operated differently it was testing for the occurrence of unsafe patterns in JavaScript in page source, rather than response variance monitoring. This is shows how knowing not only if a defect exists but also where it lies in the request/response life cycle is important.</a:t>
            </a:r>
          </a:p>
          <a:p>
            <a:endParaRPr lang="en-US" sz="2400" dirty="0">
              <a:solidFill>
                <a:schemeClr val="tx1"/>
              </a:solidFill>
            </a:endParaRPr>
          </a:p>
          <a:p>
            <a:r>
              <a:rPr lang="en-US" sz="2400" dirty="0">
                <a:solidFill>
                  <a:schemeClr val="tx1"/>
                </a:solidFill>
              </a:rPr>
              <a:t>Overall, the scanner is an demonstrates the way in which web applications will respond differently to the same input depending on how they have defended themselves. It is a representation of the vulnerability presence and remediation in a controlled form.</a:t>
            </a:r>
          </a:p>
        </p:txBody>
      </p:sp>
      <p:pic>
        <p:nvPicPr>
          <p:cNvPr id="8" name="Picture 7">
            <a:extLst>
              <a:ext uri="{FF2B5EF4-FFF2-40B4-BE49-F238E27FC236}">
                <a16:creationId xmlns:a16="http://schemas.microsoft.com/office/drawing/2014/main" id="{752057C5-B9D6-85FA-62E4-73622F0FE8A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1660882" y="12770240"/>
            <a:ext cx="9641000" cy="5924160"/>
          </a:xfrm>
          <a:prstGeom prst="rect">
            <a:avLst/>
          </a:prstGeom>
        </p:spPr>
      </p:pic>
      <p:sp>
        <p:nvSpPr>
          <p:cNvPr id="11" name="TextBox 10">
            <a:extLst>
              <a:ext uri="{FF2B5EF4-FFF2-40B4-BE49-F238E27FC236}">
                <a16:creationId xmlns:a16="http://schemas.microsoft.com/office/drawing/2014/main" id="{F47E67EB-4629-5630-6D7B-4F530D47E243}"/>
              </a:ext>
            </a:extLst>
          </p:cNvPr>
          <p:cNvSpPr txBox="1"/>
          <p:nvPr/>
        </p:nvSpPr>
        <p:spPr>
          <a:xfrm>
            <a:off x="22758399" y="21050945"/>
            <a:ext cx="5810248" cy="646331"/>
          </a:xfrm>
          <a:prstGeom prst="rect">
            <a:avLst/>
          </a:prstGeom>
          <a:noFill/>
        </p:spPr>
        <p:txBody>
          <a:bodyPr wrap="square" rtlCol="0">
            <a:spAutoFit/>
          </a:bodyPr>
          <a:lstStyle/>
          <a:p>
            <a:pPr algn="l"/>
            <a:r>
              <a:rPr lang="en-US" sz="1800" dirty="0">
                <a:solidFill>
                  <a:schemeClr val="tx1"/>
                </a:solidFill>
              </a:rPr>
              <a:t>EMAIL: </a:t>
            </a:r>
            <a:r>
              <a:rPr lang="en-US" sz="1800" dirty="0">
                <a:solidFill>
                  <a:schemeClr val="tx1"/>
                </a:solidFill>
                <a:hlinkClick r:id="rId5">
                  <a:extLst>
                    <a:ext uri="{A12FA001-AC4F-418D-AE19-62706E023703}">
                      <ahyp:hlinkClr xmlns:ahyp="http://schemas.microsoft.com/office/drawing/2018/hyperlinkcolor" val="tx"/>
                    </a:ext>
                  </a:extLst>
                </a:hlinkClick>
              </a:rPr>
              <a:t>jsd1088@usnh.edu</a:t>
            </a:r>
            <a:br>
              <a:rPr lang="en-US" sz="1800" dirty="0">
                <a:solidFill>
                  <a:schemeClr val="tx1"/>
                </a:solidFill>
              </a:rPr>
            </a:br>
            <a:r>
              <a:rPr lang="en-US" sz="1800" dirty="0">
                <a:solidFill>
                  <a:schemeClr val="tx1"/>
                </a:solidFill>
              </a:rPr>
              <a:t>PHONE: (603)-903-7893</a:t>
            </a:r>
          </a:p>
        </p:txBody>
      </p:sp>
    </p:spTree>
  </p:cSld>
  <p:clrMapOvr>
    <a:masterClrMapping/>
  </p:clrMapOvr>
</p:sld>
</file>

<file path=ppt/theme/theme1.xml><?xml version="1.0" encoding="utf-8"?>
<a:theme xmlns:a="http://schemas.openxmlformats.org/drawingml/2006/main" name="Default Design">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spDef>
    <a:lnDef>
      <a:spPr bwMode="auto">
        <a:xfrm>
          <a:off x="0" y="0"/>
          <a:ext cx="1" cy="1"/>
        </a:xfrm>
        <a:custGeom>
          <a:avLst/>
          <a:gdLst/>
          <a:ahLst/>
          <a:cxnLst/>
          <a:rect l="0" t="0" r="0" b="0"/>
          <a:pathLst/>
        </a:custGeom>
        <a:gradFill rotWithShape="1">
          <a:gsLst>
            <a:gs pos="0">
              <a:srgbClr val="800000"/>
            </a:gs>
            <a:gs pos="50000">
              <a:srgbClr val="800000">
                <a:gamma/>
                <a:tint val="73725"/>
                <a:invGamma/>
              </a:srgbClr>
            </a:gs>
            <a:gs pos="100000">
              <a:srgbClr val="800000"/>
            </a:gs>
          </a:gsLst>
          <a:lin ang="5400000" scaled="1"/>
        </a:gra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137160" tIns="68580" rIns="137160" bIns="68580" numCol="1" anchor="ctr" anchorCtr="0" compatLnSpc="1">
        <a:prstTxWarp prst="textNoShape">
          <a:avLst/>
        </a:prstTxWarp>
      </a:bodyPr>
      <a:lstStyle>
        <a:defPPr marL="0" marR="0" indent="0" algn="ctr" defTabSz="3762375" rtl="0" eaLnBrk="1" fontAlgn="base" latinLnBrk="0" hangingPunct="1">
          <a:lnSpc>
            <a:spcPct val="100000"/>
          </a:lnSpc>
          <a:spcBef>
            <a:spcPct val="0"/>
          </a:spcBef>
          <a:spcAft>
            <a:spcPct val="0"/>
          </a:spcAft>
          <a:buClrTx/>
          <a:buSzTx/>
          <a:buFontTx/>
          <a:buNone/>
          <a:tabLst/>
          <a:defRPr kumimoji="0" lang="en-US" sz="4300" b="1" i="0" u="none" strike="noStrike" cap="none" normalizeH="0" baseline="0" smtClean="0">
            <a:ln>
              <a:noFill/>
            </a:ln>
            <a:solidFill>
              <a:srgbClr val="FF9900"/>
            </a:solidFill>
            <a:effectLst/>
            <a:latin typeface="Arial"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6989</TotalTime>
  <Words>690</Words>
  <Application>Microsoft Office PowerPoint</Application>
  <PresentationFormat>Custom</PresentationFormat>
  <Paragraphs>52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Roboto Mono</vt:lpstr>
      <vt:lpstr>Times New Roman</vt:lpstr>
      <vt:lpstr>Default Design</vt:lpstr>
      <vt:lpstr>Vulnerability Scanner using DVWA Testing Command Injection, SQL Injection, CSRF, XSS, and Brute Force  Jameson Dunsford Department of Computer Science, University of New Hampshire</vt:lpstr>
    </vt:vector>
  </TitlesOfParts>
  <Company>Graphicsland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Scientific poster example</dc:title>
  <dc:subject>Free Research Poster</dc:subject>
  <dc:creator>Graphicsland/MakeSigns.com</dc:creator>
  <cp:keywords>scientific, research, template, custom, poster, presentation, symposium, printing, PowerPoint, create, design, example, sample, download</cp:keywords>
  <dc:description>These templates are offered for free to help your create a poster ranging from nursing research posters to psychology research posters.</dc:description>
  <cp:lastModifiedBy>Jameson Dunsford</cp:lastModifiedBy>
  <cp:revision>290</cp:revision>
  <cp:lastPrinted>2014-02-24T14:53:09Z</cp:lastPrinted>
  <dcterms:created xsi:type="dcterms:W3CDTF">2004-07-26T21:45:23Z</dcterms:created>
  <dcterms:modified xsi:type="dcterms:W3CDTF">2025-04-19T03:43:16Z</dcterms:modified>
  <cp:category>science research poster</cp:category>
</cp:coreProperties>
</file>