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525481e136_3_7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7" name="Google Shape;127;g3525481e136_3_7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10300" lIns="20600" spcFirstLastPara="1" rIns="20600" wrap="square" tIns="10300">
            <a:normAutofit/>
          </a:bodyPr>
          <a:lstStyle>
            <a:lvl1pPr lvl="0" algn="ctr">
              <a:lnSpc>
                <a:spcPct val="90000"/>
              </a:lnSpc>
              <a:spcBef>
                <a:spcPts val="0"/>
              </a:spcBef>
              <a:spcAft>
                <a:spcPts val="0"/>
              </a:spcAft>
              <a:buClr>
                <a:schemeClr val="dk1"/>
              </a:buClr>
              <a:buSzPts val="5700"/>
              <a:buFont typeface="Calibri"/>
              <a:buNone/>
              <a:defRPr sz="5700"/>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58" name="Google Shape;58;p14"/>
          <p:cNvSpPr txBox="1"/>
          <p:nvPr>
            <p:ph idx="1" type="subTitle"/>
          </p:nvPr>
        </p:nvSpPr>
        <p:spPr>
          <a:xfrm>
            <a:off x="1143000" y="2701529"/>
            <a:ext cx="6858000" cy="1241700"/>
          </a:xfrm>
          <a:prstGeom prst="rect">
            <a:avLst/>
          </a:prstGeom>
          <a:noFill/>
          <a:ln>
            <a:noFill/>
          </a:ln>
        </p:spPr>
        <p:txBody>
          <a:bodyPr anchorCtr="0" anchor="t" bIns="10300" lIns="20600" spcFirstLastPara="1" rIns="20600" wrap="square" tIns="10300">
            <a:normAutofit/>
          </a:bodyPr>
          <a:lstStyle>
            <a:lvl1pPr lvl="0" algn="ctr">
              <a:lnSpc>
                <a:spcPct val="90000"/>
              </a:lnSpc>
              <a:spcBef>
                <a:spcPts val="900"/>
              </a:spcBef>
              <a:spcAft>
                <a:spcPts val="0"/>
              </a:spcAft>
              <a:buClr>
                <a:schemeClr val="dk1"/>
              </a:buClr>
              <a:buSzPts val="2300"/>
              <a:buNone/>
              <a:defRPr sz="2300"/>
            </a:lvl1pPr>
            <a:lvl2pPr lvl="1" algn="ctr">
              <a:lnSpc>
                <a:spcPct val="90000"/>
              </a:lnSpc>
              <a:spcBef>
                <a:spcPts val="500"/>
              </a:spcBef>
              <a:spcAft>
                <a:spcPts val="0"/>
              </a:spcAft>
              <a:buClr>
                <a:schemeClr val="dk1"/>
              </a:buClr>
              <a:buSzPts val="1900"/>
              <a:buNone/>
              <a:defRPr sz="1900"/>
            </a:lvl2pPr>
            <a:lvl3pPr lvl="2" algn="ctr">
              <a:lnSpc>
                <a:spcPct val="90000"/>
              </a:lnSpc>
              <a:spcBef>
                <a:spcPts val="500"/>
              </a:spcBef>
              <a:spcAft>
                <a:spcPts val="0"/>
              </a:spcAft>
              <a:buClr>
                <a:schemeClr val="dk1"/>
              </a:buClr>
              <a:buSzPts val="1700"/>
              <a:buNone/>
              <a:defRPr sz="1700"/>
            </a:lvl3pPr>
            <a:lvl4pPr lvl="3" algn="ctr">
              <a:lnSpc>
                <a:spcPct val="90000"/>
              </a:lnSpc>
              <a:spcBef>
                <a:spcPts val="500"/>
              </a:spcBef>
              <a:spcAft>
                <a:spcPts val="0"/>
              </a:spcAft>
              <a:buClr>
                <a:schemeClr val="dk1"/>
              </a:buClr>
              <a:buSzPts val="1500"/>
              <a:buNone/>
              <a:defRPr sz="1500"/>
            </a:lvl4pPr>
            <a:lvl5pPr lvl="4" algn="ctr">
              <a:lnSpc>
                <a:spcPct val="90000"/>
              </a:lnSpc>
              <a:spcBef>
                <a:spcPts val="500"/>
              </a:spcBef>
              <a:spcAft>
                <a:spcPts val="0"/>
              </a:spcAft>
              <a:buClr>
                <a:schemeClr val="dk1"/>
              </a:buClr>
              <a:buSzPts val="1500"/>
              <a:buNone/>
              <a:defRPr sz="1500"/>
            </a:lvl5pPr>
            <a:lvl6pPr lvl="5" algn="ctr">
              <a:lnSpc>
                <a:spcPct val="90000"/>
              </a:lnSpc>
              <a:spcBef>
                <a:spcPts val="500"/>
              </a:spcBef>
              <a:spcAft>
                <a:spcPts val="0"/>
              </a:spcAft>
              <a:buClr>
                <a:schemeClr val="dk1"/>
              </a:buClr>
              <a:buSzPts val="1500"/>
              <a:buNone/>
              <a:defRPr sz="1500"/>
            </a:lvl6pPr>
            <a:lvl7pPr lvl="6" algn="ctr">
              <a:lnSpc>
                <a:spcPct val="90000"/>
              </a:lnSpc>
              <a:spcBef>
                <a:spcPts val="500"/>
              </a:spcBef>
              <a:spcAft>
                <a:spcPts val="0"/>
              </a:spcAft>
              <a:buClr>
                <a:schemeClr val="dk1"/>
              </a:buClr>
              <a:buSzPts val="1500"/>
              <a:buNone/>
              <a:defRPr sz="1500"/>
            </a:lvl7pPr>
            <a:lvl8pPr lvl="7" algn="ctr">
              <a:lnSpc>
                <a:spcPct val="90000"/>
              </a:lnSpc>
              <a:spcBef>
                <a:spcPts val="500"/>
              </a:spcBef>
              <a:spcAft>
                <a:spcPts val="0"/>
              </a:spcAft>
              <a:buClr>
                <a:schemeClr val="dk1"/>
              </a:buClr>
              <a:buSzPts val="1500"/>
              <a:buNone/>
              <a:defRPr sz="1500"/>
            </a:lvl8pPr>
            <a:lvl9pPr lvl="8" algn="ctr">
              <a:lnSpc>
                <a:spcPct val="90000"/>
              </a:lnSpc>
              <a:spcBef>
                <a:spcPts val="500"/>
              </a:spcBef>
              <a:spcAft>
                <a:spcPts val="0"/>
              </a:spcAft>
              <a:buClr>
                <a:schemeClr val="dk1"/>
              </a:buClr>
              <a:buSzPts val="1500"/>
              <a:buNone/>
              <a:defRPr sz="1500"/>
            </a:lvl9pPr>
          </a:lstStyle>
          <a:p/>
        </p:txBody>
      </p:sp>
      <p:sp>
        <p:nvSpPr>
          <p:cNvPr id="59" name="Google Shape;59;p14"/>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60" name="Google Shape;60;p14"/>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61" name="Google Shape;61;p14"/>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2" name="Shape 62"/>
        <p:cNvGrpSpPr/>
        <p:nvPr/>
      </p:nvGrpSpPr>
      <p:grpSpPr>
        <a:xfrm>
          <a:off x="0" y="0"/>
          <a:ext cx="0" cy="0"/>
          <a:chOff x="0" y="0"/>
          <a:chExt cx="0" cy="0"/>
        </a:xfrm>
      </p:grpSpPr>
      <p:sp>
        <p:nvSpPr>
          <p:cNvPr id="63" name="Google Shape;63;p15"/>
          <p:cNvSpPr txBox="1"/>
          <p:nvPr>
            <p:ph type="title"/>
          </p:nvPr>
        </p:nvSpPr>
        <p:spPr>
          <a:xfrm>
            <a:off x="628650" y="273845"/>
            <a:ext cx="7886700" cy="994200"/>
          </a:xfrm>
          <a:prstGeom prst="rect">
            <a:avLst/>
          </a:prstGeom>
          <a:noFill/>
          <a:ln>
            <a:noFill/>
          </a:ln>
        </p:spPr>
        <p:txBody>
          <a:bodyPr anchorCtr="0" anchor="ctr" bIns="10300" lIns="20600" spcFirstLastPara="1" rIns="20600" wrap="square" tIns="10300">
            <a:normAutofit/>
          </a:bodyPr>
          <a:lstStyle>
            <a:lvl1pPr lvl="0" algn="l">
              <a:lnSpc>
                <a:spcPct val="90000"/>
              </a:lnSpc>
              <a:spcBef>
                <a:spcPts val="0"/>
              </a:spcBef>
              <a:spcAft>
                <a:spcPts val="0"/>
              </a:spcAft>
              <a:buClr>
                <a:schemeClr val="dk1"/>
              </a:buClr>
              <a:buSzPts val="4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64" name="Google Shape;64;p15"/>
          <p:cNvSpPr txBox="1"/>
          <p:nvPr>
            <p:ph idx="1" type="body"/>
          </p:nvPr>
        </p:nvSpPr>
        <p:spPr>
          <a:xfrm>
            <a:off x="628650" y="1369219"/>
            <a:ext cx="7886700" cy="3263400"/>
          </a:xfrm>
          <a:prstGeom prst="rect">
            <a:avLst/>
          </a:prstGeom>
          <a:noFill/>
          <a:ln>
            <a:noFill/>
          </a:ln>
        </p:spPr>
        <p:txBody>
          <a:bodyPr anchorCtr="0" anchor="t" bIns="10300" lIns="20600" spcFirstLastPara="1" rIns="20600" wrap="square" tIns="10300">
            <a:normAutofit/>
          </a:bodyPr>
          <a:lstStyle>
            <a:lvl1pPr indent="-254000" lvl="0" marL="457200" algn="l">
              <a:lnSpc>
                <a:spcPct val="90000"/>
              </a:lnSpc>
              <a:spcBef>
                <a:spcPts val="900"/>
              </a:spcBef>
              <a:spcAft>
                <a:spcPts val="0"/>
              </a:spcAft>
              <a:buClr>
                <a:schemeClr val="dk1"/>
              </a:buClr>
              <a:buSzPts val="400"/>
              <a:buChar char="•"/>
              <a:defRPr/>
            </a:lvl1pPr>
            <a:lvl2pPr indent="-254000" lvl="1" marL="914400" algn="l">
              <a:lnSpc>
                <a:spcPct val="90000"/>
              </a:lnSpc>
              <a:spcBef>
                <a:spcPts val="500"/>
              </a:spcBef>
              <a:spcAft>
                <a:spcPts val="0"/>
              </a:spcAft>
              <a:buClr>
                <a:schemeClr val="dk1"/>
              </a:buClr>
              <a:buSzPts val="400"/>
              <a:buChar char="•"/>
              <a:defRPr/>
            </a:lvl2pPr>
            <a:lvl3pPr indent="-254000" lvl="2" marL="1371600" algn="l">
              <a:lnSpc>
                <a:spcPct val="90000"/>
              </a:lnSpc>
              <a:spcBef>
                <a:spcPts val="500"/>
              </a:spcBef>
              <a:spcAft>
                <a:spcPts val="0"/>
              </a:spcAft>
              <a:buClr>
                <a:schemeClr val="dk1"/>
              </a:buClr>
              <a:buSzPts val="400"/>
              <a:buChar char="•"/>
              <a:defRPr/>
            </a:lvl3pPr>
            <a:lvl4pPr indent="-254000" lvl="3" marL="1828800" algn="l">
              <a:lnSpc>
                <a:spcPct val="90000"/>
              </a:lnSpc>
              <a:spcBef>
                <a:spcPts val="500"/>
              </a:spcBef>
              <a:spcAft>
                <a:spcPts val="0"/>
              </a:spcAft>
              <a:buClr>
                <a:schemeClr val="dk1"/>
              </a:buClr>
              <a:buSzPts val="400"/>
              <a:buChar char="•"/>
              <a:defRPr/>
            </a:lvl4pPr>
            <a:lvl5pPr indent="-254000" lvl="4" marL="2286000" algn="l">
              <a:lnSpc>
                <a:spcPct val="90000"/>
              </a:lnSpc>
              <a:spcBef>
                <a:spcPts val="500"/>
              </a:spcBef>
              <a:spcAft>
                <a:spcPts val="0"/>
              </a:spcAft>
              <a:buClr>
                <a:schemeClr val="dk1"/>
              </a:buClr>
              <a:buSzPts val="400"/>
              <a:buChar char="•"/>
              <a:defRPr/>
            </a:lvl5pPr>
            <a:lvl6pPr indent="-254000" lvl="5" marL="2743200" algn="l">
              <a:lnSpc>
                <a:spcPct val="90000"/>
              </a:lnSpc>
              <a:spcBef>
                <a:spcPts val="500"/>
              </a:spcBef>
              <a:spcAft>
                <a:spcPts val="0"/>
              </a:spcAft>
              <a:buClr>
                <a:schemeClr val="dk1"/>
              </a:buClr>
              <a:buSzPts val="400"/>
              <a:buChar char="•"/>
              <a:defRPr/>
            </a:lvl6pPr>
            <a:lvl7pPr indent="-254000" lvl="6" marL="3200400" algn="l">
              <a:lnSpc>
                <a:spcPct val="90000"/>
              </a:lnSpc>
              <a:spcBef>
                <a:spcPts val="500"/>
              </a:spcBef>
              <a:spcAft>
                <a:spcPts val="0"/>
              </a:spcAft>
              <a:buClr>
                <a:schemeClr val="dk1"/>
              </a:buClr>
              <a:buSzPts val="400"/>
              <a:buChar char="•"/>
              <a:defRPr/>
            </a:lvl7pPr>
            <a:lvl8pPr indent="-254000" lvl="7" marL="3657600" algn="l">
              <a:lnSpc>
                <a:spcPct val="90000"/>
              </a:lnSpc>
              <a:spcBef>
                <a:spcPts val="500"/>
              </a:spcBef>
              <a:spcAft>
                <a:spcPts val="0"/>
              </a:spcAft>
              <a:buClr>
                <a:schemeClr val="dk1"/>
              </a:buClr>
              <a:buSzPts val="400"/>
              <a:buChar char="•"/>
              <a:defRPr/>
            </a:lvl8pPr>
            <a:lvl9pPr indent="-254000" lvl="8" marL="4114800" algn="l">
              <a:lnSpc>
                <a:spcPct val="90000"/>
              </a:lnSpc>
              <a:spcBef>
                <a:spcPts val="500"/>
              </a:spcBef>
              <a:spcAft>
                <a:spcPts val="0"/>
              </a:spcAft>
              <a:buClr>
                <a:schemeClr val="dk1"/>
              </a:buClr>
              <a:buSzPts val="400"/>
              <a:buChar char="•"/>
              <a:defRPr/>
            </a:lvl9pPr>
          </a:lstStyle>
          <a:p/>
        </p:txBody>
      </p:sp>
      <p:sp>
        <p:nvSpPr>
          <p:cNvPr id="65" name="Google Shape;65;p15"/>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66" name="Google Shape;66;p15"/>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67" name="Google Shape;67;p15"/>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8" name="Shape 68"/>
        <p:cNvGrpSpPr/>
        <p:nvPr/>
      </p:nvGrpSpPr>
      <p:grpSpPr>
        <a:xfrm>
          <a:off x="0" y="0"/>
          <a:ext cx="0" cy="0"/>
          <a:chOff x="0" y="0"/>
          <a:chExt cx="0" cy="0"/>
        </a:xfrm>
      </p:grpSpPr>
      <p:sp>
        <p:nvSpPr>
          <p:cNvPr id="69" name="Google Shape;69;p16"/>
          <p:cNvSpPr txBox="1"/>
          <p:nvPr>
            <p:ph type="title"/>
          </p:nvPr>
        </p:nvSpPr>
        <p:spPr>
          <a:xfrm>
            <a:off x="623888" y="1282305"/>
            <a:ext cx="7886700" cy="2139600"/>
          </a:xfrm>
          <a:prstGeom prst="rect">
            <a:avLst/>
          </a:prstGeom>
          <a:noFill/>
          <a:ln>
            <a:noFill/>
          </a:ln>
        </p:spPr>
        <p:txBody>
          <a:bodyPr anchorCtr="0" anchor="b" bIns="10300" lIns="20600" spcFirstLastPara="1" rIns="20600" wrap="square" tIns="10300">
            <a:normAutofit/>
          </a:bodyPr>
          <a:lstStyle>
            <a:lvl1pPr lvl="0" algn="l">
              <a:lnSpc>
                <a:spcPct val="90000"/>
              </a:lnSpc>
              <a:spcBef>
                <a:spcPts val="0"/>
              </a:spcBef>
              <a:spcAft>
                <a:spcPts val="0"/>
              </a:spcAft>
              <a:buClr>
                <a:schemeClr val="dk1"/>
              </a:buClr>
              <a:buSzPts val="5700"/>
              <a:buFont typeface="Calibri"/>
              <a:buNone/>
              <a:defRPr sz="5700"/>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70" name="Google Shape;70;p16"/>
          <p:cNvSpPr txBox="1"/>
          <p:nvPr>
            <p:ph idx="1" type="body"/>
          </p:nvPr>
        </p:nvSpPr>
        <p:spPr>
          <a:xfrm>
            <a:off x="623888" y="3442099"/>
            <a:ext cx="7886700" cy="1125000"/>
          </a:xfrm>
          <a:prstGeom prst="rect">
            <a:avLst/>
          </a:prstGeom>
          <a:noFill/>
          <a:ln>
            <a:noFill/>
          </a:ln>
        </p:spPr>
        <p:txBody>
          <a:bodyPr anchorCtr="0" anchor="t" bIns="10300" lIns="20600" spcFirstLastPara="1" rIns="20600" wrap="square" tIns="10300">
            <a:normAutofit/>
          </a:bodyPr>
          <a:lstStyle>
            <a:lvl1pPr indent="-228600" lvl="0" marL="457200" algn="l">
              <a:lnSpc>
                <a:spcPct val="90000"/>
              </a:lnSpc>
              <a:spcBef>
                <a:spcPts val="900"/>
              </a:spcBef>
              <a:spcAft>
                <a:spcPts val="0"/>
              </a:spcAft>
              <a:buClr>
                <a:schemeClr val="dk1"/>
              </a:buClr>
              <a:buSzPts val="2300"/>
              <a:buNone/>
              <a:defRPr sz="2300">
                <a:solidFill>
                  <a:schemeClr val="dk1"/>
                </a:solidFill>
              </a:defRPr>
            </a:lvl1pPr>
            <a:lvl2pPr indent="-228600" lvl="1" marL="914400" algn="l">
              <a:lnSpc>
                <a:spcPct val="90000"/>
              </a:lnSpc>
              <a:spcBef>
                <a:spcPts val="500"/>
              </a:spcBef>
              <a:spcAft>
                <a:spcPts val="0"/>
              </a:spcAft>
              <a:buClr>
                <a:srgbClr val="888888"/>
              </a:buClr>
              <a:buSzPts val="1900"/>
              <a:buNone/>
              <a:defRPr sz="1900">
                <a:solidFill>
                  <a:srgbClr val="888888"/>
                </a:solidFill>
              </a:defRPr>
            </a:lvl2pPr>
            <a:lvl3pPr indent="-228600" lvl="2" marL="1371600" algn="l">
              <a:lnSpc>
                <a:spcPct val="90000"/>
              </a:lnSpc>
              <a:spcBef>
                <a:spcPts val="500"/>
              </a:spcBef>
              <a:spcAft>
                <a:spcPts val="0"/>
              </a:spcAft>
              <a:buClr>
                <a:srgbClr val="888888"/>
              </a:buClr>
              <a:buSzPts val="1700"/>
              <a:buNone/>
              <a:defRPr sz="1700">
                <a:solidFill>
                  <a:srgbClr val="888888"/>
                </a:solidFill>
              </a:defRPr>
            </a:lvl3pPr>
            <a:lvl4pPr indent="-228600" lvl="3" marL="1828800" algn="l">
              <a:lnSpc>
                <a:spcPct val="90000"/>
              </a:lnSpc>
              <a:spcBef>
                <a:spcPts val="500"/>
              </a:spcBef>
              <a:spcAft>
                <a:spcPts val="0"/>
              </a:spcAft>
              <a:buClr>
                <a:srgbClr val="888888"/>
              </a:buClr>
              <a:buSzPts val="1500"/>
              <a:buNone/>
              <a:defRPr sz="1500">
                <a:solidFill>
                  <a:srgbClr val="888888"/>
                </a:solidFill>
              </a:defRPr>
            </a:lvl4pPr>
            <a:lvl5pPr indent="-228600" lvl="4" marL="2286000" algn="l">
              <a:lnSpc>
                <a:spcPct val="90000"/>
              </a:lnSpc>
              <a:spcBef>
                <a:spcPts val="500"/>
              </a:spcBef>
              <a:spcAft>
                <a:spcPts val="0"/>
              </a:spcAft>
              <a:buClr>
                <a:srgbClr val="888888"/>
              </a:buClr>
              <a:buSzPts val="1500"/>
              <a:buNone/>
              <a:defRPr sz="1500">
                <a:solidFill>
                  <a:srgbClr val="888888"/>
                </a:solidFill>
              </a:defRPr>
            </a:lvl5pPr>
            <a:lvl6pPr indent="-228600" lvl="5" marL="2743200" algn="l">
              <a:lnSpc>
                <a:spcPct val="90000"/>
              </a:lnSpc>
              <a:spcBef>
                <a:spcPts val="500"/>
              </a:spcBef>
              <a:spcAft>
                <a:spcPts val="0"/>
              </a:spcAft>
              <a:buClr>
                <a:srgbClr val="888888"/>
              </a:buClr>
              <a:buSzPts val="1500"/>
              <a:buNone/>
              <a:defRPr sz="1500">
                <a:solidFill>
                  <a:srgbClr val="888888"/>
                </a:solidFill>
              </a:defRPr>
            </a:lvl6pPr>
            <a:lvl7pPr indent="-228600" lvl="6" marL="3200400" algn="l">
              <a:lnSpc>
                <a:spcPct val="90000"/>
              </a:lnSpc>
              <a:spcBef>
                <a:spcPts val="500"/>
              </a:spcBef>
              <a:spcAft>
                <a:spcPts val="0"/>
              </a:spcAft>
              <a:buClr>
                <a:srgbClr val="888888"/>
              </a:buClr>
              <a:buSzPts val="1500"/>
              <a:buNone/>
              <a:defRPr sz="1500">
                <a:solidFill>
                  <a:srgbClr val="888888"/>
                </a:solidFill>
              </a:defRPr>
            </a:lvl7pPr>
            <a:lvl8pPr indent="-228600" lvl="7" marL="3657600" algn="l">
              <a:lnSpc>
                <a:spcPct val="90000"/>
              </a:lnSpc>
              <a:spcBef>
                <a:spcPts val="500"/>
              </a:spcBef>
              <a:spcAft>
                <a:spcPts val="0"/>
              </a:spcAft>
              <a:buClr>
                <a:srgbClr val="888888"/>
              </a:buClr>
              <a:buSzPts val="1500"/>
              <a:buNone/>
              <a:defRPr sz="1500">
                <a:solidFill>
                  <a:srgbClr val="888888"/>
                </a:solidFill>
              </a:defRPr>
            </a:lvl8pPr>
            <a:lvl9pPr indent="-228600" lvl="8" marL="4114800" algn="l">
              <a:lnSpc>
                <a:spcPct val="90000"/>
              </a:lnSpc>
              <a:spcBef>
                <a:spcPts val="500"/>
              </a:spcBef>
              <a:spcAft>
                <a:spcPts val="0"/>
              </a:spcAft>
              <a:buClr>
                <a:srgbClr val="888888"/>
              </a:buClr>
              <a:buSzPts val="1500"/>
              <a:buNone/>
              <a:defRPr sz="1500">
                <a:solidFill>
                  <a:srgbClr val="888888"/>
                </a:solidFill>
              </a:defRPr>
            </a:lvl9pPr>
          </a:lstStyle>
          <a:p/>
        </p:txBody>
      </p:sp>
      <p:sp>
        <p:nvSpPr>
          <p:cNvPr id="71" name="Google Shape;71;p16"/>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72" name="Google Shape;72;p16"/>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73" name="Google Shape;73;p16"/>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4" name="Shape 74"/>
        <p:cNvGrpSpPr/>
        <p:nvPr/>
      </p:nvGrpSpPr>
      <p:grpSpPr>
        <a:xfrm>
          <a:off x="0" y="0"/>
          <a:ext cx="0" cy="0"/>
          <a:chOff x="0" y="0"/>
          <a:chExt cx="0" cy="0"/>
        </a:xfrm>
      </p:grpSpPr>
      <p:sp>
        <p:nvSpPr>
          <p:cNvPr id="75" name="Google Shape;75;p17"/>
          <p:cNvSpPr txBox="1"/>
          <p:nvPr>
            <p:ph type="title"/>
          </p:nvPr>
        </p:nvSpPr>
        <p:spPr>
          <a:xfrm>
            <a:off x="628650" y="273845"/>
            <a:ext cx="7886700" cy="994200"/>
          </a:xfrm>
          <a:prstGeom prst="rect">
            <a:avLst/>
          </a:prstGeom>
          <a:noFill/>
          <a:ln>
            <a:noFill/>
          </a:ln>
        </p:spPr>
        <p:txBody>
          <a:bodyPr anchorCtr="0" anchor="ctr" bIns="10300" lIns="20600" spcFirstLastPara="1" rIns="20600" wrap="square" tIns="10300">
            <a:normAutofit/>
          </a:bodyPr>
          <a:lstStyle>
            <a:lvl1pPr lvl="0" algn="l">
              <a:lnSpc>
                <a:spcPct val="90000"/>
              </a:lnSpc>
              <a:spcBef>
                <a:spcPts val="0"/>
              </a:spcBef>
              <a:spcAft>
                <a:spcPts val="0"/>
              </a:spcAft>
              <a:buClr>
                <a:schemeClr val="dk1"/>
              </a:buClr>
              <a:buSzPts val="4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76" name="Google Shape;76;p17"/>
          <p:cNvSpPr txBox="1"/>
          <p:nvPr>
            <p:ph idx="1" type="body"/>
          </p:nvPr>
        </p:nvSpPr>
        <p:spPr>
          <a:xfrm>
            <a:off x="628650" y="1369219"/>
            <a:ext cx="3886200" cy="3263400"/>
          </a:xfrm>
          <a:prstGeom prst="rect">
            <a:avLst/>
          </a:prstGeom>
          <a:noFill/>
          <a:ln>
            <a:noFill/>
          </a:ln>
        </p:spPr>
        <p:txBody>
          <a:bodyPr anchorCtr="0" anchor="t" bIns="10300" lIns="20600" spcFirstLastPara="1" rIns="20600" wrap="square" tIns="10300">
            <a:normAutofit/>
          </a:bodyPr>
          <a:lstStyle>
            <a:lvl1pPr indent="-254000" lvl="0" marL="457200" algn="l">
              <a:lnSpc>
                <a:spcPct val="90000"/>
              </a:lnSpc>
              <a:spcBef>
                <a:spcPts val="900"/>
              </a:spcBef>
              <a:spcAft>
                <a:spcPts val="0"/>
              </a:spcAft>
              <a:buClr>
                <a:schemeClr val="dk1"/>
              </a:buClr>
              <a:buSzPts val="400"/>
              <a:buChar char="•"/>
              <a:defRPr/>
            </a:lvl1pPr>
            <a:lvl2pPr indent="-254000" lvl="1" marL="914400" algn="l">
              <a:lnSpc>
                <a:spcPct val="90000"/>
              </a:lnSpc>
              <a:spcBef>
                <a:spcPts val="500"/>
              </a:spcBef>
              <a:spcAft>
                <a:spcPts val="0"/>
              </a:spcAft>
              <a:buClr>
                <a:schemeClr val="dk1"/>
              </a:buClr>
              <a:buSzPts val="400"/>
              <a:buChar char="•"/>
              <a:defRPr/>
            </a:lvl2pPr>
            <a:lvl3pPr indent="-254000" lvl="2" marL="1371600" algn="l">
              <a:lnSpc>
                <a:spcPct val="90000"/>
              </a:lnSpc>
              <a:spcBef>
                <a:spcPts val="500"/>
              </a:spcBef>
              <a:spcAft>
                <a:spcPts val="0"/>
              </a:spcAft>
              <a:buClr>
                <a:schemeClr val="dk1"/>
              </a:buClr>
              <a:buSzPts val="400"/>
              <a:buChar char="•"/>
              <a:defRPr/>
            </a:lvl3pPr>
            <a:lvl4pPr indent="-254000" lvl="3" marL="1828800" algn="l">
              <a:lnSpc>
                <a:spcPct val="90000"/>
              </a:lnSpc>
              <a:spcBef>
                <a:spcPts val="500"/>
              </a:spcBef>
              <a:spcAft>
                <a:spcPts val="0"/>
              </a:spcAft>
              <a:buClr>
                <a:schemeClr val="dk1"/>
              </a:buClr>
              <a:buSzPts val="400"/>
              <a:buChar char="•"/>
              <a:defRPr/>
            </a:lvl4pPr>
            <a:lvl5pPr indent="-254000" lvl="4" marL="2286000" algn="l">
              <a:lnSpc>
                <a:spcPct val="90000"/>
              </a:lnSpc>
              <a:spcBef>
                <a:spcPts val="500"/>
              </a:spcBef>
              <a:spcAft>
                <a:spcPts val="0"/>
              </a:spcAft>
              <a:buClr>
                <a:schemeClr val="dk1"/>
              </a:buClr>
              <a:buSzPts val="400"/>
              <a:buChar char="•"/>
              <a:defRPr/>
            </a:lvl5pPr>
            <a:lvl6pPr indent="-254000" lvl="5" marL="2743200" algn="l">
              <a:lnSpc>
                <a:spcPct val="90000"/>
              </a:lnSpc>
              <a:spcBef>
                <a:spcPts val="500"/>
              </a:spcBef>
              <a:spcAft>
                <a:spcPts val="0"/>
              </a:spcAft>
              <a:buClr>
                <a:schemeClr val="dk1"/>
              </a:buClr>
              <a:buSzPts val="400"/>
              <a:buChar char="•"/>
              <a:defRPr/>
            </a:lvl6pPr>
            <a:lvl7pPr indent="-254000" lvl="6" marL="3200400" algn="l">
              <a:lnSpc>
                <a:spcPct val="90000"/>
              </a:lnSpc>
              <a:spcBef>
                <a:spcPts val="500"/>
              </a:spcBef>
              <a:spcAft>
                <a:spcPts val="0"/>
              </a:spcAft>
              <a:buClr>
                <a:schemeClr val="dk1"/>
              </a:buClr>
              <a:buSzPts val="400"/>
              <a:buChar char="•"/>
              <a:defRPr/>
            </a:lvl7pPr>
            <a:lvl8pPr indent="-254000" lvl="7" marL="3657600" algn="l">
              <a:lnSpc>
                <a:spcPct val="90000"/>
              </a:lnSpc>
              <a:spcBef>
                <a:spcPts val="500"/>
              </a:spcBef>
              <a:spcAft>
                <a:spcPts val="0"/>
              </a:spcAft>
              <a:buClr>
                <a:schemeClr val="dk1"/>
              </a:buClr>
              <a:buSzPts val="400"/>
              <a:buChar char="•"/>
              <a:defRPr/>
            </a:lvl8pPr>
            <a:lvl9pPr indent="-254000" lvl="8" marL="4114800" algn="l">
              <a:lnSpc>
                <a:spcPct val="90000"/>
              </a:lnSpc>
              <a:spcBef>
                <a:spcPts val="500"/>
              </a:spcBef>
              <a:spcAft>
                <a:spcPts val="0"/>
              </a:spcAft>
              <a:buClr>
                <a:schemeClr val="dk1"/>
              </a:buClr>
              <a:buSzPts val="400"/>
              <a:buChar char="•"/>
              <a:defRPr/>
            </a:lvl9pPr>
          </a:lstStyle>
          <a:p/>
        </p:txBody>
      </p:sp>
      <p:sp>
        <p:nvSpPr>
          <p:cNvPr id="77" name="Google Shape;77;p17"/>
          <p:cNvSpPr txBox="1"/>
          <p:nvPr>
            <p:ph idx="2" type="body"/>
          </p:nvPr>
        </p:nvSpPr>
        <p:spPr>
          <a:xfrm>
            <a:off x="4629150" y="1369219"/>
            <a:ext cx="3886200" cy="3263400"/>
          </a:xfrm>
          <a:prstGeom prst="rect">
            <a:avLst/>
          </a:prstGeom>
          <a:noFill/>
          <a:ln>
            <a:noFill/>
          </a:ln>
        </p:spPr>
        <p:txBody>
          <a:bodyPr anchorCtr="0" anchor="t" bIns="10300" lIns="20600" spcFirstLastPara="1" rIns="20600" wrap="square" tIns="10300">
            <a:normAutofit/>
          </a:bodyPr>
          <a:lstStyle>
            <a:lvl1pPr indent="-254000" lvl="0" marL="457200" algn="l">
              <a:lnSpc>
                <a:spcPct val="90000"/>
              </a:lnSpc>
              <a:spcBef>
                <a:spcPts val="900"/>
              </a:spcBef>
              <a:spcAft>
                <a:spcPts val="0"/>
              </a:spcAft>
              <a:buClr>
                <a:schemeClr val="dk1"/>
              </a:buClr>
              <a:buSzPts val="400"/>
              <a:buChar char="•"/>
              <a:defRPr/>
            </a:lvl1pPr>
            <a:lvl2pPr indent="-254000" lvl="1" marL="914400" algn="l">
              <a:lnSpc>
                <a:spcPct val="90000"/>
              </a:lnSpc>
              <a:spcBef>
                <a:spcPts val="500"/>
              </a:spcBef>
              <a:spcAft>
                <a:spcPts val="0"/>
              </a:spcAft>
              <a:buClr>
                <a:schemeClr val="dk1"/>
              </a:buClr>
              <a:buSzPts val="400"/>
              <a:buChar char="•"/>
              <a:defRPr/>
            </a:lvl2pPr>
            <a:lvl3pPr indent="-254000" lvl="2" marL="1371600" algn="l">
              <a:lnSpc>
                <a:spcPct val="90000"/>
              </a:lnSpc>
              <a:spcBef>
                <a:spcPts val="500"/>
              </a:spcBef>
              <a:spcAft>
                <a:spcPts val="0"/>
              </a:spcAft>
              <a:buClr>
                <a:schemeClr val="dk1"/>
              </a:buClr>
              <a:buSzPts val="400"/>
              <a:buChar char="•"/>
              <a:defRPr/>
            </a:lvl3pPr>
            <a:lvl4pPr indent="-254000" lvl="3" marL="1828800" algn="l">
              <a:lnSpc>
                <a:spcPct val="90000"/>
              </a:lnSpc>
              <a:spcBef>
                <a:spcPts val="500"/>
              </a:spcBef>
              <a:spcAft>
                <a:spcPts val="0"/>
              </a:spcAft>
              <a:buClr>
                <a:schemeClr val="dk1"/>
              </a:buClr>
              <a:buSzPts val="400"/>
              <a:buChar char="•"/>
              <a:defRPr/>
            </a:lvl4pPr>
            <a:lvl5pPr indent="-254000" lvl="4" marL="2286000" algn="l">
              <a:lnSpc>
                <a:spcPct val="90000"/>
              </a:lnSpc>
              <a:spcBef>
                <a:spcPts val="500"/>
              </a:spcBef>
              <a:spcAft>
                <a:spcPts val="0"/>
              </a:spcAft>
              <a:buClr>
                <a:schemeClr val="dk1"/>
              </a:buClr>
              <a:buSzPts val="400"/>
              <a:buChar char="•"/>
              <a:defRPr/>
            </a:lvl5pPr>
            <a:lvl6pPr indent="-254000" lvl="5" marL="2743200" algn="l">
              <a:lnSpc>
                <a:spcPct val="90000"/>
              </a:lnSpc>
              <a:spcBef>
                <a:spcPts val="500"/>
              </a:spcBef>
              <a:spcAft>
                <a:spcPts val="0"/>
              </a:spcAft>
              <a:buClr>
                <a:schemeClr val="dk1"/>
              </a:buClr>
              <a:buSzPts val="400"/>
              <a:buChar char="•"/>
              <a:defRPr/>
            </a:lvl6pPr>
            <a:lvl7pPr indent="-254000" lvl="6" marL="3200400" algn="l">
              <a:lnSpc>
                <a:spcPct val="90000"/>
              </a:lnSpc>
              <a:spcBef>
                <a:spcPts val="500"/>
              </a:spcBef>
              <a:spcAft>
                <a:spcPts val="0"/>
              </a:spcAft>
              <a:buClr>
                <a:schemeClr val="dk1"/>
              </a:buClr>
              <a:buSzPts val="400"/>
              <a:buChar char="•"/>
              <a:defRPr/>
            </a:lvl7pPr>
            <a:lvl8pPr indent="-254000" lvl="7" marL="3657600" algn="l">
              <a:lnSpc>
                <a:spcPct val="90000"/>
              </a:lnSpc>
              <a:spcBef>
                <a:spcPts val="500"/>
              </a:spcBef>
              <a:spcAft>
                <a:spcPts val="0"/>
              </a:spcAft>
              <a:buClr>
                <a:schemeClr val="dk1"/>
              </a:buClr>
              <a:buSzPts val="400"/>
              <a:buChar char="•"/>
              <a:defRPr/>
            </a:lvl8pPr>
            <a:lvl9pPr indent="-254000" lvl="8" marL="4114800" algn="l">
              <a:lnSpc>
                <a:spcPct val="90000"/>
              </a:lnSpc>
              <a:spcBef>
                <a:spcPts val="500"/>
              </a:spcBef>
              <a:spcAft>
                <a:spcPts val="0"/>
              </a:spcAft>
              <a:buClr>
                <a:schemeClr val="dk1"/>
              </a:buClr>
              <a:buSzPts val="400"/>
              <a:buChar char="•"/>
              <a:defRPr/>
            </a:lvl9pPr>
          </a:lstStyle>
          <a:p/>
        </p:txBody>
      </p:sp>
      <p:sp>
        <p:nvSpPr>
          <p:cNvPr id="78" name="Google Shape;78;p17"/>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79" name="Google Shape;79;p17"/>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80" name="Google Shape;80;p17"/>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81" name="Shape 81"/>
        <p:cNvGrpSpPr/>
        <p:nvPr/>
      </p:nvGrpSpPr>
      <p:grpSpPr>
        <a:xfrm>
          <a:off x="0" y="0"/>
          <a:ext cx="0" cy="0"/>
          <a:chOff x="0" y="0"/>
          <a:chExt cx="0" cy="0"/>
        </a:xfrm>
      </p:grpSpPr>
      <p:sp>
        <p:nvSpPr>
          <p:cNvPr id="82" name="Google Shape;82;p18"/>
          <p:cNvSpPr txBox="1"/>
          <p:nvPr>
            <p:ph type="title"/>
          </p:nvPr>
        </p:nvSpPr>
        <p:spPr>
          <a:xfrm>
            <a:off x="629841" y="273845"/>
            <a:ext cx="7886700" cy="994200"/>
          </a:xfrm>
          <a:prstGeom prst="rect">
            <a:avLst/>
          </a:prstGeom>
          <a:noFill/>
          <a:ln>
            <a:noFill/>
          </a:ln>
        </p:spPr>
        <p:txBody>
          <a:bodyPr anchorCtr="0" anchor="ctr" bIns="10300" lIns="20600" spcFirstLastPara="1" rIns="20600" wrap="square" tIns="10300">
            <a:normAutofit/>
          </a:bodyPr>
          <a:lstStyle>
            <a:lvl1pPr lvl="0" algn="l">
              <a:lnSpc>
                <a:spcPct val="90000"/>
              </a:lnSpc>
              <a:spcBef>
                <a:spcPts val="0"/>
              </a:spcBef>
              <a:spcAft>
                <a:spcPts val="0"/>
              </a:spcAft>
              <a:buClr>
                <a:schemeClr val="dk1"/>
              </a:buClr>
              <a:buSzPts val="4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83" name="Google Shape;83;p18"/>
          <p:cNvSpPr txBox="1"/>
          <p:nvPr>
            <p:ph idx="1" type="body"/>
          </p:nvPr>
        </p:nvSpPr>
        <p:spPr>
          <a:xfrm>
            <a:off x="629842" y="1260872"/>
            <a:ext cx="3868200" cy="618000"/>
          </a:xfrm>
          <a:prstGeom prst="rect">
            <a:avLst/>
          </a:prstGeom>
          <a:noFill/>
          <a:ln>
            <a:noFill/>
          </a:ln>
        </p:spPr>
        <p:txBody>
          <a:bodyPr anchorCtr="0" anchor="b" bIns="10300" lIns="20600" spcFirstLastPara="1" rIns="20600" wrap="square" tIns="10300">
            <a:normAutofit/>
          </a:bodyPr>
          <a:lstStyle>
            <a:lvl1pPr indent="-228600" lvl="0" marL="457200" algn="l">
              <a:lnSpc>
                <a:spcPct val="90000"/>
              </a:lnSpc>
              <a:spcBef>
                <a:spcPts val="900"/>
              </a:spcBef>
              <a:spcAft>
                <a:spcPts val="0"/>
              </a:spcAft>
              <a:buClr>
                <a:schemeClr val="dk1"/>
              </a:buClr>
              <a:buSzPts val="2300"/>
              <a:buNone/>
              <a:defRPr b="1" sz="2300"/>
            </a:lvl1pPr>
            <a:lvl2pPr indent="-228600" lvl="1" marL="914400" algn="l">
              <a:lnSpc>
                <a:spcPct val="90000"/>
              </a:lnSpc>
              <a:spcBef>
                <a:spcPts val="500"/>
              </a:spcBef>
              <a:spcAft>
                <a:spcPts val="0"/>
              </a:spcAft>
              <a:buClr>
                <a:schemeClr val="dk1"/>
              </a:buClr>
              <a:buSzPts val="1900"/>
              <a:buNone/>
              <a:defRPr b="1" sz="1900"/>
            </a:lvl2pPr>
            <a:lvl3pPr indent="-228600" lvl="2" marL="1371600" algn="l">
              <a:lnSpc>
                <a:spcPct val="90000"/>
              </a:lnSpc>
              <a:spcBef>
                <a:spcPts val="500"/>
              </a:spcBef>
              <a:spcAft>
                <a:spcPts val="0"/>
              </a:spcAft>
              <a:buClr>
                <a:schemeClr val="dk1"/>
              </a:buClr>
              <a:buSzPts val="1700"/>
              <a:buNone/>
              <a:defRPr b="1" sz="1700"/>
            </a:lvl3pPr>
            <a:lvl4pPr indent="-228600" lvl="3" marL="1828800" algn="l">
              <a:lnSpc>
                <a:spcPct val="90000"/>
              </a:lnSpc>
              <a:spcBef>
                <a:spcPts val="500"/>
              </a:spcBef>
              <a:spcAft>
                <a:spcPts val="0"/>
              </a:spcAft>
              <a:buClr>
                <a:schemeClr val="dk1"/>
              </a:buClr>
              <a:buSzPts val="1500"/>
              <a:buNone/>
              <a:defRPr b="1" sz="1500"/>
            </a:lvl4pPr>
            <a:lvl5pPr indent="-228600" lvl="4" marL="2286000" algn="l">
              <a:lnSpc>
                <a:spcPct val="90000"/>
              </a:lnSpc>
              <a:spcBef>
                <a:spcPts val="500"/>
              </a:spcBef>
              <a:spcAft>
                <a:spcPts val="0"/>
              </a:spcAft>
              <a:buClr>
                <a:schemeClr val="dk1"/>
              </a:buClr>
              <a:buSzPts val="1500"/>
              <a:buNone/>
              <a:defRPr b="1" sz="1500"/>
            </a:lvl5pPr>
            <a:lvl6pPr indent="-228600" lvl="5" marL="2743200" algn="l">
              <a:lnSpc>
                <a:spcPct val="90000"/>
              </a:lnSpc>
              <a:spcBef>
                <a:spcPts val="500"/>
              </a:spcBef>
              <a:spcAft>
                <a:spcPts val="0"/>
              </a:spcAft>
              <a:buClr>
                <a:schemeClr val="dk1"/>
              </a:buClr>
              <a:buSzPts val="1500"/>
              <a:buNone/>
              <a:defRPr b="1" sz="1500"/>
            </a:lvl6pPr>
            <a:lvl7pPr indent="-228600" lvl="6" marL="3200400" algn="l">
              <a:lnSpc>
                <a:spcPct val="90000"/>
              </a:lnSpc>
              <a:spcBef>
                <a:spcPts val="500"/>
              </a:spcBef>
              <a:spcAft>
                <a:spcPts val="0"/>
              </a:spcAft>
              <a:buClr>
                <a:schemeClr val="dk1"/>
              </a:buClr>
              <a:buSzPts val="1500"/>
              <a:buNone/>
              <a:defRPr b="1" sz="1500"/>
            </a:lvl7pPr>
            <a:lvl8pPr indent="-228600" lvl="7" marL="3657600" algn="l">
              <a:lnSpc>
                <a:spcPct val="90000"/>
              </a:lnSpc>
              <a:spcBef>
                <a:spcPts val="500"/>
              </a:spcBef>
              <a:spcAft>
                <a:spcPts val="0"/>
              </a:spcAft>
              <a:buClr>
                <a:schemeClr val="dk1"/>
              </a:buClr>
              <a:buSzPts val="1500"/>
              <a:buNone/>
              <a:defRPr b="1" sz="1500"/>
            </a:lvl8pPr>
            <a:lvl9pPr indent="-228600" lvl="8" marL="4114800" algn="l">
              <a:lnSpc>
                <a:spcPct val="90000"/>
              </a:lnSpc>
              <a:spcBef>
                <a:spcPts val="500"/>
              </a:spcBef>
              <a:spcAft>
                <a:spcPts val="0"/>
              </a:spcAft>
              <a:buClr>
                <a:schemeClr val="dk1"/>
              </a:buClr>
              <a:buSzPts val="1500"/>
              <a:buNone/>
              <a:defRPr b="1" sz="1500"/>
            </a:lvl9pPr>
          </a:lstStyle>
          <a:p/>
        </p:txBody>
      </p:sp>
      <p:sp>
        <p:nvSpPr>
          <p:cNvPr id="84" name="Google Shape;84;p18"/>
          <p:cNvSpPr txBox="1"/>
          <p:nvPr>
            <p:ph idx="2" type="body"/>
          </p:nvPr>
        </p:nvSpPr>
        <p:spPr>
          <a:xfrm>
            <a:off x="629842" y="1878806"/>
            <a:ext cx="3868200" cy="2763300"/>
          </a:xfrm>
          <a:prstGeom prst="rect">
            <a:avLst/>
          </a:prstGeom>
          <a:noFill/>
          <a:ln>
            <a:noFill/>
          </a:ln>
        </p:spPr>
        <p:txBody>
          <a:bodyPr anchorCtr="0" anchor="t" bIns="10300" lIns="20600" spcFirstLastPara="1" rIns="20600" wrap="square" tIns="10300">
            <a:normAutofit/>
          </a:bodyPr>
          <a:lstStyle>
            <a:lvl1pPr indent="-254000" lvl="0" marL="457200" algn="l">
              <a:lnSpc>
                <a:spcPct val="90000"/>
              </a:lnSpc>
              <a:spcBef>
                <a:spcPts val="900"/>
              </a:spcBef>
              <a:spcAft>
                <a:spcPts val="0"/>
              </a:spcAft>
              <a:buClr>
                <a:schemeClr val="dk1"/>
              </a:buClr>
              <a:buSzPts val="400"/>
              <a:buChar char="•"/>
              <a:defRPr/>
            </a:lvl1pPr>
            <a:lvl2pPr indent="-254000" lvl="1" marL="914400" algn="l">
              <a:lnSpc>
                <a:spcPct val="90000"/>
              </a:lnSpc>
              <a:spcBef>
                <a:spcPts val="500"/>
              </a:spcBef>
              <a:spcAft>
                <a:spcPts val="0"/>
              </a:spcAft>
              <a:buClr>
                <a:schemeClr val="dk1"/>
              </a:buClr>
              <a:buSzPts val="400"/>
              <a:buChar char="•"/>
              <a:defRPr/>
            </a:lvl2pPr>
            <a:lvl3pPr indent="-254000" lvl="2" marL="1371600" algn="l">
              <a:lnSpc>
                <a:spcPct val="90000"/>
              </a:lnSpc>
              <a:spcBef>
                <a:spcPts val="500"/>
              </a:spcBef>
              <a:spcAft>
                <a:spcPts val="0"/>
              </a:spcAft>
              <a:buClr>
                <a:schemeClr val="dk1"/>
              </a:buClr>
              <a:buSzPts val="400"/>
              <a:buChar char="•"/>
              <a:defRPr/>
            </a:lvl3pPr>
            <a:lvl4pPr indent="-254000" lvl="3" marL="1828800" algn="l">
              <a:lnSpc>
                <a:spcPct val="90000"/>
              </a:lnSpc>
              <a:spcBef>
                <a:spcPts val="500"/>
              </a:spcBef>
              <a:spcAft>
                <a:spcPts val="0"/>
              </a:spcAft>
              <a:buClr>
                <a:schemeClr val="dk1"/>
              </a:buClr>
              <a:buSzPts val="400"/>
              <a:buChar char="•"/>
              <a:defRPr/>
            </a:lvl4pPr>
            <a:lvl5pPr indent="-254000" lvl="4" marL="2286000" algn="l">
              <a:lnSpc>
                <a:spcPct val="90000"/>
              </a:lnSpc>
              <a:spcBef>
                <a:spcPts val="500"/>
              </a:spcBef>
              <a:spcAft>
                <a:spcPts val="0"/>
              </a:spcAft>
              <a:buClr>
                <a:schemeClr val="dk1"/>
              </a:buClr>
              <a:buSzPts val="400"/>
              <a:buChar char="•"/>
              <a:defRPr/>
            </a:lvl5pPr>
            <a:lvl6pPr indent="-254000" lvl="5" marL="2743200" algn="l">
              <a:lnSpc>
                <a:spcPct val="90000"/>
              </a:lnSpc>
              <a:spcBef>
                <a:spcPts val="500"/>
              </a:spcBef>
              <a:spcAft>
                <a:spcPts val="0"/>
              </a:spcAft>
              <a:buClr>
                <a:schemeClr val="dk1"/>
              </a:buClr>
              <a:buSzPts val="400"/>
              <a:buChar char="•"/>
              <a:defRPr/>
            </a:lvl6pPr>
            <a:lvl7pPr indent="-254000" lvl="6" marL="3200400" algn="l">
              <a:lnSpc>
                <a:spcPct val="90000"/>
              </a:lnSpc>
              <a:spcBef>
                <a:spcPts val="500"/>
              </a:spcBef>
              <a:spcAft>
                <a:spcPts val="0"/>
              </a:spcAft>
              <a:buClr>
                <a:schemeClr val="dk1"/>
              </a:buClr>
              <a:buSzPts val="400"/>
              <a:buChar char="•"/>
              <a:defRPr/>
            </a:lvl7pPr>
            <a:lvl8pPr indent="-254000" lvl="7" marL="3657600" algn="l">
              <a:lnSpc>
                <a:spcPct val="90000"/>
              </a:lnSpc>
              <a:spcBef>
                <a:spcPts val="500"/>
              </a:spcBef>
              <a:spcAft>
                <a:spcPts val="0"/>
              </a:spcAft>
              <a:buClr>
                <a:schemeClr val="dk1"/>
              </a:buClr>
              <a:buSzPts val="400"/>
              <a:buChar char="•"/>
              <a:defRPr/>
            </a:lvl8pPr>
            <a:lvl9pPr indent="-254000" lvl="8" marL="4114800" algn="l">
              <a:lnSpc>
                <a:spcPct val="90000"/>
              </a:lnSpc>
              <a:spcBef>
                <a:spcPts val="500"/>
              </a:spcBef>
              <a:spcAft>
                <a:spcPts val="0"/>
              </a:spcAft>
              <a:buClr>
                <a:schemeClr val="dk1"/>
              </a:buClr>
              <a:buSzPts val="400"/>
              <a:buChar char="•"/>
              <a:defRPr/>
            </a:lvl9pPr>
          </a:lstStyle>
          <a:p/>
        </p:txBody>
      </p:sp>
      <p:sp>
        <p:nvSpPr>
          <p:cNvPr id="85" name="Google Shape;85;p18"/>
          <p:cNvSpPr txBox="1"/>
          <p:nvPr>
            <p:ph idx="3" type="body"/>
          </p:nvPr>
        </p:nvSpPr>
        <p:spPr>
          <a:xfrm>
            <a:off x="4629151" y="1260872"/>
            <a:ext cx="3887400" cy="618000"/>
          </a:xfrm>
          <a:prstGeom prst="rect">
            <a:avLst/>
          </a:prstGeom>
          <a:noFill/>
          <a:ln>
            <a:noFill/>
          </a:ln>
        </p:spPr>
        <p:txBody>
          <a:bodyPr anchorCtr="0" anchor="b" bIns="10300" lIns="20600" spcFirstLastPara="1" rIns="20600" wrap="square" tIns="10300">
            <a:normAutofit/>
          </a:bodyPr>
          <a:lstStyle>
            <a:lvl1pPr indent="-228600" lvl="0" marL="457200" algn="l">
              <a:lnSpc>
                <a:spcPct val="90000"/>
              </a:lnSpc>
              <a:spcBef>
                <a:spcPts val="900"/>
              </a:spcBef>
              <a:spcAft>
                <a:spcPts val="0"/>
              </a:spcAft>
              <a:buClr>
                <a:schemeClr val="dk1"/>
              </a:buClr>
              <a:buSzPts val="2300"/>
              <a:buNone/>
              <a:defRPr b="1" sz="2300"/>
            </a:lvl1pPr>
            <a:lvl2pPr indent="-228600" lvl="1" marL="914400" algn="l">
              <a:lnSpc>
                <a:spcPct val="90000"/>
              </a:lnSpc>
              <a:spcBef>
                <a:spcPts val="500"/>
              </a:spcBef>
              <a:spcAft>
                <a:spcPts val="0"/>
              </a:spcAft>
              <a:buClr>
                <a:schemeClr val="dk1"/>
              </a:buClr>
              <a:buSzPts val="1900"/>
              <a:buNone/>
              <a:defRPr b="1" sz="1900"/>
            </a:lvl2pPr>
            <a:lvl3pPr indent="-228600" lvl="2" marL="1371600" algn="l">
              <a:lnSpc>
                <a:spcPct val="90000"/>
              </a:lnSpc>
              <a:spcBef>
                <a:spcPts val="500"/>
              </a:spcBef>
              <a:spcAft>
                <a:spcPts val="0"/>
              </a:spcAft>
              <a:buClr>
                <a:schemeClr val="dk1"/>
              </a:buClr>
              <a:buSzPts val="1700"/>
              <a:buNone/>
              <a:defRPr b="1" sz="1700"/>
            </a:lvl3pPr>
            <a:lvl4pPr indent="-228600" lvl="3" marL="1828800" algn="l">
              <a:lnSpc>
                <a:spcPct val="90000"/>
              </a:lnSpc>
              <a:spcBef>
                <a:spcPts val="500"/>
              </a:spcBef>
              <a:spcAft>
                <a:spcPts val="0"/>
              </a:spcAft>
              <a:buClr>
                <a:schemeClr val="dk1"/>
              </a:buClr>
              <a:buSzPts val="1500"/>
              <a:buNone/>
              <a:defRPr b="1" sz="1500"/>
            </a:lvl4pPr>
            <a:lvl5pPr indent="-228600" lvl="4" marL="2286000" algn="l">
              <a:lnSpc>
                <a:spcPct val="90000"/>
              </a:lnSpc>
              <a:spcBef>
                <a:spcPts val="500"/>
              </a:spcBef>
              <a:spcAft>
                <a:spcPts val="0"/>
              </a:spcAft>
              <a:buClr>
                <a:schemeClr val="dk1"/>
              </a:buClr>
              <a:buSzPts val="1500"/>
              <a:buNone/>
              <a:defRPr b="1" sz="1500"/>
            </a:lvl5pPr>
            <a:lvl6pPr indent="-228600" lvl="5" marL="2743200" algn="l">
              <a:lnSpc>
                <a:spcPct val="90000"/>
              </a:lnSpc>
              <a:spcBef>
                <a:spcPts val="500"/>
              </a:spcBef>
              <a:spcAft>
                <a:spcPts val="0"/>
              </a:spcAft>
              <a:buClr>
                <a:schemeClr val="dk1"/>
              </a:buClr>
              <a:buSzPts val="1500"/>
              <a:buNone/>
              <a:defRPr b="1" sz="1500"/>
            </a:lvl6pPr>
            <a:lvl7pPr indent="-228600" lvl="6" marL="3200400" algn="l">
              <a:lnSpc>
                <a:spcPct val="90000"/>
              </a:lnSpc>
              <a:spcBef>
                <a:spcPts val="500"/>
              </a:spcBef>
              <a:spcAft>
                <a:spcPts val="0"/>
              </a:spcAft>
              <a:buClr>
                <a:schemeClr val="dk1"/>
              </a:buClr>
              <a:buSzPts val="1500"/>
              <a:buNone/>
              <a:defRPr b="1" sz="1500"/>
            </a:lvl7pPr>
            <a:lvl8pPr indent="-228600" lvl="7" marL="3657600" algn="l">
              <a:lnSpc>
                <a:spcPct val="90000"/>
              </a:lnSpc>
              <a:spcBef>
                <a:spcPts val="500"/>
              </a:spcBef>
              <a:spcAft>
                <a:spcPts val="0"/>
              </a:spcAft>
              <a:buClr>
                <a:schemeClr val="dk1"/>
              </a:buClr>
              <a:buSzPts val="1500"/>
              <a:buNone/>
              <a:defRPr b="1" sz="1500"/>
            </a:lvl8pPr>
            <a:lvl9pPr indent="-228600" lvl="8" marL="4114800" algn="l">
              <a:lnSpc>
                <a:spcPct val="90000"/>
              </a:lnSpc>
              <a:spcBef>
                <a:spcPts val="500"/>
              </a:spcBef>
              <a:spcAft>
                <a:spcPts val="0"/>
              </a:spcAft>
              <a:buClr>
                <a:schemeClr val="dk1"/>
              </a:buClr>
              <a:buSzPts val="1500"/>
              <a:buNone/>
              <a:defRPr b="1" sz="1500"/>
            </a:lvl9pPr>
          </a:lstStyle>
          <a:p/>
        </p:txBody>
      </p:sp>
      <p:sp>
        <p:nvSpPr>
          <p:cNvPr id="86" name="Google Shape;86;p18"/>
          <p:cNvSpPr txBox="1"/>
          <p:nvPr>
            <p:ph idx="4" type="body"/>
          </p:nvPr>
        </p:nvSpPr>
        <p:spPr>
          <a:xfrm>
            <a:off x="4629151" y="1878806"/>
            <a:ext cx="3887400" cy="2763300"/>
          </a:xfrm>
          <a:prstGeom prst="rect">
            <a:avLst/>
          </a:prstGeom>
          <a:noFill/>
          <a:ln>
            <a:noFill/>
          </a:ln>
        </p:spPr>
        <p:txBody>
          <a:bodyPr anchorCtr="0" anchor="t" bIns="10300" lIns="20600" spcFirstLastPara="1" rIns="20600" wrap="square" tIns="10300">
            <a:normAutofit/>
          </a:bodyPr>
          <a:lstStyle>
            <a:lvl1pPr indent="-254000" lvl="0" marL="457200" algn="l">
              <a:lnSpc>
                <a:spcPct val="90000"/>
              </a:lnSpc>
              <a:spcBef>
                <a:spcPts val="900"/>
              </a:spcBef>
              <a:spcAft>
                <a:spcPts val="0"/>
              </a:spcAft>
              <a:buClr>
                <a:schemeClr val="dk1"/>
              </a:buClr>
              <a:buSzPts val="400"/>
              <a:buChar char="•"/>
              <a:defRPr/>
            </a:lvl1pPr>
            <a:lvl2pPr indent="-254000" lvl="1" marL="914400" algn="l">
              <a:lnSpc>
                <a:spcPct val="90000"/>
              </a:lnSpc>
              <a:spcBef>
                <a:spcPts val="500"/>
              </a:spcBef>
              <a:spcAft>
                <a:spcPts val="0"/>
              </a:spcAft>
              <a:buClr>
                <a:schemeClr val="dk1"/>
              </a:buClr>
              <a:buSzPts val="400"/>
              <a:buChar char="•"/>
              <a:defRPr/>
            </a:lvl2pPr>
            <a:lvl3pPr indent="-254000" lvl="2" marL="1371600" algn="l">
              <a:lnSpc>
                <a:spcPct val="90000"/>
              </a:lnSpc>
              <a:spcBef>
                <a:spcPts val="500"/>
              </a:spcBef>
              <a:spcAft>
                <a:spcPts val="0"/>
              </a:spcAft>
              <a:buClr>
                <a:schemeClr val="dk1"/>
              </a:buClr>
              <a:buSzPts val="400"/>
              <a:buChar char="•"/>
              <a:defRPr/>
            </a:lvl3pPr>
            <a:lvl4pPr indent="-254000" lvl="3" marL="1828800" algn="l">
              <a:lnSpc>
                <a:spcPct val="90000"/>
              </a:lnSpc>
              <a:spcBef>
                <a:spcPts val="500"/>
              </a:spcBef>
              <a:spcAft>
                <a:spcPts val="0"/>
              </a:spcAft>
              <a:buClr>
                <a:schemeClr val="dk1"/>
              </a:buClr>
              <a:buSzPts val="400"/>
              <a:buChar char="•"/>
              <a:defRPr/>
            </a:lvl4pPr>
            <a:lvl5pPr indent="-254000" lvl="4" marL="2286000" algn="l">
              <a:lnSpc>
                <a:spcPct val="90000"/>
              </a:lnSpc>
              <a:spcBef>
                <a:spcPts val="500"/>
              </a:spcBef>
              <a:spcAft>
                <a:spcPts val="0"/>
              </a:spcAft>
              <a:buClr>
                <a:schemeClr val="dk1"/>
              </a:buClr>
              <a:buSzPts val="400"/>
              <a:buChar char="•"/>
              <a:defRPr/>
            </a:lvl5pPr>
            <a:lvl6pPr indent="-254000" lvl="5" marL="2743200" algn="l">
              <a:lnSpc>
                <a:spcPct val="90000"/>
              </a:lnSpc>
              <a:spcBef>
                <a:spcPts val="500"/>
              </a:spcBef>
              <a:spcAft>
                <a:spcPts val="0"/>
              </a:spcAft>
              <a:buClr>
                <a:schemeClr val="dk1"/>
              </a:buClr>
              <a:buSzPts val="400"/>
              <a:buChar char="•"/>
              <a:defRPr/>
            </a:lvl6pPr>
            <a:lvl7pPr indent="-254000" lvl="6" marL="3200400" algn="l">
              <a:lnSpc>
                <a:spcPct val="90000"/>
              </a:lnSpc>
              <a:spcBef>
                <a:spcPts val="500"/>
              </a:spcBef>
              <a:spcAft>
                <a:spcPts val="0"/>
              </a:spcAft>
              <a:buClr>
                <a:schemeClr val="dk1"/>
              </a:buClr>
              <a:buSzPts val="400"/>
              <a:buChar char="•"/>
              <a:defRPr/>
            </a:lvl7pPr>
            <a:lvl8pPr indent="-254000" lvl="7" marL="3657600" algn="l">
              <a:lnSpc>
                <a:spcPct val="90000"/>
              </a:lnSpc>
              <a:spcBef>
                <a:spcPts val="500"/>
              </a:spcBef>
              <a:spcAft>
                <a:spcPts val="0"/>
              </a:spcAft>
              <a:buClr>
                <a:schemeClr val="dk1"/>
              </a:buClr>
              <a:buSzPts val="400"/>
              <a:buChar char="•"/>
              <a:defRPr/>
            </a:lvl8pPr>
            <a:lvl9pPr indent="-254000" lvl="8" marL="4114800" algn="l">
              <a:lnSpc>
                <a:spcPct val="90000"/>
              </a:lnSpc>
              <a:spcBef>
                <a:spcPts val="500"/>
              </a:spcBef>
              <a:spcAft>
                <a:spcPts val="0"/>
              </a:spcAft>
              <a:buClr>
                <a:schemeClr val="dk1"/>
              </a:buClr>
              <a:buSzPts val="400"/>
              <a:buChar char="•"/>
              <a:defRPr/>
            </a:lvl9pPr>
          </a:lstStyle>
          <a:p/>
        </p:txBody>
      </p:sp>
      <p:sp>
        <p:nvSpPr>
          <p:cNvPr id="87" name="Google Shape;87;p18"/>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88" name="Google Shape;88;p18"/>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89" name="Google Shape;89;p18"/>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0" name="Shape 90"/>
        <p:cNvGrpSpPr/>
        <p:nvPr/>
      </p:nvGrpSpPr>
      <p:grpSpPr>
        <a:xfrm>
          <a:off x="0" y="0"/>
          <a:ext cx="0" cy="0"/>
          <a:chOff x="0" y="0"/>
          <a:chExt cx="0" cy="0"/>
        </a:xfrm>
      </p:grpSpPr>
      <p:sp>
        <p:nvSpPr>
          <p:cNvPr id="91" name="Google Shape;91;p19"/>
          <p:cNvSpPr txBox="1"/>
          <p:nvPr>
            <p:ph type="title"/>
          </p:nvPr>
        </p:nvSpPr>
        <p:spPr>
          <a:xfrm>
            <a:off x="628650" y="273845"/>
            <a:ext cx="7886700" cy="994200"/>
          </a:xfrm>
          <a:prstGeom prst="rect">
            <a:avLst/>
          </a:prstGeom>
          <a:noFill/>
          <a:ln>
            <a:noFill/>
          </a:ln>
        </p:spPr>
        <p:txBody>
          <a:bodyPr anchorCtr="0" anchor="ctr" bIns="10300" lIns="20600" spcFirstLastPara="1" rIns="20600" wrap="square" tIns="10300">
            <a:normAutofit/>
          </a:bodyPr>
          <a:lstStyle>
            <a:lvl1pPr lvl="0" algn="l">
              <a:lnSpc>
                <a:spcPct val="90000"/>
              </a:lnSpc>
              <a:spcBef>
                <a:spcPts val="0"/>
              </a:spcBef>
              <a:spcAft>
                <a:spcPts val="0"/>
              </a:spcAft>
              <a:buClr>
                <a:schemeClr val="dk1"/>
              </a:buClr>
              <a:buSzPts val="4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92" name="Google Shape;92;p19"/>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93" name="Google Shape;93;p19"/>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94" name="Google Shape;94;p19"/>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5" name="Shape 95"/>
        <p:cNvGrpSpPr/>
        <p:nvPr/>
      </p:nvGrpSpPr>
      <p:grpSpPr>
        <a:xfrm>
          <a:off x="0" y="0"/>
          <a:ext cx="0" cy="0"/>
          <a:chOff x="0" y="0"/>
          <a:chExt cx="0" cy="0"/>
        </a:xfrm>
      </p:grpSpPr>
      <p:sp>
        <p:nvSpPr>
          <p:cNvPr id="96" name="Google Shape;96;p20"/>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97" name="Google Shape;97;p20"/>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98" name="Google Shape;98;p20"/>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9" name="Shape 99"/>
        <p:cNvGrpSpPr/>
        <p:nvPr/>
      </p:nvGrpSpPr>
      <p:grpSpPr>
        <a:xfrm>
          <a:off x="0" y="0"/>
          <a:ext cx="0" cy="0"/>
          <a:chOff x="0" y="0"/>
          <a:chExt cx="0" cy="0"/>
        </a:xfrm>
      </p:grpSpPr>
      <p:sp>
        <p:nvSpPr>
          <p:cNvPr id="100" name="Google Shape;100;p21"/>
          <p:cNvSpPr txBox="1"/>
          <p:nvPr>
            <p:ph type="title"/>
          </p:nvPr>
        </p:nvSpPr>
        <p:spPr>
          <a:xfrm>
            <a:off x="629841" y="342900"/>
            <a:ext cx="2949300" cy="1200300"/>
          </a:xfrm>
          <a:prstGeom prst="rect">
            <a:avLst/>
          </a:prstGeom>
          <a:noFill/>
          <a:ln>
            <a:noFill/>
          </a:ln>
        </p:spPr>
        <p:txBody>
          <a:bodyPr anchorCtr="0" anchor="b" bIns="10300" lIns="20600" spcFirstLastPara="1" rIns="20600" wrap="square" tIns="10300">
            <a:normAutofit/>
          </a:bodyPr>
          <a:lstStyle>
            <a:lvl1pPr lvl="0" algn="l">
              <a:lnSpc>
                <a:spcPct val="90000"/>
              </a:lnSpc>
              <a:spcBef>
                <a:spcPts val="0"/>
              </a:spcBef>
              <a:spcAft>
                <a:spcPts val="0"/>
              </a:spcAft>
              <a:buClr>
                <a:schemeClr val="dk1"/>
              </a:buClr>
              <a:buSzPts val="3000"/>
              <a:buFont typeface="Calibri"/>
              <a:buNone/>
              <a:defRPr sz="3000"/>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01" name="Google Shape;101;p21"/>
          <p:cNvSpPr txBox="1"/>
          <p:nvPr>
            <p:ph idx="1" type="body"/>
          </p:nvPr>
        </p:nvSpPr>
        <p:spPr>
          <a:xfrm>
            <a:off x="3887391" y="740570"/>
            <a:ext cx="4629300" cy="3655200"/>
          </a:xfrm>
          <a:prstGeom prst="rect">
            <a:avLst/>
          </a:prstGeom>
          <a:noFill/>
          <a:ln>
            <a:noFill/>
          </a:ln>
        </p:spPr>
        <p:txBody>
          <a:bodyPr anchorCtr="0" anchor="t" bIns="10300" lIns="20600" spcFirstLastPara="1" rIns="20600" wrap="square" tIns="10300">
            <a:normAutofit/>
          </a:bodyPr>
          <a:lstStyle>
            <a:lvl1pPr indent="-419100" lvl="0" marL="457200" algn="l">
              <a:lnSpc>
                <a:spcPct val="90000"/>
              </a:lnSpc>
              <a:spcBef>
                <a:spcPts val="900"/>
              </a:spcBef>
              <a:spcAft>
                <a:spcPts val="0"/>
              </a:spcAft>
              <a:buClr>
                <a:schemeClr val="dk1"/>
              </a:buClr>
              <a:buSzPts val="3000"/>
              <a:buChar char="•"/>
              <a:defRPr sz="3000"/>
            </a:lvl1pPr>
            <a:lvl2pPr indent="-393700" lvl="1" marL="914400" algn="l">
              <a:lnSpc>
                <a:spcPct val="90000"/>
              </a:lnSpc>
              <a:spcBef>
                <a:spcPts val="500"/>
              </a:spcBef>
              <a:spcAft>
                <a:spcPts val="0"/>
              </a:spcAft>
              <a:buClr>
                <a:schemeClr val="dk1"/>
              </a:buClr>
              <a:buSzPts val="2600"/>
              <a:buChar char="•"/>
              <a:defRPr sz="2600"/>
            </a:lvl2pPr>
            <a:lvl3pPr indent="-374650" lvl="2" marL="1371600" algn="l">
              <a:lnSpc>
                <a:spcPct val="90000"/>
              </a:lnSpc>
              <a:spcBef>
                <a:spcPts val="500"/>
              </a:spcBef>
              <a:spcAft>
                <a:spcPts val="0"/>
              </a:spcAft>
              <a:buClr>
                <a:schemeClr val="dk1"/>
              </a:buClr>
              <a:buSzPts val="2300"/>
              <a:buChar char="•"/>
              <a:defRPr sz="2300"/>
            </a:lvl3pPr>
            <a:lvl4pPr indent="-349250" lvl="3" marL="1828800" algn="l">
              <a:lnSpc>
                <a:spcPct val="90000"/>
              </a:lnSpc>
              <a:spcBef>
                <a:spcPts val="500"/>
              </a:spcBef>
              <a:spcAft>
                <a:spcPts val="0"/>
              </a:spcAft>
              <a:buClr>
                <a:schemeClr val="dk1"/>
              </a:buClr>
              <a:buSzPts val="1900"/>
              <a:buChar char="•"/>
              <a:defRPr sz="1900"/>
            </a:lvl4pPr>
            <a:lvl5pPr indent="-349250" lvl="4" marL="2286000" algn="l">
              <a:lnSpc>
                <a:spcPct val="90000"/>
              </a:lnSpc>
              <a:spcBef>
                <a:spcPts val="500"/>
              </a:spcBef>
              <a:spcAft>
                <a:spcPts val="0"/>
              </a:spcAft>
              <a:buClr>
                <a:schemeClr val="dk1"/>
              </a:buClr>
              <a:buSzPts val="1900"/>
              <a:buChar char="•"/>
              <a:defRPr sz="1900"/>
            </a:lvl5pPr>
            <a:lvl6pPr indent="-349250" lvl="5" marL="2743200" algn="l">
              <a:lnSpc>
                <a:spcPct val="90000"/>
              </a:lnSpc>
              <a:spcBef>
                <a:spcPts val="500"/>
              </a:spcBef>
              <a:spcAft>
                <a:spcPts val="0"/>
              </a:spcAft>
              <a:buClr>
                <a:schemeClr val="dk1"/>
              </a:buClr>
              <a:buSzPts val="1900"/>
              <a:buChar char="•"/>
              <a:defRPr sz="1900"/>
            </a:lvl6pPr>
            <a:lvl7pPr indent="-349250" lvl="6" marL="3200400" algn="l">
              <a:lnSpc>
                <a:spcPct val="90000"/>
              </a:lnSpc>
              <a:spcBef>
                <a:spcPts val="500"/>
              </a:spcBef>
              <a:spcAft>
                <a:spcPts val="0"/>
              </a:spcAft>
              <a:buClr>
                <a:schemeClr val="dk1"/>
              </a:buClr>
              <a:buSzPts val="1900"/>
              <a:buChar char="•"/>
              <a:defRPr sz="1900"/>
            </a:lvl7pPr>
            <a:lvl8pPr indent="-349250" lvl="7" marL="3657600" algn="l">
              <a:lnSpc>
                <a:spcPct val="90000"/>
              </a:lnSpc>
              <a:spcBef>
                <a:spcPts val="500"/>
              </a:spcBef>
              <a:spcAft>
                <a:spcPts val="0"/>
              </a:spcAft>
              <a:buClr>
                <a:schemeClr val="dk1"/>
              </a:buClr>
              <a:buSzPts val="1900"/>
              <a:buChar char="•"/>
              <a:defRPr sz="1900"/>
            </a:lvl8pPr>
            <a:lvl9pPr indent="-349250" lvl="8" marL="4114800" algn="l">
              <a:lnSpc>
                <a:spcPct val="90000"/>
              </a:lnSpc>
              <a:spcBef>
                <a:spcPts val="500"/>
              </a:spcBef>
              <a:spcAft>
                <a:spcPts val="0"/>
              </a:spcAft>
              <a:buClr>
                <a:schemeClr val="dk1"/>
              </a:buClr>
              <a:buSzPts val="1900"/>
              <a:buChar char="•"/>
              <a:defRPr sz="1900"/>
            </a:lvl9pPr>
          </a:lstStyle>
          <a:p/>
        </p:txBody>
      </p:sp>
      <p:sp>
        <p:nvSpPr>
          <p:cNvPr id="102" name="Google Shape;102;p21"/>
          <p:cNvSpPr txBox="1"/>
          <p:nvPr>
            <p:ph idx="2" type="body"/>
          </p:nvPr>
        </p:nvSpPr>
        <p:spPr>
          <a:xfrm>
            <a:off x="629841" y="1543050"/>
            <a:ext cx="2949300" cy="2858700"/>
          </a:xfrm>
          <a:prstGeom prst="rect">
            <a:avLst/>
          </a:prstGeom>
          <a:noFill/>
          <a:ln>
            <a:noFill/>
          </a:ln>
        </p:spPr>
        <p:txBody>
          <a:bodyPr anchorCtr="0" anchor="t" bIns="10300" lIns="20600" spcFirstLastPara="1" rIns="20600" wrap="square" tIns="10300">
            <a:normAutofit/>
          </a:bodyPr>
          <a:lstStyle>
            <a:lvl1pPr indent="-228600" lvl="0" marL="457200" algn="l">
              <a:lnSpc>
                <a:spcPct val="90000"/>
              </a:lnSpc>
              <a:spcBef>
                <a:spcPts val="900"/>
              </a:spcBef>
              <a:spcAft>
                <a:spcPts val="0"/>
              </a:spcAft>
              <a:buClr>
                <a:schemeClr val="dk1"/>
              </a:buClr>
              <a:buSzPts val="1500"/>
              <a:buNone/>
              <a:defRPr sz="1500"/>
            </a:lvl1pPr>
            <a:lvl2pPr indent="-228600" lvl="1" marL="914400" algn="l">
              <a:lnSpc>
                <a:spcPct val="90000"/>
              </a:lnSpc>
              <a:spcBef>
                <a:spcPts val="500"/>
              </a:spcBef>
              <a:spcAft>
                <a:spcPts val="0"/>
              </a:spcAft>
              <a:buClr>
                <a:schemeClr val="dk1"/>
              </a:buClr>
              <a:buSzPts val="1300"/>
              <a:buNone/>
              <a:defRPr sz="1300"/>
            </a:lvl2pPr>
            <a:lvl3pPr indent="-228600" lvl="2" marL="1371600" algn="l">
              <a:lnSpc>
                <a:spcPct val="90000"/>
              </a:lnSpc>
              <a:spcBef>
                <a:spcPts val="500"/>
              </a:spcBef>
              <a:spcAft>
                <a:spcPts val="0"/>
              </a:spcAft>
              <a:buClr>
                <a:schemeClr val="dk1"/>
              </a:buClr>
              <a:buSzPts val="1100"/>
              <a:buNone/>
              <a:defRPr sz="1100"/>
            </a:lvl3pPr>
            <a:lvl4pPr indent="-228600" lvl="3" marL="1828800" algn="l">
              <a:lnSpc>
                <a:spcPct val="90000"/>
              </a:lnSpc>
              <a:spcBef>
                <a:spcPts val="500"/>
              </a:spcBef>
              <a:spcAft>
                <a:spcPts val="0"/>
              </a:spcAft>
              <a:buClr>
                <a:schemeClr val="dk1"/>
              </a:buClr>
              <a:buSzPts val="900"/>
              <a:buNone/>
              <a:defRPr sz="900"/>
            </a:lvl4pPr>
            <a:lvl5pPr indent="-228600" lvl="4" marL="2286000" algn="l">
              <a:lnSpc>
                <a:spcPct val="90000"/>
              </a:lnSpc>
              <a:spcBef>
                <a:spcPts val="500"/>
              </a:spcBef>
              <a:spcAft>
                <a:spcPts val="0"/>
              </a:spcAft>
              <a:buClr>
                <a:schemeClr val="dk1"/>
              </a:buClr>
              <a:buSzPts val="900"/>
              <a:buNone/>
              <a:defRPr sz="900"/>
            </a:lvl5pPr>
            <a:lvl6pPr indent="-228600" lvl="5" marL="2743200" algn="l">
              <a:lnSpc>
                <a:spcPct val="90000"/>
              </a:lnSpc>
              <a:spcBef>
                <a:spcPts val="500"/>
              </a:spcBef>
              <a:spcAft>
                <a:spcPts val="0"/>
              </a:spcAft>
              <a:buClr>
                <a:schemeClr val="dk1"/>
              </a:buClr>
              <a:buSzPts val="900"/>
              <a:buNone/>
              <a:defRPr sz="900"/>
            </a:lvl6pPr>
            <a:lvl7pPr indent="-228600" lvl="6" marL="3200400" algn="l">
              <a:lnSpc>
                <a:spcPct val="90000"/>
              </a:lnSpc>
              <a:spcBef>
                <a:spcPts val="500"/>
              </a:spcBef>
              <a:spcAft>
                <a:spcPts val="0"/>
              </a:spcAft>
              <a:buClr>
                <a:schemeClr val="dk1"/>
              </a:buClr>
              <a:buSzPts val="900"/>
              <a:buNone/>
              <a:defRPr sz="900"/>
            </a:lvl7pPr>
            <a:lvl8pPr indent="-228600" lvl="7" marL="3657600" algn="l">
              <a:lnSpc>
                <a:spcPct val="90000"/>
              </a:lnSpc>
              <a:spcBef>
                <a:spcPts val="500"/>
              </a:spcBef>
              <a:spcAft>
                <a:spcPts val="0"/>
              </a:spcAft>
              <a:buClr>
                <a:schemeClr val="dk1"/>
              </a:buClr>
              <a:buSzPts val="900"/>
              <a:buNone/>
              <a:defRPr sz="900"/>
            </a:lvl8pPr>
            <a:lvl9pPr indent="-228600" lvl="8" marL="4114800" algn="l">
              <a:lnSpc>
                <a:spcPct val="90000"/>
              </a:lnSpc>
              <a:spcBef>
                <a:spcPts val="500"/>
              </a:spcBef>
              <a:spcAft>
                <a:spcPts val="0"/>
              </a:spcAft>
              <a:buClr>
                <a:schemeClr val="dk1"/>
              </a:buClr>
              <a:buSzPts val="900"/>
              <a:buNone/>
              <a:defRPr sz="900"/>
            </a:lvl9pPr>
          </a:lstStyle>
          <a:p/>
        </p:txBody>
      </p:sp>
      <p:sp>
        <p:nvSpPr>
          <p:cNvPr id="103" name="Google Shape;103;p21"/>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04" name="Google Shape;104;p21"/>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05" name="Google Shape;105;p21"/>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6" name="Shape 106"/>
        <p:cNvGrpSpPr/>
        <p:nvPr/>
      </p:nvGrpSpPr>
      <p:grpSpPr>
        <a:xfrm>
          <a:off x="0" y="0"/>
          <a:ext cx="0" cy="0"/>
          <a:chOff x="0" y="0"/>
          <a:chExt cx="0" cy="0"/>
        </a:xfrm>
      </p:grpSpPr>
      <p:sp>
        <p:nvSpPr>
          <p:cNvPr id="107" name="Google Shape;107;p22"/>
          <p:cNvSpPr txBox="1"/>
          <p:nvPr>
            <p:ph type="title"/>
          </p:nvPr>
        </p:nvSpPr>
        <p:spPr>
          <a:xfrm>
            <a:off x="629841" y="342900"/>
            <a:ext cx="2949300" cy="1200300"/>
          </a:xfrm>
          <a:prstGeom prst="rect">
            <a:avLst/>
          </a:prstGeom>
          <a:noFill/>
          <a:ln>
            <a:noFill/>
          </a:ln>
        </p:spPr>
        <p:txBody>
          <a:bodyPr anchorCtr="0" anchor="b" bIns="10300" lIns="20600" spcFirstLastPara="1" rIns="20600" wrap="square" tIns="10300">
            <a:normAutofit/>
          </a:bodyPr>
          <a:lstStyle>
            <a:lvl1pPr lvl="0" algn="l">
              <a:lnSpc>
                <a:spcPct val="90000"/>
              </a:lnSpc>
              <a:spcBef>
                <a:spcPts val="0"/>
              </a:spcBef>
              <a:spcAft>
                <a:spcPts val="0"/>
              </a:spcAft>
              <a:buClr>
                <a:schemeClr val="dk1"/>
              </a:buClr>
              <a:buSzPts val="3000"/>
              <a:buFont typeface="Calibri"/>
              <a:buNone/>
              <a:defRPr sz="3000"/>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08" name="Google Shape;108;p22"/>
          <p:cNvSpPr/>
          <p:nvPr>
            <p:ph idx="2" type="pic"/>
          </p:nvPr>
        </p:nvSpPr>
        <p:spPr>
          <a:xfrm>
            <a:off x="3887391" y="740570"/>
            <a:ext cx="4629300" cy="3655200"/>
          </a:xfrm>
          <a:prstGeom prst="rect">
            <a:avLst/>
          </a:prstGeom>
          <a:noFill/>
          <a:ln>
            <a:noFill/>
          </a:ln>
        </p:spPr>
      </p:sp>
      <p:sp>
        <p:nvSpPr>
          <p:cNvPr id="109" name="Google Shape;109;p22"/>
          <p:cNvSpPr txBox="1"/>
          <p:nvPr>
            <p:ph idx="1" type="body"/>
          </p:nvPr>
        </p:nvSpPr>
        <p:spPr>
          <a:xfrm>
            <a:off x="629841" y="1543050"/>
            <a:ext cx="2949300" cy="2858700"/>
          </a:xfrm>
          <a:prstGeom prst="rect">
            <a:avLst/>
          </a:prstGeom>
          <a:noFill/>
          <a:ln>
            <a:noFill/>
          </a:ln>
        </p:spPr>
        <p:txBody>
          <a:bodyPr anchorCtr="0" anchor="t" bIns="10300" lIns="20600" spcFirstLastPara="1" rIns="20600" wrap="square" tIns="10300">
            <a:normAutofit/>
          </a:bodyPr>
          <a:lstStyle>
            <a:lvl1pPr indent="-228600" lvl="0" marL="457200" algn="l">
              <a:lnSpc>
                <a:spcPct val="90000"/>
              </a:lnSpc>
              <a:spcBef>
                <a:spcPts val="900"/>
              </a:spcBef>
              <a:spcAft>
                <a:spcPts val="0"/>
              </a:spcAft>
              <a:buClr>
                <a:schemeClr val="dk1"/>
              </a:buClr>
              <a:buSzPts val="1500"/>
              <a:buNone/>
              <a:defRPr sz="1500"/>
            </a:lvl1pPr>
            <a:lvl2pPr indent="-228600" lvl="1" marL="914400" algn="l">
              <a:lnSpc>
                <a:spcPct val="90000"/>
              </a:lnSpc>
              <a:spcBef>
                <a:spcPts val="500"/>
              </a:spcBef>
              <a:spcAft>
                <a:spcPts val="0"/>
              </a:spcAft>
              <a:buClr>
                <a:schemeClr val="dk1"/>
              </a:buClr>
              <a:buSzPts val="1300"/>
              <a:buNone/>
              <a:defRPr sz="1300"/>
            </a:lvl2pPr>
            <a:lvl3pPr indent="-228600" lvl="2" marL="1371600" algn="l">
              <a:lnSpc>
                <a:spcPct val="90000"/>
              </a:lnSpc>
              <a:spcBef>
                <a:spcPts val="500"/>
              </a:spcBef>
              <a:spcAft>
                <a:spcPts val="0"/>
              </a:spcAft>
              <a:buClr>
                <a:schemeClr val="dk1"/>
              </a:buClr>
              <a:buSzPts val="1100"/>
              <a:buNone/>
              <a:defRPr sz="1100"/>
            </a:lvl3pPr>
            <a:lvl4pPr indent="-228600" lvl="3" marL="1828800" algn="l">
              <a:lnSpc>
                <a:spcPct val="90000"/>
              </a:lnSpc>
              <a:spcBef>
                <a:spcPts val="500"/>
              </a:spcBef>
              <a:spcAft>
                <a:spcPts val="0"/>
              </a:spcAft>
              <a:buClr>
                <a:schemeClr val="dk1"/>
              </a:buClr>
              <a:buSzPts val="900"/>
              <a:buNone/>
              <a:defRPr sz="900"/>
            </a:lvl4pPr>
            <a:lvl5pPr indent="-228600" lvl="4" marL="2286000" algn="l">
              <a:lnSpc>
                <a:spcPct val="90000"/>
              </a:lnSpc>
              <a:spcBef>
                <a:spcPts val="500"/>
              </a:spcBef>
              <a:spcAft>
                <a:spcPts val="0"/>
              </a:spcAft>
              <a:buClr>
                <a:schemeClr val="dk1"/>
              </a:buClr>
              <a:buSzPts val="900"/>
              <a:buNone/>
              <a:defRPr sz="900"/>
            </a:lvl5pPr>
            <a:lvl6pPr indent="-228600" lvl="5" marL="2743200" algn="l">
              <a:lnSpc>
                <a:spcPct val="90000"/>
              </a:lnSpc>
              <a:spcBef>
                <a:spcPts val="500"/>
              </a:spcBef>
              <a:spcAft>
                <a:spcPts val="0"/>
              </a:spcAft>
              <a:buClr>
                <a:schemeClr val="dk1"/>
              </a:buClr>
              <a:buSzPts val="900"/>
              <a:buNone/>
              <a:defRPr sz="900"/>
            </a:lvl6pPr>
            <a:lvl7pPr indent="-228600" lvl="6" marL="3200400" algn="l">
              <a:lnSpc>
                <a:spcPct val="90000"/>
              </a:lnSpc>
              <a:spcBef>
                <a:spcPts val="500"/>
              </a:spcBef>
              <a:spcAft>
                <a:spcPts val="0"/>
              </a:spcAft>
              <a:buClr>
                <a:schemeClr val="dk1"/>
              </a:buClr>
              <a:buSzPts val="900"/>
              <a:buNone/>
              <a:defRPr sz="900"/>
            </a:lvl7pPr>
            <a:lvl8pPr indent="-228600" lvl="7" marL="3657600" algn="l">
              <a:lnSpc>
                <a:spcPct val="90000"/>
              </a:lnSpc>
              <a:spcBef>
                <a:spcPts val="500"/>
              </a:spcBef>
              <a:spcAft>
                <a:spcPts val="0"/>
              </a:spcAft>
              <a:buClr>
                <a:schemeClr val="dk1"/>
              </a:buClr>
              <a:buSzPts val="900"/>
              <a:buNone/>
              <a:defRPr sz="900"/>
            </a:lvl8pPr>
            <a:lvl9pPr indent="-228600" lvl="8" marL="4114800" algn="l">
              <a:lnSpc>
                <a:spcPct val="90000"/>
              </a:lnSpc>
              <a:spcBef>
                <a:spcPts val="500"/>
              </a:spcBef>
              <a:spcAft>
                <a:spcPts val="0"/>
              </a:spcAft>
              <a:buClr>
                <a:schemeClr val="dk1"/>
              </a:buClr>
              <a:buSzPts val="900"/>
              <a:buNone/>
              <a:defRPr sz="900"/>
            </a:lvl9pPr>
          </a:lstStyle>
          <a:p/>
        </p:txBody>
      </p:sp>
      <p:sp>
        <p:nvSpPr>
          <p:cNvPr id="110" name="Google Shape;110;p22"/>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11" name="Google Shape;111;p22"/>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12" name="Google Shape;112;p22"/>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3" name="Shape 113"/>
        <p:cNvGrpSpPr/>
        <p:nvPr/>
      </p:nvGrpSpPr>
      <p:grpSpPr>
        <a:xfrm>
          <a:off x="0" y="0"/>
          <a:ext cx="0" cy="0"/>
          <a:chOff x="0" y="0"/>
          <a:chExt cx="0" cy="0"/>
        </a:xfrm>
      </p:grpSpPr>
      <p:sp>
        <p:nvSpPr>
          <p:cNvPr id="114" name="Google Shape;114;p23"/>
          <p:cNvSpPr txBox="1"/>
          <p:nvPr>
            <p:ph type="title"/>
          </p:nvPr>
        </p:nvSpPr>
        <p:spPr>
          <a:xfrm>
            <a:off x="628650" y="273845"/>
            <a:ext cx="7886700" cy="994200"/>
          </a:xfrm>
          <a:prstGeom prst="rect">
            <a:avLst/>
          </a:prstGeom>
          <a:noFill/>
          <a:ln>
            <a:noFill/>
          </a:ln>
        </p:spPr>
        <p:txBody>
          <a:bodyPr anchorCtr="0" anchor="ctr" bIns="10300" lIns="20600" spcFirstLastPara="1" rIns="20600" wrap="square" tIns="10300">
            <a:normAutofit/>
          </a:bodyPr>
          <a:lstStyle>
            <a:lvl1pPr lvl="0" algn="l">
              <a:lnSpc>
                <a:spcPct val="90000"/>
              </a:lnSpc>
              <a:spcBef>
                <a:spcPts val="0"/>
              </a:spcBef>
              <a:spcAft>
                <a:spcPts val="0"/>
              </a:spcAft>
              <a:buClr>
                <a:schemeClr val="dk1"/>
              </a:buClr>
              <a:buSzPts val="4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15" name="Google Shape;115;p23"/>
          <p:cNvSpPr txBox="1"/>
          <p:nvPr>
            <p:ph idx="1" type="body"/>
          </p:nvPr>
        </p:nvSpPr>
        <p:spPr>
          <a:xfrm rot="5400000">
            <a:off x="2940300" y="-942431"/>
            <a:ext cx="3263400" cy="7886700"/>
          </a:xfrm>
          <a:prstGeom prst="rect">
            <a:avLst/>
          </a:prstGeom>
          <a:noFill/>
          <a:ln>
            <a:noFill/>
          </a:ln>
        </p:spPr>
        <p:txBody>
          <a:bodyPr anchorCtr="0" anchor="t" bIns="10300" lIns="20600" spcFirstLastPara="1" rIns="20600" wrap="square" tIns="10300">
            <a:normAutofit/>
          </a:bodyPr>
          <a:lstStyle>
            <a:lvl1pPr indent="-254000" lvl="0" marL="457200" algn="l">
              <a:lnSpc>
                <a:spcPct val="90000"/>
              </a:lnSpc>
              <a:spcBef>
                <a:spcPts val="900"/>
              </a:spcBef>
              <a:spcAft>
                <a:spcPts val="0"/>
              </a:spcAft>
              <a:buClr>
                <a:schemeClr val="dk1"/>
              </a:buClr>
              <a:buSzPts val="400"/>
              <a:buChar char="•"/>
              <a:defRPr/>
            </a:lvl1pPr>
            <a:lvl2pPr indent="-254000" lvl="1" marL="914400" algn="l">
              <a:lnSpc>
                <a:spcPct val="90000"/>
              </a:lnSpc>
              <a:spcBef>
                <a:spcPts val="500"/>
              </a:spcBef>
              <a:spcAft>
                <a:spcPts val="0"/>
              </a:spcAft>
              <a:buClr>
                <a:schemeClr val="dk1"/>
              </a:buClr>
              <a:buSzPts val="400"/>
              <a:buChar char="•"/>
              <a:defRPr/>
            </a:lvl2pPr>
            <a:lvl3pPr indent="-254000" lvl="2" marL="1371600" algn="l">
              <a:lnSpc>
                <a:spcPct val="90000"/>
              </a:lnSpc>
              <a:spcBef>
                <a:spcPts val="500"/>
              </a:spcBef>
              <a:spcAft>
                <a:spcPts val="0"/>
              </a:spcAft>
              <a:buClr>
                <a:schemeClr val="dk1"/>
              </a:buClr>
              <a:buSzPts val="400"/>
              <a:buChar char="•"/>
              <a:defRPr/>
            </a:lvl3pPr>
            <a:lvl4pPr indent="-254000" lvl="3" marL="1828800" algn="l">
              <a:lnSpc>
                <a:spcPct val="90000"/>
              </a:lnSpc>
              <a:spcBef>
                <a:spcPts val="500"/>
              </a:spcBef>
              <a:spcAft>
                <a:spcPts val="0"/>
              </a:spcAft>
              <a:buClr>
                <a:schemeClr val="dk1"/>
              </a:buClr>
              <a:buSzPts val="400"/>
              <a:buChar char="•"/>
              <a:defRPr/>
            </a:lvl4pPr>
            <a:lvl5pPr indent="-254000" lvl="4" marL="2286000" algn="l">
              <a:lnSpc>
                <a:spcPct val="90000"/>
              </a:lnSpc>
              <a:spcBef>
                <a:spcPts val="500"/>
              </a:spcBef>
              <a:spcAft>
                <a:spcPts val="0"/>
              </a:spcAft>
              <a:buClr>
                <a:schemeClr val="dk1"/>
              </a:buClr>
              <a:buSzPts val="400"/>
              <a:buChar char="•"/>
              <a:defRPr/>
            </a:lvl5pPr>
            <a:lvl6pPr indent="-254000" lvl="5" marL="2743200" algn="l">
              <a:lnSpc>
                <a:spcPct val="90000"/>
              </a:lnSpc>
              <a:spcBef>
                <a:spcPts val="500"/>
              </a:spcBef>
              <a:spcAft>
                <a:spcPts val="0"/>
              </a:spcAft>
              <a:buClr>
                <a:schemeClr val="dk1"/>
              </a:buClr>
              <a:buSzPts val="400"/>
              <a:buChar char="•"/>
              <a:defRPr/>
            </a:lvl6pPr>
            <a:lvl7pPr indent="-254000" lvl="6" marL="3200400" algn="l">
              <a:lnSpc>
                <a:spcPct val="90000"/>
              </a:lnSpc>
              <a:spcBef>
                <a:spcPts val="500"/>
              </a:spcBef>
              <a:spcAft>
                <a:spcPts val="0"/>
              </a:spcAft>
              <a:buClr>
                <a:schemeClr val="dk1"/>
              </a:buClr>
              <a:buSzPts val="400"/>
              <a:buChar char="•"/>
              <a:defRPr/>
            </a:lvl7pPr>
            <a:lvl8pPr indent="-254000" lvl="7" marL="3657600" algn="l">
              <a:lnSpc>
                <a:spcPct val="90000"/>
              </a:lnSpc>
              <a:spcBef>
                <a:spcPts val="500"/>
              </a:spcBef>
              <a:spcAft>
                <a:spcPts val="0"/>
              </a:spcAft>
              <a:buClr>
                <a:schemeClr val="dk1"/>
              </a:buClr>
              <a:buSzPts val="400"/>
              <a:buChar char="•"/>
              <a:defRPr/>
            </a:lvl8pPr>
            <a:lvl9pPr indent="-254000" lvl="8" marL="4114800" algn="l">
              <a:lnSpc>
                <a:spcPct val="90000"/>
              </a:lnSpc>
              <a:spcBef>
                <a:spcPts val="500"/>
              </a:spcBef>
              <a:spcAft>
                <a:spcPts val="0"/>
              </a:spcAft>
              <a:buClr>
                <a:schemeClr val="dk1"/>
              </a:buClr>
              <a:buSzPts val="400"/>
              <a:buChar char="•"/>
              <a:defRPr/>
            </a:lvl9pPr>
          </a:lstStyle>
          <a:p/>
        </p:txBody>
      </p:sp>
      <p:sp>
        <p:nvSpPr>
          <p:cNvPr id="116" name="Google Shape;116;p23"/>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17" name="Google Shape;117;p23"/>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18" name="Google Shape;118;p23"/>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9" name="Shape 119"/>
        <p:cNvGrpSpPr/>
        <p:nvPr/>
      </p:nvGrpSpPr>
      <p:grpSpPr>
        <a:xfrm>
          <a:off x="0" y="0"/>
          <a:ext cx="0" cy="0"/>
          <a:chOff x="0" y="0"/>
          <a:chExt cx="0" cy="0"/>
        </a:xfrm>
      </p:grpSpPr>
      <p:sp>
        <p:nvSpPr>
          <p:cNvPr id="120" name="Google Shape;120;p24"/>
          <p:cNvSpPr txBox="1"/>
          <p:nvPr>
            <p:ph type="title"/>
          </p:nvPr>
        </p:nvSpPr>
        <p:spPr>
          <a:xfrm rot="5400000">
            <a:off x="5350051" y="1467544"/>
            <a:ext cx="4359000" cy="1971600"/>
          </a:xfrm>
          <a:prstGeom prst="rect">
            <a:avLst/>
          </a:prstGeom>
          <a:noFill/>
          <a:ln>
            <a:noFill/>
          </a:ln>
        </p:spPr>
        <p:txBody>
          <a:bodyPr anchorCtr="0" anchor="ctr" bIns="10300" lIns="20600" spcFirstLastPara="1" rIns="20600" wrap="square" tIns="10300">
            <a:normAutofit/>
          </a:bodyPr>
          <a:lstStyle>
            <a:lvl1pPr lvl="0" algn="l">
              <a:lnSpc>
                <a:spcPct val="90000"/>
              </a:lnSpc>
              <a:spcBef>
                <a:spcPts val="0"/>
              </a:spcBef>
              <a:spcAft>
                <a:spcPts val="0"/>
              </a:spcAft>
              <a:buClr>
                <a:schemeClr val="dk1"/>
              </a:buClr>
              <a:buSzPts val="4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21" name="Google Shape;121;p24"/>
          <p:cNvSpPr txBox="1"/>
          <p:nvPr>
            <p:ph idx="1" type="body"/>
          </p:nvPr>
        </p:nvSpPr>
        <p:spPr>
          <a:xfrm rot="5400000">
            <a:off x="1349475" y="-447056"/>
            <a:ext cx="4359000" cy="5800800"/>
          </a:xfrm>
          <a:prstGeom prst="rect">
            <a:avLst/>
          </a:prstGeom>
          <a:noFill/>
          <a:ln>
            <a:noFill/>
          </a:ln>
        </p:spPr>
        <p:txBody>
          <a:bodyPr anchorCtr="0" anchor="t" bIns="10300" lIns="20600" spcFirstLastPara="1" rIns="20600" wrap="square" tIns="10300">
            <a:normAutofit/>
          </a:bodyPr>
          <a:lstStyle>
            <a:lvl1pPr indent="-254000" lvl="0" marL="457200" algn="l">
              <a:lnSpc>
                <a:spcPct val="90000"/>
              </a:lnSpc>
              <a:spcBef>
                <a:spcPts val="900"/>
              </a:spcBef>
              <a:spcAft>
                <a:spcPts val="0"/>
              </a:spcAft>
              <a:buClr>
                <a:schemeClr val="dk1"/>
              </a:buClr>
              <a:buSzPts val="400"/>
              <a:buChar char="•"/>
              <a:defRPr/>
            </a:lvl1pPr>
            <a:lvl2pPr indent="-254000" lvl="1" marL="914400" algn="l">
              <a:lnSpc>
                <a:spcPct val="90000"/>
              </a:lnSpc>
              <a:spcBef>
                <a:spcPts val="500"/>
              </a:spcBef>
              <a:spcAft>
                <a:spcPts val="0"/>
              </a:spcAft>
              <a:buClr>
                <a:schemeClr val="dk1"/>
              </a:buClr>
              <a:buSzPts val="400"/>
              <a:buChar char="•"/>
              <a:defRPr/>
            </a:lvl2pPr>
            <a:lvl3pPr indent="-254000" lvl="2" marL="1371600" algn="l">
              <a:lnSpc>
                <a:spcPct val="90000"/>
              </a:lnSpc>
              <a:spcBef>
                <a:spcPts val="500"/>
              </a:spcBef>
              <a:spcAft>
                <a:spcPts val="0"/>
              </a:spcAft>
              <a:buClr>
                <a:schemeClr val="dk1"/>
              </a:buClr>
              <a:buSzPts val="400"/>
              <a:buChar char="•"/>
              <a:defRPr/>
            </a:lvl3pPr>
            <a:lvl4pPr indent="-254000" lvl="3" marL="1828800" algn="l">
              <a:lnSpc>
                <a:spcPct val="90000"/>
              </a:lnSpc>
              <a:spcBef>
                <a:spcPts val="500"/>
              </a:spcBef>
              <a:spcAft>
                <a:spcPts val="0"/>
              </a:spcAft>
              <a:buClr>
                <a:schemeClr val="dk1"/>
              </a:buClr>
              <a:buSzPts val="400"/>
              <a:buChar char="•"/>
              <a:defRPr/>
            </a:lvl4pPr>
            <a:lvl5pPr indent="-254000" lvl="4" marL="2286000" algn="l">
              <a:lnSpc>
                <a:spcPct val="90000"/>
              </a:lnSpc>
              <a:spcBef>
                <a:spcPts val="500"/>
              </a:spcBef>
              <a:spcAft>
                <a:spcPts val="0"/>
              </a:spcAft>
              <a:buClr>
                <a:schemeClr val="dk1"/>
              </a:buClr>
              <a:buSzPts val="400"/>
              <a:buChar char="•"/>
              <a:defRPr/>
            </a:lvl5pPr>
            <a:lvl6pPr indent="-254000" lvl="5" marL="2743200" algn="l">
              <a:lnSpc>
                <a:spcPct val="90000"/>
              </a:lnSpc>
              <a:spcBef>
                <a:spcPts val="500"/>
              </a:spcBef>
              <a:spcAft>
                <a:spcPts val="0"/>
              </a:spcAft>
              <a:buClr>
                <a:schemeClr val="dk1"/>
              </a:buClr>
              <a:buSzPts val="400"/>
              <a:buChar char="•"/>
              <a:defRPr/>
            </a:lvl6pPr>
            <a:lvl7pPr indent="-254000" lvl="6" marL="3200400" algn="l">
              <a:lnSpc>
                <a:spcPct val="90000"/>
              </a:lnSpc>
              <a:spcBef>
                <a:spcPts val="500"/>
              </a:spcBef>
              <a:spcAft>
                <a:spcPts val="0"/>
              </a:spcAft>
              <a:buClr>
                <a:schemeClr val="dk1"/>
              </a:buClr>
              <a:buSzPts val="400"/>
              <a:buChar char="•"/>
              <a:defRPr/>
            </a:lvl7pPr>
            <a:lvl8pPr indent="-254000" lvl="7" marL="3657600" algn="l">
              <a:lnSpc>
                <a:spcPct val="90000"/>
              </a:lnSpc>
              <a:spcBef>
                <a:spcPts val="500"/>
              </a:spcBef>
              <a:spcAft>
                <a:spcPts val="0"/>
              </a:spcAft>
              <a:buClr>
                <a:schemeClr val="dk1"/>
              </a:buClr>
              <a:buSzPts val="400"/>
              <a:buChar char="•"/>
              <a:defRPr/>
            </a:lvl8pPr>
            <a:lvl9pPr indent="-254000" lvl="8" marL="4114800" algn="l">
              <a:lnSpc>
                <a:spcPct val="90000"/>
              </a:lnSpc>
              <a:spcBef>
                <a:spcPts val="500"/>
              </a:spcBef>
              <a:spcAft>
                <a:spcPts val="0"/>
              </a:spcAft>
              <a:buClr>
                <a:schemeClr val="dk1"/>
              </a:buClr>
              <a:buSzPts val="400"/>
              <a:buChar char="•"/>
              <a:defRPr/>
            </a:lvl9pPr>
          </a:lstStyle>
          <a:p/>
        </p:txBody>
      </p:sp>
      <p:sp>
        <p:nvSpPr>
          <p:cNvPr id="122" name="Google Shape;122;p24"/>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algn="l">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23" name="Google Shape;123;p24"/>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algn="ctr">
              <a:lnSpc>
                <a:spcPct val="100000"/>
              </a:lnSpc>
              <a:spcBef>
                <a:spcPts val="0"/>
              </a:spcBef>
              <a:spcAft>
                <a:spcPts val="0"/>
              </a:spcAft>
              <a:buSzPts val="300"/>
              <a:buNone/>
              <a:defRPr/>
            </a:lvl1pPr>
            <a:lvl2pPr lvl="1" algn="l">
              <a:lnSpc>
                <a:spcPct val="100000"/>
              </a:lnSpc>
              <a:spcBef>
                <a:spcPts val="0"/>
              </a:spcBef>
              <a:spcAft>
                <a:spcPts val="0"/>
              </a:spcAft>
              <a:buSzPts val="300"/>
              <a:buNone/>
              <a:defRPr/>
            </a:lvl2pPr>
            <a:lvl3pPr lvl="2" algn="l">
              <a:lnSpc>
                <a:spcPct val="100000"/>
              </a:lnSpc>
              <a:spcBef>
                <a:spcPts val="0"/>
              </a:spcBef>
              <a:spcAft>
                <a:spcPts val="0"/>
              </a:spcAft>
              <a:buSzPts val="300"/>
              <a:buNone/>
              <a:defRPr/>
            </a:lvl3pPr>
            <a:lvl4pPr lvl="3" algn="l">
              <a:lnSpc>
                <a:spcPct val="100000"/>
              </a:lnSpc>
              <a:spcBef>
                <a:spcPts val="0"/>
              </a:spcBef>
              <a:spcAft>
                <a:spcPts val="0"/>
              </a:spcAft>
              <a:buSzPts val="300"/>
              <a:buNone/>
              <a:defRPr/>
            </a:lvl4pPr>
            <a:lvl5pPr lvl="4" algn="l">
              <a:lnSpc>
                <a:spcPct val="100000"/>
              </a:lnSpc>
              <a:spcBef>
                <a:spcPts val="0"/>
              </a:spcBef>
              <a:spcAft>
                <a:spcPts val="0"/>
              </a:spcAft>
              <a:buSzPts val="300"/>
              <a:buNone/>
              <a:defRPr/>
            </a:lvl5pPr>
            <a:lvl6pPr lvl="5" algn="l">
              <a:lnSpc>
                <a:spcPct val="100000"/>
              </a:lnSpc>
              <a:spcBef>
                <a:spcPts val="0"/>
              </a:spcBef>
              <a:spcAft>
                <a:spcPts val="0"/>
              </a:spcAft>
              <a:buSzPts val="300"/>
              <a:buNone/>
              <a:defRPr/>
            </a:lvl6pPr>
            <a:lvl7pPr lvl="6" algn="l">
              <a:lnSpc>
                <a:spcPct val="100000"/>
              </a:lnSpc>
              <a:spcBef>
                <a:spcPts val="0"/>
              </a:spcBef>
              <a:spcAft>
                <a:spcPts val="0"/>
              </a:spcAft>
              <a:buSzPts val="300"/>
              <a:buNone/>
              <a:defRPr/>
            </a:lvl7pPr>
            <a:lvl8pPr lvl="7" algn="l">
              <a:lnSpc>
                <a:spcPct val="100000"/>
              </a:lnSpc>
              <a:spcBef>
                <a:spcPts val="0"/>
              </a:spcBef>
              <a:spcAft>
                <a:spcPts val="0"/>
              </a:spcAft>
              <a:buSzPts val="300"/>
              <a:buNone/>
              <a:defRPr/>
            </a:lvl8pPr>
            <a:lvl9pPr lvl="8" algn="l">
              <a:lnSpc>
                <a:spcPct val="100000"/>
              </a:lnSpc>
              <a:spcBef>
                <a:spcPts val="0"/>
              </a:spcBef>
              <a:spcAft>
                <a:spcPts val="0"/>
              </a:spcAft>
              <a:buSzPts val="300"/>
              <a:buNone/>
              <a:defRPr/>
            </a:lvl9pPr>
          </a:lstStyle>
          <a:p/>
        </p:txBody>
      </p:sp>
      <p:sp>
        <p:nvSpPr>
          <p:cNvPr id="124" name="Google Shape;124;p24"/>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200"/>
          </a:xfrm>
          <a:prstGeom prst="rect">
            <a:avLst/>
          </a:prstGeom>
          <a:noFill/>
          <a:ln>
            <a:noFill/>
          </a:ln>
        </p:spPr>
        <p:txBody>
          <a:bodyPr anchorCtr="0" anchor="ctr" bIns="10300" lIns="20600" spcFirstLastPara="1" rIns="20600" wrap="square" tIns="10300">
            <a:normAutofit/>
          </a:bodyPr>
          <a:lstStyle>
            <a:lvl1pPr lvl="0" marR="0" rtl="0" algn="l">
              <a:lnSpc>
                <a:spcPct val="90000"/>
              </a:lnSpc>
              <a:spcBef>
                <a:spcPts val="0"/>
              </a:spcBef>
              <a:spcAft>
                <a:spcPts val="0"/>
              </a:spcAft>
              <a:buClr>
                <a:schemeClr val="dk1"/>
              </a:buClr>
              <a:buSzPts val="4200"/>
              <a:buFont typeface="Calibri"/>
              <a:buNone/>
              <a:defRPr b="0" i="0" sz="4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300"/>
              <a:buFont typeface="Arial"/>
              <a:buNone/>
              <a:defRPr b="0" i="0" sz="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300"/>
              <a:buFont typeface="Arial"/>
              <a:buNone/>
              <a:defRPr b="0" i="0" sz="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300"/>
              <a:buFont typeface="Arial"/>
              <a:buNone/>
              <a:defRPr b="0" i="0" sz="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300"/>
              <a:buFont typeface="Arial"/>
              <a:buNone/>
              <a:defRPr b="0" i="0" sz="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300"/>
              <a:buFont typeface="Arial"/>
              <a:buNone/>
              <a:defRPr b="0" i="0" sz="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300"/>
              <a:buFont typeface="Arial"/>
              <a:buNone/>
              <a:defRPr b="0" i="0" sz="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300"/>
              <a:buFont typeface="Arial"/>
              <a:buNone/>
              <a:defRPr b="0" i="0" sz="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300"/>
              <a:buFont typeface="Arial"/>
              <a:buNone/>
              <a:defRPr b="0" i="0" sz="400" u="none" cap="none" strike="noStrike">
                <a:solidFill>
                  <a:srgbClr val="000000"/>
                </a:solidFill>
                <a:latin typeface="Arial"/>
                <a:ea typeface="Arial"/>
                <a:cs typeface="Arial"/>
                <a:sym typeface="Arial"/>
              </a:defRPr>
            </a:lvl9pPr>
          </a:lstStyle>
          <a:p/>
        </p:txBody>
      </p:sp>
      <p:sp>
        <p:nvSpPr>
          <p:cNvPr id="52" name="Google Shape;52;p13"/>
          <p:cNvSpPr txBox="1"/>
          <p:nvPr>
            <p:ph idx="1" type="body"/>
          </p:nvPr>
        </p:nvSpPr>
        <p:spPr>
          <a:xfrm>
            <a:off x="628650" y="1369219"/>
            <a:ext cx="7886700" cy="3263400"/>
          </a:xfrm>
          <a:prstGeom prst="rect">
            <a:avLst/>
          </a:prstGeom>
          <a:noFill/>
          <a:ln>
            <a:noFill/>
          </a:ln>
        </p:spPr>
        <p:txBody>
          <a:bodyPr anchorCtr="0" anchor="t" bIns="10300" lIns="20600" spcFirstLastPara="1" rIns="20600" wrap="square" tIns="10300">
            <a:normAutofit/>
          </a:bodyPr>
          <a:lstStyle>
            <a:lvl1pPr indent="-393700" lvl="0" marL="457200" marR="0" rtl="0" algn="l">
              <a:lnSpc>
                <a:spcPct val="90000"/>
              </a:lnSpc>
              <a:spcBef>
                <a:spcPts val="900"/>
              </a:spcBef>
              <a:spcAft>
                <a:spcPts val="0"/>
              </a:spcAft>
              <a:buClr>
                <a:schemeClr val="dk1"/>
              </a:buClr>
              <a:buSzPts val="2600"/>
              <a:buFont typeface="Arial"/>
              <a:buChar char="•"/>
              <a:defRPr b="0" i="0" sz="2600" u="none" cap="none" strike="noStrike">
                <a:solidFill>
                  <a:schemeClr val="dk1"/>
                </a:solidFill>
                <a:latin typeface="Calibri"/>
                <a:ea typeface="Calibri"/>
                <a:cs typeface="Calibri"/>
                <a:sym typeface="Calibri"/>
              </a:defRPr>
            </a:lvl1pPr>
            <a:lvl2pPr indent="-374650" lvl="1" marL="914400" marR="0" rtl="0" algn="l">
              <a:lnSpc>
                <a:spcPct val="90000"/>
              </a:lnSpc>
              <a:spcBef>
                <a:spcPts val="500"/>
              </a:spcBef>
              <a:spcAft>
                <a:spcPts val="0"/>
              </a:spcAft>
              <a:buClr>
                <a:schemeClr val="dk1"/>
              </a:buClr>
              <a:buSzPts val="2300"/>
              <a:buFont typeface="Arial"/>
              <a:buChar char="•"/>
              <a:defRPr b="0" i="0" sz="2300" u="none" cap="none" strike="noStrike">
                <a:solidFill>
                  <a:schemeClr val="dk1"/>
                </a:solidFill>
                <a:latin typeface="Calibri"/>
                <a:ea typeface="Calibri"/>
                <a:cs typeface="Calibri"/>
                <a:sym typeface="Calibri"/>
              </a:defRPr>
            </a:lvl2pPr>
            <a:lvl3pPr indent="-349250" lvl="2" marL="1371600" marR="0" rtl="0" algn="l">
              <a:lnSpc>
                <a:spcPct val="90000"/>
              </a:lnSpc>
              <a:spcBef>
                <a:spcPts val="500"/>
              </a:spcBef>
              <a:spcAft>
                <a:spcPts val="0"/>
              </a:spcAft>
              <a:buClr>
                <a:schemeClr val="dk1"/>
              </a:buClr>
              <a:buSzPts val="1900"/>
              <a:buFont typeface="Arial"/>
              <a:buChar char="•"/>
              <a:defRPr b="0" i="0" sz="1900" u="none" cap="none" strike="noStrike">
                <a:solidFill>
                  <a:schemeClr val="dk1"/>
                </a:solidFill>
                <a:latin typeface="Calibri"/>
                <a:ea typeface="Calibri"/>
                <a:cs typeface="Calibri"/>
                <a:sym typeface="Calibri"/>
              </a:defRPr>
            </a:lvl3pPr>
            <a:lvl4pPr indent="-336550" lvl="3" marL="1828800" marR="0" rtl="0" algn="l">
              <a:lnSpc>
                <a:spcPct val="90000"/>
              </a:lnSpc>
              <a:spcBef>
                <a:spcPts val="50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4pPr>
            <a:lvl5pPr indent="-336550" lvl="4" marL="2286000" marR="0" rtl="0" algn="l">
              <a:lnSpc>
                <a:spcPct val="90000"/>
              </a:lnSpc>
              <a:spcBef>
                <a:spcPts val="50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5pPr>
            <a:lvl6pPr indent="-336550" lvl="5" marL="2743200" marR="0" rtl="0" algn="l">
              <a:lnSpc>
                <a:spcPct val="90000"/>
              </a:lnSpc>
              <a:spcBef>
                <a:spcPts val="50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6pPr>
            <a:lvl7pPr indent="-336550" lvl="6" marL="3200400" marR="0" rtl="0" algn="l">
              <a:lnSpc>
                <a:spcPct val="90000"/>
              </a:lnSpc>
              <a:spcBef>
                <a:spcPts val="50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7pPr>
            <a:lvl8pPr indent="-336550" lvl="7" marL="3657600" marR="0" rtl="0" algn="l">
              <a:lnSpc>
                <a:spcPct val="90000"/>
              </a:lnSpc>
              <a:spcBef>
                <a:spcPts val="50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8pPr>
            <a:lvl9pPr indent="-336550" lvl="8" marL="4114800" marR="0" rtl="0" algn="l">
              <a:lnSpc>
                <a:spcPct val="90000"/>
              </a:lnSpc>
              <a:spcBef>
                <a:spcPts val="50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4"/>
            <a:ext cx="2057400" cy="273900"/>
          </a:xfrm>
          <a:prstGeom prst="rect">
            <a:avLst/>
          </a:prstGeom>
          <a:noFill/>
          <a:ln>
            <a:noFill/>
          </a:ln>
        </p:spPr>
        <p:txBody>
          <a:bodyPr anchorCtr="0" anchor="ctr" bIns="10300" lIns="20600" spcFirstLastPara="1" rIns="20600" wrap="square" tIns="10300">
            <a:noAutofit/>
          </a:bodyPr>
          <a:lstStyle>
            <a:lvl1pPr lvl="0" marR="0" rtl="0" algn="l">
              <a:lnSpc>
                <a:spcPct val="100000"/>
              </a:lnSpc>
              <a:spcBef>
                <a:spcPts val="0"/>
              </a:spcBef>
              <a:spcAft>
                <a:spcPts val="0"/>
              </a:spcAft>
              <a:buClr>
                <a:srgbClr val="000000"/>
              </a:buClr>
              <a:buSzPts val="300"/>
              <a:buFont typeface="Arial"/>
              <a:buNone/>
              <a:defRPr b="0" i="0" sz="11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4"/>
            <a:ext cx="3086100" cy="273900"/>
          </a:xfrm>
          <a:prstGeom prst="rect">
            <a:avLst/>
          </a:prstGeom>
          <a:noFill/>
          <a:ln>
            <a:noFill/>
          </a:ln>
        </p:spPr>
        <p:txBody>
          <a:bodyPr anchorCtr="0" anchor="ctr" bIns="10300" lIns="20600" spcFirstLastPara="1" rIns="20600" wrap="square" tIns="10300">
            <a:noAutofit/>
          </a:bodyPr>
          <a:lstStyle>
            <a:lvl1pPr lvl="0" marR="0" rtl="0" algn="ctr">
              <a:lnSpc>
                <a:spcPct val="100000"/>
              </a:lnSpc>
              <a:spcBef>
                <a:spcPts val="0"/>
              </a:spcBef>
              <a:spcAft>
                <a:spcPts val="0"/>
              </a:spcAft>
              <a:buClr>
                <a:srgbClr val="000000"/>
              </a:buClr>
              <a:buSzPts val="300"/>
              <a:buFont typeface="Arial"/>
              <a:buNone/>
              <a:defRPr b="0" i="0" sz="11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300"/>
              <a:buFont typeface="Arial"/>
              <a:buNone/>
              <a:defRPr b="0" i="0" sz="16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4"/>
            <a:ext cx="2057400" cy="273900"/>
          </a:xfrm>
          <a:prstGeom prst="rect">
            <a:avLst/>
          </a:prstGeom>
          <a:noFill/>
          <a:ln>
            <a:noFill/>
          </a:ln>
        </p:spPr>
        <p:txBody>
          <a:bodyPr anchorCtr="0" anchor="ctr" bIns="10300" lIns="20600" spcFirstLastPara="1" rIns="20600" wrap="square" tIns="10300">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jpg"/><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5"/>
          <p:cNvSpPr txBox="1"/>
          <p:nvPr>
            <p:ph type="ctrTitle"/>
          </p:nvPr>
        </p:nvSpPr>
        <p:spPr>
          <a:xfrm>
            <a:off x="76999" y="81643"/>
            <a:ext cx="8986800" cy="616800"/>
          </a:xfrm>
          <a:prstGeom prst="rect">
            <a:avLst/>
          </a:prstGeom>
          <a:solidFill>
            <a:srgbClr val="002060"/>
          </a:solidFill>
          <a:ln cap="flat" cmpd="sng" w="101600">
            <a:solidFill>
              <a:srgbClr val="002060"/>
            </a:solidFill>
            <a:prstDash val="solid"/>
            <a:miter lim="800000"/>
            <a:headEnd len="sm" w="sm" type="none"/>
            <a:tailEnd len="sm" w="sm" type="none"/>
          </a:ln>
        </p:spPr>
        <p:txBody>
          <a:bodyPr anchorCtr="0" anchor="ctr" bIns="10300" lIns="20600" spcFirstLastPara="1" rIns="20600" wrap="square" tIns="10300">
            <a:normAutofit/>
          </a:bodyPr>
          <a:lstStyle/>
          <a:p>
            <a:pPr indent="0" lvl="0" marL="0" rtl="0" algn="ctr">
              <a:lnSpc>
                <a:spcPct val="90000"/>
              </a:lnSpc>
              <a:spcBef>
                <a:spcPts val="0"/>
              </a:spcBef>
              <a:spcAft>
                <a:spcPts val="0"/>
              </a:spcAft>
              <a:buClr>
                <a:schemeClr val="lt1"/>
              </a:buClr>
              <a:buSzPts val="1600"/>
              <a:buFont typeface="Cambria"/>
              <a:buNone/>
            </a:pPr>
            <a:r>
              <a:rPr lang="en" sz="1400">
                <a:solidFill>
                  <a:schemeClr val="lt1"/>
                </a:solidFill>
                <a:latin typeface="Cambria"/>
                <a:ea typeface="Cambria"/>
                <a:cs typeface="Cambria"/>
                <a:sym typeface="Cambria"/>
              </a:rPr>
              <a:t>Nursing Home Resident Matching</a:t>
            </a:r>
            <a:br>
              <a:rPr lang="en" sz="1600">
                <a:solidFill>
                  <a:schemeClr val="lt1"/>
                </a:solidFill>
                <a:latin typeface="Cambria"/>
                <a:ea typeface="Cambria"/>
                <a:cs typeface="Cambria"/>
                <a:sym typeface="Cambria"/>
              </a:rPr>
            </a:br>
            <a:r>
              <a:rPr lang="en" sz="1000">
                <a:solidFill>
                  <a:schemeClr val="lt1"/>
                </a:solidFill>
                <a:latin typeface="Cambria"/>
                <a:ea typeface="Cambria"/>
                <a:cs typeface="Cambria"/>
                <a:sym typeface="Cambria"/>
              </a:rPr>
              <a:t>Spencer Whiting, Lillian Van Rees, Charlie Bischoff, Dongho Lee, Emma Cheney, Austin KC</a:t>
            </a:r>
            <a:br>
              <a:rPr lang="en" sz="1000">
                <a:solidFill>
                  <a:schemeClr val="lt1"/>
                </a:solidFill>
                <a:latin typeface="Cambria"/>
                <a:ea typeface="Cambria"/>
                <a:cs typeface="Cambria"/>
                <a:sym typeface="Cambria"/>
              </a:rPr>
            </a:br>
            <a:r>
              <a:rPr i="1" lang="en" sz="1100">
                <a:solidFill>
                  <a:schemeClr val="lt1"/>
                </a:solidFill>
                <a:latin typeface="Cambria"/>
                <a:ea typeface="Cambria"/>
                <a:cs typeface="Cambria"/>
                <a:sym typeface="Cambria"/>
              </a:rPr>
              <a:t>Department of Computer Science, University of New Hampshire, Durham, NH 03824</a:t>
            </a:r>
            <a:endParaRPr i="1" sz="1800">
              <a:solidFill>
                <a:schemeClr val="lt1"/>
              </a:solidFill>
              <a:latin typeface="Cambria"/>
              <a:ea typeface="Cambria"/>
              <a:cs typeface="Cambria"/>
              <a:sym typeface="Cambria"/>
            </a:endParaRPr>
          </a:p>
        </p:txBody>
      </p:sp>
      <p:sp>
        <p:nvSpPr>
          <p:cNvPr id="130" name="Google Shape;130;p25"/>
          <p:cNvSpPr txBox="1"/>
          <p:nvPr/>
        </p:nvSpPr>
        <p:spPr>
          <a:xfrm>
            <a:off x="77000" y="921525"/>
            <a:ext cx="2274000" cy="1247400"/>
          </a:xfrm>
          <a:prstGeom prst="rect">
            <a:avLst/>
          </a:prstGeom>
          <a:noFill/>
          <a:ln cap="flat" cmpd="sng" w="9525">
            <a:solidFill>
              <a:srgbClr val="002060"/>
            </a:solidFill>
            <a:prstDash val="solid"/>
            <a:round/>
            <a:headEnd len="sm" w="sm" type="none"/>
            <a:tailEnd len="sm" w="sm" type="none"/>
          </a:ln>
        </p:spPr>
        <p:txBody>
          <a:bodyPr anchorCtr="0" anchor="t" bIns="10300" lIns="91425" spcFirstLastPara="1" rIns="91425" wrap="square" tIns="10300">
            <a:noAutofit/>
          </a:bodyPr>
          <a:lstStyle/>
          <a:p>
            <a:pPr indent="171450" lvl="0" marL="0" marR="0" rtl="0" algn="l">
              <a:lnSpc>
                <a:spcPct val="100000"/>
              </a:lnSpc>
              <a:spcBef>
                <a:spcPts val="0"/>
              </a:spcBef>
              <a:spcAft>
                <a:spcPts val="0"/>
              </a:spcAft>
              <a:buNone/>
            </a:pPr>
            <a:r>
              <a:rPr b="0" i="0" lang="en" sz="800" u="none" cap="none" strike="noStrike">
                <a:solidFill>
                  <a:schemeClr val="dk1"/>
                </a:solidFill>
                <a:latin typeface="Cambria"/>
                <a:ea typeface="Cambria"/>
                <a:cs typeface="Cambria"/>
                <a:sym typeface="Cambria"/>
              </a:rPr>
              <a:t>The </a:t>
            </a:r>
            <a:r>
              <a:rPr b="0" i="0" lang="en" sz="800" u="none" cap="none" strike="noStrike">
                <a:solidFill>
                  <a:srgbClr val="000000"/>
                </a:solidFill>
                <a:latin typeface="Times New Roman"/>
                <a:ea typeface="Times New Roman"/>
                <a:cs typeface="Times New Roman"/>
                <a:sym typeface="Times New Roman"/>
              </a:rPr>
              <a:t>Sullivan County Nursing Home wanted a new way to match roommates in preparation for moving to a new facility. We made t</a:t>
            </a:r>
            <a:r>
              <a:rPr b="0" i="0" lang="en" sz="800" u="none" cap="none" strike="noStrike">
                <a:solidFill>
                  <a:schemeClr val="dk1"/>
                </a:solidFill>
                <a:latin typeface="Cambria"/>
                <a:ea typeface="Cambria"/>
                <a:cs typeface="Cambria"/>
                <a:sym typeface="Cambria"/>
              </a:rPr>
              <a:t>he nursing home resident matching system to help nursing homes pair residents based on personality and medical needs. We worked alongside a nursing team to create a survey and designed a webapp to take the survey, store the information, create the matches, and display analytics along with results for the staff.</a:t>
            </a:r>
            <a:endParaRPr b="0" i="0" sz="800" u="none" cap="none" strike="noStrike">
              <a:solidFill>
                <a:schemeClr val="dk1"/>
              </a:solidFill>
              <a:latin typeface="Cambria"/>
              <a:ea typeface="Cambria"/>
              <a:cs typeface="Cambria"/>
              <a:sym typeface="Cambria"/>
            </a:endParaRPr>
          </a:p>
          <a:p>
            <a:pPr indent="0" lvl="0" marL="0" marR="0" rtl="0" algn="ctr">
              <a:lnSpc>
                <a:spcPct val="90000"/>
              </a:lnSpc>
              <a:spcBef>
                <a:spcPts val="900"/>
              </a:spcBef>
              <a:spcAft>
                <a:spcPts val="0"/>
              </a:spcAft>
              <a:buClr>
                <a:schemeClr val="dk1"/>
              </a:buClr>
              <a:buSzPts val="750"/>
              <a:buFont typeface="Arial"/>
              <a:buNone/>
            </a:pPr>
            <a:r>
              <a:t/>
            </a:r>
            <a:endParaRPr b="0" i="0" sz="750" u="none" cap="none" strike="noStrike">
              <a:solidFill>
                <a:schemeClr val="dk1"/>
              </a:solidFill>
              <a:latin typeface="Cambria"/>
              <a:ea typeface="Cambria"/>
              <a:cs typeface="Cambria"/>
              <a:sym typeface="Cambria"/>
            </a:endParaRPr>
          </a:p>
          <a:p>
            <a:pPr indent="0" lvl="0" marL="0" marR="0" rtl="0" algn="ctr">
              <a:lnSpc>
                <a:spcPct val="90000"/>
              </a:lnSpc>
              <a:spcBef>
                <a:spcPts val="900"/>
              </a:spcBef>
              <a:spcAft>
                <a:spcPts val="0"/>
              </a:spcAft>
              <a:buClr>
                <a:schemeClr val="dk1"/>
              </a:buClr>
              <a:buSzPts val="700"/>
              <a:buFont typeface="Arial"/>
              <a:buNone/>
            </a:pPr>
            <a:r>
              <a:t/>
            </a:r>
            <a:endParaRPr b="0" i="0" sz="700" u="none" cap="none" strike="noStrike">
              <a:solidFill>
                <a:schemeClr val="dk1"/>
              </a:solidFill>
              <a:latin typeface="Cambria"/>
              <a:ea typeface="Cambria"/>
              <a:cs typeface="Cambria"/>
              <a:sym typeface="Cambria"/>
            </a:endParaRPr>
          </a:p>
          <a:p>
            <a:pPr indent="0" lvl="0" marL="0" marR="0" rtl="0" algn="ctr">
              <a:lnSpc>
                <a:spcPct val="90000"/>
              </a:lnSpc>
              <a:spcBef>
                <a:spcPts val="900"/>
              </a:spcBef>
              <a:spcAft>
                <a:spcPts val="0"/>
              </a:spcAft>
              <a:buClr>
                <a:schemeClr val="dk1"/>
              </a:buClr>
              <a:buSzPts val="700"/>
              <a:buFont typeface="Arial"/>
              <a:buNone/>
            </a:pPr>
            <a:r>
              <a:t/>
            </a:r>
            <a:endParaRPr b="0" i="0" sz="700" u="none" cap="none" strike="noStrike">
              <a:solidFill>
                <a:schemeClr val="dk1"/>
              </a:solidFill>
              <a:latin typeface="Cambria"/>
              <a:ea typeface="Cambria"/>
              <a:cs typeface="Cambria"/>
              <a:sym typeface="Cambria"/>
            </a:endParaRPr>
          </a:p>
          <a:p>
            <a:pPr indent="0" lvl="0" marL="0" marR="0" rtl="0" algn="ctr">
              <a:lnSpc>
                <a:spcPct val="90000"/>
              </a:lnSpc>
              <a:spcBef>
                <a:spcPts val="900"/>
              </a:spcBef>
              <a:spcAft>
                <a:spcPts val="0"/>
              </a:spcAft>
              <a:buClr>
                <a:schemeClr val="dk1"/>
              </a:buClr>
              <a:buSzPts val="700"/>
              <a:buFont typeface="Arial"/>
              <a:buNone/>
            </a:pPr>
            <a:r>
              <a:t/>
            </a:r>
            <a:endParaRPr b="0" i="0" sz="700" u="none" cap="none" strike="noStrike">
              <a:solidFill>
                <a:schemeClr val="dk1"/>
              </a:solidFill>
              <a:latin typeface="Cambria"/>
              <a:ea typeface="Cambria"/>
              <a:cs typeface="Cambria"/>
              <a:sym typeface="Cambria"/>
            </a:endParaRPr>
          </a:p>
          <a:p>
            <a:pPr indent="0" lvl="0" marL="0" marR="0" rtl="0" algn="ctr">
              <a:lnSpc>
                <a:spcPct val="90000"/>
              </a:lnSpc>
              <a:spcBef>
                <a:spcPts val="900"/>
              </a:spcBef>
              <a:spcAft>
                <a:spcPts val="0"/>
              </a:spcAft>
              <a:buClr>
                <a:schemeClr val="dk1"/>
              </a:buClr>
              <a:buSzPts val="700"/>
              <a:buFont typeface="Arial"/>
              <a:buNone/>
            </a:pPr>
            <a:r>
              <a:t/>
            </a:r>
            <a:endParaRPr b="0" i="0" sz="700" u="none" cap="none" strike="noStrike">
              <a:solidFill>
                <a:schemeClr val="dk1"/>
              </a:solidFill>
              <a:latin typeface="Cambria"/>
              <a:ea typeface="Cambria"/>
              <a:cs typeface="Cambria"/>
              <a:sym typeface="Cambria"/>
            </a:endParaRPr>
          </a:p>
        </p:txBody>
      </p:sp>
      <p:sp>
        <p:nvSpPr>
          <p:cNvPr id="131" name="Google Shape;131;p25"/>
          <p:cNvSpPr txBox="1"/>
          <p:nvPr/>
        </p:nvSpPr>
        <p:spPr>
          <a:xfrm>
            <a:off x="76999" y="2154393"/>
            <a:ext cx="2274000" cy="142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10300" lIns="20600" spcFirstLastPara="1" rIns="20600" wrap="square" tIns="10300">
            <a:normAutofit fontScale="92500" lnSpcReduction="20000"/>
          </a:bodyPr>
          <a:lstStyle/>
          <a:p>
            <a:pPr indent="0" lvl="0" marL="0" marR="0" rtl="0" algn="ctr">
              <a:lnSpc>
                <a:spcPct val="90000"/>
              </a:lnSpc>
              <a:spcBef>
                <a:spcPts val="0"/>
              </a:spcBef>
              <a:spcAft>
                <a:spcPts val="0"/>
              </a:spcAft>
              <a:buClr>
                <a:schemeClr val="lt1"/>
              </a:buClr>
              <a:buSzPct val="100000"/>
              <a:buFont typeface="Arial"/>
              <a:buNone/>
            </a:pPr>
            <a:r>
              <a:rPr b="0" i="0" lang="en" sz="1200" u="none" cap="none" strike="noStrike">
                <a:solidFill>
                  <a:schemeClr val="lt1"/>
                </a:solidFill>
                <a:latin typeface="Cambria"/>
                <a:ea typeface="Cambria"/>
                <a:cs typeface="Cambria"/>
                <a:sym typeface="Cambria"/>
              </a:rPr>
              <a:t> </a:t>
            </a:r>
            <a:r>
              <a:rPr b="0" i="0" lang="en" sz="1100" u="none" cap="none" strike="noStrike">
                <a:solidFill>
                  <a:schemeClr val="lt1"/>
                </a:solidFill>
                <a:latin typeface="Cambria"/>
                <a:ea typeface="Cambria"/>
                <a:cs typeface="Cambria"/>
                <a:sym typeface="Cambria"/>
              </a:rPr>
              <a:t>Requirements</a:t>
            </a:r>
            <a:endParaRPr b="0" i="0" sz="1100" u="none" cap="none" strike="noStrike">
              <a:solidFill>
                <a:schemeClr val="lt1"/>
              </a:solidFill>
              <a:latin typeface="Cambria"/>
              <a:ea typeface="Cambria"/>
              <a:cs typeface="Cambria"/>
              <a:sym typeface="Cambria"/>
            </a:endParaRPr>
          </a:p>
        </p:txBody>
      </p:sp>
      <p:sp>
        <p:nvSpPr>
          <p:cNvPr id="132" name="Google Shape;132;p25"/>
          <p:cNvSpPr txBox="1"/>
          <p:nvPr/>
        </p:nvSpPr>
        <p:spPr>
          <a:xfrm>
            <a:off x="77000" y="4050376"/>
            <a:ext cx="2283900" cy="928200"/>
          </a:xfrm>
          <a:prstGeom prst="rect">
            <a:avLst/>
          </a:prstGeom>
          <a:noFill/>
          <a:ln cap="flat" cmpd="sng" w="9525">
            <a:solidFill>
              <a:srgbClr val="002060"/>
            </a:solidFill>
            <a:prstDash val="solid"/>
            <a:round/>
            <a:headEnd len="sm" w="sm" type="none"/>
            <a:tailEnd len="sm" w="sm" type="none"/>
          </a:ln>
        </p:spPr>
        <p:txBody>
          <a:bodyPr anchorCtr="0" anchor="t" bIns="10300" lIns="20600" spcFirstLastPara="1" rIns="91425" wrap="square" tIns="10300">
            <a:normAutofit fontScale="25000" lnSpcReduction="20000"/>
          </a:bodyPr>
          <a:lstStyle/>
          <a:p>
            <a:pPr indent="-110362" lvl="0" marL="171450" marR="0" rtl="0" algn="just">
              <a:lnSpc>
                <a:spcPct val="115000"/>
              </a:lnSpc>
              <a:spcBef>
                <a:spcPts val="0"/>
              </a:spcBef>
              <a:spcAft>
                <a:spcPts val="0"/>
              </a:spcAft>
              <a:buClr>
                <a:schemeClr val="dk1"/>
              </a:buClr>
              <a:buSzPct val="100000"/>
              <a:buFont typeface="Cambria"/>
              <a:buChar char="●"/>
            </a:pPr>
            <a:r>
              <a:rPr b="0" i="0" lang="en" sz="3350" u="none" cap="none" strike="noStrike">
                <a:solidFill>
                  <a:schemeClr val="dk1"/>
                </a:solidFill>
                <a:latin typeface="Cambria"/>
                <a:ea typeface="Cambria"/>
                <a:cs typeface="Cambria"/>
                <a:sym typeface="Cambria"/>
              </a:rPr>
              <a:t>Python was used for creating algorithm</a:t>
            </a:r>
            <a:endParaRPr b="0" i="0" sz="3350" u="none" cap="none" strike="noStrike">
              <a:solidFill>
                <a:schemeClr val="dk1"/>
              </a:solidFill>
              <a:latin typeface="Cambria"/>
              <a:ea typeface="Cambria"/>
              <a:cs typeface="Cambria"/>
              <a:sym typeface="Cambria"/>
            </a:endParaRPr>
          </a:p>
          <a:p>
            <a:pPr indent="-110362" lvl="1" marL="285750" marR="0" rtl="0" algn="just">
              <a:lnSpc>
                <a:spcPct val="115000"/>
              </a:lnSpc>
              <a:spcBef>
                <a:spcPts val="0"/>
              </a:spcBef>
              <a:spcAft>
                <a:spcPts val="0"/>
              </a:spcAft>
              <a:buClr>
                <a:schemeClr val="dk1"/>
              </a:buClr>
              <a:buSzPct val="100000"/>
              <a:buFont typeface="Cambria"/>
              <a:buChar char="○"/>
            </a:pPr>
            <a:r>
              <a:rPr b="0" i="0" lang="en" sz="3350" u="none" cap="none" strike="noStrike">
                <a:solidFill>
                  <a:schemeClr val="dk1"/>
                </a:solidFill>
                <a:latin typeface="Cambria"/>
                <a:ea typeface="Cambria"/>
                <a:cs typeface="Cambria"/>
                <a:sym typeface="Cambria"/>
              </a:rPr>
              <a:t>Original encoder from Scit-kit Learn for encoding</a:t>
            </a:r>
            <a:endParaRPr b="0" i="0" sz="3350" u="none" cap="none" strike="noStrike">
              <a:solidFill>
                <a:schemeClr val="dk1"/>
              </a:solidFill>
              <a:latin typeface="Cambria"/>
              <a:ea typeface="Cambria"/>
              <a:cs typeface="Cambria"/>
              <a:sym typeface="Cambria"/>
            </a:endParaRPr>
          </a:p>
          <a:p>
            <a:pPr indent="-110362" lvl="1" marL="285750" marR="0" rtl="0" algn="just">
              <a:lnSpc>
                <a:spcPct val="115000"/>
              </a:lnSpc>
              <a:spcBef>
                <a:spcPts val="0"/>
              </a:spcBef>
              <a:spcAft>
                <a:spcPts val="0"/>
              </a:spcAft>
              <a:buClr>
                <a:schemeClr val="dk1"/>
              </a:buClr>
              <a:buSzPct val="100000"/>
              <a:buFont typeface="Cambria"/>
              <a:buChar char="○"/>
            </a:pPr>
            <a:r>
              <a:rPr b="0" i="0" lang="en" sz="3350" u="none" cap="none" strike="noStrike">
                <a:solidFill>
                  <a:schemeClr val="dk1"/>
                </a:solidFill>
                <a:latin typeface="Cambria"/>
                <a:ea typeface="Cambria"/>
                <a:cs typeface="Cambria"/>
                <a:sym typeface="Cambria"/>
              </a:rPr>
              <a:t>Pymongo for interacting with database</a:t>
            </a:r>
            <a:endParaRPr b="0" i="0" sz="3350" u="none" cap="none" strike="noStrike">
              <a:solidFill>
                <a:schemeClr val="dk1"/>
              </a:solidFill>
              <a:latin typeface="Cambria"/>
              <a:ea typeface="Cambria"/>
              <a:cs typeface="Cambria"/>
              <a:sym typeface="Cambria"/>
            </a:endParaRPr>
          </a:p>
          <a:p>
            <a:pPr indent="-110362" lvl="1" marL="285750" marR="0" rtl="0" algn="just">
              <a:lnSpc>
                <a:spcPct val="115000"/>
              </a:lnSpc>
              <a:spcBef>
                <a:spcPts val="0"/>
              </a:spcBef>
              <a:spcAft>
                <a:spcPts val="0"/>
              </a:spcAft>
              <a:buClr>
                <a:schemeClr val="dk1"/>
              </a:buClr>
              <a:buSzPct val="100000"/>
              <a:buFont typeface="Cambria"/>
              <a:buChar char="○"/>
            </a:pPr>
            <a:r>
              <a:rPr b="0" i="0" lang="en" sz="3350" u="none" cap="none" strike="noStrike">
                <a:solidFill>
                  <a:schemeClr val="dk1"/>
                </a:solidFill>
                <a:latin typeface="Cambria"/>
                <a:ea typeface="Cambria"/>
                <a:cs typeface="Cambria"/>
                <a:sym typeface="Cambria"/>
              </a:rPr>
              <a:t>Numpy for dataframes</a:t>
            </a:r>
            <a:endParaRPr b="0" i="0" sz="3350" u="none" cap="none" strike="noStrike">
              <a:solidFill>
                <a:schemeClr val="dk1"/>
              </a:solidFill>
              <a:latin typeface="Cambria"/>
              <a:ea typeface="Cambria"/>
              <a:cs typeface="Cambria"/>
              <a:sym typeface="Cambria"/>
            </a:endParaRPr>
          </a:p>
          <a:p>
            <a:pPr indent="-110362" lvl="0" marL="171450" marR="0" rtl="0" algn="just">
              <a:lnSpc>
                <a:spcPct val="115000"/>
              </a:lnSpc>
              <a:spcBef>
                <a:spcPts val="0"/>
              </a:spcBef>
              <a:spcAft>
                <a:spcPts val="0"/>
              </a:spcAft>
              <a:buClr>
                <a:schemeClr val="dk1"/>
              </a:buClr>
              <a:buSzPct val="100000"/>
              <a:buFont typeface="Cambria"/>
              <a:buChar char="●"/>
            </a:pPr>
            <a:r>
              <a:rPr b="0" i="0" lang="en" sz="3350" u="none" cap="none" strike="noStrike">
                <a:solidFill>
                  <a:schemeClr val="dk1"/>
                </a:solidFill>
                <a:latin typeface="Cambria"/>
                <a:ea typeface="Cambria"/>
                <a:cs typeface="Cambria"/>
                <a:sym typeface="Cambria"/>
              </a:rPr>
              <a:t>The data is stored on MongoDB</a:t>
            </a:r>
            <a:endParaRPr b="0" i="0" sz="3350" u="none" cap="none" strike="noStrike">
              <a:solidFill>
                <a:schemeClr val="dk1"/>
              </a:solidFill>
              <a:latin typeface="Cambria"/>
              <a:ea typeface="Cambria"/>
              <a:cs typeface="Cambria"/>
              <a:sym typeface="Cambria"/>
            </a:endParaRPr>
          </a:p>
          <a:p>
            <a:pPr indent="-110362" lvl="0" marL="171450" marR="0" rtl="0" algn="just">
              <a:lnSpc>
                <a:spcPct val="109000"/>
              </a:lnSpc>
              <a:spcBef>
                <a:spcPts val="0"/>
              </a:spcBef>
              <a:spcAft>
                <a:spcPts val="0"/>
              </a:spcAft>
              <a:buClr>
                <a:schemeClr val="dk1"/>
              </a:buClr>
              <a:buSzPct val="100000"/>
              <a:buFont typeface="Cambria"/>
              <a:buChar char="●"/>
            </a:pPr>
            <a:r>
              <a:rPr b="0" i="0" lang="en" sz="3350" u="none" cap="none" strike="noStrike">
                <a:solidFill>
                  <a:schemeClr val="dk1"/>
                </a:solidFill>
                <a:latin typeface="Cambria"/>
                <a:ea typeface="Cambria"/>
                <a:cs typeface="Cambria"/>
                <a:sym typeface="Cambria"/>
              </a:rPr>
              <a:t>Express and JavaScript to create web app</a:t>
            </a:r>
            <a:endParaRPr b="0" i="0" sz="335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p:txBody>
      </p:sp>
      <p:sp>
        <p:nvSpPr>
          <p:cNvPr id="133" name="Google Shape;133;p25"/>
          <p:cNvSpPr txBox="1"/>
          <p:nvPr/>
        </p:nvSpPr>
        <p:spPr>
          <a:xfrm>
            <a:off x="6785850" y="2486925"/>
            <a:ext cx="2279100" cy="1082100"/>
          </a:xfrm>
          <a:prstGeom prst="rect">
            <a:avLst/>
          </a:prstGeom>
          <a:noFill/>
          <a:ln cap="flat" cmpd="sng" w="9525">
            <a:solidFill>
              <a:srgbClr val="002060"/>
            </a:solidFill>
            <a:prstDash val="solid"/>
            <a:round/>
            <a:headEnd len="sm" w="sm" type="none"/>
            <a:tailEnd len="sm" w="sm" type="none"/>
          </a:ln>
        </p:spPr>
        <p:txBody>
          <a:bodyPr anchorCtr="0" anchor="t" bIns="10300" lIns="91425" spcFirstLastPara="1" rIns="91425" wrap="square" tIns="10300">
            <a:normAutofit fontScale="85000" lnSpcReduction="20000"/>
          </a:bodyPr>
          <a:lstStyle/>
          <a:p>
            <a:pPr indent="57150" lvl="0" marL="0" marR="0" rtl="0" algn="l">
              <a:lnSpc>
                <a:spcPct val="90000"/>
              </a:lnSpc>
              <a:spcBef>
                <a:spcPts val="0"/>
              </a:spcBef>
              <a:spcAft>
                <a:spcPts val="0"/>
              </a:spcAft>
              <a:buClr>
                <a:schemeClr val="dk1"/>
              </a:buClr>
              <a:buSzPct val="72072"/>
              <a:buFont typeface="Arial"/>
              <a:buNone/>
            </a:pPr>
            <a:r>
              <a:t/>
            </a:r>
            <a:endParaRPr sz="900">
              <a:solidFill>
                <a:schemeClr val="dk1"/>
              </a:solidFill>
              <a:latin typeface="Cambria"/>
              <a:ea typeface="Cambria"/>
              <a:cs typeface="Cambria"/>
              <a:sym typeface="Cambria"/>
            </a:endParaRPr>
          </a:p>
          <a:p>
            <a:pPr indent="57150" lvl="0" marL="0" marR="0" rtl="0" algn="l">
              <a:lnSpc>
                <a:spcPct val="90000"/>
              </a:lnSpc>
              <a:spcBef>
                <a:spcPts val="0"/>
              </a:spcBef>
              <a:spcAft>
                <a:spcPts val="0"/>
              </a:spcAft>
              <a:buClr>
                <a:schemeClr val="dk1"/>
              </a:buClr>
              <a:buSzPct val="72072"/>
              <a:buFont typeface="Arial"/>
              <a:buNone/>
            </a:pPr>
            <a:r>
              <a:rPr b="0" i="0" lang="en" sz="900" u="none" cap="none" strike="noStrike">
                <a:solidFill>
                  <a:schemeClr val="dk1"/>
                </a:solidFill>
                <a:latin typeface="Cambria"/>
                <a:ea typeface="Cambria"/>
                <a:cs typeface="Cambria"/>
                <a:sym typeface="Cambria"/>
              </a:rPr>
              <a:t>We wanted the staff to rate matches on an average ⅔, with 3 being a perfect match and 0 the worst. The staff gave reviews on the matching so we could adjust weights to produce more accurate matches. Also, through our testing we were able to get a good rating for our website</a:t>
            </a:r>
            <a:endParaRPr/>
          </a:p>
          <a:p>
            <a:pPr indent="171450" lvl="0" marL="0" marR="0" rtl="0" algn="l">
              <a:lnSpc>
                <a:spcPct val="90000"/>
              </a:lnSpc>
              <a:spcBef>
                <a:spcPts val="0"/>
              </a:spcBef>
              <a:spcAft>
                <a:spcPts val="0"/>
              </a:spcAft>
              <a:buClr>
                <a:schemeClr val="dk1"/>
              </a:buClr>
              <a:buSzPct val="72072"/>
              <a:buFont typeface="Arial"/>
              <a:buNone/>
            </a:pPr>
            <a:r>
              <a:rPr b="0" i="0" lang="en" sz="900" u="none" cap="none" strike="noStrike">
                <a:solidFill>
                  <a:schemeClr val="dk1"/>
                </a:solidFill>
                <a:latin typeface="Cambria"/>
                <a:ea typeface="Cambria"/>
                <a:cs typeface="Cambria"/>
                <a:sym typeface="Cambria"/>
              </a:rPr>
              <a:t>The project will be continued by a new team next year, but we were able to set up a functional prototype and a strong foundation for future development</a:t>
            </a:r>
            <a:endParaRPr b="0" i="0" sz="900" u="none" cap="none" strike="noStrike">
              <a:solidFill>
                <a:schemeClr val="dk1"/>
              </a:solidFill>
              <a:latin typeface="Cambria"/>
              <a:ea typeface="Cambria"/>
              <a:cs typeface="Cambria"/>
              <a:sym typeface="Cambria"/>
            </a:endParaRPr>
          </a:p>
          <a:p>
            <a:pPr indent="171450" lvl="0" marL="0" marR="0" rtl="0" algn="l">
              <a:lnSpc>
                <a:spcPct val="90000"/>
              </a:lnSpc>
              <a:spcBef>
                <a:spcPts val="0"/>
              </a:spcBef>
              <a:spcAft>
                <a:spcPts val="0"/>
              </a:spcAft>
              <a:buClr>
                <a:schemeClr val="dk1"/>
              </a:buClr>
              <a:buSzPct val="162162"/>
              <a:buFont typeface="Arial"/>
              <a:buNone/>
            </a:pPr>
            <a:r>
              <a:t/>
            </a:r>
            <a:endParaRPr b="0" i="0" sz="400" u="none" cap="none" strike="noStrike">
              <a:solidFill>
                <a:srgbClr val="000000"/>
              </a:solidFill>
              <a:latin typeface="Arial"/>
              <a:ea typeface="Arial"/>
              <a:cs typeface="Arial"/>
              <a:sym typeface="Arial"/>
            </a:endParaRPr>
          </a:p>
        </p:txBody>
      </p:sp>
      <p:sp>
        <p:nvSpPr>
          <p:cNvPr id="134" name="Google Shape;134;p25"/>
          <p:cNvSpPr txBox="1"/>
          <p:nvPr/>
        </p:nvSpPr>
        <p:spPr>
          <a:xfrm>
            <a:off x="76999" y="769941"/>
            <a:ext cx="2274000" cy="142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10300" lIns="20600" spcFirstLastPara="1" rIns="20600" wrap="square" tIns="10300">
            <a:normAutofit fontScale="92500" lnSpcReduction="10000"/>
          </a:bodyPr>
          <a:lstStyle/>
          <a:p>
            <a:pPr indent="0" lvl="0" marL="0" marR="0" rtl="0" algn="ctr">
              <a:lnSpc>
                <a:spcPct val="90000"/>
              </a:lnSpc>
              <a:spcBef>
                <a:spcPts val="0"/>
              </a:spcBef>
              <a:spcAft>
                <a:spcPts val="0"/>
              </a:spcAft>
              <a:buClr>
                <a:schemeClr val="lt1"/>
              </a:buClr>
              <a:buSzPct val="108108"/>
              <a:buFont typeface="Arial"/>
              <a:buNone/>
            </a:pPr>
            <a:r>
              <a:rPr b="0" i="0" lang="en" sz="1100" u="none" cap="none" strike="noStrike">
                <a:solidFill>
                  <a:schemeClr val="lt1"/>
                </a:solidFill>
                <a:latin typeface="Cambria"/>
                <a:ea typeface="Cambria"/>
                <a:cs typeface="Cambria"/>
                <a:sym typeface="Cambria"/>
              </a:rPr>
              <a:t>Introduction</a:t>
            </a:r>
            <a:endParaRPr b="0" i="0" sz="1100" u="none" cap="none" strike="noStrike">
              <a:solidFill>
                <a:schemeClr val="lt1"/>
              </a:solidFill>
              <a:latin typeface="Cambria"/>
              <a:ea typeface="Cambria"/>
              <a:cs typeface="Cambria"/>
              <a:sym typeface="Cambria"/>
            </a:endParaRPr>
          </a:p>
        </p:txBody>
      </p:sp>
      <p:sp>
        <p:nvSpPr>
          <p:cNvPr id="135" name="Google Shape;135;p25"/>
          <p:cNvSpPr txBox="1"/>
          <p:nvPr/>
        </p:nvSpPr>
        <p:spPr>
          <a:xfrm>
            <a:off x="6789885" y="769941"/>
            <a:ext cx="2274000" cy="142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10300" lIns="20600" spcFirstLastPara="1" rIns="20600" wrap="square" tIns="10300">
            <a:normAutofit fontScale="92500"/>
          </a:bodyPr>
          <a:lstStyle/>
          <a:p>
            <a:pPr indent="0" lvl="0" marL="0" marR="0" rtl="0" algn="ctr">
              <a:lnSpc>
                <a:spcPct val="90000"/>
              </a:lnSpc>
              <a:spcBef>
                <a:spcPts val="0"/>
              </a:spcBef>
              <a:spcAft>
                <a:spcPts val="0"/>
              </a:spcAft>
              <a:buClr>
                <a:schemeClr val="lt1"/>
              </a:buClr>
              <a:buSzPct val="108108"/>
              <a:buFont typeface="Arial"/>
              <a:buNone/>
            </a:pPr>
            <a:r>
              <a:rPr b="0" i="0" lang="en" sz="1100" u="none" cap="none" strike="noStrike">
                <a:solidFill>
                  <a:schemeClr val="lt1"/>
                </a:solidFill>
                <a:latin typeface="Cambria"/>
                <a:ea typeface="Cambria"/>
                <a:cs typeface="Cambria"/>
                <a:sym typeface="Cambria"/>
              </a:rPr>
              <a:t>Testing</a:t>
            </a:r>
            <a:endParaRPr b="0" i="0" sz="1100" u="none" cap="none" strike="noStrike">
              <a:solidFill>
                <a:schemeClr val="lt1"/>
              </a:solidFill>
              <a:latin typeface="Cambria"/>
              <a:ea typeface="Cambria"/>
              <a:cs typeface="Cambria"/>
              <a:sym typeface="Cambria"/>
            </a:endParaRPr>
          </a:p>
        </p:txBody>
      </p:sp>
      <p:sp>
        <p:nvSpPr>
          <p:cNvPr id="136" name="Google Shape;136;p25"/>
          <p:cNvSpPr txBox="1"/>
          <p:nvPr/>
        </p:nvSpPr>
        <p:spPr>
          <a:xfrm>
            <a:off x="6789886" y="2344135"/>
            <a:ext cx="2274000" cy="142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10300" lIns="20600" spcFirstLastPara="1" rIns="20600" wrap="square" tIns="10300">
            <a:normAutofit fontScale="92500" lnSpcReduction="20000"/>
          </a:bodyPr>
          <a:lstStyle/>
          <a:p>
            <a:pPr indent="0" lvl="0" marL="0" marR="0" rtl="0" algn="ctr">
              <a:lnSpc>
                <a:spcPct val="90000"/>
              </a:lnSpc>
              <a:spcBef>
                <a:spcPts val="0"/>
              </a:spcBef>
              <a:spcAft>
                <a:spcPts val="0"/>
              </a:spcAft>
              <a:buClr>
                <a:schemeClr val="lt1"/>
              </a:buClr>
              <a:buSzPct val="108108"/>
              <a:buFont typeface="Arial"/>
              <a:buNone/>
            </a:pPr>
            <a:r>
              <a:rPr b="0" i="0" lang="en" sz="1100" u="none" cap="none" strike="noStrike">
                <a:solidFill>
                  <a:schemeClr val="lt1"/>
                </a:solidFill>
                <a:latin typeface="Cambria"/>
                <a:ea typeface="Cambria"/>
                <a:cs typeface="Cambria"/>
                <a:sym typeface="Cambria"/>
              </a:rPr>
              <a:t>Evaluations and Conclusions</a:t>
            </a:r>
            <a:endParaRPr b="0" i="0" sz="1100" u="none" cap="none" strike="noStrike">
              <a:solidFill>
                <a:schemeClr val="lt1"/>
              </a:solidFill>
              <a:latin typeface="Cambria"/>
              <a:ea typeface="Cambria"/>
              <a:cs typeface="Cambria"/>
              <a:sym typeface="Cambria"/>
            </a:endParaRPr>
          </a:p>
        </p:txBody>
      </p:sp>
      <p:sp>
        <p:nvSpPr>
          <p:cNvPr id="137" name="Google Shape;137;p25"/>
          <p:cNvSpPr txBox="1"/>
          <p:nvPr/>
        </p:nvSpPr>
        <p:spPr>
          <a:xfrm>
            <a:off x="6790998" y="909606"/>
            <a:ext cx="2272700" cy="1429442"/>
          </a:xfrm>
          <a:prstGeom prst="rect">
            <a:avLst/>
          </a:prstGeom>
          <a:noFill/>
          <a:ln cap="flat" cmpd="sng" w="9525">
            <a:solidFill>
              <a:srgbClr val="002060"/>
            </a:solidFill>
            <a:prstDash val="solid"/>
            <a:round/>
            <a:headEnd len="sm" w="sm" type="none"/>
            <a:tailEnd len="sm" w="sm" type="none"/>
          </a:ln>
        </p:spPr>
        <p:txBody>
          <a:bodyPr anchorCtr="0" anchor="t" bIns="10300" lIns="91425" spcFirstLastPara="1" rIns="91425" wrap="square" tIns="10300">
            <a:noAutofit/>
          </a:bodyPr>
          <a:lstStyle/>
          <a:p>
            <a:pPr indent="-58738" lvl="0" marL="58738" marR="0" rtl="0" algn="l">
              <a:lnSpc>
                <a:spcPct val="100000"/>
              </a:lnSpc>
              <a:spcBef>
                <a:spcPts val="0"/>
              </a:spcBef>
              <a:spcAft>
                <a:spcPts val="0"/>
              </a:spcAft>
              <a:buClr>
                <a:srgbClr val="000000"/>
              </a:buClr>
              <a:buSzPts val="750"/>
              <a:buFont typeface="Arial"/>
              <a:buChar char="•"/>
            </a:pPr>
            <a:r>
              <a:rPr b="1" i="0" lang="en" sz="750" u="none" cap="none" strike="noStrike">
                <a:solidFill>
                  <a:srgbClr val="000000"/>
                </a:solidFill>
                <a:latin typeface="Cambria"/>
                <a:ea typeface="Cambria"/>
                <a:cs typeface="Cambria"/>
                <a:sym typeface="Cambria"/>
              </a:rPr>
              <a:t>Unit testing:</a:t>
            </a:r>
            <a:r>
              <a:rPr b="0" i="0" lang="en" sz="750" u="none" cap="none" strike="noStrike">
                <a:solidFill>
                  <a:srgbClr val="000000"/>
                </a:solidFill>
                <a:latin typeface="Cambria"/>
                <a:ea typeface="Cambria"/>
                <a:cs typeface="Cambria"/>
                <a:sym typeface="Cambria"/>
              </a:rPr>
              <a:t>  CRUD operations function without error, the web application can access and manage the database successfully.</a:t>
            </a:r>
            <a:endParaRPr/>
          </a:p>
          <a:p>
            <a:pPr indent="-58738" lvl="0" marL="58738" marR="0" rtl="0" algn="l">
              <a:lnSpc>
                <a:spcPct val="100000"/>
              </a:lnSpc>
              <a:spcBef>
                <a:spcPts val="0"/>
              </a:spcBef>
              <a:spcAft>
                <a:spcPts val="0"/>
              </a:spcAft>
              <a:buClr>
                <a:srgbClr val="000000"/>
              </a:buClr>
              <a:buSzPts val="750"/>
              <a:buFont typeface="Arial"/>
              <a:buChar char="•"/>
            </a:pPr>
            <a:r>
              <a:rPr b="1" i="0" lang="en" sz="750" u="none" cap="none" strike="noStrike">
                <a:solidFill>
                  <a:srgbClr val="000000"/>
                </a:solidFill>
                <a:latin typeface="Cambria"/>
                <a:ea typeface="Cambria"/>
                <a:cs typeface="Cambria"/>
                <a:sym typeface="Cambria"/>
              </a:rPr>
              <a:t>User testing:</a:t>
            </a:r>
            <a:r>
              <a:rPr b="0" i="0" lang="en" sz="750" u="none" cap="none" strike="noStrike">
                <a:solidFill>
                  <a:srgbClr val="000000"/>
                </a:solidFill>
                <a:latin typeface="Cambria"/>
                <a:ea typeface="Cambria"/>
                <a:cs typeface="Cambria"/>
                <a:sym typeface="Cambria"/>
              </a:rPr>
              <a:t> 10 UNH students were asked to rate the usability of our web application from 1-10. The average of those answers was 8.6/10</a:t>
            </a:r>
            <a:endParaRPr/>
          </a:p>
          <a:p>
            <a:pPr indent="-58738" lvl="0" marL="58738" marR="0" rtl="0" algn="l">
              <a:lnSpc>
                <a:spcPct val="100000"/>
              </a:lnSpc>
              <a:spcBef>
                <a:spcPts val="0"/>
              </a:spcBef>
              <a:spcAft>
                <a:spcPts val="0"/>
              </a:spcAft>
              <a:buClr>
                <a:srgbClr val="000000"/>
              </a:buClr>
              <a:buSzPts val="750"/>
              <a:buFont typeface="Arial"/>
              <a:buChar char="•"/>
            </a:pPr>
            <a:r>
              <a:rPr b="1" i="0" lang="en" sz="750" u="none" cap="none" strike="noStrike">
                <a:solidFill>
                  <a:srgbClr val="000000"/>
                </a:solidFill>
                <a:latin typeface="Cambria"/>
                <a:ea typeface="Cambria"/>
                <a:cs typeface="Cambria"/>
                <a:sym typeface="Cambria"/>
              </a:rPr>
              <a:t>System testing:</a:t>
            </a:r>
            <a:r>
              <a:rPr b="0" i="0" lang="en" sz="750" u="none" cap="none" strike="noStrike">
                <a:solidFill>
                  <a:srgbClr val="000000"/>
                </a:solidFill>
                <a:latin typeface="Cambria"/>
                <a:ea typeface="Cambria"/>
                <a:cs typeface="Cambria"/>
                <a:sym typeface="Cambria"/>
              </a:rPr>
              <a:t> Navigation, authorization, and authentication all run smoothly together.</a:t>
            </a:r>
            <a:endParaRPr/>
          </a:p>
          <a:p>
            <a:pPr indent="-58738" lvl="0" marL="58738" marR="0" rtl="0" algn="l">
              <a:lnSpc>
                <a:spcPct val="100000"/>
              </a:lnSpc>
              <a:spcBef>
                <a:spcPts val="0"/>
              </a:spcBef>
              <a:spcAft>
                <a:spcPts val="0"/>
              </a:spcAft>
              <a:buClr>
                <a:srgbClr val="000000"/>
              </a:buClr>
              <a:buSzPts val="750"/>
              <a:buFont typeface="Arial"/>
              <a:buChar char="•"/>
            </a:pPr>
            <a:r>
              <a:rPr b="1" i="0" lang="en" sz="750" u="none" cap="none" strike="noStrike">
                <a:solidFill>
                  <a:srgbClr val="000000"/>
                </a:solidFill>
                <a:latin typeface="Cambria"/>
                <a:ea typeface="Cambria"/>
                <a:cs typeface="Cambria"/>
                <a:sym typeface="Cambria"/>
              </a:rPr>
              <a:t>Integration testing: </a:t>
            </a:r>
            <a:r>
              <a:rPr b="0" i="0" lang="en" sz="750" u="none" cap="none" strike="noStrike">
                <a:solidFill>
                  <a:srgbClr val="000000"/>
                </a:solidFill>
                <a:latin typeface="Cambria"/>
                <a:ea typeface="Cambria"/>
                <a:cs typeface="Cambria"/>
                <a:sym typeface="Cambria"/>
              </a:rPr>
              <a:t>Our web application successfully interacts with the database through our middleware Node.js and can retrieve data from the database the same way.</a:t>
            </a:r>
            <a:endParaRPr b="0" i="0" sz="750" u="none" cap="none" strike="noStrike">
              <a:solidFill>
                <a:schemeClr val="dk1"/>
              </a:solidFill>
              <a:latin typeface="Cambria"/>
              <a:ea typeface="Cambria"/>
              <a:cs typeface="Cambria"/>
              <a:sym typeface="Cambria"/>
            </a:endParaRPr>
          </a:p>
        </p:txBody>
      </p:sp>
      <p:pic>
        <p:nvPicPr>
          <p:cNvPr id="138" name="Google Shape;138;p25"/>
          <p:cNvPicPr preferRelativeResize="0"/>
          <p:nvPr/>
        </p:nvPicPr>
        <p:blipFill rotWithShape="1">
          <a:blip r:embed="rId3">
            <a:alphaModFix/>
          </a:blip>
          <a:srcRect b="0" l="0" r="0" t="0"/>
          <a:stretch/>
        </p:blipFill>
        <p:spPr>
          <a:xfrm>
            <a:off x="658483" y="181161"/>
            <a:ext cx="421318" cy="493019"/>
          </a:xfrm>
          <a:prstGeom prst="rect">
            <a:avLst/>
          </a:prstGeom>
          <a:noFill/>
          <a:ln>
            <a:noFill/>
          </a:ln>
        </p:spPr>
      </p:pic>
      <p:sp>
        <p:nvSpPr>
          <p:cNvPr id="139" name="Google Shape;139;p25"/>
          <p:cNvSpPr txBox="1"/>
          <p:nvPr/>
        </p:nvSpPr>
        <p:spPr>
          <a:xfrm>
            <a:off x="77000" y="2296847"/>
            <a:ext cx="2279148" cy="1645574"/>
          </a:xfrm>
          <a:prstGeom prst="rect">
            <a:avLst/>
          </a:prstGeom>
          <a:noFill/>
          <a:ln cap="flat" cmpd="sng" w="9525">
            <a:solidFill>
              <a:srgbClr val="002060"/>
            </a:solidFill>
            <a:prstDash val="solid"/>
            <a:round/>
            <a:headEnd len="sm" w="sm" type="none"/>
            <a:tailEnd len="sm" w="sm" type="none"/>
          </a:ln>
        </p:spPr>
        <p:txBody>
          <a:bodyPr anchorCtr="0" anchor="t" bIns="10300" lIns="20600" spcFirstLastPara="1" rIns="91425" wrap="square" tIns="10300">
            <a:normAutofit fontScale="25000" lnSpcReduction="20000"/>
          </a:bodyPr>
          <a:lstStyle/>
          <a:p>
            <a:pPr indent="-171450" lvl="0" marL="230188" marR="0" rtl="0" algn="just">
              <a:lnSpc>
                <a:spcPct val="114999"/>
              </a:lnSpc>
              <a:spcBef>
                <a:spcPts val="0"/>
              </a:spcBef>
              <a:spcAft>
                <a:spcPts val="0"/>
              </a:spcAft>
              <a:buNone/>
            </a:pPr>
            <a:r>
              <a:rPr b="1" i="0" lang="en" sz="3000" u="none" cap="none" strike="noStrike">
                <a:solidFill>
                  <a:schemeClr val="dk1"/>
                </a:solidFill>
                <a:latin typeface="Cambria"/>
                <a:ea typeface="Cambria"/>
                <a:cs typeface="Cambria"/>
                <a:sym typeface="Cambria"/>
              </a:rPr>
              <a:t>Functional Requirements:</a:t>
            </a:r>
            <a:endParaRPr b="0" i="0" sz="3000" u="none" cap="none" strike="noStrike">
              <a:solidFill>
                <a:schemeClr val="dk1"/>
              </a:solidFill>
              <a:latin typeface="Cambria"/>
              <a:ea typeface="Cambria"/>
              <a:cs typeface="Cambria"/>
              <a:sym typeface="Cambria"/>
            </a:endParaRPr>
          </a:p>
          <a:p>
            <a:pPr indent="-111125" lvl="0" marL="230188" marR="0" rtl="0" algn="just">
              <a:lnSpc>
                <a:spcPct val="114999"/>
              </a:lnSpc>
              <a:spcBef>
                <a:spcPts val="0"/>
              </a:spcBef>
              <a:spcAft>
                <a:spcPts val="0"/>
              </a:spcAft>
              <a:buClr>
                <a:srgbClr val="000000"/>
              </a:buClr>
              <a:buSzPct val="100000"/>
              <a:buFont typeface="Cambria"/>
              <a:buChar char="●"/>
            </a:pPr>
            <a:r>
              <a:rPr b="0" i="0" lang="en" sz="3000" u="none" cap="none" strike="noStrike">
                <a:solidFill>
                  <a:schemeClr val="dk1"/>
                </a:solidFill>
                <a:latin typeface="Cambria"/>
                <a:ea typeface="Cambria"/>
                <a:cs typeface="Cambria"/>
                <a:sym typeface="Cambria"/>
              </a:rPr>
              <a:t>Maximizes the number of residents matched with their most preferred roommate</a:t>
            </a:r>
            <a:endParaRPr b="0" i="0" sz="3000" u="none" cap="none" strike="noStrike">
              <a:solidFill>
                <a:schemeClr val="dk1"/>
              </a:solidFill>
              <a:latin typeface="Cambria"/>
              <a:ea typeface="Cambria"/>
              <a:cs typeface="Cambria"/>
              <a:sym typeface="Cambria"/>
            </a:endParaRPr>
          </a:p>
          <a:p>
            <a:pPr indent="-111125" lvl="0" marL="230188" marR="0" rtl="0" algn="just">
              <a:lnSpc>
                <a:spcPct val="114999"/>
              </a:lnSpc>
              <a:spcBef>
                <a:spcPts val="0"/>
              </a:spcBef>
              <a:spcAft>
                <a:spcPts val="0"/>
              </a:spcAft>
              <a:buClr>
                <a:srgbClr val="000000"/>
              </a:buClr>
              <a:buSzPct val="100000"/>
              <a:buFont typeface="Cambria"/>
              <a:buChar char="●"/>
            </a:pPr>
            <a:r>
              <a:rPr b="0" i="0" lang="en" sz="3000" u="none" cap="none" strike="noStrike">
                <a:solidFill>
                  <a:schemeClr val="dk1"/>
                </a:solidFill>
                <a:latin typeface="Cambria"/>
                <a:ea typeface="Cambria"/>
                <a:cs typeface="Cambria"/>
                <a:sym typeface="Cambria"/>
              </a:rPr>
              <a:t>Staff can view roommate matches and analyze survey results. </a:t>
            </a:r>
            <a:endParaRPr/>
          </a:p>
          <a:p>
            <a:pPr indent="-111125" lvl="0" marL="230188" marR="0" rtl="0" algn="just">
              <a:lnSpc>
                <a:spcPct val="114999"/>
              </a:lnSpc>
              <a:spcBef>
                <a:spcPts val="0"/>
              </a:spcBef>
              <a:spcAft>
                <a:spcPts val="0"/>
              </a:spcAft>
              <a:buClr>
                <a:srgbClr val="000000"/>
              </a:buClr>
              <a:buSzPct val="100000"/>
              <a:buFont typeface="Cambria"/>
              <a:buChar char="●"/>
            </a:pPr>
            <a:r>
              <a:rPr b="0" i="0" lang="en" sz="3000" u="none" cap="none" strike="noStrike">
                <a:solidFill>
                  <a:schemeClr val="dk1"/>
                </a:solidFill>
                <a:latin typeface="Cambria"/>
                <a:ea typeface="Cambria"/>
                <a:cs typeface="Cambria"/>
                <a:sym typeface="Cambria"/>
              </a:rPr>
              <a:t>Residents can only complete the survey.</a:t>
            </a:r>
            <a:endParaRPr b="0" i="0" sz="3000" u="none" cap="none" strike="noStrike">
              <a:solidFill>
                <a:schemeClr val="dk1"/>
              </a:solidFill>
              <a:latin typeface="Cambria"/>
              <a:ea typeface="Cambria"/>
              <a:cs typeface="Cambria"/>
              <a:sym typeface="Cambria"/>
            </a:endParaRPr>
          </a:p>
          <a:p>
            <a:pPr indent="-111125" lvl="0" marL="230188" marR="0" rtl="0" algn="just">
              <a:lnSpc>
                <a:spcPct val="114999"/>
              </a:lnSpc>
              <a:spcBef>
                <a:spcPts val="0"/>
              </a:spcBef>
              <a:spcAft>
                <a:spcPts val="0"/>
              </a:spcAft>
              <a:buClr>
                <a:srgbClr val="000000"/>
              </a:buClr>
              <a:buSzPct val="100000"/>
              <a:buFont typeface="Cambria"/>
              <a:buChar char="●"/>
            </a:pPr>
            <a:r>
              <a:rPr b="0" i="0" lang="en" sz="3000" u="none" cap="none" strike="noStrike">
                <a:solidFill>
                  <a:schemeClr val="dk1"/>
                </a:solidFill>
                <a:latin typeface="Cambria"/>
                <a:ea typeface="Cambria"/>
                <a:cs typeface="Cambria"/>
                <a:sym typeface="Cambria"/>
              </a:rPr>
              <a:t>Algorithm and platform are designed to be dynamic and allow staff to add new survey questions directly through the web app. </a:t>
            </a:r>
            <a:endParaRPr b="0" i="0" sz="3000" u="none" cap="none" strike="noStrike">
              <a:solidFill>
                <a:schemeClr val="dk1"/>
              </a:solidFill>
              <a:latin typeface="Cambria"/>
              <a:ea typeface="Cambria"/>
              <a:cs typeface="Cambria"/>
              <a:sym typeface="Cambria"/>
            </a:endParaRPr>
          </a:p>
          <a:p>
            <a:pPr indent="-111125" lvl="0" marL="230188" marR="0" rtl="0" algn="just">
              <a:lnSpc>
                <a:spcPct val="114999"/>
              </a:lnSpc>
              <a:spcBef>
                <a:spcPts val="0"/>
              </a:spcBef>
              <a:spcAft>
                <a:spcPts val="0"/>
              </a:spcAft>
              <a:buClr>
                <a:srgbClr val="000000"/>
              </a:buClr>
              <a:buSzPct val="100000"/>
              <a:buFont typeface="Cambria"/>
              <a:buChar char="●"/>
            </a:pPr>
            <a:r>
              <a:rPr b="0" i="0" lang="en" sz="3000" u="none" cap="none" strike="noStrike">
                <a:solidFill>
                  <a:schemeClr val="dk1"/>
                </a:solidFill>
                <a:latin typeface="Cambria"/>
                <a:ea typeface="Cambria"/>
                <a:cs typeface="Cambria"/>
                <a:sym typeface="Cambria"/>
              </a:rPr>
              <a:t>Information has to be stored in database</a:t>
            </a:r>
            <a:endParaRPr b="0" i="0" sz="3000" u="none" cap="none" strike="noStrike">
              <a:solidFill>
                <a:schemeClr val="dk1"/>
              </a:solidFill>
              <a:latin typeface="Cambria"/>
              <a:ea typeface="Cambria"/>
              <a:cs typeface="Cambria"/>
              <a:sym typeface="Cambria"/>
            </a:endParaRPr>
          </a:p>
          <a:p>
            <a:pPr indent="-171450" lvl="0" marL="230188" marR="0" rtl="0" algn="just">
              <a:lnSpc>
                <a:spcPct val="114999"/>
              </a:lnSpc>
              <a:spcBef>
                <a:spcPts val="0"/>
              </a:spcBef>
              <a:spcAft>
                <a:spcPts val="0"/>
              </a:spcAft>
              <a:buNone/>
            </a:pPr>
            <a:r>
              <a:rPr b="1" i="0" lang="en" sz="3000" u="none" cap="none" strike="noStrike">
                <a:solidFill>
                  <a:schemeClr val="dk1"/>
                </a:solidFill>
                <a:latin typeface="Cambria"/>
                <a:ea typeface="Cambria"/>
                <a:cs typeface="Cambria"/>
                <a:sym typeface="Cambria"/>
              </a:rPr>
              <a:t>Non-Functional Requirements:</a:t>
            </a:r>
            <a:endParaRPr b="0" i="0" sz="3000" u="none" cap="none" strike="noStrike">
              <a:solidFill>
                <a:schemeClr val="dk1"/>
              </a:solidFill>
              <a:latin typeface="Cambria"/>
              <a:ea typeface="Cambria"/>
              <a:cs typeface="Cambria"/>
              <a:sym typeface="Cambria"/>
            </a:endParaRPr>
          </a:p>
          <a:p>
            <a:pPr indent="-111125" lvl="0" marL="230188" marR="0" rtl="0" algn="just">
              <a:lnSpc>
                <a:spcPct val="114999"/>
              </a:lnSpc>
              <a:spcBef>
                <a:spcPts val="0"/>
              </a:spcBef>
              <a:spcAft>
                <a:spcPts val="0"/>
              </a:spcAft>
              <a:buClr>
                <a:srgbClr val="000000"/>
              </a:buClr>
              <a:buSzPct val="100000"/>
              <a:buFont typeface="Cambria"/>
              <a:buChar char="●"/>
            </a:pPr>
            <a:r>
              <a:rPr b="0" i="0" lang="en" sz="3000" u="none" cap="none" strike="noStrike">
                <a:solidFill>
                  <a:schemeClr val="dk1"/>
                </a:solidFill>
                <a:latin typeface="Cambria"/>
                <a:ea typeface="Cambria"/>
                <a:cs typeface="Cambria"/>
                <a:sym typeface="Cambria"/>
              </a:rPr>
              <a:t>Easy to use for both the staff and residents.</a:t>
            </a:r>
            <a:endParaRPr/>
          </a:p>
          <a:p>
            <a:pPr indent="-111125" lvl="0" marL="230188" marR="0" rtl="0" algn="just">
              <a:lnSpc>
                <a:spcPct val="114999"/>
              </a:lnSpc>
              <a:spcBef>
                <a:spcPts val="0"/>
              </a:spcBef>
              <a:spcAft>
                <a:spcPts val="0"/>
              </a:spcAft>
              <a:buClr>
                <a:srgbClr val="000000"/>
              </a:buClr>
              <a:buSzPct val="100000"/>
              <a:buFont typeface="Cambria"/>
              <a:buChar char="●"/>
            </a:pPr>
            <a:r>
              <a:rPr b="0" i="0" lang="en" sz="3000" u="none" cap="none" strike="noStrike">
                <a:solidFill>
                  <a:schemeClr val="dk1"/>
                </a:solidFill>
                <a:latin typeface="Cambria"/>
                <a:ea typeface="Cambria"/>
                <a:cs typeface="Cambria"/>
                <a:sym typeface="Cambria"/>
              </a:rPr>
              <a:t>Easily readable for survey takers.</a:t>
            </a:r>
            <a:endParaRPr/>
          </a:p>
          <a:p>
            <a:pPr indent="-111125" lvl="0" marL="230188" marR="0" rtl="0" algn="just">
              <a:lnSpc>
                <a:spcPct val="114999"/>
              </a:lnSpc>
              <a:spcBef>
                <a:spcPts val="0"/>
              </a:spcBef>
              <a:spcAft>
                <a:spcPts val="0"/>
              </a:spcAft>
              <a:buClr>
                <a:srgbClr val="000000"/>
              </a:buClr>
              <a:buSzPct val="100000"/>
              <a:buFont typeface="Cambria"/>
              <a:buChar char="●"/>
            </a:pPr>
            <a:r>
              <a:rPr b="0" i="0" lang="en" sz="3000" u="none" cap="none" strike="noStrike">
                <a:solidFill>
                  <a:schemeClr val="dk1"/>
                </a:solidFill>
                <a:latin typeface="Cambria"/>
                <a:ea typeface="Cambria"/>
                <a:cs typeface="Cambria"/>
                <a:sym typeface="Cambria"/>
              </a:rPr>
              <a:t>Secure data to avoid HIPPA violations.</a:t>
            </a:r>
            <a:endParaRPr b="0" i="0" sz="30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38100" lvl="0" marL="7620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600" u="none" cap="none" strike="noStrike">
              <a:solidFill>
                <a:schemeClr val="dk1"/>
              </a:solidFill>
              <a:latin typeface="Cambria"/>
              <a:ea typeface="Cambria"/>
              <a:cs typeface="Cambria"/>
              <a:sym typeface="Cambria"/>
            </a:endParaRPr>
          </a:p>
        </p:txBody>
      </p:sp>
      <p:sp>
        <p:nvSpPr>
          <p:cNvPr id="140" name="Google Shape;140;p25"/>
          <p:cNvSpPr txBox="1"/>
          <p:nvPr/>
        </p:nvSpPr>
        <p:spPr>
          <a:xfrm>
            <a:off x="6789698" y="4451679"/>
            <a:ext cx="2274000" cy="521196"/>
          </a:xfrm>
          <a:prstGeom prst="rect">
            <a:avLst/>
          </a:prstGeom>
          <a:noFill/>
          <a:ln cap="flat" cmpd="sng" w="9525">
            <a:solidFill>
              <a:srgbClr val="002060"/>
            </a:solidFill>
            <a:prstDash val="solid"/>
            <a:round/>
            <a:headEnd len="sm" w="sm" type="none"/>
            <a:tailEnd len="sm" w="sm" type="none"/>
          </a:ln>
        </p:spPr>
        <p:txBody>
          <a:bodyPr anchorCtr="0" anchor="t" bIns="10300" lIns="91425" spcFirstLastPara="1" rIns="91425" wrap="square" tIns="10300">
            <a:normAutofit/>
          </a:bodyPr>
          <a:lstStyle/>
          <a:p>
            <a:pPr indent="0" lvl="0" marL="0" marR="0" rtl="0" algn="l">
              <a:lnSpc>
                <a:spcPct val="70000"/>
              </a:lnSpc>
              <a:spcBef>
                <a:spcPts val="0"/>
              </a:spcBef>
              <a:spcAft>
                <a:spcPts val="0"/>
              </a:spcAft>
              <a:buClr>
                <a:schemeClr val="dk1"/>
              </a:buClr>
              <a:buSzPts val="600"/>
              <a:buFont typeface="Arial"/>
              <a:buNone/>
            </a:pPr>
            <a:r>
              <a:t/>
            </a:r>
            <a:endParaRPr b="0" i="0" sz="800" u="none" cap="none" strike="noStrike">
              <a:solidFill>
                <a:schemeClr val="dk1"/>
              </a:solidFill>
              <a:latin typeface="Cambria"/>
              <a:ea typeface="Cambria"/>
              <a:cs typeface="Cambria"/>
              <a:sym typeface="Cambria"/>
            </a:endParaRPr>
          </a:p>
          <a:p>
            <a:pPr indent="0" lvl="0" marL="0" marR="0" rtl="0" algn="l">
              <a:lnSpc>
                <a:spcPct val="70000"/>
              </a:lnSpc>
              <a:spcBef>
                <a:spcPts val="0"/>
              </a:spcBef>
              <a:spcAft>
                <a:spcPts val="0"/>
              </a:spcAft>
              <a:buClr>
                <a:schemeClr val="dk1"/>
              </a:buClr>
              <a:buSzPts val="600"/>
              <a:buFont typeface="Arial"/>
              <a:buNone/>
            </a:pPr>
            <a:r>
              <a:rPr b="0" i="0" lang="en" sz="800" u="none" cap="none" strike="noStrike">
                <a:solidFill>
                  <a:schemeClr val="dk1"/>
                </a:solidFill>
                <a:latin typeface="Cambria"/>
                <a:ea typeface="Cambria"/>
                <a:cs typeface="Cambria"/>
                <a:sym typeface="Cambria"/>
              </a:rPr>
              <a:t>Thank you to our sponsors Marguerite Corvini and Nagaraj Bukkapatnam for supporting us during this project.</a:t>
            </a:r>
            <a:endParaRPr b="0" i="0" sz="800" u="none" cap="none" strike="noStrike">
              <a:solidFill>
                <a:schemeClr val="dk1"/>
              </a:solidFill>
              <a:latin typeface="Cambria"/>
              <a:ea typeface="Cambria"/>
              <a:cs typeface="Cambria"/>
              <a:sym typeface="Cambria"/>
            </a:endParaRPr>
          </a:p>
        </p:txBody>
      </p:sp>
      <p:sp>
        <p:nvSpPr>
          <p:cNvPr id="141" name="Google Shape;141;p25"/>
          <p:cNvSpPr txBox="1"/>
          <p:nvPr/>
        </p:nvSpPr>
        <p:spPr>
          <a:xfrm>
            <a:off x="2349145" y="3586444"/>
            <a:ext cx="4433932" cy="1381306"/>
          </a:xfrm>
          <a:prstGeom prst="rect">
            <a:avLst/>
          </a:prstGeom>
          <a:noFill/>
          <a:ln cap="flat" cmpd="sng" w="9525">
            <a:solidFill>
              <a:srgbClr val="002060"/>
            </a:solidFill>
            <a:prstDash val="solid"/>
            <a:round/>
            <a:headEnd len="sm" w="sm" type="none"/>
            <a:tailEnd len="sm" w="sm" type="none"/>
          </a:ln>
        </p:spPr>
        <p:txBody>
          <a:bodyPr anchorCtr="0" anchor="ctr" bIns="9150" lIns="18325" spcFirstLastPara="1" rIns="18325" wrap="square" tIns="9150">
            <a:normAutofit/>
          </a:bodyPr>
          <a:lstStyle/>
          <a:p>
            <a:pPr indent="0" lvl="0" marL="0" marR="0" rtl="0" algn="ctr">
              <a:lnSpc>
                <a:spcPct val="90000"/>
              </a:lnSpc>
              <a:spcBef>
                <a:spcPts val="0"/>
              </a:spcBef>
              <a:spcAft>
                <a:spcPts val="0"/>
              </a:spcAft>
              <a:buClr>
                <a:srgbClr val="000000"/>
              </a:buClr>
              <a:buSzPts val="600"/>
              <a:buFont typeface="Arial"/>
              <a:buNone/>
            </a:pPr>
            <a:r>
              <a:t/>
            </a:r>
            <a:endParaRPr b="0" i="0" sz="600" u="none" cap="none" strike="noStrike">
              <a:solidFill>
                <a:srgbClr val="000000"/>
              </a:solidFill>
              <a:latin typeface="Cambria"/>
              <a:ea typeface="Cambria"/>
              <a:cs typeface="Cambria"/>
              <a:sym typeface="Cambria"/>
            </a:endParaRPr>
          </a:p>
        </p:txBody>
      </p:sp>
      <p:cxnSp>
        <p:nvCxnSpPr>
          <p:cNvPr id="142" name="Google Shape;142;p25"/>
          <p:cNvCxnSpPr/>
          <p:nvPr/>
        </p:nvCxnSpPr>
        <p:spPr>
          <a:xfrm flipH="1">
            <a:off x="4569374" y="3707219"/>
            <a:ext cx="1500" cy="1129200"/>
          </a:xfrm>
          <a:prstGeom prst="straightConnector1">
            <a:avLst/>
          </a:prstGeom>
          <a:noFill/>
          <a:ln cap="flat" cmpd="sng" w="12700">
            <a:solidFill>
              <a:srgbClr val="BFBFBF"/>
            </a:solidFill>
            <a:prstDash val="solid"/>
            <a:miter lim="800000"/>
            <a:headEnd len="sm" w="sm" type="none"/>
            <a:tailEnd len="sm" w="sm" type="none"/>
          </a:ln>
        </p:spPr>
      </p:cxnSp>
      <p:sp>
        <p:nvSpPr>
          <p:cNvPr id="143" name="Google Shape;143;p25"/>
          <p:cNvSpPr txBox="1"/>
          <p:nvPr/>
        </p:nvSpPr>
        <p:spPr>
          <a:xfrm>
            <a:off x="4645564" y="4973175"/>
            <a:ext cx="1752600" cy="95400"/>
          </a:xfrm>
          <a:prstGeom prst="rect">
            <a:avLst/>
          </a:prstGeom>
          <a:noFill/>
          <a:ln>
            <a:noFill/>
          </a:ln>
        </p:spPr>
        <p:txBody>
          <a:bodyPr anchorCtr="0" anchor="t" bIns="9150" lIns="18325" spcFirstLastPara="1" rIns="18325" wrap="square" tIns="9150">
            <a:spAutoFit/>
          </a:bodyPr>
          <a:lstStyle/>
          <a:p>
            <a:pPr indent="0" lvl="0" marL="0" marR="0" rtl="0" algn="l">
              <a:lnSpc>
                <a:spcPct val="100000"/>
              </a:lnSpc>
              <a:spcBef>
                <a:spcPts val="0"/>
              </a:spcBef>
              <a:spcAft>
                <a:spcPts val="0"/>
              </a:spcAft>
              <a:buClr>
                <a:srgbClr val="000000"/>
              </a:buClr>
              <a:buSzPts val="500"/>
              <a:buFont typeface="Arial"/>
              <a:buNone/>
            </a:pPr>
            <a:r>
              <a:rPr b="0" i="0" lang="en" sz="500" u="none" cap="none" strike="noStrike">
                <a:solidFill>
                  <a:srgbClr val="000000"/>
                </a:solidFill>
                <a:latin typeface="Cambria"/>
                <a:ea typeface="Cambria"/>
                <a:cs typeface="Cambria"/>
                <a:sym typeface="Cambria"/>
              </a:rPr>
              <a:t>Fig. 2: Staff dashboard on web app</a:t>
            </a:r>
            <a:endParaRPr b="0" i="0" sz="400" u="none" cap="none" strike="noStrike">
              <a:solidFill>
                <a:srgbClr val="000000"/>
              </a:solidFill>
              <a:latin typeface="Arial"/>
              <a:ea typeface="Arial"/>
              <a:cs typeface="Arial"/>
              <a:sym typeface="Arial"/>
            </a:endParaRPr>
          </a:p>
        </p:txBody>
      </p:sp>
      <p:sp>
        <p:nvSpPr>
          <p:cNvPr id="144" name="Google Shape;144;p25"/>
          <p:cNvSpPr txBox="1"/>
          <p:nvPr/>
        </p:nvSpPr>
        <p:spPr>
          <a:xfrm>
            <a:off x="2411713" y="4959150"/>
            <a:ext cx="1769100" cy="95400"/>
          </a:xfrm>
          <a:prstGeom prst="rect">
            <a:avLst/>
          </a:prstGeom>
          <a:noFill/>
          <a:ln>
            <a:noFill/>
          </a:ln>
        </p:spPr>
        <p:txBody>
          <a:bodyPr anchorCtr="0" anchor="t" bIns="9150" lIns="18325" spcFirstLastPara="1" rIns="18325" wrap="square" tIns="9150">
            <a:spAutoFit/>
          </a:bodyPr>
          <a:lstStyle/>
          <a:p>
            <a:pPr indent="0" lvl="0" marL="0" marR="0" rtl="0" algn="l">
              <a:lnSpc>
                <a:spcPct val="100000"/>
              </a:lnSpc>
              <a:spcBef>
                <a:spcPts val="0"/>
              </a:spcBef>
              <a:spcAft>
                <a:spcPts val="0"/>
              </a:spcAft>
              <a:buClr>
                <a:srgbClr val="000000"/>
              </a:buClr>
              <a:buSzPts val="500"/>
              <a:buFont typeface="Arial"/>
              <a:buNone/>
            </a:pPr>
            <a:r>
              <a:rPr b="0" i="0" lang="en" sz="500" u="none" cap="none" strike="noStrike">
                <a:solidFill>
                  <a:srgbClr val="000000"/>
                </a:solidFill>
                <a:latin typeface="Cambria"/>
                <a:ea typeface="Cambria"/>
                <a:cs typeface="Cambria"/>
                <a:sym typeface="Cambria"/>
              </a:rPr>
              <a:t>Fig 1: Resident survey</a:t>
            </a:r>
            <a:endParaRPr b="0" i="0" sz="400" u="none" cap="none" strike="noStrike">
              <a:solidFill>
                <a:srgbClr val="000000"/>
              </a:solidFill>
              <a:latin typeface="Arial"/>
              <a:ea typeface="Arial"/>
              <a:cs typeface="Arial"/>
              <a:sym typeface="Arial"/>
            </a:endParaRPr>
          </a:p>
        </p:txBody>
      </p:sp>
      <p:pic>
        <p:nvPicPr>
          <p:cNvPr id="145" name="Google Shape;145;p25"/>
          <p:cNvPicPr preferRelativeResize="0"/>
          <p:nvPr/>
        </p:nvPicPr>
        <p:blipFill rotWithShape="1">
          <a:blip r:embed="rId4">
            <a:alphaModFix/>
          </a:blip>
          <a:srcRect b="0" l="14654" r="14548" t="11668"/>
          <a:stretch/>
        </p:blipFill>
        <p:spPr>
          <a:xfrm>
            <a:off x="2450550" y="3737375"/>
            <a:ext cx="2073826" cy="983226"/>
          </a:xfrm>
          <a:prstGeom prst="rect">
            <a:avLst/>
          </a:prstGeom>
          <a:noFill/>
          <a:ln>
            <a:noFill/>
          </a:ln>
        </p:spPr>
      </p:pic>
      <p:sp>
        <p:nvSpPr>
          <p:cNvPr id="146" name="Google Shape;146;p25"/>
          <p:cNvSpPr txBox="1"/>
          <p:nvPr/>
        </p:nvSpPr>
        <p:spPr>
          <a:xfrm>
            <a:off x="2350999" y="2316650"/>
            <a:ext cx="4432077" cy="1257523"/>
          </a:xfrm>
          <a:prstGeom prst="rect">
            <a:avLst/>
          </a:prstGeom>
          <a:noFill/>
          <a:ln cap="flat" cmpd="sng" w="9525">
            <a:solidFill>
              <a:srgbClr val="002060"/>
            </a:solidFill>
            <a:prstDash val="solid"/>
            <a:round/>
            <a:headEnd len="sm" w="sm" type="none"/>
            <a:tailEnd len="sm" w="sm" type="none"/>
          </a:ln>
        </p:spPr>
        <p:txBody>
          <a:bodyPr anchorCtr="0" anchor="t" bIns="9150" lIns="18325" spcFirstLastPara="1" rIns="91425" wrap="square" tIns="9150">
            <a:normAutofit fontScale="25000" lnSpcReduction="20000"/>
          </a:bodyPr>
          <a:lstStyle/>
          <a:p>
            <a:pPr indent="112713" lvl="0" marL="58738" marR="0" rtl="0" algn="just">
              <a:lnSpc>
                <a:spcPct val="90000"/>
              </a:lnSpc>
              <a:spcBef>
                <a:spcPts val="0"/>
              </a:spcBef>
              <a:spcAft>
                <a:spcPts val="0"/>
              </a:spcAft>
              <a:buNone/>
            </a:pPr>
            <a:r>
              <a:t/>
            </a:r>
            <a:endParaRPr b="0" i="0" sz="3200" u="none" cap="none" strike="noStrike">
              <a:solidFill>
                <a:schemeClr val="dk1"/>
              </a:solidFill>
              <a:latin typeface="Cambria"/>
              <a:ea typeface="Cambria"/>
              <a:cs typeface="Cambria"/>
              <a:sym typeface="Cambria"/>
            </a:endParaRPr>
          </a:p>
          <a:p>
            <a:pPr indent="112713" lvl="0" marL="58738" marR="0" rtl="0" algn="just">
              <a:lnSpc>
                <a:spcPct val="90000"/>
              </a:lnSpc>
              <a:spcBef>
                <a:spcPts val="0"/>
              </a:spcBef>
              <a:spcAft>
                <a:spcPts val="0"/>
              </a:spcAft>
              <a:buNone/>
            </a:pPr>
            <a:r>
              <a:rPr b="0" i="0" lang="en" sz="3200" u="none" cap="none" strike="noStrike">
                <a:solidFill>
                  <a:schemeClr val="dk1"/>
                </a:solidFill>
                <a:latin typeface="Cambria"/>
                <a:ea typeface="Cambria"/>
                <a:cs typeface="Cambria"/>
                <a:sym typeface="Cambria"/>
              </a:rPr>
              <a:t>The survey was created along side a nursing team, which is taken by the resident on the web app. The survey data is then put into the database where it is then run through the algorithm.  To make the matches we used a modified Gale-Shapley algorithm. First, To generate roommate preferences we calculate the Euclidean distance, ranking the most preferred roommate first and themselves last to accommodate odd numbers. The algorithm then iterates through each list, with each person “proposing” to their top choice. The recipient either accepts or rejects the proposal based on their own preference list. This process continues until all residents are matched with either a roommate or themselves.   </a:t>
            </a:r>
            <a:endParaRPr/>
          </a:p>
          <a:p>
            <a:pPr indent="112713" lvl="0" marL="58738" marR="0" rtl="0" algn="just">
              <a:lnSpc>
                <a:spcPct val="90000"/>
              </a:lnSpc>
              <a:spcBef>
                <a:spcPts val="0"/>
              </a:spcBef>
              <a:spcAft>
                <a:spcPts val="0"/>
              </a:spcAft>
              <a:buNone/>
            </a:pPr>
            <a:r>
              <a:rPr b="0" i="0" lang="en" sz="3200" u="none" cap="none" strike="noStrike">
                <a:solidFill>
                  <a:srgbClr val="000000"/>
                </a:solidFill>
                <a:latin typeface="Cambria"/>
                <a:ea typeface="Cambria"/>
                <a:cs typeface="Cambria"/>
                <a:sym typeface="Cambria"/>
              </a:rPr>
              <a:t>Once the algorithm determines the matches, they are displayed on the web app's dashboard for staff review. Staff can search for specific residents using their resident ID or analyze survey responses through various charts and graphs, as shown in Figure 2. Additionally, the web app allows staff to add new survey questions, enabling customization based on the specific needs of each nursing home.</a:t>
            </a:r>
            <a:endParaRPr b="0" i="0" sz="3200" u="none" cap="none" strike="noStrike">
              <a:solidFill>
                <a:srgbClr val="000000"/>
              </a:solidFill>
              <a:latin typeface="Cambria"/>
              <a:ea typeface="Cambria"/>
              <a:cs typeface="Cambria"/>
              <a:sym typeface="Cambria"/>
            </a:endParaRPr>
          </a:p>
          <a:p>
            <a:pPr indent="-25400" lvl="0" marL="6350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25400" lvl="0" marL="6350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0" lvl="0" marL="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0" lvl="0" marL="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0" lvl="0" marL="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25400" lvl="0" marL="6350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0" lvl="0" marL="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25400" lvl="0" marL="6350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25400" lvl="0" marL="6350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25400" lvl="0" marL="6350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0" lvl="0" marL="0" marR="0" rtl="0" algn="l">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0" lvl="0" marL="0" marR="0" rtl="0" algn="just">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0" lvl="0" marL="0" marR="0" rtl="0" algn="l">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0" lvl="0" marL="0" marR="0" rtl="0" algn="l">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a:p>
            <a:pPr indent="0" lvl="0" marL="0" marR="0" rtl="0" algn="l">
              <a:lnSpc>
                <a:spcPct val="90000"/>
              </a:lnSpc>
              <a:spcBef>
                <a:spcPts val="0"/>
              </a:spcBef>
              <a:spcAft>
                <a:spcPts val="0"/>
              </a:spcAft>
              <a:buClr>
                <a:srgbClr val="000000"/>
              </a:buClr>
              <a:buSzPct val="100000"/>
              <a:buFont typeface="Arial"/>
              <a:buNone/>
            </a:pPr>
            <a:r>
              <a:t/>
            </a:r>
            <a:endParaRPr b="0" i="0" sz="500" u="none" cap="none" strike="noStrike">
              <a:solidFill>
                <a:srgbClr val="000000"/>
              </a:solidFill>
              <a:latin typeface="Cambria"/>
              <a:ea typeface="Cambria"/>
              <a:cs typeface="Cambria"/>
              <a:sym typeface="Cambria"/>
            </a:endParaRPr>
          </a:p>
        </p:txBody>
      </p:sp>
      <p:sp>
        <p:nvSpPr>
          <p:cNvPr id="147" name="Google Shape;147;p25"/>
          <p:cNvSpPr txBox="1"/>
          <p:nvPr/>
        </p:nvSpPr>
        <p:spPr>
          <a:xfrm>
            <a:off x="2700023" y="3564046"/>
            <a:ext cx="1556400" cy="126300"/>
          </a:xfrm>
          <a:prstGeom prst="rect">
            <a:avLst/>
          </a:prstGeom>
          <a:noFill/>
          <a:ln>
            <a:noFill/>
          </a:ln>
        </p:spPr>
        <p:txBody>
          <a:bodyPr anchorCtr="0" anchor="t" bIns="9150" lIns="18325" spcFirstLastPara="1" rIns="18325" wrap="square" tIns="9150">
            <a:spAutoFit/>
          </a:bodyPr>
          <a:lstStyle/>
          <a:p>
            <a:pPr indent="0" lvl="0" marL="0" marR="0" rtl="0" algn="ctr">
              <a:lnSpc>
                <a:spcPct val="100000"/>
              </a:lnSpc>
              <a:spcBef>
                <a:spcPts val="0"/>
              </a:spcBef>
              <a:spcAft>
                <a:spcPts val="0"/>
              </a:spcAft>
              <a:buClr>
                <a:srgbClr val="000000"/>
              </a:buClr>
              <a:buSzPts val="700"/>
              <a:buFont typeface="Arial"/>
              <a:buNone/>
            </a:pPr>
            <a:r>
              <a:rPr b="0" i="0" lang="en" sz="700" u="none" cap="none" strike="noStrike">
                <a:solidFill>
                  <a:srgbClr val="000000"/>
                </a:solidFill>
                <a:latin typeface="Cambria"/>
                <a:ea typeface="Cambria"/>
                <a:cs typeface="Cambria"/>
                <a:sym typeface="Cambria"/>
              </a:rPr>
              <a:t>Survey</a:t>
            </a:r>
            <a:endParaRPr b="0" i="0" sz="400" u="none" cap="none" strike="noStrike">
              <a:solidFill>
                <a:srgbClr val="000000"/>
              </a:solidFill>
              <a:latin typeface="Arial"/>
              <a:ea typeface="Arial"/>
              <a:cs typeface="Arial"/>
              <a:sym typeface="Arial"/>
            </a:endParaRPr>
          </a:p>
        </p:txBody>
      </p:sp>
      <p:sp>
        <p:nvSpPr>
          <p:cNvPr id="148" name="Google Shape;148;p25"/>
          <p:cNvSpPr txBox="1"/>
          <p:nvPr/>
        </p:nvSpPr>
        <p:spPr>
          <a:xfrm>
            <a:off x="4938251" y="3564062"/>
            <a:ext cx="1556400" cy="126300"/>
          </a:xfrm>
          <a:prstGeom prst="rect">
            <a:avLst/>
          </a:prstGeom>
          <a:noFill/>
          <a:ln>
            <a:noFill/>
          </a:ln>
        </p:spPr>
        <p:txBody>
          <a:bodyPr anchorCtr="0" anchor="t" bIns="9150" lIns="18325" spcFirstLastPara="1" rIns="18325" wrap="square" tIns="9150">
            <a:spAutoFit/>
          </a:bodyPr>
          <a:lstStyle/>
          <a:p>
            <a:pPr indent="0" lvl="0" marL="0" marR="0" rtl="0" algn="ctr">
              <a:lnSpc>
                <a:spcPct val="100000"/>
              </a:lnSpc>
              <a:spcBef>
                <a:spcPts val="0"/>
              </a:spcBef>
              <a:spcAft>
                <a:spcPts val="0"/>
              </a:spcAft>
              <a:buClr>
                <a:srgbClr val="000000"/>
              </a:buClr>
              <a:buSzPts val="700"/>
              <a:buFont typeface="Arial"/>
              <a:buNone/>
            </a:pPr>
            <a:r>
              <a:rPr b="0" i="0" lang="en" sz="700" u="none" cap="none" strike="noStrike">
                <a:solidFill>
                  <a:srgbClr val="000000"/>
                </a:solidFill>
                <a:latin typeface="Cambria"/>
                <a:ea typeface="Cambria"/>
                <a:cs typeface="Cambria"/>
                <a:sym typeface="Cambria"/>
              </a:rPr>
              <a:t>Analytics Dashboard</a:t>
            </a:r>
            <a:endParaRPr b="0" i="0" sz="400" u="none" cap="none" strike="noStrike">
              <a:solidFill>
                <a:srgbClr val="000000"/>
              </a:solidFill>
              <a:latin typeface="Arial"/>
              <a:ea typeface="Arial"/>
              <a:cs typeface="Arial"/>
              <a:sym typeface="Arial"/>
            </a:endParaRPr>
          </a:p>
        </p:txBody>
      </p:sp>
      <p:sp>
        <p:nvSpPr>
          <p:cNvPr id="149" name="Google Shape;149;p25"/>
          <p:cNvSpPr txBox="1"/>
          <p:nvPr/>
        </p:nvSpPr>
        <p:spPr>
          <a:xfrm>
            <a:off x="6794857" y="4262550"/>
            <a:ext cx="2274000" cy="173691"/>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10300" lIns="20600" spcFirstLastPara="1" rIns="20600" wrap="square" tIns="10300">
            <a:normAutofit/>
          </a:bodyPr>
          <a:lstStyle/>
          <a:p>
            <a:pPr indent="0" lvl="0" marL="0" marR="0" rtl="0" algn="ctr">
              <a:lnSpc>
                <a:spcPct val="90000"/>
              </a:lnSpc>
              <a:spcBef>
                <a:spcPts val="0"/>
              </a:spcBef>
              <a:spcAft>
                <a:spcPts val="0"/>
              </a:spcAft>
              <a:buClr>
                <a:schemeClr val="lt1"/>
              </a:buClr>
              <a:buSzPts val="1100"/>
              <a:buFont typeface="Arial"/>
              <a:buNone/>
            </a:pPr>
            <a:r>
              <a:rPr b="0" i="0" lang="en" sz="1100" u="none" cap="none" strike="noStrike">
                <a:solidFill>
                  <a:schemeClr val="lt1"/>
                </a:solidFill>
                <a:latin typeface="Cambria"/>
                <a:ea typeface="Cambria"/>
                <a:cs typeface="Cambria"/>
                <a:sym typeface="Cambria"/>
              </a:rPr>
              <a:t>Acknowledgments</a:t>
            </a:r>
            <a:endParaRPr b="0" i="0" sz="1100" u="none" cap="none" strike="noStrike">
              <a:solidFill>
                <a:schemeClr val="lt1"/>
              </a:solidFill>
              <a:latin typeface="Cambria"/>
              <a:ea typeface="Cambria"/>
              <a:cs typeface="Cambria"/>
              <a:sym typeface="Cambria"/>
            </a:endParaRPr>
          </a:p>
        </p:txBody>
      </p:sp>
      <p:sp>
        <p:nvSpPr>
          <p:cNvPr id="150" name="Google Shape;150;p25"/>
          <p:cNvSpPr txBox="1"/>
          <p:nvPr/>
        </p:nvSpPr>
        <p:spPr>
          <a:xfrm>
            <a:off x="2351000" y="777053"/>
            <a:ext cx="4454100" cy="1428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10300" lIns="20600" spcFirstLastPara="1" rIns="20600" wrap="square" tIns="10300">
            <a:normAutofit fontScale="92500" lnSpcReduction="10000"/>
          </a:bodyPr>
          <a:lstStyle/>
          <a:p>
            <a:pPr indent="0" lvl="0" marL="0" marR="0" rtl="0" algn="ctr">
              <a:lnSpc>
                <a:spcPct val="90000"/>
              </a:lnSpc>
              <a:spcBef>
                <a:spcPts val="0"/>
              </a:spcBef>
              <a:spcAft>
                <a:spcPts val="0"/>
              </a:spcAft>
              <a:buClr>
                <a:schemeClr val="lt1"/>
              </a:buClr>
              <a:buSzPct val="108108"/>
              <a:buFont typeface="Arial"/>
              <a:buNone/>
            </a:pPr>
            <a:r>
              <a:rPr b="0" i="0" lang="en" sz="1100" u="none" cap="none" strike="noStrike">
                <a:solidFill>
                  <a:schemeClr val="lt1"/>
                </a:solidFill>
                <a:latin typeface="Cambria"/>
                <a:ea typeface="Cambria"/>
                <a:cs typeface="Cambria"/>
                <a:sym typeface="Cambria"/>
              </a:rPr>
              <a:t>Design</a:t>
            </a:r>
            <a:endParaRPr b="0" i="0" sz="1100" u="none" cap="none" strike="noStrike">
              <a:solidFill>
                <a:schemeClr val="lt1"/>
              </a:solidFill>
              <a:latin typeface="Cambria"/>
              <a:ea typeface="Cambria"/>
              <a:cs typeface="Cambria"/>
              <a:sym typeface="Cambria"/>
            </a:endParaRPr>
          </a:p>
        </p:txBody>
      </p:sp>
      <p:sp>
        <p:nvSpPr>
          <p:cNvPr id="151" name="Google Shape;151;p25"/>
          <p:cNvSpPr txBox="1"/>
          <p:nvPr/>
        </p:nvSpPr>
        <p:spPr>
          <a:xfrm>
            <a:off x="76999" y="3876985"/>
            <a:ext cx="2283900" cy="1734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10300" lIns="20600" spcFirstLastPara="1" rIns="20600" wrap="square" tIns="10300">
            <a:normAutofit lnSpcReduction="10000"/>
          </a:bodyPr>
          <a:lstStyle/>
          <a:p>
            <a:pPr indent="0" lvl="0" marL="0" marR="0" rtl="0" algn="ctr">
              <a:lnSpc>
                <a:spcPct val="90000"/>
              </a:lnSpc>
              <a:spcBef>
                <a:spcPts val="0"/>
              </a:spcBef>
              <a:spcAft>
                <a:spcPts val="0"/>
              </a:spcAft>
              <a:buClr>
                <a:schemeClr val="lt1"/>
              </a:buClr>
              <a:buSzPts val="1200"/>
              <a:buFont typeface="Arial"/>
              <a:buNone/>
            </a:pPr>
            <a:r>
              <a:rPr b="0" i="0" lang="en" sz="1200" u="none" cap="none" strike="noStrike">
                <a:solidFill>
                  <a:schemeClr val="lt1"/>
                </a:solidFill>
                <a:latin typeface="Cambria"/>
                <a:ea typeface="Cambria"/>
                <a:cs typeface="Cambria"/>
                <a:sym typeface="Cambria"/>
              </a:rPr>
              <a:t> </a:t>
            </a:r>
            <a:r>
              <a:rPr b="0" i="0" lang="en" sz="1100" u="none" cap="none" strike="noStrike">
                <a:solidFill>
                  <a:schemeClr val="lt1"/>
                </a:solidFill>
                <a:latin typeface="Cambria"/>
                <a:ea typeface="Cambria"/>
                <a:cs typeface="Cambria"/>
                <a:sym typeface="Cambria"/>
              </a:rPr>
              <a:t>Technology</a:t>
            </a:r>
            <a:endParaRPr b="0" i="0" sz="1100" u="none" cap="none" strike="noStrike">
              <a:solidFill>
                <a:schemeClr val="lt1"/>
              </a:solidFill>
              <a:latin typeface="Cambria"/>
              <a:ea typeface="Cambria"/>
              <a:cs typeface="Cambria"/>
              <a:sym typeface="Cambria"/>
            </a:endParaRPr>
          </a:p>
        </p:txBody>
      </p:sp>
      <p:pic>
        <p:nvPicPr>
          <p:cNvPr id="152" name="Google Shape;152;p25" title="Blank diagram.jpeg"/>
          <p:cNvPicPr preferRelativeResize="0"/>
          <p:nvPr/>
        </p:nvPicPr>
        <p:blipFill rotWithShape="1">
          <a:blip r:embed="rId5">
            <a:alphaModFix/>
          </a:blip>
          <a:srcRect b="0" l="0" r="0" t="0"/>
          <a:stretch/>
        </p:blipFill>
        <p:spPr>
          <a:xfrm>
            <a:off x="3059698" y="982050"/>
            <a:ext cx="3017454" cy="1274075"/>
          </a:xfrm>
          <a:prstGeom prst="rect">
            <a:avLst/>
          </a:prstGeom>
          <a:noFill/>
          <a:ln>
            <a:noFill/>
          </a:ln>
        </p:spPr>
      </p:pic>
      <p:sp>
        <p:nvSpPr>
          <p:cNvPr id="153" name="Google Shape;153;p25"/>
          <p:cNvSpPr txBox="1"/>
          <p:nvPr/>
        </p:nvSpPr>
        <p:spPr>
          <a:xfrm>
            <a:off x="2487323" y="959601"/>
            <a:ext cx="1769100" cy="95400"/>
          </a:xfrm>
          <a:prstGeom prst="rect">
            <a:avLst/>
          </a:prstGeom>
          <a:noFill/>
          <a:ln>
            <a:noFill/>
          </a:ln>
        </p:spPr>
        <p:txBody>
          <a:bodyPr anchorCtr="0" anchor="t" bIns="9150" lIns="18325" spcFirstLastPara="1" rIns="18325" wrap="square" tIns="9150">
            <a:spAutoFit/>
          </a:bodyPr>
          <a:lstStyle/>
          <a:p>
            <a:pPr indent="0" lvl="0" marL="0" marR="0" rtl="0" algn="l">
              <a:lnSpc>
                <a:spcPct val="100000"/>
              </a:lnSpc>
              <a:spcBef>
                <a:spcPts val="0"/>
              </a:spcBef>
              <a:spcAft>
                <a:spcPts val="0"/>
              </a:spcAft>
              <a:buClr>
                <a:srgbClr val="000000"/>
              </a:buClr>
              <a:buSzPts val="500"/>
              <a:buFont typeface="Arial"/>
              <a:buNone/>
            </a:pPr>
            <a:r>
              <a:rPr b="0" i="0" lang="en" sz="500" u="none" cap="none" strike="noStrike">
                <a:solidFill>
                  <a:srgbClr val="000000"/>
                </a:solidFill>
                <a:latin typeface="Cambria"/>
                <a:ea typeface="Cambria"/>
                <a:cs typeface="Cambria"/>
                <a:sym typeface="Cambria"/>
              </a:rPr>
              <a:t>Fig 3: Workflow</a:t>
            </a:r>
            <a:endParaRPr b="0" i="0" sz="400" u="none" cap="none" strike="noStrike">
              <a:solidFill>
                <a:srgbClr val="000000"/>
              </a:solidFill>
              <a:latin typeface="Arial"/>
              <a:ea typeface="Arial"/>
              <a:cs typeface="Arial"/>
              <a:sym typeface="Arial"/>
            </a:endParaRPr>
          </a:p>
        </p:txBody>
      </p:sp>
      <p:pic>
        <p:nvPicPr>
          <p:cNvPr id="154" name="Google Shape;154;p25"/>
          <p:cNvPicPr preferRelativeResize="0"/>
          <p:nvPr/>
        </p:nvPicPr>
        <p:blipFill rotWithShape="1">
          <a:blip r:embed="rId6">
            <a:alphaModFix/>
          </a:blip>
          <a:srcRect b="3510" l="10675" r="11630" t="0"/>
          <a:stretch/>
        </p:blipFill>
        <p:spPr>
          <a:xfrm>
            <a:off x="4645564" y="3690347"/>
            <a:ext cx="1972763" cy="1173078"/>
          </a:xfrm>
          <a:prstGeom prst="rect">
            <a:avLst/>
          </a:prstGeom>
          <a:noFill/>
          <a:ln>
            <a:noFill/>
          </a:ln>
        </p:spPr>
      </p:pic>
      <p:sp>
        <p:nvSpPr>
          <p:cNvPr id="155" name="Google Shape;155;p25"/>
          <p:cNvSpPr txBox="1"/>
          <p:nvPr/>
        </p:nvSpPr>
        <p:spPr>
          <a:xfrm>
            <a:off x="6774173" y="3574175"/>
            <a:ext cx="2304627" cy="182554"/>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10300" lIns="20600" spcFirstLastPara="1" rIns="20600" wrap="square" tIns="10300">
            <a:normAutofit/>
          </a:bodyPr>
          <a:lstStyle/>
          <a:p>
            <a:pPr indent="0" lvl="0" marL="0" marR="0" rtl="0" algn="ctr">
              <a:lnSpc>
                <a:spcPct val="90000"/>
              </a:lnSpc>
              <a:spcBef>
                <a:spcPts val="0"/>
              </a:spcBef>
              <a:spcAft>
                <a:spcPts val="0"/>
              </a:spcAft>
              <a:buClr>
                <a:schemeClr val="lt1"/>
              </a:buClr>
              <a:buSzPts val="1100"/>
              <a:buFont typeface="Arial"/>
              <a:buNone/>
            </a:pPr>
            <a:r>
              <a:rPr b="0" i="0" lang="en" sz="1100" u="none" cap="none" strike="noStrike">
                <a:solidFill>
                  <a:schemeClr val="lt1"/>
                </a:solidFill>
                <a:latin typeface="Cambria"/>
                <a:ea typeface="Cambria"/>
                <a:cs typeface="Cambria"/>
                <a:sym typeface="Cambria"/>
              </a:rPr>
              <a:t>References</a:t>
            </a:r>
            <a:endParaRPr b="0" i="0" sz="1100" u="none" cap="none" strike="noStrike">
              <a:solidFill>
                <a:schemeClr val="lt1"/>
              </a:solidFill>
              <a:latin typeface="Cambria"/>
              <a:ea typeface="Cambria"/>
              <a:cs typeface="Cambria"/>
              <a:sym typeface="Cambria"/>
            </a:endParaRPr>
          </a:p>
        </p:txBody>
      </p:sp>
      <p:sp>
        <p:nvSpPr>
          <p:cNvPr id="156" name="Google Shape;156;p25"/>
          <p:cNvSpPr txBox="1"/>
          <p:nvPr/>
        </p:nvSpPr>
        <p:spPr>
          <a:xfrm>
            <a:off x="6774173" y="3739480"/>
            <a:ext cx="2294481" cy="514815"/>
          </a:xfrm>
          <a:prstGeom prst="rect">
            <a:avLst/>
          </a:prstGeom>
          <a:noFill/>
          <a:ln cap="flat" cmpd="sng" w="9525">
            <a:solidFill>
              <a:srgbClr val="002060"/>
            </a:solidFill>
            <a:prstDash val="solid"/>
            <a:round/>
            <a:headEnd len="sm" w="sm" type="none"/>
            <a:tailEnd len="sm" w="sm" type="none"/>
          </a:ln>
        </p:spPr>
        <p:txBody>
          <a:bodyPr anchorCtr="0" anchor="t" bIns="91425" lIns="91425" spcFirstLastPara="1" rIns="91425" wrap="square" tIns="91425">
            <a:noAutofit/>
          </a:bodyPr>
          <a:lstStyle/>
          <a:p>
            <a:pPr indent="-285750" lvl="0" marL="285750" marR="0" rtl="0" algn="l">
              <a:lnSpc>
                <a:spcPct val="115000"/>
              </a:lnSpc>
              <a:spcBef>
                <a:spcPts val="0"/>
              </a:spcBef>
              <a:spcAft>
                <a:spcPts val="0"/>
              </a:spcAft>
              <a:buClr>
                <a:schemeClr val="dk1"/>
              </a:buClr>
              <a:buSzPts val="1100"/>
              <a:buFont typeface="Arial"/>
              <a:buNone/>
            </a:pPr>
            <a:r>
              <a:rPr b="0" i="0" lang="en" sz="700" u="none" cap="none" strike="noStrike">
                <a:solidFill>
                  <a:schemeClr val="dk1"/>
                </a:solidFill>
                <a:latin typeface="Cambria"/>
                <a:ea typeface="Cambria"/>
                <a:cs typeface="Cambria"/>
                <a:sym typeface="Cambria"/>
              </a:rPr>
              <a:t>Gale, D., &amp; Shapley, L. S. (1962). College admissions and the stability of marriage. </a:t>
            </a:r>
            <a:r>
              <a:rPr b="0" i="1" lang="en" sz="700" u="none" cap="none" strike="noStrike">
                <a:solidFill>
                  <a:schemeClr val="dk1"/>
                </a:solidFill>
                <a:latin typeface="Cambria"/>
                <a:ea typeface="Cambria"/>
                <a:cs typeface="Cambria"/>
                <a:sym typeface="Cambria"/>
              </a:rPr>
              <a:t>The American Mathematical Monthly, 69</a:t>
            </a:r>
            <a:r>
              <a:rPr b="0" i="0" lang="en" sz="700" u="none" cap="none" strike="noStrike">
                <a:solidFill>
                  <a:schemeClr val="dk1"/>
                </a:solidFill>
                <a:latin typeface="Cambria"/>
                <a:ea typeface="Cambria"/>
                <a:cs typeface="Cambria"/>
                <a:sym typeface="Cambria"/>
              </a:rPr>
              <a:t>(1), 9–15.</a:t>
            </a:r>
            <a:endParaRPr b="0" i="0" sz="700" u="none" cap="none" strike="noStrike">
              <a:solidFill>
                <a:schemeClr val="dk1"/>
              </a:solidFill>
              <a:latin typeface="Cambria"/>
              <a:ea typeface="Cambria"/>
              <a:cs typeface="Cambria"/>
              <a:sym typeface="Cambria"/>
            </a:endParaRPr>
          </a:p>
        </p:txBody>
      </p:sp>
      <p:pic>
        <p:nvPicPr>
          <p:cNvPr id="157" name="Google Shape;157;p25"/>
          <p:cNvPicPr preferRelativeResize="0"/>
          <p:nvPr/>
        </p:nvPicPr>
        <p:blipFill rotWithShape="1">
          <a:blip r:embed="rId3">
            <a:alphaModFix/>
          </a:blip>
          <a:srcRect b="0" l="0" r="0" t="0"/>
          <a:stretch/>
        </p:blipFill>
        <p:spPr>
          <a:xfrm>
            <a:off x="8064199" y="184358"/>
            <a:ext cx="421318" cy="49301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