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6"/>
  </p:notesMasterIdLst>
  <p:sldIdLst>
    <p:sldId id="256" r:id="rId5"/>
  </p:sldIdLst>
  <p:sldSz cx="40233600" cy="329184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E437A"/>
    <a:srgbClr val="233375"/>
    <a:srgbClr val="FFFFFF"/>
    <a:srgbClr val="28227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FFA894A-27FE-4761-9D0D-299219F25C7A}" v="37" dt="2025-04-21T14:59:04.23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9" autoAdjust="0"/>
    <p:restoredTop sz="94660"/>
  </p:normalViewPr>
  <p:slideViewPr>
    <p:cSldViewPr snapToGrid="0">
      <p:cViewPr varScale="1">
        <p:scale>
          <a:sx n="19" d="100"/>
          <a:sy n="19" d="100"/>
        </p:scale>
        <p:origin x="1404"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5/10/relationships/revisionInfo" Target="revisionInfo.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oleObject" Target="https://universitysystemnh-my.sharepoint.com/personal/amv1064_usnh_edu/Documents/BIOL%20795%20-%20Phytoplankton%20Data.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https://universitysystemnh-my.sharepoint.com/personal/amv1064_usnh_edu/Documents/BIOL%20795%20-%20Phytoplankton%20Data.xlsx" TargetMode="External"/><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Aptos Narrow"/>
                <a:ea typeface="Aptos Narrow"/>
                <a:cs typeface="Aptos Narrow"/>
              </a:defRPr>
            </a:pPr>
            <a:r>
              <a:rPr lang="en-US" sz="3000"/>
              <a:t>Protein concentration per species</a:t>
            </a:r>
          </a:p>
        </c:rich>
      </c:tx>
      <c:layout>
        <c:manualLayout>
          <c:xMode val="edge"/>
          <c:yMode val="edge"/>
          <c:x val="0.17283519060379782"/>
          <c:y val="1.9073676790789633E-2"/>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Aptos Narrow"/>
              <a:ea typeface="Aptos Narrow"/>
              <a:cs typeface="Aptos Narrow"/>
            </a:defRPr>
          </a:pPr>
          <a:endParaRPr lang="en-US"/>
        </a:p>
      </c:txPr>
    </c:title>
    <c:autoTitleDeleted val="0"/>
    <c:plotArea>
      <c:layout>
        <c:manualLayout>
          <c:layoutTarget val="inner"/>
          <c:xMode val="edge"/>
          <c:yMode val="edge"/>
          <c:x val="3.6794443233935811E-2"/>
          <c:y val="0.17553089234770095"/>
          <c:w val="0.91991092651923467"/>
          <c:h val="0.7173017438980922"/>
        </c:manualLayout>
      </c:layout>
      <c:barChart>
        <c:barDir val="col"/>
        <c:grouping val="clustered"/>
        <c:varyColors val="0"/>
        <c:ser>
          <c:idx val="0"/>
          <c:order val="0"/>
          <c:spPr>
            <a:solidFill>
              <a:srgbClr val="D86DCD"/>
            </a:solidFill>
            <a:ln w="25400">
              <a:solidFill>
                <a:srgbClr val="782170"/>
              </a:solidFill>
              <a:prstDash val="solid"/>
            </a:ln>
            <a:effectLst/>
          </c:spPr>
          <c:invertIfNegative val="0"/>
          <c:cat>
            <c:strRef>
              <c:f>Proteins!K2:K26</c:f>
              <c:strCache>
                <c:ptCount val="25"/>
                <c:pt idx="0">
                  <c:v>C. socialis</c:v>
                </c:pt>
                <c:pt idx="3">
                  <c:v>E. huxleyi (2090)
</c:v>
                </c:pt>
                <c:pt idx="6">
                  <c:v>C. tennuissimus</c:v>
                </c:pt>
                <c:pt idx="9">
                  <c:v>E. huxleyi (374)</c:v>
                </c:pt>
                <c:pt idx="12">
                  <c:v>I. galbana</c:v>
                </c:pt>
                <c:pt idx="15">
                  <c:v>H. triquetra</c:v>
                </c:pt>
                <c:pt idx="18">
                  <c:v>A. sanguinea</c:v>
                </c:pt>
                <c:pt idx="21">
                  <c:v>P. micans</c:v>
                </c:pt>
                <c:pt idx="24">
                  <c:v>S. tertiolecta</c:v>
                </c:pt>
              </c:strCache>
            </c:strRef>
          </c:cat>
          <c:val>
            <c:numRef>
              <c:f>Proteins!J2:J26</c:f>
              <c:numCache>
                <c:formatCode>General</c:formatCode>
                <c:ptCount val="25"/>
                <c:pt idx="0">
                  <c:v>5.8257692307692309E-2</c:v>
                </c:pt>
                <c:pt idx="3">
                  <c:v>0.13474897273066866</c:v>
                </c:pt>
                <c:pt idx="6">
                  <c:v>0.1708279472007283</c:v>
                </c:pt>
                <c:pt idx="9">
                  <c:v>6.6854506437768232E-2</c:v>
                </c:pt>
                <c:pt idx="12">
                  <c:v>6.9906542056074772E-2</c:v>
                </c:pt>
                <c:pt idx="15">
                  <c:v>311.4084507042254</c:v>
                </c:pt>
                <c:pt idx="18">
                  <c:v>14.598742970559046</c:v>
                </c:pt>
                <c:pt idx="21">
                  <c:v>324.03536345776035</c:v>
                </c:pt>
                <c:pt idx="24">
                  <c:v>751.34843778549248</c:v>
                </c:pt>
              </c:numCache>
            </c:numRef>
          </c:val>
          <c:extLst>
            <c:ext xmlns:c16="http://schemas.microsoft.com/office/drawing/2014/chart" uri="{C3380CC4-5D6E-409C-BE32-E72D297353CC}">
              <c16:uniqueId val="{00000000-949D-49CB-ACC2-86B67DD88D37}"/>
            </c:ext>
          </c:extLst>
        </c:ser>
        <c:dLbls>
          <c:showLegendKey val="0"/>
          <c:showVal val="0"/>
          <c:showCatName val="0"/>
          <c:showSerName val="0"/>
          <c:showPercent val="0"/>
          <c:showBubbleSize val="0"/>
        </c:dLbls>
        <c:gapWidth val="0"/>
        <c:axId val="188685319"/>
        <c:axId val="188722183"/>
      </c:barChart>
      <c:catAx>
        <c:axId val="188685319"/>
        <c:scaling>
          <c:orientation val="minMax"/>
        </c:scaling>
        <c:delete val="0"/>
        <c:axPos val="b"/>
        <c:numFmt formatCode="General" sourceLinked="1"/>
        <c:majorTickMark val="none"/>
        <c:minorTickMark val="none"/>
        <c:tickLblPos val="low"/>
        <c:spPr>
          <a:noFill/>
          <a:ln w="19050" cap="flat" cmpd="sng" algn="ctr">
            <a:solidFill>
              <a:srgbClr val="000000"/>
            </a:solidFill>
            <a:prstDash val="solid"/>
            <a:round/>
          </a:ln>
          <a:effectLst/>
        </c:spPr>
        <c:txPr>
          <a:bodyPr rot="2700000" spcFirstLastPara="1" vertOverflow="ellipsis" wrap="square" anchor="ctr" anchorCtr="1"/>
          <a:lstStyle/>
          <a:p>
            <a:pPr>
              <a:defRPr sz="1600" b="0" i="0" u="none" strike="noStrike" kern="1200" baseline="0">
                <a:solidFill>
                  <a:srgbClr val="000000"/>
                </a:solidFill>
                <a:latin typeface="+mn-lt"/>
                <a:ea typeface="+mn-ea"/>
                <a:cs typeface="+mn-cs"/>
              </a:defRPr>
            </a:pPr>
            <a:endParaRPr lang="en-US"/>
          </a:p>
        </c:txPr>
        <c:crossAx val="188722183"/>
        <c:crossesAt val="0.01"/>
        <c:auto val="1"/>
        <c:lblAlgn val="ctr"/>
        <c:lblOffset val="100"/>
        <c:noMultiLvlLbl val="0"/>
      </c:catAx>
      <c:valAx>
        <c:axId val="188722183"/>
        <c:scaling>
          <c:logBase val="10"/>
          <c:orientation val="minMax"/>
        </c:scaling>
        <c:delete val="0"/>
        <c:axPos val="l"/>
        <c:title>
          <c:tx>
            <c:rich>
              <a:bodyPr rot="-54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r>
                  <a:rPr lang="en-US"/>
                  <a:t>Log protein concentration (pg/cell)</a:t>
                </a:r>
              </a:p>
            </c:rich>
          </c:tx>
          <c:layout>
            <c:manualLayout>
              <c:xMode val="edge"/>
              <c:yMode val="edge"/>
              <c:x val="0"/>
              <c:y val="0.24244328626601822"/>
            </c:manualLayout>
          </c:layout>
          <c:overlay val="0"/>
          <c:spPr>
            <a:noFill/>
            <a:ln>
              <a:noFill/>
            </a:ln>
            <a:effectLst/>
          </c:spPr>
          <c:txPr>
            <a:bodyPr rot="-54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out"/>
        <c:minorTickMark val="none"/>
        <c:tickLblPos val="nextTo"/>
        <c:spPr>
          <a:noFill/>
          <a:ln w="19050">
            <a:solidFill>
              <a:srgbClr val="000000"/>
            </a:solidFill>
            <a:prstDash val="soli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188685319"/>
        <c:crossesAt val="0"/>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3600" b="0" i="0" u="none" strike="noStrike" kern="1200" spc="0" baseline="0">
                <a:solidFill>
                  <a:schemeClr val="tx1">
                    <a:lumMod val="65000"/>
                    <a:lumOff val="35000"/>
                  </a:schemeClr>
                </a:solidFill>
                <a:latin typeface="+mn-lt"/>
                <a:ea typeface="+mn-ea"/>
                <a:cs typeface="+mn-cs"/>
              </a:defRPr>
            </a:pPr>
            <a:r>
              <a:rPr lang="en-US"/>
              <a:t>Lipid concentration per species</a:t>
            </a:r>
          </a:p>
        </c:rich>
      </c:tx>
      <c:overlay val="0"/>
      <c:spPr>
        <a:noFill/>
        <a:ln>
          <a:noFill/>
        </a:ln>
        <a:effectLst/>
      </c:spPr>
      <c:txPr>
        <a:bodyPr rot="0" spcFirstLastPara="1" vertOverflow="ellipsis" vert="horz" wrap="square" anchor="ctr" anchorCtr="1"/>
        <a:lstStyle/>
        <a:p>
          <a:pPr>
            <a:defRPr sz="36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spPr>
            <a:solidFill>
              <a:srgbClr val="4D93D9"/>
            </a:solidFill>
            <a:ln w="19050">
              <a:solidFill>
                <a:srgbClr val="153D64"/>
              </a:solidFill>
              <a:prstDash val="solid"/>
            </a:ln>
            <a:effectLst/>
          </c:spPr>
          <c:invertIfNegative val="0"/>
          <c:cat>
            <c:strRef>
              <c:f>Lipids!$K$2:$K$26</c:f>
              <c:strCache>
                <c:ptCount val="25"/>
                <c:pt idx="0">
                  <c:v>C. socialis</c:v>
                </c:pt>
                <c:pt idx="3">
                  <c:v>E. huxleyi (2090)
</c:v>
                </c:pt>
                <c:pt idx="6">
                  <c:v>C. tennuissimus</c:v>
                </c:pt>
                <c:pt idx="9">
                  <c:v>E. huxleyi (374)</c:v>
                </c:pt>
                <c:pt idx="12">
                  <c:v>I. galbana</c:v>
                </c:pt>
                <c:pt idx="15">
                  <c:v>H. triquetra</c:v>
                </c:pt>
                <c:pt idx="18">
                  <c:v>A. sanguinea</c:v>
                </c:pt>
                <c:pt idx="21">
                  <c:v>P. micans</c:v>
                </c:pt>
                <c:pt idx="24">
                  <c:v>S. tertiolecta</c:v>
                </c:pt>
              </c:strCache>
            </c:strRef>
          </c:cat>
          <c:val>
            <c:numRef>
              <c:f>Lipids!$L$2:$L$26</c:f>
              <c:numCache>
                <c:formatCode>General</c:formatCode>
                <c:ptCount val="25"/>
                <c:pt idx="0">
                  <c:v>0.42972348361204016</c:v>
                </c:pt>
                <c:pt idx="1">
                  <c:v>0</c:v>
                </c:pt>
                <c:pt idx="2">
                  <c:v>0</c:v>
                </c:pt>
                <c:pt idx="3">
                  <c:v>0.88785103324617087</c:v>
                </c:pt>
                <c:pt idx="4">
                  <c:v>0</c:v>
                </c:pt>
                <c:pt idx="5">
                  <c:v>0</c:v>
                </c:pt>
                <c:pt idx="6">
                  <c:v>0.56838467000455173</c:v>
                </c:pt>
                <c:pt idx="7">
                  <c:v>0</c:v>
                </c:pt>
                <c:pt idx="8">
                  <c:v>0</c:v>
                </c:pt>
                <c:pt idx="9">
                  <c:v>0.92174931502145918</c:v>
                </c:pt>
                <c:pt idx="10">
                  <c:v>0</c:v>
                </c:pt>
                <c:pt idx="11">
                  <c:v>0</c:v>
                </c:pt>
                <c:pt idx="12">
                  <c:v>0.60609794392523364</c:v>
                </c:pt>
                <c:pt idx="13">
                  <c:v>0</c:v>
                </c:pt>
                <c:pt idx="14">
                  <c:v>0</c:v>
                </c:pt>
                <c:pt idx="15">
                  <c:v>897.40577299088659</c:v>
                </c:pt>
                <c:pt idx="16">
                  <c:v>0</c:v>
                </c:pt>
                <c:pt idx="17">
                  <c:v>0</c:v>
                </c:pt>
                <c:pt idx="18">
                  <c:v>37.856553975079947</c:v>
                </c:pt>
                <c:pt idx="19">
                  <c:v>0</c:v>
                </c:pt>
                <c:pt idx="20">
                  <c:v>0</c:v>
                </c:pt>
                <c:pt idx="21">
                  <c:v>514.84667976424373</c:v>
                </c:pt>
                <c:pt idx="22">
                  <c:v>0</c:v>
                </c:pt>
                <c:pt idx="23">
                  <c:v>0</c:v>
                </c:pt>
                <c:pt idx="24">
                  <c:v>878.55804129362321</c:v>
                </c:pt>
              </c:numCache>
            </c:numRef>
          </c:val>
          <c:extLst>
            <c:ext xmlns:c16="http://schemas.microsoft.com/office/drawing/2014/chart" uri="{C3380CC4-5D6E-409C-BE32-E72D297353CC}">
              <c16:uniqueId val="{00000000-C016-4557-9E2F-C1CCDA81D9D4}"/>
            </c:ext>
          </c:extLst>
        </c:ser>
        <c:dLbls>
          <c:showLegendKey val="0"/>
          <c:showVal val="0"/>
          <c:showCatName val="0"/>
          <c:showSerName val="0"/>
          <c:showPercent val="0"/>
          <c:showBubbleSize val="0"/>
        </c:dLbls>
        <c:gapWidth val="0"/>
        <c:overlap val="-27"/>
        <c:axId val="1378253831"/>
        <c:axId val="1378239495"/>
      </c:barChart>
      <c:catAx>
        <c:axId val="1378253831"/>
        <c:scaling>
          <c:orientation val="minMax"/>
        </c:scaling>
        <c:delete val="0"/>
        <c:axPos val="b"/>
        <c:numFmt formatCode="General" sourceLinked="1"/>
        <c:majorTickMark val="none"/>
        <c:minorTickMark val="none"/>
        <c:tickLblPos val="nextTo"/>
        <c:spPr>
          <a:noFill/>
          <a:ln w="19050" cap="flat" cmpd="sng" algn="ctr">
            <a:solidFill>
              <a:srgbClr val="000000"/>
            </a:solidFill>
            <a:prstDash val="solid"/>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1378239495"/>
        <c:crossesAt val="0.01"/>
        <c:auto val="1"/>
        <c:lblAlgn val="ctr"/>
        <c:lblOffset val="100"/>
        <c:noMultiLvlLbl val="0"/>
      </c:catAx>
      <c:valAx>
        <c:axId val="1378239495"/>
        <c:scaling>
          <c:logBase val="10"/>
          <c:orientation val="minMax"/>
        </c:scaling>
        <c:delete val="0"/>
        <c:axPos val="l"/>
        <c:title>
          <c:tx>
            <c:rich>
              <a:bodyPr rot="-54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r>
                  <a:rPr lang="en-US"/>
                  <a:t>Log lipid concentration (ug/cell)</a:t>
                </a:r>
              </a:p>
            </c:rich>
          </c:tx>
          <c:overlay val="0"/>
          <c:spPr>
            <a:noFill/>
            <a:ln>
              <a:noFill/>
            </a:ln>
            <a:effectLst/>
          </c:spPr>
          <c:txPr>
            <a:bodyPr rot="-54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title>
        <c:numFmt formatCode="General" sourceLinked="0"/>
        <c:majorTickMark val="out"/>
        <c:minorTickMark val="none"/>
        <c:tickLblPos val="nextTo"/>
        <c:spPr>
          <a:noFill/>
          <a:ln w="19050">
            <a:solidFill>
              <a:srgbClr val="000000"/>
            </a:solidFill>
            <a:prstDash val="soli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1378253831"/>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5C52BE8-F98B-4A2C-9B96-432A48803FBB}" type="datetimeFigureOut">
              <a:rPr lang="en-US" smtClean="0"/>
              <a:t>4/21/2025</a:t>
            </a:fld>
            <a:endParaRPr lang="en-US"/>
          </a:p>
        </p:txBody>
      </p:sp>
      <p:sp>
        <p:nvSpPr>
          <p:cNvPr id="4" name="Slide Image Placeholder 3"/>
          <p:cNvSpPr>
            <a:spLocks noGrp="1" noRot="1" noChangeAspect="1"/>
          </p:cNvSpPr>
          <p:nvPr>
            <p:ph type="sldImg" idx="2"/>
          </p:nvPr>
        </p:nvSpPr>
        <p:spPr>
          <a:xfrm>
            <a:off x="1543050" y="1143000"/>
            <a:ext cx="37719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90B059F-D30B-4450-8A95-309F2A9325A7}" type="slidenum">
              <a:rPr lang="en-US" smtClean="0"/>
              <a:t>‹#›</a:t>
            </a:fld>
            <a:endParaRPr lang="en-US"/>
          </a:p>
        </p:txBody>
      </p:sp>
    </p:spTree>
    <p:extLst>
      <p:ext uri="{BB962C8B-B14F-4D97-AF65-F5344CB8AC3E}">
        <p14:creationId xmlns:p14="http://schemas.microsoft.com/office/powerpoint/2010/main" val="36543277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Introduction: talk about phytoplankton and the interest of knowing more about and understand nutritional availability in Great Bay. First need to understand the nutritional contents and requirements of specific phytoplankton in the lab.</a:t>
            </a:r>
          </a:p>
          <a:p>
            <a:endParaRPr lang="en-US" dirty="0"/>
          </a:p>
          <a:p>
            <a:r>
              <a:rPr lang="en-US" dirty="0"/>
              <a:t>Methods: describe both lab and field methods.</a:t>
            </a:r>
          </a:p>
        </p:txBody>
      </p:sp>
      <p:sp>
        <p:nvSpPr>
          <p:cNvPr id="4" name="Slide Number Placeholder 3"/>
          <p:cNvSpPr>
            <a:spLocks noGrp="1"/>
          </p:cNvSpPr>
          <p:nvPr>
            <p:ph type="sldNum" sz="quarter" idx="5"/>
          </p:nvPr>
        </p:nvSpPr>
        <p:spPr/>
        <p:txBody>
          <a:bodyPr/>
          <a:lstStyle/>
          <a:p>
            <a:fld id="{F90B059F-D30B-4450-8A95-309F2A9325A7}" type="slidenum">
              <a:rPr lang="en-US" smtClean="0"/>
              <a:t>1</a:t>
            </a:fld>
            <a:endParaRPr lang="en-US"/>
          </a:p>
        </p:txBody>
      </p:sp>
    </p:spTree>
    <p:extLst>
      <p:ext uri="{BB962C8B-B14F-4D97-AF65-F5344CB8AC3E}">
        <p14:creationId xmlns:p14="http://schemas.microsoft.com/office/powerpoint/2010/main" val="11441161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017520" y="5387342"/>
            <a:ext cx="34198560" cy="11460480"/>
          </a:xfrm>
        </p:spPr>
        <p:txBody>
          <a:bodyPr anchor="b"/>
          <a:lstStyle>
            <a:lvl1pPr algn="ctr">
              <a:defRPr sz="26400"/>
            </a:lvl1pPr>
          </a:lstStyle>
          <a:p>
            <a:r>
              <a:rPr lang="en-US"/>
              <a:t>Click to edit Master title style</a:t>
            </a:r>
            <a:endParaRPr lang="en-US" dirty="0"/>
          </a:p>
        </p:txBody>
      </p:sp>
      <p:sp>
        <p:nvSpPr>
          <p:cNvPr id="3" name="Subtitle 2"/>
          <p:cNvSpPr>
            <a:spLocks noGrp="1"/>
          </p:cNvSpPr>
          <p:nvPr>
            <p:ph type="subTitle" idx="1"/>
          </p:nvPr>
        </p:nvSpPr>
        <p:spPr>
          <a:xfrm>
            <a:off x="5029200" y="17289782"/>
            <a:ext cx="30175200" cy="7947658"/>
          </a:xfrm>
        </p:spPr>
        <p:txBody>
          <a:bodyPr/>
          <a:lstStyle>
            <a:lvl1pPr marL="0" indent="0" algn="ctr">
              <a:buNone/>
              <a:defRPr sz="10560"/>
            </a:lvl1pPr>
            <a:lvl2pPr marL="2011680" indent="0" algn="ctr">
              <a:buNone/>
              <a:defRPr sz="8800"/>
            </a:lvl2pPr>
            <a:lvl3pPr marL="4023360" indent="0" algn="ctr">
              <a:buNone/>
              <a:defRPr sz="7920"/>
            </a:lvl3pPr>
            <a:lvl4pPr marL="6035040" indent="0" algn="ctr">
              <a:buNone/>
              <a:defRPr sz="7040"/>
            </a:lvl4pPr>
            <a:lvl5pPr marL="8046720" indent="0" algn="ctr">
              <a:buNone/>
              <a:defRPr sz="7040"/>
            </a:lvl5pPr>
            <a:lvl6pPr marL="10058400" indent="0" algn="ctr">
              <a:buNone/>
              <a:defRPr sz="7040"/>
            </a:lvl6pPr>
            <a:lvl7pPr marL="12070080" indent="0" algn="ctr">
              <a:buNone/>
              <a:defRPr sz="7040"/>
            </a:lvl7pPr>
            <a:lvl8pPr marL="14081760" indent="0" algn="ctr">
              <a:buNone/>
              <a:defRPr sz="7040"/>
            </a:lvl8pPr>
            <a:lvl9pPr marL="16093440" indent="0" algn="ctr">
              <a:buNone/>
              <a:defRPr sz="704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C94A1FE-A478-43EA-ABC9-AA9C3A5CCB17}" type="datetimeFigureOut">
              <a:rPr lang="en-US" smtClean="0"/>
              <a:t>4/21/2025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3CF613-79DD-4027-95AE-2E5C23518DBF}" type="slidenum">
              <a:rPr lang="en-US" smtClean="0"/>
              <a:t>‹#›</a:t>
            </a:fld>
            <a:endParaRPr lang="en-US"/>
          </a:p>
        </p:txBody>
      </p:sp>
    </p:spTree>
    <p:extLst>
      <p:ext uri="{BB962C8B-B14F-4D97-AF65-F5344CB8AC3E}">
        <p14:creationId xmlns:p14="http://schemas.microsoft.com/office/powerpoint/2010/main" val="4936733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C94A1FE-A478-43EA-ABC9-AA9C3A5CCB17}" type="datetimeFigureOut">
              <a:rPr lang="en-US" smtClean="0"/>
              <a:t>4/21/2025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3CF613-79DD-4027-95AE-2E5C23518DBF}" type="slidenum">
              <a:rPr lang="en-US" smtClean="0"/>
              <a:t>‹#›</a:t>
            </a:fld>
            <a:endParaRPr lang="en-US"/>
          </a:p>
        </p:txBody>
      </p:sp>
    </p:spTree>
    <p:extLst>
      <p:ext uri="{BB962C8B-B14F-4D97-AF65-F5344CB8AC3E}">
        <p14:creationId xmlns:p14="http://schemas.microsoft.com/office/powerpoint/2010/main" val="9873250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8792172" y="1752600"/>
            <a:ext cx="8675370" cy="2789682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766062" y="1752600"/>
            <a:ext cx="25523190" cy="2789682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C94A1FE-A478-43EA-ABC9-AA9C3A5CCB17}" type="datetimeFigureOut">
              <a:rPr lang="en-US" smtClean="0"/>
              <a:t>4/21/2025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3CF613-79DD-4027-95AE-2E5C23518DBF}" type="slidenum">
              <a:rPr lang="en-US" smtClean="0"/>
              <a:t>‹#›</a:t>
            </a:fld>
            <a:endParaRPr lang="en-US"/>
          </a:p>
        </p:txBody>
      </p:sp>
    </p:spTree>
    <p:extLst>
      <p:ext uri="{BB962C8B-B14F-4D97-AF65-F5344CB8AC3E}">
        <p14:creationId xmlns:p14="http://schemas.microsoft.com/office/powerpoint/2010/main" val="15502046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C94A1FE-A478-43EA-ABC9-AA9C3A5CCB17}" type="datetimeFigureOut">
              <a:rPr lang="en-US" smtClean="0"/>
              <a:t>4/21/2025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3CF613-79DD-4027-95AE-2E5C23518DBF}" type="slidenum">
              <a:rPr lang="en-US" smtClean="0"/>
              <a:t>‹#›</a:t>
            </a:fld>
            <a:endParaRPr lang="en-US"/>
          </a:p>
        </p:txBody>
      </p:sp>
    </p:spTree>
    <p:extLst>
      <p:ext uri="{BB962C8B-B14F-4D97-AF65-F5344CB8AC3E}">
        <p14:creationId xmlns:p14="http://schemas.microsoft.com/office/powerpoint/2010/main" val="20223834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745107" y="8206749"/>
            <a:ext cx="34701480" cy="13693138"/>
          </a:xfrm>
        </p:spPr>
        <p:txBody>
          <a:bodyPr anchor="b"/>
          <a:lstStyle>
            <a:lvl1pPr>
              <a:defRPr sz="26400"/>
            </a:lvl1pPr>
          </a:lstStyle>
          <a:p>
            <a:r>
              <a:rPr lang="en-US"/>
              <a:t>Click to edit Master title style</a:t>
            </a:r>
            <a:endParaRPr lang="en-US" dirty="0"/>
          </a:p>
        </p:txBody>
      </p:sp>
      <p:sp>
        <p:nvSpPr>
          <p:cNvPr id="3" name="Text Placeholder 2"/>
          <p:cNvSpPr>
            <a:spLocks noGrp="1"/>
          </p:cNvSpPr>
          <p:nvPr>
            <p:ph type="body" idx="1"/>
          </p:nvPr>
        </p:nvSpPr>
        <p:spPr>
          <a:xfrm>
            <a:off x="2745107" y="22029429"/>
            <a:ext cx="34701480" cy="7200898"/>
          </a:xfrm>
        </p:spPr>
        <p:txBody>
          <a:bodyPr/>
          <a:lstStyle>
            <a:lvl1pPr marL="0" indent="0">
              <a:buNone/>
              <a:defRPr sz="10560">
                <a:solidFill>
                  <a:schemeClr val="tx1">
                    <a:tint val="82000"/>
                  </a:schemeClr>
                </a:solidFill>
              </a:defRPr>
            </a:lvl1pPr>
            <a:lvl2pPr marL="2011680" indent="0">
              <a:buNone/>
              <a:defRPr sz="8800">
                <a:solidFill>
                  <a:schemeClr val="tx1">
                    <a:tint val="82000"/>
                  </a:schemeClr>
                </a:solidFill>
              </a:defRPr>
            </a:lvl2pPr>
            <a:lvl3pPr marL="4023360" indent="0">
              <a:buNone/>
              <a:defRPr sz="7920">
                <a:solidFill>
                  <a:schemeClr val="tx1">
                    <a:tint val="82000"/>
                  </a:schemeClr>
                </a:solidFill>
              </a:defRPr>
            </a:lvl3pPr>
            <a:lvl4pPr marL="6035040" indent="0">
              <a:buNone/>
              <a:defRPr sz="7040">
                <a:solidFill>
                  <a:schemeClr val="tx1">
                    <a:tint val="82000"/>
                  </a:schemeClr>
                </a:solidFill>
              </a:defRPr>
            </a:lvl4pPr>
            <a:lvl5pPr marL="8046720" indent="0">
              <a:buNone/>
              <a:defRPr sz="7040">
                <a:solidFill>
                  <a:schemeClr val="tx1">
                    <a:tint val="82000"/>
                  </a:schemeClr>
                </a:solidFill>
              </a:defRPr>
            </a:lvl5pPr>
            <a:lvl6pPr marL="10058400" indent="0">
              <a:buNone/>
              <a:defRPr sz="7040">
                <a:solidFill>
                  <a:schemeClr val="tx1">
                    <a:tint val="82000"/>
                  </a:schemeClr>
                </a:solidFill>
              </a:defRPr>
            </a:lvl6pPr>
            <a:lvl7pPr marL="12070080" indent="0">
              <a:buNone/>
              <a:defRPr sz="7040">
                <a:solidFill>
                  <a:schemeClr val="tx1">
                    <a:tint val="82000"/>
                  </a:schemeClr>
                </a:solidFill>
              </a:defRPr>
            </a:lvl7pPr>
            <a:lvl8pPr marL="14081760" indent="0">
              <a:buNone/>
              <a:defRPr sz="7040">
                <a:solidFill>
                  <a:schemeClr val="tx1">
                    <a:tint val="82000"/>
                  </a:schemeClr>
                </a:solidFill>
              </a:defRPr>
            </a:lvl8pPr>
            <a:lvl9pPr marL="16093440" indent="0">
              <a:buNone/>
              <a:defRPr sz="704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C94A1FE-A478-43EA-ABC9-AA9C3A5CCB17}" type="datetimeFigureOut">
              <a:rPr lang="en-US" smtClean="0"/>
              <a:t>4/21/2025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3CF613-79DD-4027-95AE-2E5C23518DBF}" type="slidenum">
              <a:rPr lang="en-US" smtClean="0"/>
              <a:t>‹#›</a:t>
            </a:fld>
            <a:endParaRPr lang="en-US"/>
          </a:p>
        </p:txBody>
      </p:sp>
    </p:spTree>
    <p:extLst>
      <p:ext uri="{BB962C8B-B14F-4D97-AF65-F5344CB8AC3E}">
        <p14:creationId xmlns:p14="http://schemas.microsoft.com/office/powerpoint/2010/main" val="33194170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766060" y="8763000"/>
            <a:ext cx="17099280" cy="208864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0368260" y="8763000"/>
            <a:ext cx="17099280" cy="208864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C94A1FE-A478-43EA-ABC9-AA9C3A5CCB17}" type="datetimeFigureOut">
              <a:rPr lang="en-US" smtClean="0"/>
              <a:t>4/21/2025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B3CF613-79DD-4027-95AE-2E5C23518DBF}" type="slidenum">
              <a:rPr lang="en-US" smtClean="0"/>
              <a:t>‹#›</a:t>
            </a:fld>
            <a:endParaRPr lang="en-US"/>
          </a:p>
        </p:txBody>
      </p:sp>
    </p:spTree>
    <p:extLst>
      <p:ext uri="{BB962C8B-B14F-4D97-AF65-F5344CB8AC3E}">
        <p14:creationId xmlns:p14="http://schemas.microsoft.com/office/powerpoint/2010/main" val="23403934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771300" y="1752607"/>
            <a:ext cx="34701480" cy="6362702"/>
          </a:xfrm>
        </p:spPr>
        <p:txBody>
          <a:bodyPr/>
          <a:lstStyle/>
          <a:p>
            <a:r>
              <a:rPr lang="en-US"/>
              <a:t>Click to edit Master title style</a:t>
            </a:r>
            <a:endParaRPr lang="en-US" dirty="0"/>
          </a:p>
        </p:txBody>
      </p:sp>
      <p:sp>
        <p:nvSpPr>
          <p:cNvPr id="3" name="Text Placeholder 2"/>
          <p:cNvSpPr>
            <a:spLocks noGrp="1"/>
          </p:cNvSpPr>
          <p:nvPr>
            <p:ph type="body" idx="1"/>
          </p:nvPr>
        </p:nvSpPr>
        <p:spPr>
          <a:xfrm>
            <a:off x="2771305" y="8069582"/>
            <a:ext cx="17020696" cy="3954778"/>
          </a:xfrm>
        </p:spPr>
        <p:txBody>
          <a:bodyPr anchor="b"/>
          <a:lstStyle>
            <a:lvl1pPr marL="0" indent="0">
              <a:buNone/>
              <a:defRPr sz="10560" b="1"/>
            </a:lvl1pPr>
            <a:lvl2pPr marL="2011680" indent="0">
              <a:buNone/>
              <a:defRPr sz="8800" b="1"/>
            </a:lvl2pPr>
            <a:lvl3pPr marL="4023360" indent="0">
              <a:buNone/>
              <a:defRPr sz="7920" b="1"/>
            </a:lvl3pPr>
            <a:lvl4pPr marL="6035040" indent="0">
              <a:buNone/>
              <a:defRPr sz="7040" b="1"/>
            </a:lvl4pPr>
            <a:lvl5pPr marL="8046720" indent="0">
              <a:buNone/>
              <a:defRPr sz="7040" b="1"/>
            </a:lvl5pPr>
            <a:lvl6pPr marL="10058400" indent="0">
              <a:buNone/>
              <a:defRPr sz="7040" b="1"/>
            </a:lvl6pPr>
            <a:lvl7pPr marL="12070080" indent="0">
              <a:buNone/>
              <a:defRPr sz="7040" b="1"/>
            </a:lvl7pPr>
            <a:lvl8pPr marL="14081760" indent="0">
              <a:buNone/>
              <a:defRPr sz="7040" b="1"/>
            </a:lvl8pPr>
            <a:lvl9pPr marL="16093440" indent="0">
              <a:buNone/>
              <a:defRPr sz="7040" b="1"/>
            </a:lvl9pPr>
          </a:lstStyle>
          <a:p>
            <a:pPr lvl="0"/>
            <a:r>
              <a:rPr lang="en-US"/>
              <a:t>Click to edit Master text styles</a:t>
            </a:r>
          </a:p>
        </p:txBody>
      </p:sp>
      <p:sp>
        <p:nvSpPr>
          <p:cNvPr id="4" name="Content Placeholder 3"/>
          <p:cNvSpPr>
            <a:spLocks noGrp="1"/>
          </p:cNvSpPr>
          <p:nvPr>
            <p:ph sz="half" idx="2"/>
          </p:nvPr>
        </p:nvSpPr>
        <p:spPr>
          <a:xfrm>
            <a:off x="2771305" y="12024360"/>
            <a:ext cx="17020696" cy="176860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20368262" y="8069582"/>
            <a:ext cx="17104520" cy="3954778"/>
          </a:xfrm>
        </p:spPr>
        <p:txBody>
          <a:bodyPr anchor="b"/>
          <a:lstStyle>
            <a:lvl1pPr marL="0" indent="0">
              <a:buNone/>
              <a:defRPr sz="10560" b="1"/>
            </a:lvl1pPr>
            <a:lvl2pPr marL="2011680" indent="0">
              <a:buNone/>
              <a:defRPr sz="8800" b="1"/>
            </a:lvl2pPr>
            <a:lvl3pPr marL="4023360" indent="0">
              <a:buNone/>
              <a:defRPr sz="7920" b="1"/>
            </a:lvl3pPr>
            <a:lvl4pPr marL="6035040" indent="0">
              <a:buNone/>
              <a:defRPr sz="7040" b="1"/>
            </a:lvl4pPr>
            <a:lvl5pPr marL="8046720" indent="0">
              <a:buNone/>
              <a:defRPr sz="7040" b="1"/>
            </a:lvl5pPr>
            <a:lvl6pPr marL="10058400" indent="0">
              <a:buNone/>
              <a:defRPr sz="7040" b="1"/>
            </a:lvl6pPr>
            <a:lvl7pPr marL="12070080" indent="0">
              <a:buNone/>
              <a:defRPr sz="7040" b="1"/>
            </a:lvl7pPr>
            <a:lvl8pPr marL="14081760" indent="0">
              <a:buNone/>
              <a:defRPr sz="7040" b="1"/>
            </a:lvl8pPr>
            <a:lvl9pPr marL="16093440" indent="0">
              <a:buNone/>
              <a:defRPr sz="7040" b="1"/>
            </a:lvl9pPr>
          </a:lstStyle>
          <a:p>
            <a:pPr lvl="0"/>
            <a:r>
              <a:rPr lang="en-US"/>
              <a:t>Click to edit Master text styles</a:t>
            </a:r>
          </a:p>
        </p:txBody>
      </p:sp>
      <p:sp>
        <p:nvSpPr>
          <p:cNvPr id="6" name="Content Placeholder 5"/>
          <p:cNvSpPr>
            <a:spLocks noGrp="1"/>
          </p:cNvSpPr>
          <p:nvPr>
            <p:ph sz="quarter" idx="4"/>
          </p:nvPr>
        </p:nvSpPr>
        <p:spPr>
          <a:xfrm>
            <a:off x="20368262" y="12024360"/>
            <a:ext cx="17104520" cy="176860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C94A1FE-A478-43EA-ABC9-AA9C3A5CCB17}" type="datetimeFigureOut">
              <a:rPr lang="en-US" smtClean="0"/>
              <a:t>4/21/2025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B3CF613-79DD-4027-95AE-2E5C23518DBF}" type="slidenum">
              <a:rPr lang="en-US" smtClean="0"/>
              <a:t>‹#›</a:t>
            </a:fld>
            <a:endParaRPr lang="en-US"/>
          </a:p>
        </p:txBody>
      </p:sp>
    </p:spTree>
    <p:extLst>
      <p:ext uri="{BB962C8B-B14F-4D97-AF65-F5344CB8AC3E}">
        <p14:creationId xmlns:p14="http://schemas.microsoft.com/office/powerpoint/2010/main" val="19026386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C94A1FE-A478-43EA-ABC9-AA9C3A5CCB17}" type="datetimeFigureOut">
              <a:rPr lang="en-US" smtClean="0"/>
              <a:t>4/21/2025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B3CF613-79DD-4027-95AE-2E5C23518DBF}" type="slidenum">
              <a:rPr lang="en-US" smtClean="0"/>
              <a:t>‹#›</a:t>
            </a:fld>
            <a:endParaRPr lang="en-US"/>
          </a:p>
        </p:txBody>
      </p:sp>
    </p:spTree>
    <p:extLst>
      <p:ext uri="{BB962C8B-B14F-4D97-AF65-F5344CB8AC3E}">
        <p14:creationId xmlns:p14="http://schemas.microsoft.com/office/powerpoint/2010/main" val="17803055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C94A1FE-A478-43EA-ABC9-AA9C3A5CCB17}" type="datetimeFigureOut">
              <a:rPr lang="en-US" smtClean="0"/>
              <a:t>4/21/2025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B3CF613-79DD-4027-95AE-2E5C23518DBF}" type="slidenum">
              <a:rPr lang="en-US" smtClean="0"/>
              <a:t>‹#›</a:t>
            </a:fld>
            <a:endParaRPr lang="en-US"/>
          </a:p>
        </p:txBody>
      </p:sp>
    </p:spTree>
    <p:extLst>
      <p:ext uri="{BB962C8B-B14F-4D97-AF65-F5344CB8AC3E}">
        <p14:creationId xmlns:p14="http://schemas.microsoft.com/office/powerpoint/2010/main" val="32300636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771301" y="2194560"/>
            <a:ext cx="12976383" cy="7680960"/>
          </a:xfrm>
        </p:spPr>
        <p:txBody>
          <a:bodyPr anchor="b"/>
          <a:lstStyle>
            <a:lvl1pPr>
              <a:defRPr sz="14080"/>
            </a:lvl1pPr>
          </a:lstStyle>
          <a:p>
            <a:r>
              <a:rPr lang="en-US"/>
              <a:t>Click to edit Master title style</a:t>
            </a:r>
            <a:endParaRPr lang="en-US" dirty="0"/>
          </a:p>
        </p:txBody>
      </p:sp>
      <p:sp>
        <p:nvSpPr>
          <p:cNvPr id="3" name="Content Placeholder 2"/>
          <p:cNvSpPr>
            <a:spLocks noGrp="1"/>
          </p:cNvSpPr>
          <p:nvPr>
            <p:ph idx="1"/>
          </p:nvPr>
        </p:nvSpPr>
        <p:spPr>
          <a:xfrm>
            <a:off x="17104520" y="4739647"/>
            <a:ext cx="20368260" cy="23393400"/>
          </a:xfrm>
        </p:spPr>
        <p:txBody>
          <a:bodyPr/>
          <a:lstStyle>
            <a:lvl1pPr>
              <a:defRPr sz="14080"/>
            </a:lvl1pPr>
            <a:lvl2pPr>
              <a:defRPr sz="12320"/>
            </a:lvl2pPr>
            <a:lvl3pPr>
              <a:defRPr sz="10560"/>
            </a:lvl3pPr>
            <a:lvl4pPr>
              <a:defRPr sz="8800"/>
            </a:lvl4pPr>
            <a:lvl5pPr>
              <a:defRPr sz="8800"/>
            </a:lvl5pPr>
            <a:lvl6pPr>
              <a:defRPr sz="8800"/>
            </a:lvl6pPr>
            <a:lvl7pPr>
              <a:defRPr sz="8800"/>
            </a:lvl7pPr>
            <a:lvl8pPr>
              <a:defRPr sz="8800"/>
            </a:lvl8pPr>
            <a:lvl9pPr>
              <a:defRPr sz="8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771301" y="9875520"/>
            <a:ext cx="12976383" cy="18295622"/>
          </a:xfrm>
        </p:spPr>
        <p:txBody>
          <a:bodyPr/>
          <a:lstStyle>
            <a:lvl1pPr marL="0" indent="0">
              <a:buNone/>
              <a:defRPr sz="7040"/>
            </a:lvl1pPr>
            <a:lvl2pPr marL="2011680" indent="0">
              <a:buNone/>
              <a:defRPr sz="6160"/>
            </a:lvl2pPr>
            <a:lvl3pPr marL="4023360" indent="0">
              <a:buNone/>
              <a:defRPr sz="5280"/>
            </a:lvl3pPr>
            <a:lvl4pPr marL="6035040" indent="0">
              <a:buNone/>
              <a:defRPr sz="4400"/>
            </a:lvl4pPr>
            <a:lvl5pPr marL="8046720" indent="0">
              <a:buNone/>
              <a:defRPr sz="4400"/>
            </a:lvl5pPr>
            <a:lvl6pPr marL="10058400" indent="0">
              <a:buNone/>
              <a:defRPr sz="4400"/>
            </a:lvl6pPr>
            <a:lvl7pPr marL="12070080" indent="0">
              <a:buNone/>
              <a:defRPr sz="4400"/>
            </a:lvl7pPr>
            <a:lvl8pPr marL="14081760" indent="0">
              <a:buNone/>
              <a:defRPr sz="4400"/>
            </a:lvl8pPr>
            <a:lvl9pPr marL="16093440" indent="0">
              <a:buNone/>
              <a:defRPr sz="4400"/>
            </a:lvl9pPr>
          </a:lstStyle>
          <a:p>
            <a:pPr lvl="0"/>
            <a:r>
              <a:rPr lang="en-US"/>
              <a:t>Click to edit Master text styles</a:t>
            </a:r>
          </a:p>
        </p:txBody>
      </p:sp>
      <p:sp>
        <p:nvSpPr>
          <p:cNvPr id="5" name="Date Placeholder 4"/>
          <p:cNvSpPr>
            <a:spLocks noGrp="1"/>
          </p:cNvSpPr>
          <p:nvPr>
            <p:ph type="dt" sz="half" idx="10"/>
          </p:nvPr>
        </p:nvSpPr>
        <p:spPr/>
        <p:txBody>
          <a:bodyPr/>
          <a:lstStyle/>
          <a:p>
            <a:fld id="{0C94A1FE-A478-43EA-ABC9-AA9C3A5CCB17}" type="datetimeFigureOut">
              <a:rPr lang="en-US" smtClean="0"/>
              <a:t>4/21/2025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B3CF613-79DD-4027-95AE-2E5C23518DBF}" type="slidenum">
              <a:rPr lang="en-US" smtClean="0"/>
              <a:t>‹#›</a:t>
            </a:fld>
            <a:endParaRPr lang="en-US"/>
          </a:p>
        </p:txBody>
      </p:sp>
    </p:spTree>
    <p:extLst>
      <p:ext uri="{BB962C8B-B14F-4D97-AF65-F5344CB8AC3E}">
        <p14:creationId xmlns:p14="http://schemas.microsoft.com/office/powerpoint/2010/main" val="8747782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771301" y="2194560"/>
            <a:ext cx="12976383" cy="7680960"/>
          </a:xfrm>
        </p:spPr>
        <p:txBody>
          <a:bodyPr anchor="b"/>
          <a:lstStyle>
            <a:lvl1pPr>
              <a:defRPr sz="14080"/>
            </a:lvl1pPr>
          </a:lstStyle>
          <a:p>
            <a:r>
              <a:rPr lang="en-US"/>
              <a:t>Click to edit Master title style</a:t>
            </a:r>
            <a:endParaRPr lang="en-US" dirty="0"/>
          </a:p>
        </p:txBody>
      </p:sp>
      <p:sp>
        <p:nvSpPr>
          <p:cNvPr id="3" name="Picture Placeholder 2"/>
          <p:cNvSpPr>
            <a:spLocks noGrp="1" noChangeAspect="1"/>
          </p:cNvSpPr>
          <p:nvPr>
            <p:ph type="pic" idx="1"/>
          </p:nvPr>
        </p:nvSpPr>
        <p:spPr>
          <a:xfrm>
            <a:off x="17104520" y="4739647"/>
            <a:ext cx="20368260" cy="23393400"/>
          </a:xfrm>
        </p:spPr>
        <p:txBody>
          <a:bodyPr anchor="t"/>
          <a:lstStyle>
            <a:lvl1pPr marL="0" indent="0">
              <a:buNone/>
              <a:defRPr sz="14080"/>
            </a:lvl1pPr>
            <a:lvl2pPr marL="2011680" indent="0">
              <a:buNone/>
              <a:defRPr sz="12320"/>
            </a:lvl2pPr>
            <a:lvl3pPr marL="4023360" indent="0">
              <a:buNone/>
              <a:defRPr sz="10560"/>
            </a:lvl3pPr>
            <a:lvl4pPr marL="6035040" indent="0">
              <a:buNone/>
              <a:defRPr sz="8800"/>
            </a:lvl4pPr>
            <a:lvl5pPr marL="8046720" indent="0">
              <a:buNone/>
              <a:defRPr sz="8800"/>
            </a:lvl5pPr>
            <a:lvl6pPr marL="10058400" indent="0">
              <a:buNone/>
              <a:defRPr sz="8800"/>
            </a:lvl6pPr>
            <a:lvl7pPr marL="12070080" indent="0">
              <a:buNone/>
              <a:defRPr sz="8800"/>
            </a:lvl7pPr>
            <a:lvl8pPr marL="14081760" indent="0">
              <a:buNone/>
              <a:defRPr sz="8800"/>
            </a:lvl8pPr>
            <a:lvl9pPr marL="16093440" indent="0">
              <a:buNone/>
              <a:defRPr sz="8800"/>
            </a:lvl9pPr>
          </a:lstStyle>
          <a:p>
            <a:r>
              <a:rPr lang="en-US"/>
              <a:t>Click icon to add picture</a:t>
            </a:r>
            <a:endParaRPr lang="en-US" dirty="0"/>
          </a:p>
        </p:txBody>
      </p:sp>
      <p:sp>
        <p:nvSpPr>
          <p:cNvPr id="4" name="Text Placeholder 3"/>
          <p:cNvSpPr>
            <a:spLocks noGrp="1"/>
          </p:cNvSpPr>
          <p:nvPr>
            <p:ph type="body" sz="half" idx="2"/>
          </p:nvPr>
        </p:nvSpPr>
        <p:spPr>
          <a:xfrm>
            <a:off x="2771301" y="9875520"/>
            <a:ext cx="12976383" cy="18295622"/>
          </a:xfrm>
        </p:spPr>
        <p:txBody>
          <a:bodyPr/>
          <a:lstStyle>
            <a:lvl1pPr marL="0" indent="0">
              <a:buNone/>
              <a:defRPr sz="7040"/>
            </a:lvl1pPr>
            <a:lvl2pPr marL="2011680" indent="0">
              <a:buNone/>
              <a:defRPr sz="6160"/>
            </a:lvl2pPr>
            <a:lvl3pPr marL="4023360" indent="0">
              <a:buNone/>
              <a:defRPr sz="5280"/>
            </a:lvl3pPr>
            <a:lvl4pPr marL="6035040" indent="0">
              <a:buNone/>
              <a:defRPr sz="4400"/>
            </a:lvl4pPr>
            <a:lvl5pPr marL="8046720" indent="0">
              <a:buNone/>
              <a:defRPr sz="4400"/>
            </a:lvl5pPr>
            <a:lvl6pPr marL="10058400" indent="0">
              <a:buNone/>
              <a:defRPr sz="4400"/>
            </a:lvl6pPr>
            <a:lvl7pPr marL="12070080" indent="0">
              <a:buNone/>
              <a:defRPr sz="4400"/>
            </a:lvl7pPr>
            <a:lvl8pPr marL="14081760" indent="0">
              <a:buNone/>
              <a:defRPr sz="4400"/>
            </a:lvl8pPr>
            <a:lvl9pPr marL="16093440" indent="0">
              <a:buNone/>
              <a:defRPr sz="4400"/>
            </a:lvl9pPr>
          </a:lstStyle>
          <a:p>
            <a:pPr lvl="0"/>
            <a:r>
              <a:rPr lang="en-US"/>
              <a:t>Click to edit Master text styles</a:t>
            </a:r>
          </a:p>
        </p:txBody>
      </p:sp>
      <p:sp>
        <p:nvSpPr>
          <p:cNvPr id="5" name="Date Placeholder 4"/>
          <p:cNvSpPr>
            <a:spLocks noGrp="1"/>
          </p:cNvSpPr>
          <p:nvPr>
            <p:ph type="dt" sz="half" idx="10"/>
          </p:nvPr>
        </p:nvSpPr>
        <p:spPr/>
        <p:txBody>
          <a:bodyPr/>
          <a:lstStyle/>
          <a:p>
            <a:fld id="{0C94A1FE-A478-43EA-ABC9-AA9C3A5CCB17}" type="datetimeFigureOut">
              <a:rPr lang="en-US" smtClean="0"/>
              <a:t>4/21/2025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B3CF613-79DD-4027-95AE-2E5C23518DBF}" type="slidenum">
              <a:rPr lang="en-US" smtClean="0"/>
              <a:t>‹#›</a:t>
            </a:fld>
            <a:endParaRPr lang="en-US"/>
          </a:p>
        </p:txBody>
      </p:sp>
    </p:spTree>
    <p:extLst>
      <p:ext uri="{BB962C8B-B14F-4D97-AF65-F5344CB8AC3E}">
        <p14:creationId xmlns:p14="http://schemas.microsoft.com/office/powerpoint/2010/main" val="33967281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766060" y="1752607"/>
            <a:ext cx="34701480" cy="636270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766060" y="8763000"/>
            <a:ext cx="34701480" cy="2088642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766060" y="30510487"/>
            <a:ext cx="9052560" cy="1752600"/>
          </a:xfrm>
          <a:prstGeom prst="rect">
            <a:avLst/>
          </a:prstGeom>
        </p:spPr>
        <p:txBody>
          <a:bodyPr vert="horz" lIns="91440" tIns="45720" rIns="91440" bIns="45720" rtlCol="0" anchor="ctr"/>
          <a:lstStyle>
            <a:lvl1pPr algn="l">
              <a:defRPr sz="5280">
                <a:solidFill>
                  <a:schemeClr val="tx1">
                    <a:tint val="82000"/>
                  </a:schemeClr>
                </a:solidFill>
              </a:defRPr>
            </a:lvl1pPr>
          </a:lstStyle>
          <a:p>
            <a:fld id="{0C94A1FE-A478-43EA-ABC9-AA9C3A5CCB17}" type="datetimeFigureOut">
              <a:rPr lang="en-US" smtClean="0"/>
              <a:t>4/21/2025</a:t>
            </a:fld>
            <a:endParaRPr lang="en-US"/>
          </a:p>
        </p:txBody>
      </p:sp>
      <p:sp>
        <p:nvSpPr>
          <p:cNvPr id="5" name="Footer Placeholder 4"/>
          <p:cNvSpPr>
            <a:spLocks noGrp="1"/>
          </p:cNvSpPr>
          <p:nvPr>
            <p:ph type="ftr" sz="quarter" idx="3"/>
          </p:nvPr>
        </p:nvSpPr>
        <p:spPr>
          <a:xfrm>
            <a:off x="13327380" y="30510487"/>
            <a:ext cx="13578840" cy="1752600"/>
          </a:xfrm>
          <a:prstGeom prst="rect">
            <a:avLst/>
          </a:prstGeom>
        </p:spPr>
        <p:txBody>
          <a:bodyPr vert="horz" lIns="91440" tIns="45720" rIns="91440" bIns="45720" rtlCol="0" anchor="ctr"/>
          <a:lstStyle>
            <a:lvl1pPr algn="ctr">
              <a:defRPr sz="5280">
                <a:solidFill>
                  <a:schemeClr val="tx1">
                    <a:tint val="82000"/>
                  </a:schemeClr>
                </a:solidFill>
              </a:defRPr>
            </a:lvl1pPr>
          </a:lstStyle>
          <a:p>
            <a:endParaRPr lang="en-US"/>
          </a:p>
        </p:txBody>
      </p:sp>
      <p:sp>
        <p:nvSpPr>
          <p:cNvPr id="6" name="Slide Number Placeholder 5"/>
          <p:cNvSpPr>
            <a:spLocks noGrp="1"/>
          </p:cNvSpPr>
          <p:nvPr>
            <p:ph type="sldNum" sz="quarter" idx="4"/>
          </p:nvPr>
        </p:nvSpPr>
        <p:spPr>
          <a:xfrm>
            <a:off x="28414980" y="30510487"/>
            <a:ext cx="9052560" cy="1752600"/>
          </a:xfrm>
          <a:prstGeom prst="rect">
            <a:avLst/>
          </a:prstGeom>
        </p:spPr>
        <p:txBody>
          <a:bodyPr vert="horz" lIns="91440" tIns="45720" rIns="91440" bIns="45720" rtlCol="0" anchor="ctr"/>
          <a:lstStyle>
            <a:lvl1pPr algn="r">
              <a:defRPr sz="5280">
                <a:solidFill>
                  <a:schemeClr val="tx1">
                    <a:tint val="82000"/>
                  </a:schemeClr>
                </a:solidFill>
              </a:defRPr>
            </a:lvl1pPr>
          </a:lstStyle>
          <a:p>
            <a:fld id="{2B3CF613-79DD-4027-95AE-2E5C23518DBF}" type="slidenum">
              <a:rPr lang="en-US" smtClean="0"/>
              <a:t>‹#›</a:t>
            </a:fld>
            <a:endParaRPr lang="en-US"/>
          </a:p>
        </p:txBody>
      </p:sp>
    </p:spTree>
    <p:extLst>
      <p:ext uri="{BB962C8B-B14F-4D97-AF65-F5344CB8AC3E}">
        <p14:creationId xmlns:p14="http://schemas.microsoft.com/office/powerpoint/2010/main" val="373317982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4023360" rtl="0" eaLnBrk="1" latinLnBrk="0" hangingPunct="1">
        <a:lnSpc>
          <a:spcPct val="90000"/>
        </a:lnSpc>
        <a:spcBef>
          <a:spcPct val="0"/>
        </a:spcBef>
        <a:buNone/>
        <a:defRPr sz="19360" kern="1200">
          <a:solidFill>
            <a:schemeClr val="tx1"/>
          </a:solidFill>
          <a:latin typeface="+mj-lt"/>
          <a:ea typeface="+mj-ea"/>
          <a:cs typeface="+mj-cs"/>
        </a:defRPr>
      </a:lvl1pPr>
    </p:titleStyle>
    <p:bodyStyle>
      <a:lvl1pPr marL="1005840" indent="-1005840" algn="l" defTabSz="4023360" rtl="0" eaLnBrk="1" latinLnBrk="0" hangingPunct="1">
        <a:lnSpc>
          <a:spcPct val="90000"/>
        </a:lnSpc>
        <a:spcBef>
          <a:spcPts val="4400"/>
        </a:spcBef>
        <a:buFont typeface="Arial" panose="020B0604020202020204" pitchFamily="34" charset="0"/>
        <a:buChar char="•"/>
        <a:defRPr sz="12320" kern="1200">
          <a:solidFill>
            <a:schemeClr val="tx1"/>
          </a:solidFill>
          <a:latin typeface="+mn-lt"/>
          <a:ea typeface="+mn-ea"/>
          <a:cs typeface="+mn-cs"/>
        </a:defRPr>
      </a:lvl1pPr>
      <a:lvl2pPr marL="3017520" indent="-1005840" algn="l" defTabSz="4023360" rtl="0" eaLnBrk="1" latinLnBrk="0" hangingPunct="1">
        <a:lnSpc>
          <a:spcPct val="90000"/>
        </a:lnSpc>
        <a:spcBef>
          <a:spcPts val="2200"/>
        </a:spcBef>
        <a:buFont typeface="Arial" panose="020B0604020202020204" pitchFamily="34" charset="0"/>
        <a:buChar char="•"/>
        <a:defRPr sz="10560" kern="1200">
          <a:solidFill>
            <a:schemeClr val="tx1"/>
          </a:solidFill>
          <a:latin typeface="+mn-lt"/>
          <a:ea typeface="+mn-ea"/>
          <a:cs typeface="+mn-cs"/>
        </a:defRPr>
      </a:lvl2pPr>
      <a:lvl3pPr marL="5029200" indent="-1005840" algn="l" defTabSz="4023360" rtl="0" eaLnBrk="1" latinLnBrk="0" hangingPunct="1">
        <a:lnSpc>
          <a:spcPct val="90000"/>
        </a:lnSpc>
        <a:spcBef>
          <a:spcPts val="2200"/>
        </a:spcBef>
        <a:buFont typeface="Arial" panose="020B0604020202020204" pitchFamily="34" charset="0"/>
        <a:buChar char="•"/>
        <a:defRPr sz="8800" kern="1200">
          <a:solidFill>
            <a:schemeClr val="tx1"/>
          </a:solidFill>
          <a:latin typeface="+mn-lt"/>
          <a:ea typeface="+mn-ea"/>
          <a:cs typeface="+mn-cs"/>
        </a:defRPr>
      </a:lvl3pPr>
      <a:lvl4pPr marL="7040880" indent="-1005840" algn="l" defTabSz="4023360" rtl="0" eaLnBrk="1" latinLnBrk="0" hangingPunct="1">
        <a:lnSpc>
          <a:spcPct val="90000"/>
        </a:lnSpc>
        <a:spcBef>
          <a:spcPts val="2200"/>
        </a:spcBef>
        <a:buFont typeface="Arial" panose="020B0604020202020204" pitchFamily="34" charset="0"/>
        <a:buChar char="•"/>
        <a:defRPr sz="7920" kern="1200">
          <a:solidFill>
            <a:schemeClr val="tx1"/>
          </a:solidFill>
          <a:latin typeface="+mn-lt"/>
          <a:ea typeface="+mn-ea"/>
          <a:cs typeface="+mn-cs"/>
        </a:defRPr>
      </a:lvl4pPr>
      <a:lvl5pPr marL="9052560" indent="-1005840" algn="l" defTabSz="4023360" rtl="0" eaLnBrk="1" latinLnBrk="0" hangingPunct="1">
        <a:lnSpc>
          <a:spcPct val="90000"/>
        </a:lnSpc>
        <a:spcBef>
          <a:spcPts val="2200"/>
        </a:spcBef>
        <a:buFont typeface="Arial" panose="020B0604020202020204" pitchFamily="34" charset="0"/>
        <a:buChar char="•"/>
        <a:defRPr sz="7920" kern="1200">
          <a:solidFill>
            <a:schemeClr val="tx1"/>
          </a:solidFill>
          <a:latin typeface="+mn-lt"/>
          <a:ea typeface="+mn-ea"/>
          <a:cs typeface="+mn-cs"/>
        </a:defRPr>
      </a:lvl5pPr>
      <a:lvl6pPr marL="11064240" indent="-1005840" algn="l" defTabSz="4023360" rtl="0" eaLnBrk="1" latinLnBrk="0" hangingPunct="1">
        <a:lnSpc>
          <a:spcPct val="90000"/>
        </a:lnSpc>
        <a:spcBef>
          <a:spcPts val="2200"/>
        </a:spcBef>
        <a:buFont typeface="Arial" panose="020B0604020202020204" pitchFamily="34" charset="0"/>
        <a:buChar char="•"/>
        <a:defRPr sz="7920" kern="1200">
          <a:solidFill>
            <a:schemeClr val="tx1"/>
          </a:solidFill>
          <a:latin typeface="+mn-lt"/>
          <a:ea typeface="+mn-ea"/>
          <a:cs typeface="+mn-cs"/>
        </a:defRPr>
      </a:lvl6pPr>
      <a:lvl7pPr marL="13075920" indent="-1005840" algn="l" defTabSz="4023360" rtl="0" eaLnBrk="1" latinLnBrk="0" hangingPunct="1">
        <a:lnSpc>
          <a:spcPct val="90000"/>
        </a:lnSpc>
        <a:spcBef>
          <a:spcPts val="2200"/>
        </a:spcBef>
        <a:buFont typeface="Arial" panose="020B0604020202020204" pitchFamily="34" charset="0"/>
        <a:buChar char="•"/>
        <a:defRPr sz="7920" kern="1200">
          <a:solidFill>
            <a:schemeClr val="tx1"/>
          </a:solidFill>
          <a:latin typeface="+mn-lt"/>
          <a:ea typeface="+mn-ea"/>
          <a:cs typeface="+mn-cs"/>
        </a:defRPr>
      </a:lvl7pPr>
      <a:lvl8pPr marL="15087600" indent="-1005840" algn="l" defTabSz="4023360" rtl="0" eaLnBrk="1" latinLnBrk="0" hangingPunct="1">
        <a:lnSpc>
          <a:spcPct val="90000"/>
        </a:lnSpc>
        <a:spcBef>
          <a:spcPts val="2200"/>
        </a:spcBef>
        <a:buFont typeface="Arial" panose="020B0604020202020204" pitchFamily="34" charset="0"/>
        <a:buChar char="•"/>
        <a:defRPr sz="7920" kern="1200">
          <a:solidFill>
            <a:schemeClr val="tx1"/>
          </a:solidFill>
          <a:latin typeface="+mn-lt"/>
          <a:ea typeface="+mn-ea"/>
          <a:cs typeface="+mn-cs"/>
        </a:defRPr>
      </a:lvl8pPr>
      <a:lvl9pPr marL="17099280" indent="-1005840" algn="l" defTabSz="4023360" rtl="0" eaLnBrk="1" latinLnBrk="0" hangingPunct="1">
        <a:lnSpc>
          <a:spcPct val="90000"/>
        </a:lnSpc>
        <a:spcBef>
          <a:spcPts val="2200"/>
        </a:spcBef>
        <a:buFont typeface="Arial" panose="020B0604020202020204" pitchFamily="34" charset="0"/>
        <a:buChar char="•"/>
        <a:defRPr sz="7920" kern="1200">
          <a:solidFill>
            <a:schemeClr val="tx1"/>
          </a:solidFill>
          <a:latin typeface="+mn-lt"/>
          <a:ea typeface="+mn-ea"/>
          <a:cs typeface="+mn-cs"/>
        </a:defRPr>
      </a:lvl9pPr>
    </p:bodyStyle>
    <p:otherStyle>
      <a:defPPr>
        <a:defRPr lang="en-US"/>
      </a:defPPr>
      <a:lvl1pPr marL="0" algn="l" defTabSz="4023360" rtl="0" eaLnBrk="1" latinLnBrk="0" hangingPunct="1">
        <a:defRPr sz="7920" kern="1200">
          <a:solidFill>
            <a:schemeClr val="tx1"/>
          </a:solidFill>
          <a:latin typeface="+mn-lt"/>
          <a:ea typeface="+mn-ea"/>
          <a:cs typeface="+mn-cs"/>
        </a:defRPr>
      </a:lvl1pPr>
      <a:lvl2pPr marL="2011680" algn="l" defTabSz="4023360" rtl="0" eaLnBrk="1" latinLnBrk="0" hangingPunct="1">
        <a:defRPr sz="7920" kern="1200">
          <a:solidFill>
            <a:schemeClr val="tx1"/>
          </a:solidFill>
          <a:latin typeface="+mn-lt"/>
          <a:ea typeface="+mn-ea"/>
          <a:cs typeface="+mn-cs"/>
        </a:defRPr>
      </a:lvl2pPr>
      <a:lvl3pPr marL="4023360" algn="l" defTabSz="4023360" rtl="0" eaLnBrk="1" latinLnBrk="0" hangingPunct="1">
        <a:defRPr sz="7920" kern="1200">
          <a:solidFill>
            <a:schemeClr val="tx1"/>
          </a:solidFill>
          <a:latin typeface="+mn-lt"/>
          <a:ea typeface="+mn-ea"/>
          <a:cs typeface="+mn-cs"/>
        </a:defRPr>
      </a:lvl3pPr>
      <a:lvl4pPr marL="6035040" algn="l" defTabSz="4023360" rtl="0" eaLnBrk="1" latinLnBrk="0" hangingPunct="1">
        <a:defRPr sz="7920" kern="1200">
          <a:solidFill>
            <a:schemeClr val="tx1"/>
          </a:solidFill>
          <a:latin typeface="+mn-lt"/>
          <a:ea typeface="+mn-ea"/>
          <a:cs typeface="+mn-cs"/>
        </a:defRPr>
      </a:lvl4pPr>
      <a:lvl5pPr marL="8046720" algn="l" defTabSz="4023360" rtl="0" eaLnBrk="1" latinLnBrk="0" hangingPunct="1">
        <a:defRPr sz="7920" kern="1200">
          <a:solidFill>
            <a:schemeClr val="tx1"/>
          </a:solidFill>
          <a:latin typeface="+mn-lt"/>
          <a:ea typeface="+mn-ea"/>
          <a:cs typeface="+mn-cs"/>
        </a:defRPr>
      </a:lvl5pPr>
      <a:lvl6pPr marL="10058400" algn="l" defTabSz="4023360" rtl="0" eaLnBrk="1" latinLnBrk="0" hangingPunct="1">
        <a:defRPr sz="7920" kern="1200">
          <a:solidFill>
            <a:schemeClr val="tx1"/>
          </a:solidFill>
          <a:latin typeface="+mn-lt"/>
          <a:ea typeface="+mn-ea"/>
          <a:cs typeface="+mn-cs"/>
        </a:defRPr>
      </a:lvl6pPr>
      <a:lvl7pPr marL="12070080" algn="l" defTabSz="4023360" rtl="0" eaLnBrk="1" latinLnBrk="0" hangingPunct="1">
        <a:defRPr sz="7920" kern="1200">
          <a:solidFill>
            <a:schemeClr val="tx1"/>
          </a:solidFill>
          <a:latin typeface="+mn-lt"/>
          <a:ea typeface="+mn-ea"/>
          <a:cs typeface="+mn-cs"/>
        </a:defRPr>
      </a:lvl7pPr>
      <a:lvl8pPr marL="14081760" algn="l" defTabSz="4023360" rtl="0" eaLnBrk="1" latinLnBrk="0" hangingPunct="1">
        <a:defRPr sz="7920" kern="1200">
          <a:solidFill>
            <a:schemeClr val="tx1"/>
          </a:solidFill>
          <a:latin typeface="+mn-lt"/>
          <a:ea typeface="+mn-ea"/>
          <a:cs typeface="+mn-cs"/>
        </a:defRPr>
      </a:lvl8pPr>
      <a:lvl9pPr marL="16093440" algn="l" defTabSz="4023360" rtl="0" eaLnBrk="1" latinLnBrk="0" hangingPunct="1">
        <a:defRPr sz="7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chart" Target="../charts/chart2.xml"/><Relationship Id="rId5" Type="http://schemas.openxmlformats.org/officeDocument/2006/relationships/image" Target="../media/image2.png"/><Relationship Id="rId4" Type="http://schemas.openxmlformats.org/officeDocument/2006/relationships/chart" Target="../charts/char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0653364-BE34-43DD-DE4B-9B8EB151CAEF}"/>
              </a:ext>
            </a:extLst>
          </p:cNvPr>
          <p:cNvSpPr/>
          <p:nvPr/>
        </p:nvSpPr>
        <p:spPr>
          <a:xfrm>
            <a:off x="495361" y="6269776"/>
            <a:ext cx="13504718" cy="1440873"/>
          </a:xfrm>
          <a:prstGeom prst="rect">
            <a:avLst/>
          </a:prstGeom>
          <a:solidFill>
            <a:srgbClr val="1E437A"/>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5000"/>
              <a:t>Introduction</a:t>
            </a:r>
            <a:endParaRPr lang="en-US" sz="5000" dirty="0"/>
          </a:p>
        </p:txBody>
      </p:sp>
      <p:sp>
        <p:nvSpPr>
          <p:cNvPr id="9" name="Rectangle 8">
            <a:extLst>
              <a:ext uri="{FF2B5EF4-FFF2-40B4-BE49-F238E27FC236}">
                <a16:creationId xmlns:a16="http://schemas.microsoft.com/office/drawing/2014/main" id="{E491AEA7-51A3-9914-7D64-C2D13D4A4EDE}"/>
              </a:ext>
            </a:extLst>
          </p:cNvPr>
          <p:cNvSpPr/>
          <p:nvPr/>
        </p:nvSpPr>
        <p:spPr>
          <a:xfrm>
            <a:off x="552168" y="17176843"/>
            <a:ext cx="23720690" cy="1399546"/>
          </a:xfrm>
          <a:prstGeom prst="rect">
            <a:avLst/>
          </a:prstGeom>
          <a:solidFill>
            <a:srgbClr val="1E437A"/>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5000" dirty="0"/>
              <a:t>Methods</a:t>
            </a:r>
          </a:p>
        </p:txBody>
      </p:sp>
      <p:sp>
        <p:nvSpPr>
          <p:cNvPr id="10" name="Rectangle 9">
            <a:extLst>
              <a:ext uri="{FF2B5EF4-FFF2-40B4-BE49-F238E27FC236}">
                <a16:creationId xmlns:a16="http://schemas.microsoft.com/office/drawing/2014/main" id="{D8F2AB37-4194-8E59-AD69-1570946948B9}"/>
              </a:ext>
            </a:extLst>
          </p:cNvPr>
          <p:cNvSpPr/>
          <p:nvPr/>
        </p:nvSpPr>
        <p:spPr>
          <a:xfrm>
            <a:off x="15188372" y="29992999"/>
            <a:ext cx="11055927" cy="1440873"/>
          </a:xfrm>
          <a:prstGeom prst="rect">
            <a:avLst/>
          </a:prstGeom>
          <a:solidFill>
            <a:srgbClr val="1E437A"/>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5000" dirty="0"/>
              <a:t>Acknowledgements</a:t>
            </a:r>
          </a:p>
        </p:txBody>
      </p:sp>
      <p:sp>
        <p:nvSpPr>
          <p:cNvPr id="11" name="Rectangle 10">
            <a:extLst>
              <a:ext uri="{FF2B5EF4-FFF2-40B4-BE49-F238E27FC236}">
                <a16:creationId xmlns:a16="http://schemas.microsoft.com/office/drawing/2014/main" id="{CCE700C5-C393-D5F7-383E-488C700938AD}"/>
              </a:ext>
            </a:extLst>
          </p:cNvPr>
          <p:cNvSpPr/>
          <p:nvPr/>
        </p:nvSpPr>
        <p:spPr>
          <a:xfrm>
            <a:off x="14613492" y="6214353"/>
            <a:ext cx="25143660" cy="1466994"/>
          </a:xfrm>
          <a:prstGeom prst="rect">
            <a:avLst/>
          </a:prstGeom>
          <a:solidFill>
            <a:srgbClr val="1E437A"/>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5000" dirty="0"/>
              <a:t>Lab Data</a:t>
            </a:r>
          </a:p>
        </p:txBody>
      </p:sp>
      <p:sp>
        <p:nvSpPr>
          <p:cNvPr id="12" name="Rectangle 11">
            <a:extLst>
              <a:ext uri="{FF2B5EF4-FFF2-40B4-BE49-F238E27FC236}">
                <a16:creationId xmlns:a16="http://schemas.microsoft.com/office/drawing/2014/main" id="{B88F54FB-8CD5-B581-493D-B462661324AC}"/>
              </a:ext>
            </a:extLst>
          </p:cNvPr>
          <p:cNvSpPr/>
          <p:nvPr/>
        </p:nvSpPr>
        <p:spPr>
          <a:xfrm>
            <a:off x="26687319" y="17156179"/>
            <a:ext cx="12992099" cy="1440873"/>
          </a:xfrm>
          <a:prstGeom prst="rect">
            <a:avLst/>
          </a:prstGeom>
          <a:solidFill>
            <a:srgbClr val="1E437A"/>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5000" dirty="0"/>
              <a:t>Field Sampling</a:t>
            </a:r>
          </a:p>
        </p:txBody>
      </p:sp>
      <p:sp>
        <p:nvSpPr>
          <p:cNvPr id="13" name="Rectangle 12">
            <a:extLst>
              <a:ext uri="{FF2B5EF4-FFF2-40B4-BE49-F238E27FC236}">
                <a16:creationId xmlns:a16="http://schemas.microsoft.com/office/drawing/2014/main" id="{90296F1F-B15B-EA60-AF97-35CFA374AA29}"/>
              </a:ext>
            </a:extLst>
          </p:cNvPr>
          <p:cNvSpPr/>
          <p:nvPr/>
        </p:nvSpPr>
        <p:spPr>
          <a:xfrm>
            <a:off x="27244143" y="26790449"/>
            <a:ext cx="12317959" cy="1440873"/>
          </a:xfrm>
          <a:prstGeom prst="rect">
            <a:avLst/>
          </a:prstGeom>
          <a:solidFill>
            <a:srgbClr val="1E437A"/>
          </a:solidFill>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sz="5000" dirty="0"/>
              <a:t>Conclusions &amp; Future Work</a:t>
            </a:r>
          </a:p>
        </p:txBody>
      </p:sp>
      <p:sp>
        <p:nvSpPr>
          <p:cNvPr id="3" name="Rectangle 2">
            <a:extLst>
              <a:ext uri="{FF2B5EF4-FFF2-40B4-BE49-F238E27FC236}">
                <a16:creationId xmlns:a16="http://schemas.microsoft.com/office/drawing/2014/main" id="{2BEB8A94-FEF0-01AC-BF48-68A9BBE08BB0}"/>
              </a:ext>
            </a:extLst>
          </p:cNvPr>
          <p:cNvSpPr/>
          <p:nvPr/>
        </p:nvSpPr>
        <p:spPr>
          <a:xfrm>
            <a:off x="0" y="0"/>
            <a:ext cx="40233600" cy="5990712"/>
          </a:xfrm>
          <a:prstGeom prst="rect">
            <a:avLst/>
          </a:prstGeom>
          <a:solidFill>
            <a:srgbClr val="1E437A"/>
          </a:solidFill>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sz="9000" dirty="0"/>
              <a:t>Characterizing the Lipid and Protein Concentrations in Phytoplankton</a:t>
            </a:r>
          </a:p>
          <a:p>
            <a:pPr algn="ctr"/>
            <a:r>
              <a:rPr lang="en-US" sz="7000" dirty="0"/>
              <a:t>Alicia </a:t>
            </a:r>
            <a:r>
              <a:rPr lang="en-US" sz="7000"/>
              <a:t>Veronneau</a:t>
            </a:r>
            <a:r>
              <a:rPr lang="en-US" sz="7000" baseline="30000"/>
              <a:t>1</a:t>
            </a:r>
            <a:r>
              <a:rPr lang="en-US" sz="7000" dirty="0"/>
              <a:t>, Marley </a:t>
            </a:r>
            <a:r>
              <a:rPr lang="en-US" sz="7000"/>
              <a:t>Gonsalves</a:t>
            </a:r>
            <a:r>
              <a:rPr lang="en-US" sz="7000" baseline="30000"/>
              <a:t>1</a:t>
            </a:r>
            <a:r>
              <a:rPr lang="en-US" sz="7000" dirty="0"/>
              <a:t>, Elizabeth </a:t>
            </a:r>
            <a:r>
              <a:rPr lang="en-US" sz="7000"/>
              <a:t>Harvey</a:t>
            </a:r>
            <a:r>
              <a:rPr lang="en-US" sz="7000" baseline="30000"/>
              <a:t>1</a:t>
            </a:r>
          </a:p>
          <a:p>
            <a:pPr algn="ctr"/>
            <a:r>
              <a:rPr lang="en-US" sz="7000" baseline="30000"/>
              <a:t>1</a:t>
            </a:r>
            <a:r>
              <a:rPr lang="en-US" sz="7000"/>
              <a:t>Department of Biological Sciences, University of New Hampshire</a:t>
            </a:r>
            <a:endParaRPr lang="en-US" sz="7000" dirty="0"/>
          </a:p>
        </p:txBody>
      </p:sp>
      <p:pic>
        <p:nvPicPr>
          <p:cNvPr id="1028" name="Picture 4">
            <a:extLst>
              <a:ext uri="{FF2B5EF4-FFF2-40B4-BE49-F238E27FC236}">
                <a16:creationId xmlns:a16="http://schemas.microsoft.com/office/drawing/2014/main" id="{16B2F49D-C64C-A14F-19CD-BBED5B7FDCF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54182" y="798369"/>
            <a:ext cx="1295400" cy="171450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4" name="Chart 3">
            <a:extLst>
              <a:ext uri="{FF2B5EF4-FFF2-40B4-BE49-F238E27FC236}">
                <a16:creationId xmlns:a16="http://schemas.microsoft.com/office/drawing/2014/main" id="{E7A1631F-8A45-879C-3160-63059AC88E6E}"/>
              </a:ext>
              <a:ext uri="{147F2762-F138-4A5C-976F-8EAC2B608ADB}">
                <a16:predDERef xmlns:a16="http://schemas.microsoft.com/office/drawing/2014/main" pred="{F990F698-B451-4CDF-3BFA-7BA5A4958ED6}"/>
              </a:ext>
            </a:extLst>
          </p:cNvPr>
          <p:cNvGraphicFramePr>
            <a:graphicFrameLocks/>
          </p:cNvGraphicFramePr>
          <p:nvPr>
            <p:extLst>
              <p:ext uri="{D42A27DB-BD31-4B8C-83A1-F6EECF244321}">
                <p14:modId xmlns:p14="http://schemas.microsoft.com/office/powerpoint/2010/main" val="2309734960"/>
              </p:ext>
            </p:extLst>
          </p:nvPr>
        </p:nvGraphicFramePr>
        <p:xfrm>
          <a:off x="28614288" y="10032123"/>
          <a:ext cx="10560317" cy="5942064"/>
        </p:xfrm>
        <a:graphic>
          <a:graphicData uri="http://schemas.openxmlformats.org/drawingml/2006/chart">
            <c:chart xmlns:c="http://schemas.openxmlformats.org/drawingml/2006/chart" xmlns:r="http://schemas.openxmlformats.org/officeDocument/2006/relationships" r:id="rId4"/>
          </a:graphicData>
        </a:graphic>
      </p:graphicFrame>
      <p:sp>
        <p:nvSpPr>
          <p:cNvPr id="7" name="TextBox 6">
            <a:extLst>
              <a:ext uri="{FF2B5EF4-FFF2-40B4-BE49-F238E27FC236}">
                <a16:creationId xmlns:a16="http://schemas.microsoft.com/office/drawing/2014/main" id="{9D5C41B2-BA79-0CAC-5AA0-E546C941DA73}"/>
              </a:ext>
            </a:extLst>
          </p:cNvPr>
          <p:cNvSpPr txBox="1"/>
          <p:nvPr/>
        </p:nvSpPr>
        <p:spPr>
          <a:xfrm>
            <a:off x="554182" y="7645903"/>
            <a:ext cx="13504718" cy="9648795"/>
          </a:xfrm>
          <a:prstGeom prst="rect">
            <a:avLst/>
          </a:prstGeom>
          <a:noFill/>
        </p:spPr>
        <p:txBody>
          <a:bodyPr wrap="square" lIns="91440" tIns="45720" rIns="91440" bIns="45720" rtlCol="0" anchor="t">
            <a:spAutoFit/>
          </a:bodyPr>
          <a:lstStyle/>
          <a:p>
            <a:pPr marL="685800" indent="-685800" algn="just">
              <a:buFont typeface="Wingdings" panose="020B0604020202020204" pitchFamily="34" charset="0"/>
              <a:buChar char="Ø"/>
            </a:pPr>
            <a:r>
              <a:rPr lang="en-US" sz="3600">
                <a:latin typeface="Trebuchet MS"/>
              </a:rPr>
              <a:t>Phytoplankton are single-cell algae that play a key role in modulating atmospheric CO</a:t>
            </a:r>
            <a:r>
              <a:rPr lang="en-US" sz="3600" baseline="-25000">
                <a:latin typeface="Trebuchet MS"/>
              </a:rPr>
              <a:t>2</a:t>
            </a:r>
            <a:r>
              <a:rPr lang="en-US" sz="3600">
                <a:latin typeface="Trebuchet MS"/>
              </a:rPr>
              <a:t> and ocean carbon sequestration. In addition, phytoplankton are the base of marine food webs. </a:t>
            </a:r>
            <a:endParaRPr lang="en-US"/>
          </a:p>
          <a:p>
            <a:pPr marL="685800" indent="-685800" algn="just">
              <a:buFont typeface="Wingdings" panose="020B0604020202020204" pitchFamily="34" charset="0"/>
              <a:buChar char="Ø"/>
            </a:pPr>
            <a:endParaRPr lang="en-US" sz="3600">
              <a:latin typeface="Trebuchet MS"/>
            </a:endParaRPr>
          </a:p>
          <a:p>
            <a:pPr marL="685800" indent="-685800" algn="just">
              <a:buFont typeface="Wingdings" panose="020B0604020202020204" pitchFamily="34" charset="0"/>
              <a:buChar char="Ø"/>
            </a:pPr>
            <a:r>
              <a:rPr lang="en-US" sz="3600">
                <a:latin typeface="Trebuchet MS"/>
              </a:rPr>
              <a:t>Great Bay Estuary is the largest in New Hampshire, and the site of ongoing aquaculture efforts that are important both ecologically, but also economically. One outstanding question is how well are phytoplankton communities nutritionally supporting important these important fisheries efforts?</a:t>
            </a:r>
          </a:p>
          <a:p>
            <a:pPr marL="685800" indent="-685800" algn="just">
              <a:buFont typeface="Wingdings" panose="020B0604020202020204" pitchFamily="34" charset="0"/>
              <a:buChar char="Ø"/>
            </a:pPr>
            <a:endParaRPr lang="en-US" sz="3600">
              <a:latin typeface="Trebuchet MS"/>
            </a:endParaRPr>
          </a:p>
          <a:p>
            <a:pPr marL="685800" indent="-685800" algn="just">
              <a:buFont typeface="Wingdings" panose="020B0604020202020204" pitchFamily="34" charset="0"/>
              <a:buChar char="Ø"/>
            </a:pPr>
            <a:r>
              <a:rPr lang="en-US" sz="3600" b="1">
                <a:latin typeface="Trebuchet MS"/>
              </a:rPr>
              <a:t>The goal of this work was to better understand phytoplankton nutritional quality by screening phytoplankton in the lab to investigate the distribution of per cell lipid and protein concentrations and then relate those findings to field samples.</a:t>
            </a:r>
          </a:p>
          <a:p>
            <a:pPr marL="685800" indent="-685800">
              <a:buFont typeface="Wingdings" panose="020B0604020202020204" pitchFamily="34" charset="0"/>
              <a:buChar char="Ø"/>
            </a:pPr>
            <a:endParaRPr lang="en-US" sz="4500"/>
          </a:p>
        </p:txBody>
      </p:sp>
      <p:sp>
        <p:nvSpPr>
          <p:cNvPr id="18" name="TextBox 17">
            <a:extLst>
              <a:ext uri="{FF2B5EF4-FFF2-40B4-BE49-F238E27FC236}">
                <a16:creationId xmlns:a16="http://schemas.microsoft.com/office/drawing/2014/main" id="{9D6E8A4F-2138-859B-86FF-9BDC54C4B819}"/>
              </a:ext>
            </a:extLst>
          </p:cNvPr>
          <p:cNvSpPr txBox="1"/>
          <p:nvPr/>
        </p:nvSpPr>
        <p:spPr>
          <a:xfrm>
            <a:off x="15491440" y="31522550"/>
            <a:ext cx="10752859" cy="954107"/>
          </a:xfrm>
          <a:prstGeom prst="rect">
            <a:avLst/>
          </a:prstGeom>
          <a:noFill/>
        </p:spPr>
        <p:txBody>
          <a:bodyPr wrap="square" lIns="91440" tIns="45720" rIns="91440" bIns="45720" rtlCol="0" anchor="t">
            <a:spAutoFit/>
          </a:bodyPr>
          <a:lstStyle/>
          <a:p>
            <a:r>
              <a:rPr lang="en-US" sz="2800" dirty="0">
                <a:latin typeface="Trebuchet MS"/>
              </a:rPr>
              <a:t>Thank you to Dr. Elizabeth Harvey and Marley Gonsalves for their support and guidance on this project. </a:t>
            </a:r>
          </a:p>
        </p:txBody>
      </p:sp>
      <p:sp>
        <p:nvSpPr>
          <p:cNvPr id="5" name="TextBox 4">
            <a:extLst>
              <a:ext uri="{FF2B5EF4-FFF2-40B4-BE49-F238E27FC236}">
                <a16:creationId xmlns:a16="http://schemas.microsoft.com/office/drawing/2014/main" id="{3FC00D83-9DB1-CA90-A20D-3416AE2A69F1}"/>
              </a:ext>
            </a:extLst>
          </p:cNvPr>
          <p:cNvSpPr txBox="1"/>
          <p:nvPr/>
        </p:nvSpPr>
        <p:spPr>
          <a:xfrm>
            <a:off x="793330" y="19155870"/>
            <a:ext cx="13243755" cy="12834283"/>
          </a:xfrm>
          <a:prstGeom prst="rect">
            <a:avLst/>
          </a:prstGeom>
          <a:noFill/>
        </p:spPr>
        <p:txBody>
          <a:bodyPr wrap="square" lIns="91440" tIns="45720" rIns="91440" bIns="45720" rtlCol="0" anchor="t">
            <a:spAutoFit/>
          </a:bodyPr>
          <a:lstStyle/>
          <a:p>
            <a:pPr algn="just"/>
            <a:r>
              <a:rPr lang="en-US" sz="3600" u="sng" dirty="0">
                <a:latin typeface="Trebuchet MS"/>
              </a:rPr>
              <a:t>In the Field:</a:t>
            </a:r>
            <a:endParaRPr lang="en-US" u="sng" dirty="0"/>
          </a:p>
          <a:p>
            <a:pPr marL="914400" lvl="1" indent="-457200" algn="just">
              <a:buFont typeface="Arial" panose="020B0604020202020204" pitchFamily="34" charset="0"/>
              <a:buChar char="•"/>
            </a:pPr>
            <a:r>
              <a:rPr lang="en-US" sz="3600" dirty="0">
                <a:latin typeface="Trebuchet MS"/>
              </a:rPr>
              <a:t>Whole seawater was sampled at high and low tide from early spring to late fall.</a:t>
            </a:r>
          </a:p>
          <a:p>
            <a:pPr marL="914400" lvl="1" indent="-457200" algn="just">
              <a:buFont typeface="Arial" panose="020B0604020202020204" pitchFamily="34" charset="0"/>
              <a:buChar char="•"/>
            </a:pPr>
            <a:r>
              <a:rPr lang="en-US" sz="3600" dirty="0">
                <a:latin typeface="Trebuchet MS"/>
              </a:rPr>
              <a:t>Particulates in each sample were gently condensed into a smaller volume using a 1.2 µm polycarbonate filter </a:t>
            </a:r>
          </a:p>
          <a:p>
            <a:pPr marL="914400" lvl="1" indent="-457200" algn="just">
              <a:buFont typeface="Arial" panose="020B0604020202020204" pitchFamily="34" charset="0"/>
              <a:buChar char="•"/>
            </a:pPr>
            <a:r>
              <a:rPr lang="en-US" sz="3600" dirty="0">
                <a:latin typeface="Trebuchet MS"/>
              </a:rPr>
              <a:t>Samples were then frozen at –80°C until analysis.</a:t>
            </a:r>
          </a:p>
          <a:p>
            <a:pPr lvl="1" algn="just"/>
            <a:endParaRPr lang="en-US" sz="3600" dirty="0">
              <a:latin typeface="Trebuchet MS"/>
            </a:endParaRPr>
          </a:p>
          <a:p>
            <a:pPr algn="just"/>
            <a:r>
              <a:rPr lang="en-US" sz="3600" u="sng" dirty="0">
                <a:latin typeface="Trebuchet MS"/>
              </a:rPr>
              <a:t>In the Lab:</a:t>
            </a:r>
          </a:p>
          <a:p>
            <a:pPr marL="1028700" lvl="1" indent="-571500" algn="just">
              <a:buFont typeface="Arial"/>
              <a:buChar char="•"/>
            </a:pPr>
            <a:r>
              <a:rPr lang="en-US" sz="3600" dirty="0">
                <a:latin typeface="Trebuchet MS"/>
              </a:rPr>
              <a:t>Spectrophotometric methods were used for both lipid and protein measurements. </a:t>
            </a:r>
          </a:p>
          <a:p>
            <a:pPr marL="1028700" lvl="1" indent="-571500" algn="just">
              <a:buFont typeface="Arial"/>
              <a:buChar char="•"/>
            </a:pPr>
            <a:r>
              <a:rPr lang="en-US" sz="3600" dirty="0">
                <a:latin typeface="Trebuchet MS"/>
              </a:rPr>
              <a:t>A standard curve was created for both lipid and proteins using commercially purchased mixtures.</a:t>
            </a:r>
            <a:endParaRPr lang="en-US" dirty="0"/>
          </a:p>
          <a:p>
            <a:pPr algn="just"/>
            <a:endParaRPr lang="en-US" sz="3600" dirty="0">
              <a:latin typeface="Trebuchet MS"/>
            </a:endParaRPr>
          </a:p>
          <a:p>
            <a:pPr algn="just"/>
            <a:r>
              <a:rPr lang="en-US" sz="3600" dirty="0">
                <a:latin typeface="Trebuchet MS"/>
              </a:rPr>
              <a:t>  For Lipids:</a:t>
            </a:r>
          </a:p>
          <a:p>
            <a:pPr marL="1943100" lvl="3" indent="-571500" algn="just">
              <a:buFont typeface="Arial"/>
              <a:buChar char="•"/>
            </a:pPr>
            <a:r>
              <a:rPr lang="en-US" sz="3600" dirty="0">
                <a:latin typeface="Trebuchet MS"/>
              </a:rPr>
              <a:t>Small aliquots of the condensed sample were added to a 96 well plate, stained with Nile Red and read on a spectrophotometer</a:t>
            </a:r>
          </a:p>
          <a:p>
            <a:pPr algn="just"/>
            <a:endParaRPr lang="en-US" sz="3600" dirty="0">
              <a:latin typeface="Trebuchet MS"/>
            </a:endParaRPr>
          </a:p>
          <a:p>
            <a:pPr algn="just"/>
            <a:r>
              <a:rPr lang="en-US" sz="3600" dirty="0">
                <a:latin typeface="Trebuchet MS"/>
              </a:rPr>
              <a:t>  For Proteins:</a:t>
            </a:r>
          </a:p>
          <a:p>
            <a:pPr marL="1828800" lvl="3" indent="-457200" algn="just">
              <a:buFont typeface="Arial" panose="020B0604020202020204" pitchFamily="34" charset="0"/>
              <a:buChar char="•"/>
            </a:pPr>
            <a:r>
              <a:rPr lang="en-US" sz="3600" dirty="0">
                <a:latin typeface="Trebuchet MS"/>
              </a:rPr>
              <a:t>A Micro BCA Protein Assay kit was used </a:t>
            </a:r>
          </a:p>
          <a:p>
            <a:pPr marL="1828800" lvl="3" indent="-457200" algn="just">
              <a:buFont typeface="Arial" panose="020B0604020202020204" pitchFamily="34" charset="0"/>
              <a:buChar char="•"/>
            </a:pPr>
            <a:r>
              <a:rPr lang="en-US" sz="3600" dirty="0">
                <a:latin typeface="Trebuchet MS"/>
              </a:rPr>
              <a:t>Reagents from the kit were added to each sample and incubated at 37°C for 30 mins in a 96 well plate which was then read on a spectrophotometer</a:t>
            </a:r>
            <a:endParaRPr lang="en-US" dirty="0"/>
          </a:p>
        </p:txBody>
      </p:sp>
      <p:sp>
        <p:nvSpPr>
          <p:cNvPr id="19" name="TextBox 18">
            <a:extLst>
              <a:ext uri="{FF2B5EF4-FFF2-40B4-BE49-F238E27FC236}">
                <a16:creationId xmlns:a16="http://schemas.microsoft.com/office/drawing/2014/main" id="{46FF6F97-ACB9-E6C2-151E-57C855D83347}"/>
              </a:ext>
            </a:extLst>
          </p:cNvPr>
          <p:cNvSpPr txBox="1"/>
          <p:nvPr/>
        </p:nvSpPr>
        <p:spPr>
          <a:xfrm>
            <a:off x="27395587" y="28212172"/>
            <a:ext cx="12317960" cy="4524315"/>
          </a:xfrm>
          <a:prstGeom prst="rect">
            <a:avLst/>
          </a:prstGeom>
          <a:noFill/>
        </p:spPr>
        <p:txBody>
          <a:bodyPr wrap="square" lIns="91440" tIns="45720" rIns="91440" bIns="45720" rtlCol="0" anchor="t">
            <a:spAutoFit/>
          </a:bodyPr>
          <a:lstStyle/>
          <a:p>
            <a:endParaRPr lang="en-US" sz="3600" dirty="0">
              <a:latin typeface="Trebuchet MS"/>
            </a:endParaRPr>
          </a:p>
          <a:p>
            <a:pPr marL="1143000" lvl="1" indent="-685800">
              <a:buFont typeface="Wingdings" panose="020B0604020202020204" pitchFamily="34" charset="0"/>
              <a:buChar char="Ø"/>
            </a:pPr>
            <a:r>
              <a:rPr lang="en-US" sz="3600" dirty="0">
                <a:latin typeface="Trebuchet MS"/>
              </a:rPr>
              <a:t>Implement our knowledge of individual phytoplankton species nutritional quality to better </a:t>
            </a:r>
            <a:r>
              <a:rPr lang="en-US" sz="3600">
                <a:latin typeface="Trebuchet MS"/>
              </a:rPr>
              <a:t>understand trends in lipids and proteins in Great Bay.</a:t>
            </a:r>
          </a:p>
          <a:p>
            <a:pPr marL="1143000" lvl="1" indent="-685800">
              <a:buFont typeface="Wingdings" panose="020B0604020202020204" pitchFamily="34" charset="0"/>
              <a:buChar char="Ø"/>
            </a:pPr>
            <a:endParaRPr lang="en-US" sz="3600" dirty="0">
              <a:latin typeface="Trebuchet MS"/>
            </a:endParaRPr>
          </a:p>
          <a:p>
            <a:pPr marL="1143000" lvl="1" indent="-685800">
              <a:buFont typeface="Wingdings" panose="020B0604020202020204" pitchFamily="34" charset="0"/>
              <a:buChar char="Ø"/>
            </a:pPr>
            <a:r>
              <a:rPr lang="en-US" sz="3600" dirty="0">
                <a:latin typeface="Trebuchet MS"/>
              </a:rPr>
              <a:t>Evaluate the nutritional quality of phytoplankton in Great Bay for important </a:t>
            </a:r>
            <a:r>
              <a:rPr lang="en-US" sz="3600" dirty="0" err="1">
                <a:latin typeface="Trebuchet MS"/>
              </a:rPr>
              <a:t>aquacultured</a:t>
            </a:r>
            <a:r>
              <a:rPr lang="en-US" sz="3600" dirty="0">
                <a:latin typeface="Trebuchet MS"/>
              </a:rPr>
              <a:t> organisms such as oysters. </a:t>
            </a:r>
          </a:p>
        </p:txBody>
      </p:sp>
      <p:pic>
        <p:nvPicPr>
          <p:cNvPr id="20" name="Picture 19" descr="A map of a city&#10;&#10;AI-generated content may be incorrect.">
            <a:extLst>
              <a:ext uri="{FF2B5EF4-FFF2-40B4-BE49-F238E27FC236}">
                <a16:creationId xmlns:a16="http://schemas.microsoft.com/office/drawing/2014/main" id="{44876CFA-D468-55AE-DA71-50B9AB066550}"/>
              </a:ext>
            </a:extLst>
          </p:cNvPr>
          <p:cNvPicPr>
            <a:picLocks noChangeAspect="1"/>
          </p:cNvPicPr>
          <p:nvPr/>
        </p:nvPicPr>
        <p:blipFill>
          <a:blip r:embed="rId5"/>
          <a:stretch>
            <a:fillRect/>
          </a:stretch>
        </p:blipFill>
        <p:spPr>
          <a:xfrm>
            <a:off x="15611852" y="18731884"/>
            <a:ext cx="8637159" cy="8884034"/>
          </a:xfrm>
          <a:prstGeom prst="rect">
            <a:avLst/>
          </a:prstGeom>
        </p:spPr>
      </p:pic>
      <p:graphicFrame>
        <p:nvGraphicFramePr>
          <p:cNvPr id="2" name="Chart 1">
            <a:extLst>
              <a:ext uri="{FF2B5EF4-FFF2-40B4-BE49-F238E27FC236}">
                <a16:creationId xmlns:a16="http://schemas.microsoft.com/office/drawing/2014/main" id="{F5850A13-9BFD-A0D1-BF3A-45BB2BFEA3D0}"/>
              </a:ext>
              <a:ext uri="{147F2762-F138-4A5C-976F-8EAC2B608ADB}">
                <a16:predDERef xmlns:a16="http://schemas.microsoft.com/office/drawing/2014/main" pred="{96CD98DA-7526-BC15-D590-325AD300C2F6}"/>
              </a:ext>
            </a:extLst>
          </p:cNvPr>
          <p:cNvGraphicFramePr>
            <a:graphicFrameLocks/>
          </p:cNvGraphicFramePr>
          <p:nvPr>
            <p:extLst>
              <p:ext uri="{D42A27DB-BD31-4B8C-83A1-F6EECF244321}">
                <p14:modId xmlns:p14="http://schemas.microsoft.com/office/powerpoint/2010/main" val="3371455904"/>
              </p:ext>
            </p:extLst>
          </p:nvPr>
        </p:nvGraphicFramePr>
        <p:xfrm>
          <a:off x="15280033" y="9995055"/>
          <a:ext cx="11522298" cy="5891359"/>
        </p:xfrm>
        <a:graphic>
          <a:graphicData uri="http://schemas.openxmlformats.org/drawingml/2006/chart">
            <c:chart xmlns:c="http://schemas.openxmlformats.org/drawingml/2006/chart" xmlns:r="http://schemas.openxmlformats.org/officeDocument/2006/relationships" r:id="rId6"/>
          </a:graphicData>
        </a:graphic>
      </p:graphicFrame>
      <p:sp>
        <p:nvSpPr>
          <p:cNvPr id="15" name="TextBox 14">
            <a:extLst>
              <a:ext uri="{FF2B5EF4-FFF2-40B4-BE49-F238E27FC236}">
                <a16:creationId xmlns:a16="http://schemas.microsoft.com/office/drawing/2014/main" id="{69214A4E-35F9-D745-65BC-33782F3B77BF}"/>
              </a:ext>
            </a:extLst>
          </p:cNvPr>
          <p:cNvSpPr txBox="1"/>
          <p:nvPr/>
        </p:nvSpPr>
        <p:spPr>
          <a:xfrm>
            <a:off x="15530439" y="8231864"/>
            <a:ext cx="23629135" cy="70788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4000" b="1" dirty="0">
                <a:solidFill>
                  <a:schemeClr val="accent2"/>
                </a:solidFill>
                <a:latin typeface="Trebuchet MS"/>
              </a:rPr>
              <a:t>Both lipid and protein concentrations scaled with cell size on a per cell basis</a:t>
            </a:r>
            <a:endParaRPr lang="en-US" b="1">
              <a:solidFill>
                <a:schemeClr val="accent2"/>
              </a:solidFill>
            </a:endParaRPr>
          </a:p>
        </p:txBody>
      </p:sp>
      <p:sp>
        <p:nvSpPr>
          <p:cNvPr id="16" name="TextBox 15">
            <a:extLst>
              <a:ext uri="{FF2B5EF4-FFF2-40B4-BE49-F238E27FC236}">
                <a16:creationId xmlns:a16="http://schemas.microsoft.com/office/drawing/2014/main" id="{3E7371AA-E72A-819B-BAC8-9CCC1FA44A78}"/>
              </a:ext>
            </a:extLst>
          </p:cNvPr>
          <p:cNvSpPr txBox="1"/>
          <p:nvPr/>
        </p:nvSpPr>
        <p:spPr>
          <a:xfrm>
            <a:off x="17031840" y="16474260"/>
            <a:ext cx="3022495"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400">
                <a:latin typeface="Trebuchet MS"/>
              </a:rPr>
              <a:t>Cell size 3 – 6 µm</a:t>
            </a:r>
            <a:endParaRPr lang="en-US" sz="2400" dirty="0">
              <a:latin typeface="Trebuchet MS"/>
            </a:endParaRPr>
          </a:p>
        </p:txBody>
      </p:sp>
      <p:sp>
        <p:nvSpPr>
          <p:cNvPr id="24" name="Left Brace 23">
            <a:extLst>
              <a:ext uri="{FF2B5EF4-FFF2-40B4-BE49-F238E27FC236}">
                <a16:creationId xmlns:a16="http://schemas.microsoft.com/office/drawing/2014/main" id="{AA6825E2-3150-0796-D094-E29F0410FA1F}"/>
              </a:ext>
            </a:extLst>
          </p:cNvPr>
          <p:cNvSpPr/>
          <p:nvPr/>
        </p:nvSpPr>
        <p:spPr>
          <a:xfrm rot="-5400000">
            <a:off x="18339183" y="13342225"/>
            <a:ext cx="407856" cy="5660302"/>
          </a:xfrm>
          <a:prstGeom prst="leftBrace">
            <a:avLst/>
          </a:prstGeom>
          <a:ln>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25" name="Left Brace 24">
            <a:extLst>
              <a:ext uri="{FF2B5EF4-FFF2-40B4-BE49-F238E27FC236}">
                <a16:creationId xmlns:a16="http://schemas.microsoft.com/office/drawing/2014/main" id="{89F7AC6E-564F-5602-72DF-6D9B32C3AB1C}"/>
              </a:ext>
            </a:extLst>
          </p:cNvPr>
          <p:cNvSpPr/>
          <p:nvPr/>
        </p:nvSpPr>
        <p:spPr>
          <a:xfrm rot="-5400000">
            <a:off x="24172359" y="13316963"/>
            <a:ext cx="458337" cy="5761278"/>
          </a:xfrm>
          <a:prstGeom prst="leftBrace">
            <a:avLst/>
          </a:prstGeom>
          <a:ln>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26" name="TextBox 25">
            <a:extLst>
              <a:ext uri="{FF2B5EF4-FFF2-40B4-BE49-F238E27FC236}">
                <a16:creationId xmlns:a16="http://schemas.microsoft.com/office/drawing/2014/main" id="{D8D5E669-BC3A-B13C-506D-4738D5A1542F}"/>
              </a:ext>
            </a:extLst>
          </p:cNvPr>
          <p:cNvSpPr txBox="1"/>
          <p:nvPr/>
        </p:nvSpPr>
        <p:spPr>
          <a:xfrm>
            <a:off x="22839585" y="16474260"/>
            <a:ext cx="3022495"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400">
                <a:latin typeface="Trebuchet MS"/>
              </a:rPr>
              <a:t>Cell size 15 – 40 µm</a:t>
            </a:r>
            <a:endParaRPr lang="en-US" sz="2400" dirty="0">
              <a:latin typeface="Trebuchet MS"/>
            </a:endParaRPr>
          </a:p>
        </p:txBody>
      </p:sp>
      <p:sp>
        <p:nvSpPr>
          <p:cNvPr id="21" name="TextBox 20">
            <a:extLst>
              <a:ext uri="{FF2B5EF4-FFF2-40B4-BE49-F238E27FC236}">
                <a16:creationId xmlns:a16="http://schemas.microsoft.com/office/drawing/2014/main" id="{09AD2AC0-6945-7936-B3C9-46A886588F00}"/>
              </a:ext>
            </a:extLst>
          </p:cNvPr>
          <p:cNvSpPr txBox="1"/>
          <p:nvPr/>
        </p:nvSpPr>
        <p:spPr>
          <a:xfrm>
            <a:off x="14847179" y="27705677"/>
            <a:ext cx="11013847" cy="1384995"/>
          </a:xfrm>
          <a:prstGeom prst="rect">
            <a:avLst/>
          </a:prstGeom>
          <a:noFill/>
        </p:spPr>
        <p:txBody>
          <a:bodyPr wrap="square" lIns="91440" tIns="45720" rIns="91440" bIns="45720" rtlCol="0" anchor="t">
            <a:spAutoFit/>
          </a:bodyPr>
          <a:lstStyle/>
          <a:p>
            <a:r>
              <a:rPr lang="en-US" sz="2800" b="1" dirty="0">
                <a:latin typeface="Trebuchet MS"/>
              </a:rPr>
              <a:t>Figure 1.</a:t>
            </a:r>
            <a:r>
              <a:rPr lang="en-US" sz="2800" dirty="0">
                <a:latin typeface="Trebuchet MS"/>
              </a:rPr>
              <a:t> shows the location in Great Bay that field samples were collected. Specifically, the samples were collected from a dock off Adam’s point.</a:t>
            </a:r>
          </a:p>
        </p:txBody>
      </p:sp>
      <p:pic>
        <p:nvPicPr>
          <p:cNvPr id="6" name="Picture 5" descr="A graph with blue and red lines&#10;&#10;AI-generated content may be incorrect.">
            <a:extLst>
              <a:ext uri="{FF2B5EF4-FFF2-40B4-BE49-F238E27FC236}">
                <a16:creationId xmlns:a16="http://schemas.microsoft.com/office/drawing/2014/main" id="{DDB371CE-8C3E-77B5-2B48-7A25A73BD5CD}"/>
              </a:ext>
            </a:extLst>
          </p:cNvPr>
          <p:cNvPicPr>
            <a:picLocks noChangeAspect="1"/>
          </p:cNvPicPr>
          <p:nvPr/>
        </p:nvPicPr>
        <p:blipFill>
          <a:blip r:embed="rId7"/>
          <a:stretch>
            <a:fillRect/>
          </a:stretch>
        </p:blipFill>
        <p:spPr>
          <a:xfrm>
            <a:off x="28103120" y="19454676"/>
            <a:ext cx="10817083" cy="6412230"/>
          </a:xfrm>
          <a:prstGeom prst="rect">
            <a:avLst/>
          </a:prstGeom>
        </p:spPr>
      </p:pic>
      <p:sp>
        <p:nvSpPr>
          <p:cNvPr id="14" name="TextBox 13">
            <a:extLst>
              <a:ext uri="{FF2B5EF4-FFF2-40B4-BE49-F238E27FC236}">
                <a16:creationId xmlns:a16="http://schemas.microsoft.com/office/drawing/2014/main" id="{CE4A138B-83B3-638E-DEF6-40B4A7438369}"/>
              </a:ext>
            </a:extLst>
          </p:cNvPr>
          <p:cNvSpPr txBox="1"/>
          <p:nvPr/>
        </p:nvSpPr>
        <p:spPr>
          <a:xfrm>
            <a:off x="27298379" y="18630655"/>
            <a:ext cx="12218703" cy="70788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4000" dirty="0">
                <a:solidFill>
                  <a:schemeClr val="accent2"/>
                </a:solidFill>
                <a:latin typeface="Trebuchet MS"/>
              </a:rPr>
              <a:t>Seasonal signals in lipid and protein concentrations </a:t>
            </a:r>
          </a:p>
        </p:txBody>
      </p:sp>
      <p:sp>
        <p:nvSpPr>
          <p:cNvPr id="17" name="TextBox 16">
            <a:extLst>
              <a:ext uri="{FF2B5EF4-FFF2-40B4-BE49-F238E27FC236}">
                <a16:creationId xmlns:a16="http://schemas.microsoft.com/office/drawing/2014/main" id="{A44A0516-CF32-36F5-DB92-3D69AFCCA972}"/>
              </a:ext>
            </a:extLst>
          </p:cNvPr>
          <p:cNvSpPr txBox="1"/>
          <p:nvPr/>
        </p:nvSpPr>
        <p:spPr>
          <a:xfrm>
            <a:off x="27265450" y="25875843"/>
            <a:ext cx="12191225" cy="95410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800" b="1" dirty="0">
                <a:latin typeface="Trebuchet MS"/>
              </a:rPr>
              <a:t>Figure 2.</a:t>
            </a:r>
            <a:r>
              <a:rPr lang="en-US" sz="2800" dirty="0">
                <a:latin typeface="Trebuchet MS"/>
              </a:rPr>
              <a:t> Bulk neutral lipids and proteins over the course of the year (2024)  sampled from Adams Point in Great Bay, NH. </a:t>
            </a:r>
          </a:p>
        </p:txBody>
      </p:sp>
      <p:sp>
        <p:nvSpPr>
          <p:cNvPr id="22" name="TextBox 21">
            <a:extLst>
              <a:ext uri="{FF2B5EF4-FFF2-40B4-BE49-F238E27FC236}">
                <a16:creationId xmlns:a16="http://schemas.microsoft.com/office/drawing/2014/main" id="{9ADACAE0-3913-2C3D-7772-AC03A695D2AD}"/>
              </a:ext>
            </a:extLst>
          </p:cNvPr>
          <p:cNvSpPr txBox="1"/>
          <p:nvPr/>
        </p:nvSpPr>
        <p:spPr>
          <a:xfrm>
            <a:off x="28813760" y="15968433"/>
            <a:ext cx="10106443" cy="954107"/>
          </a:xfrm>
          <a:prstGeom prst="rect">
            <a:avLst/>
          </a:prstGeom>
          <a:noFill/>
        </p:spPr>
        <p:txBody>
          <a:bodyPr wrap="square" rtlCol="0">
            <a:spAutoFit/>
          </a:bodyPr>
          <a:lstStyle/>
          <a:p>
            <a:r>
              <a:rPr lang="en-US" sz="2800" b="1" dirty="0">
                <a:latin typeface="Trebuchet MS" panose="020B0603020202020204" pitchFamily="34" charset="0"/>
              </a:rPr>
              <a:t>Figure 2. </a:t>
            </a:r>
            <a:r>
              <a:rPr lang="en-US" sz="2800" dirty="0">
                <a:latin typeface="Trebuchet MS" panose="020B0603020202020204" pitchFamily="34" charset="0"/>
              </a:rPr>
              <a:t>Protein and lipid concentrations per species scaled with cell size on a per cell basis.</a:t>
            </a:r>
          </a:p>
        </p:txBody>
      </p:sp>
    </p:spTree>
    <p:extLst>
      <p:ext uri="{BB962C8B-B14F-4D97-AF65-F5344CB8AC3E}">
        <p14:creationId xmlns:p14="http://schemas.microsoft.com/office/powerpoint/2010/main" val="131489580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369D67F7D4D6F4E9B1A7FD6F94DDEDA" ma:contentTypeVersion="16" ma:contentTypeDescription="Create a new document." ma:contentTypeScope="" ma:versionID="a6bdd8a9938f1d943955f240172d0a85">
  <xsd:schema xmlns:xsd="http://www.w3.org/2001/XMLSchema" xmlns:xs="http://www.w3.org/2001/XMLSchema" xmlns:p="http://schemas.microsoft.com/office/2006/metadata/properties" xmlns:ns3="40dd0e15-39da-46c0-88bc-deac095cb4b7" xmlns:ns4="b94108b8-8ece-4782-b678-471a3e6eb832" targetNamespace="http://schemas.microsoft.com/office/2006/metadata/properties" ma:root="true" ma:fieldsID="90a3cd11fcbad39f3c9fe797edff4ddb" ns3:_="" ns4:_="">
    <xsd:import namespace="40dd0e15-39da-46c0-88bc-deac095cb4b7"/>
    <xsd:import namespace="b94108b8-8ece-4782-b678-471a3e6eb832"/>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AutoKeyPoints" minOccurs="0"/>
                <xsd:element ref="ns3:MediaServiceKeyPoints" minOccurs="0"/>
                <xsd:element ref="ns3:MediaServiceOCR" minOccurs="0"/>
                <xsd:element ref="ns4:SharedWithUsers" minOccurs="0"/>
                <xsd:element ref="ns4:SharedWithDetails" minOccurs="0"/>
                <xsd:element ref="ns4:SharingHintHash" minOccurs="0"/>
                <xsd:element ref="ns3:MediaServiceDateTaken" minOccurs="0"/>
                <xsd:element ref="ns3:MediaServiceLocation" minOccurs="0"/>
                <xsd:element ref="ns3:_activity" minOccurs="0"/>
                <xsd:element ref="ns3:MediaServiceObjectDetectorVersion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0dd0e15-39da-46c0-88bc-deac095cb4b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DateTaken" ma:index="19" nillable="true" ma:displayName="MediaServiceDateTaken" ma:hidden="true" ma:internalName="MediaServiceDateTaken" ma:readOnly="true">
      <xsd:simpleType>
        <xsd:restriction base="dms:Text"/>
      </xsd:simpleType>
    </xsd:element>
    <xsd:element name="MediaServiceLocation" ma:index="20" nillable="true" ma:displayName="Location" ma:internalName="MediaServiceLocation" ma:readOnly="true">
      <xsd:simpleType>
        <xsd:restriction base="dms:Text"/>
      </xsd:simpleType>
    </xsd:element>
    <xsd:element name="_activity" ma:index="21" nillable="true" ma:displayName="_activity" ma:hidden="true" ma:internalName="_activity">
      <xsd:simpleType>
        <xsd:restriction base="dms:Note"/>
      </xsd:simple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b94108b8-8ece-4782-b678-471a3e6eb832"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SharingHintHash" ma:index="18"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activity xmlns="40dd0e15-39da-46c0-88bc-deac095cb4b7" xsi:nil="true"/>
  </documentManagement>
</p:properties>
</file>

<file path=customXml/itemProps1.xml><?xml version="1.0" encoding="utf-8"?>
<ds:datastoreItem xmlns:ds="http://schemas.openxmlformats.org/officeDocument/2006/customXml" ds:itemID="{D455850F-76A3-4675-B624-39590183B22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0dd0e15-39da-46c0-88bc-deac095cb4b7"/>
    <ds:schemaRef ds:uri="b94108b8-8ece-4782-b678-471a3e6eb83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E6AB693-19EA-45AB-8855-D8E9929BA0E9}">
  <ds:schemaRefs>
    <ds:schemaRef ds:uri="http://schemas.microsoft.com/sharepoint/v3/contenttype/forms"/>
  </ds:schemaRefs>
</ds:datastoreItem>
</file>

<file path=customXml/itemProps3.xml><?xml version="1.0" encoding="utf-8"?>
<ds:datastoreItem xmlns:ds="http://schemas.openxmlformats.org/officeDocument/2006/customXml" ds:itemID="{F15F2858-F1D8-432F-83D4-38611266A224}">
  <ds:schemaRefs>
    <ds:schemaRef ds:uri="http://purl.org/dc/elements/1.1/"/>
    <ds:schemaRef ds:uri="http://purl.org/dc/terms/"/>
    <ds:schemaRef ds:uri="b94108b8-8ece-4782-b678-471a3e6eb832"/>
    <ds:schemaRef ds:uri="http://purl.org/dc/dcmitype/"/>
    <ds:schemaRef ds:uri="http://schemas.openxmlformats.org/package/2006/metadata/core-properties"/>
    <ds:schemaRef ds:uri="http://schemas.microsoft.com/office/2006/documentManagement/types"/>
    <ds:schemaRef ds:uri="http://www.w3.org/XML/1998/namespace"/>
    <ds:schemaRef ds:uri="http://schemas.microsoft.com/office/infopath/2007/PartnerControls"/>
    <ds:schemaRef ds:uri="40dd0e15-39da-46c0-88bc-deac095cb4b7"/>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emplate>Office Theme</Template>
  <TotalTime>10473</TotalTime>
  <Words>530</Words>
  <Application>Microsoft Office PowerPoint</Application>
  <PresentationFormat>Custom</PresentationFormat>
  <Paragraphs>49</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Aptos</vt:lpstr>
      <vt:lpstr>Aptos Display</vt:lpstr>
      <vt:lpstr>Arial</vt:lpstr>
      <vt:lpstr>Trebuchet MS</vt:lpstr>
      <vt:lpstr>Wingdings</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Alicia Veronneau</dc:creator>
  <cp:lastModifiedBy>Alicia Veronneau</cp:lastModifiedBy>
  <cp:revision>47</cp:revision>
  <dcterms:created xsi:type="dcterms:W3CDTF">2025-03-04T13:09:22Z</dcterms:created>
  <dcterms:modified xsi:type="dcterms:W3CDTF">2025-04-21T15:01:23Z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0x010100F369D67F7D4D6F4E9B1A7FD6F94DDEDA</vt:lpwstr>
  </property>
</Properties>
</file>