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9" r:id="rId5"/>
  </p:sldIdLst>
  <p:sldSz cx="43891200" cy="36576000"/>
  <p:notesSz cx="6954838" cy="92408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61" b="1" kern="1200">
        <a:solidFill>
          <a:srgbClr val="FF9900"/>
        </a:solidFill>
        <a:latin typeface="Arial" charset="0"/>
        <a:ea typeface="+mn-ea"/>
        <a:cs typeface="+mn-cs"/>
      </a:defRPr>
    </a:lvl1pPr>
    <a:lvl2pPr marL="410520" algn="ctr" rtl="0" fontAlgn="base">
      <a:spcBef>
        <a:spcPct val="0"/>
      </a:spcBef>
      <a:spcAft>
        <a:spcPct val="0"/>
      </a:spcAft>
      <a:defRPr sz="3861" b="1" kern="1200">
        <a:solidFill>
          <a:srgbClr val="FF9900"/>
        </a:solidFill>
        <a:latin typeface="Arial" charset="0"/>
        <a:ea typeface="+mn-ea"/>
        <a:cs typeface="+mn-cs"/>
      </a:defRPr>
    </a:lvl2pPr>
    <a:lvl3pPr marL="821040" algn="ctr" rtl="0" fontAlgn="base">
      <a:spcBef>
        <a:spcPct val="0"/>
      </a:spcBef>
      <a:spcAft>
        <a:spcPct val="0"/>
      </a:spcAft>
      <a:defRPr sz="3861" b="1" kern="1200">
        <a:solidFill>
          <a:srgbClr val="FF9900"/>
        </a:solidFill>
        <a:latin typeface="Arial" charset="0"/>
        <a:ea typeface="+mn-ea"/>
        <a:cs typeface="+mn-cs"/>
      </a:defRPr>
    </a:lvl3pPr>
    <a:lvl4pPr marL="1231560" algn="ctr" rtl="0" fontAlgn="base">
      <a:spcBef>
        <a:spcPct val="0"/>
      </a:spcBef>
      <a:spcAft>
        <a:spcPct val="0"/>
      </a:spcAft>
      <a:defRPr sz="3861" b="1" kern="1200">
        <a:solidFill>
          <a:srgbClr val="FF9900"/>
        </a:solidFill>
        <a:latin typeface="Arial" charset="0"/>
        <a:ea typeface="+mn-ea"/>
        <a:cs typeface="+mn-cs"/>
      </a:defRPr>
    </a:lvl4pPr>
    <a:lvl5pPr marL="1642080" algn="ctr" rtl="0" fontAlgn="base">
      <a:spcBef>
        <a:spcPct val="0"/>
      </a:spcBef>
      <a:spcAft>
        <a:spcPct val="0"/>
      </a:spcAft>
      <a:defRPr sz="3861" b="1" kern="1200">
        <a:solidFill>
          <a:srgbClr val="FF9900"/>
        </a:solidFill>
        <a:latin typeface="Arial" charset="0"/>
        <a:ea typeface="+mn-ea"/>
        <a:cs typeface="+mn-cs"/>
      </a:defRPr>
    </a:lvl5pPr>
    <a:lvl6pPr marL="2052599" algn="l" defTabSz="821040" rtl="0" eaLnBrk="1" latinLnBrk="0" hangingPunct="1">
      <a:defRPr sz="3861" b="1" kern="1200">
        <a:solidFill>
          <a:srgbClr val="FF9900"/>
        </a:solidFill>
        <a:latin typeface="Arial" charset="0"/>
        <a:ea typeface="+mn-ea"/>
        <a:cs typeface="+mn-cs"/>
      </a:defRPr>
    </a:lvl6pPr>
    <a:lvl7pPr marL="2463119" algn="l" defTabSz="821040" rtl="0" eaLnBrk="1" latinLnBrk="0" hangingPunct="1">
      <a:defRPr sz="3861" b="1" kern="1200">
        <a:solidFill>
          <a:srgbClr val="FF9900"/>
        </a:solidFill>
        <a:latin typeface="Arial" charset="0"/>
        <a:ea typeface="+mn-ea"/>
        <a:cs typeface="+mn-cs"/>
      </a:defRPr>
    </a:lvl7pPr>
    <a:lvl8pPr marL="2873639" algn="l" defTabSz="821040" rtl="0" eaLnBrk="1" latinLnBrk="0" hangingPunct="1">
      <a:defRPr sz="3861" b="1" kern="1200">
        <a:solidFill>
          <a:srgbClr val="FF9900"/>
        </a:solidFill>
        <a:latin typeface="Arial" charset="0"/>
        <a:ea typeface="+mn-ea"/>
        <a:cs typeface="+mn-cs"/>
      </a:defRPr>
    </a:lvl8pPr>
    <a:lvl9pPr marL="3284159" algn="l" defTabSz="821040" rtl="0" eaLnBrk="1" latinLnBrk="0" hangingPunct="1">
      <a:defRPr sz="3861" b="1" kern="1200">
        <a:solidFill>
          <a:srgbClr val="FF99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74" userDrawn="1">
          <p15:clr>
            <a:srgbClr val="A4A3A4"/>
          </p15:clr>
        </p15:guide>
        <p15:guide id="2" pos="13330" userDrawn="1">
          <p15:clr>
            <a:srgbClr val="A4A3A4"/>
          </p15:clr>
        </p15:guide>
        <p15:guide id="3" orient="horz" pos="11520" userDrawn="1">
          <p15:clr>
            <a:srgbClr val="A4A3A4"/>
          </p15:clr>
        </p15:guide>
        <p15:guide id="4" pos="1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CCCCC"/>
    <a:srgbClr val="999999"/>
    <a:srgbClr val="FF9900"/>
    <a:srgbClr val="990000"/>
    <a:srgbClr val="000050"/>
    <a:srgbClr val="00126A"/>
    <a:srgbClr val="0033CC"/>
    <a:srgbClr val="000622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02F3A9-2593-6B43-806D-FE7FF83D6FC2}" v="89" dt="2025-04-21T21:53:34.557"/>
    <p1510:client id="{89EF61B6-393E-442C-B235-8D20DA8872FD}" v="32" dt="2025-04-21T16:14:15.391"/>
    <p1510:client id="{F07B109A-9BC4-448E-9AFF-04ADA6CEF076}" v="55" dt="2025-04-21T20:34:31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4"/>
    <p:restoredTop sz="94679"/>
  </p:normalViewPr>
  <p:slideViewPr>
    <p:cSldViewPr snapToGrid="0">
      <p:cViewPr varScale="1">
        <p:scale>
          <a:sx n="29" d="100"/>
          <a:sy n="29" d="100"/>
        </p:scale>
        <p:origin x="2312" y="392"/>
      </p:cViewPr>
      <p:guideLst>
        <p:guide orient="horz" pos="9874"/>
        <p:guide pos="13330"/>
        <p:guide orient="horz" pos="11520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3764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17" tIns="46458" rIns="92917" bIns="46458" numCol="1" anchor="t" anchorCtr="0" compatLnSpc="1">
            <a:prstTxWarp prst="textNoShape">
              <a:avLst/>
            </a:prstTxWarp>
          </a:bodyPr>
          <a:lstStyle>
            <a:lvl1pPr algn="l" defTabSz="928756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9488" y="1"/>
            <a:ext cx="3013764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17" tIns="46458" rIns="92917" bIns="46458" numCol="1" anchor="t" anchorCtr="0" compatLnSpc="1">
            <a:prstTxWarp prst="textNoShape">
              <a:avLst/>
            </a:prstTxWarp>
          </a:bodyPr>
          <a:lstStyle>
            <a:lvl1pPr algn="r" defTabSz="928756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7209"/>
            <a:ext cx="3013764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17" tIns="46458" rIns="92917" bIns="46458" numCol="1" anchor="b" anchorCtr="0" compatLnSpc="1">
            <a:prstTxWarp prst="textNoShape">
              <a:avLst/>
            </a:prstTxWarp>
          </a:bodyPr>
          <a:lstStyle>
            <a:lvl1pPr algn="l" defTabSz="928756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9488" y="8777209"/>
            <a:ext cx="3013764" cy="46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17" tIns="46458" rIns="92917" bIns="46458" numCol="1" anchor="b" anchorCtr="0" compatLnSpc="1">
            <a:prstTxWarp prst="textNoShape">
              <a:avLst/>
            </a:prstTxWarp>
          </a:bodyPr>
          <a:lstStyle>
            <a:lvl1pPr algn="r" defTabSz="928756">
              <a:defRPr sz="12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DCE5CEB-6363-420F-BE45-85B064B89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6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4075" cy="463765"/>
          </a:xfrm>
          <a:prstGeom prst="rect">
            <a:avLst/>
          </a:prstGeom>
        </p:spPr>
        <p:txBody>
          <a:bodyPr vert="horz" lIns="90078" tIns="45039" rIns="90078" bIns="450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203" y="0"/>
            <a:ext cx="3014075" cy="463765"/>
          </a:xfrm>
          <a:prstGeom prst="rect">
            <a:avLst/>
          </a:prstGeom>
        </p:spPr>
        <p:txBody>
          <a:bodyPr vert="horz" lIns="90078" tIns="45039" rIns="90078" bIns="45039" rtlCol="0"/>
          <a:lstStyle>
            <a:lvl1pPr algn="r">
              <a:defRPr sz="1200"/>
            </a:lvl1pPr>
          </a:lstStyle>
          <a:p>
            <a:fld id="{CC6F36D5-818C-E940-BD84-4A27E66366F1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06550" y="1154113"/>
            <a:ext cx="3741738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78" tIns="45039" rIns="90078" bIns="450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796" y="4446508"/>
            <a:ext cx="5563246" cy="3639618"/>
          </a:xfrm>
          <a:prstGeom prst="rect">
            <a:avLst/>
          </a:prstGeom>
        </p:spPr>
        <p:txBody>
          <a:bodyPr vert="horz" lIns="90078" tIns="45039" rIns="90078" bIns="450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073"/>
            <a:ext cx="3014075" cy="463765"/>
          </a:xfrm>
          <a:prstGeom prst="rect">
            <a:avLst/>
          </a:prstGeom>
        </p:spPr>
        <p:txBody>
          <a:bodyPr vert="horz" lIns="90078" tIns="45039" rIns="90078" bIns="450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203" y="8777073"/>
            <a:ext cx="3014075" cy="463765"/>
          </a:xfrm>
          <a:prstGeom prst="rect">
            <a:avLst/>
          </a:prstGeom>
        </p:spPr>
        <p:txBody>
          <a:bodyPr vert="horz" lIns="90078" tIns="45039" rIns="90078" bIns="45039" rtlCol="0" anchor="b"/>
          <a:lstStyle>
            <a:lvl1pPr algn="r">
              <a:defRPr sz="1200"/>
            </a:lvl1pPr>
          </a:lstStyle>
          <a:p>
            <a:fld id="{5B153A31-E220-8A41-B831-CD18D8CD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60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53A31-E220-8A41-B831-CD18D8CDEA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3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7" y="11362972"/>
            <a:ext cx="37306250" cy="78387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4" y="20725695"/>
            <a:ext cx="30724474" cy="9348611"/>
          </a:xfrm>
        </p:spPr>
        <p:txBody>
          <a:bodyPr/>
          <a:lstStyle>
            <a:lvl1pPr marL="0" indent="0" algn="ctr">
              <a:buNone/>
              <a:defRPr/>
            </a:lvl1pPr>
            <a:lvl2pPr marL="391866" indent="0" algn="ctr">
              <a:buNone/>
              <a:defRPr/>
            </a:lvl2pPr>
            <a:lvl3pPr marL="783732" indent="0" algn="ctr">
              <a:buNone/>
              <a:defRPr/>
            </a:lvl3pPr>
            <a:lvl4pPr marL="1175598" indent="0" algn="ctr">
              <a:buNone/>
              <a:defRPr/>
            </a:lvl4pPr>
            <a:lvl5pPr marL="1567464" indent="0" algn="ctr">
              <a:buNone/>
              <a:defRPr/>
            </a:lvl5pPr>
            <a:lvl6pPr marL="1959331" indent="0" algn="ctr">
              <a:buNone/>
              <a:defRPr/>
            </a:lvl6pPr>
            <a:lvl7pPr marL="2351197" indent="0" algn="ctr">
              <a:buNone/>
              <a:defRPr/>
            </a:lvl7pPr>
            <a:lvl8pPr marL="2743063" indent="0" algn="ctr">
              <a:buNone/>
              <a:defRPr/>
            </a:lvl8pPr>
            <a:lvl9pPr marL="31349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278E-ED96-461A-883E-5FD94BC35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5C329-9094-49E3-ADB9-7C70C8CFF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6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40" y="1464029"/>
            <a:ext cx="9875837" cy="31210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464029"/>
            <a:ext cx="29475113" cy="31210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C182-0EAC-4479-8D18-C53192F40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7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193927" y="1464028"/>
            <a:ext cx="39503350" cy="60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93928" y="8533697"/>
            <a:ext cx="19675474" cy="119856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2021803" y="8533697"/>
            <a:ext cx="19675474" cy="119856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193928" y="20688653"/>
            <a:ext cx="19675474" cy="11985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021803" y="20688653"/>
            <a:ext cx="19675474" cy="11985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7164-4707-4A19-A6AB-6533AC9F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D8D97-1826-4078-ADDA-4E99B734A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1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3503825"/>
            <a:ext cx="37307838" cy="7263694"/>
          </a:xfrm>
        </p:spPr>
        <p:txBody>
          <a:bodyPr anchor="t"/>
          <a:lstStyle>
            <a:lvl1pPr algn="l">
              <a:defRPr sz="342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5502820"/>
            <a:ext cx="37307838" cy="8001000"/>
          </a:xfrm>
        </p:spPr>
        <p:txBody>
          <a:bodyPr anchor="b"/>
          <a:lstStyle>
            <a:lvl1pPr marL="0" indent="0">
              <a:buNone/>
              <a:defRPr sz="1714"/>
            </a:lvl1pPr>
            <a:lvl2pPr marL="391866" indent="0">
              <a:buNone/>
              <a:defRPr sz="1543"/>
            </a:lvl2pPr>
            <a:lvl3pPr marL="783732" indent="0">
              <a:buNone/>
              <a:defRPr sz="1371"/>
            </a:lvl3pPr>
            <a:lvl4pPr marL="1175598" indent="0">
              <a:buNone/>
              <a:defRPr sz="1200"/>
            </a:lvl4pPr>
            <a:lvl5pPr marL="1567464" indent="0">
              <a:buNone/>
              <a:defRPr sz="1200"/>
            </a:lvl5pPr>
            <a:lvl6pPr marL="1959331" indent="0">
              <a:buNone/>
              <a:defRPr sz="1200"/>
            </a:lvl6pPr>
            <a:lvl7pPr marL="2351197" indent="0">
              <a:buNone/>
              <a:defRPr sz="1200"/>
            </a:lvl7pPr>
            <a:lvl8pPr marL="2743063" indent="0">
              <a:buNone/>
              <a:defRPr sz="1200"/>
            </a:lvl8pPr>
            <a:lvl9pPr marL="3134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73675-D381-4E0E-B86F-9F9EFE057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4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8" y="8533697"/>
            <a:ext cx="19675474" cy="24140584"/>
          </a:xfrm>
        </p:spPr>
        <p:txBody>
          <a:bodyPr/>
          <a:lstStyle>
            <a:lvl1pPr>
              <a:defRPr sz="2400"/>
            </a:lvl1pPr>
            <a:lvl2pPr>
              <a:defRPr sz="2057"/>
            </a:lvl2pPr>
            <a:lvl3pPr>
              <a:defRPr sz="171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3" y="8533697"/>
            <a:ext cx="19675474" cy="24140584"/>
          </a:xfrm>
        </p:spPr>
        <p:txBody>
          <a:bodyPr/>
          <a:lstStyle>
            <a:lvl1pPr>
              <a:defRPr sz="2400"/>
            </a:lvl1pPr>
            <a:lvl2pPr>
              <a:defRPr sz="2057"/>
            </a:lvl2pPr>
            <a:lvl3pPr>
              <a:defRPr sz="171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8DAF2-D655-47B3-A184-648194FE7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0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7" y="8187978"/>
            <a:ext cx="19392901" cy="3411361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1866" indent="0">
              <a:buNone/>
              <a:defRPr sz="1714" b="1"/>
            </a:lvl2pPr>
            <a:lvl3pPr marL="783732" indent="0">
              <a:buNone/>
              <a:defRPr sz="1543" b="1"/>
            </a:lvl3pPr>
            <a:lvl4pPr marL="1175598" indent="0">
              <a:buNone/>
              <a:defRPr sz="1371" b="1"/>
            </a:lvl4pPr>
            <a:lvl5pPr marL="1567464" indent="0">
              <a:buNone/>
              <a:defRPr sz="1371" b="1"/>
            </a:lvl5pPr>
            <a:lvl6pPr marL="1959331" indent="0">
              <a:buNone/>
              <a:defRPr sz="1371" b="1"/>
            </a:lvl6pPr>
            <a:lvl7pPr marL="2351197" indent="0">
              <a:buNone/>
              <a:defRPr sz="1371" b="1"/>
            </a:lvl7pPr>
            <a:lvl8pPr marL="2743063" indent="0">
              <a:buNone/>
              <a:defRPr sz="1371" b="1"/>
            </a:lvl8pPr>
            <a:lvl9pPr marL="3134929" indent="0">
              <a:buNone/>
              <a:defRPr sz="13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7" y="11599334"/>
            <a:ext cx="19392901" cy="21073181"/>
          </a:xfrm>
        </p:spPr>
        <p:txBody>
          <a:bodyPr/>
          <a:lstStyle>
            <a:lvl1pPr>
              <a:defRPr sz="2057"/>
            </a:lvl1pPr>
            <a:lvl2pPr>
              <a:defRPr sz="1714"/>
            </a:lvl2pPr>
            <a:lvl3pPr>
              <a:defRPr sz="1543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8187978"/>
            <a:ext cx="19400837" cy="3411361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1866" indent="0">
              <a:buNone/>
              <a:defRPr sz="1714" b="1"/>
            </a:lvl2pPr>
            <a:lvl3pPr marL="783732" indent="0">
              <a:buNone/>
              <a:defRPr sz="1543" b="1"/>
            </a:lvl3pPr>
            <a:lvl4pPr marL="1175598" indent="0">
              <a:buNone/>
              <a:defRPr sz="1371" b="1"/>
            </a:lvl4pPr>
            <a:lvl5pPr marL="1567464" indent="0">
              <a:buNone/>
              <a:defRPr sz="1371" b="1"/>
            </a:lvl5pPr>
            <a:lvl6pPr marL="1959331" indent="0">
              <a:buNone/>
              <a:defRPr sz="1371" b="1"/>
            </a:lvl6pPr>
            <a:lvl7pPr marL="2351197" indent="0">
              <a:buNone/>
              <a:defRPr sz="1371" b="1"/>
            </a:lvl7pPr>
            <a:lvl8pPr marL="2743063" indent="0">
              <a:buNone/>
              <a:defRPr sz="1371" b="1"/>
            </a:lvl8pPr>
            <a:lvl9pPr marL="3134929" indent="0">
              <a:buNone/>
              <a:defRPr sz="13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1599334"/>
            <a:ext cx="19400837" cy="21073181"/>
          </a:xfrm>
        </p:spPr>
        <p:txBody>
          <a:bodyPr/>
          <a:lstStyle>
            <a:lvl1pPr>
              <a:defRPr sz="2057"/>
            </a:lvl1pPr>
            <a:lvl2pPr>
              <a:defRPr sz="1714"/>
            </a:lvl2pPr>
            <a:lvl3pPr>
              <a:defRPr sz="1543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F92EC-8C3C-4F10-858C-C66E68A9E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5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AEDA9-9C5F-4252-8D07-E5D3174E9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FBADD-EE0D-4AEE-A966-D1DAD592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6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6" y="1456974"/>
            <a:ext cx="14439901" cy="6196542"/>
          </a:xfrm>
        </p:spPr>
        <p:txBody>
          <a:bodyPr anchor="b"/>
          <a:lstStyle>
            <a:lvl1pPr algn="l">
              <a:defRPr sz="171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4" y="1456974"/>
            <a:ext cx="24536400" cy="31215542"/>
          </a:xfrm>
        </p:spPr>
        <p:txBody>
          <a:bodyPr/>
          <a:lstStyle>
            <a:lvl1pPr>
              <a:defRPr sz="2743"/>
            </a:lvl1pPr>
            <a:lvl2pPr>
              <a:defRPr sz="2400"/>
            </a:lvl2pPr>
            <a:lvl3pPr>
              <a:defRPr sz="2057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6" y="7653514"/>
            <a:ext cx="14439901" cy="25019000"/>
          </a:xfrm>
        </p:spPr>
        <p:txBody>
          <a:bodyPr/>
          <a:lstStyle>
            <a:lvl1pPr marL="0" indent="0">
              <a:buNone/>
              <a:defRPr sz="1200"/>
            </a:lvl1pPr>
            <a:lvl2pPr marL="391866" indent="0">
              <a:buNone/>
              <a:defRPr sz="1029"/>
            </a:lvl2pPr>
            <a:lvl3pPr marL="783732" indent="0">
              <a:buNone/>
              <a:defRPr sz="857"/>
            </a:lvl3pPr>
            <a:lvl4pPr marL="1175598" indent="0">
              <a:buNone/>
              <a:defRPr sz="771"/>
            </a:lvl4pPr>
            <a:lvl5pPr marL="1567464" indent="0">
              <a:buNone/>
              <a:defRPr sz="771"/>
            </a:lvl5pPr>
            <a:lvl6pPr marL="1959331" indent="0">
              <a:buNone/>
              <a:defRPr sz="771"/>
            </a:lvl6pPr>
            <a:lvl7pPr marL="2351197" indent="0">
              <a:buNone/>
              <a:defRPr sz="771"/>
            </a:lvl7pPr>
            <a:lvl8pPr marL="2743063" indent="0">
              <a:buNone/>
              <a:defRPr sz="771"/>
            </a:lvl8pPr>
            <a:lvl9pPr marL="3134929" indent="0">
              <a:buNone/>
              <a:defRPr sz="7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56635-F299-487E-8478-361B2D7E6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4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5" y="25602854"/>
            <a:ext cx="26335037" cy="3023306"/>
          </a:xfrm>
        </p:spPr>
        <p:txBody>
          <a:bodyPr anchor="b"/>
          <a:lstStyle>
            <a:lvl1pPr algn="l">
              <a:defRPr sz="171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5" y="3268489"/>
            <a:ext cx="26335037" cy="21944541"/>
          </a:xfrm>
        </p:spPr>
        <p:txBody>
          <a:bodyPr/>
          <a:lstStyle>
            <a:lvl1pPr marL="0" indent="0">
              <a:buNone/>
              <a:defRPr sz="2743"/>
            </a:lvl1pPr>
            <a:lvl2pPr marL="391866" indent="0">
              <a:buNone/>
              <a:defRPr sz="2400"/>
            </a:lvl2pPr>
            <a:lvl3pPr marL="783732" indent="0">
              <a:buNone/>
              <a:defRPr sz="2057"/>
            </a:lvl3pPr>
            <a:lvl4pPr marL="1175598" indent="0">
              <a:buNone/>
              <a:defRPr sz="1714"/>
            </a:lvl4pPr>
            <a:lvl5pPr marL="1567464" indent="0">
              <a:buNone/>
              <a:defRPr sz="1714"/>
            </a:lvl5pPr>
            <a:lvl6pPr marL="1959331" indent="0">
              <a:buNone/>
              <a:defRPr sz="1714"/>
            </a:lvl6pPr>
            <a:lvl7pPr marL="2351197" indent="0">
              <a:buNone/>
              <a:defRPr sz="1714"/>
            </a:lvl7pPr>
            <a:lvl8pPr marL="2743063" indent="0">
              <a:buNone/>
              <a:defRPr sz="1714"/>
            </a:lvl8pPr>
            <a:lvl9pPr marL="3134929" indent="0">
              <a:buNone/>
              <a:defRPr sz="171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5" y="28626158"/>
            <a:ext cx="26335037" cy="4291541"/>
          </a:xfrm>
        </p:spPr>
        <p:txBody>
          <a:bodyPr/>
          <a:lstStyle>
            <a:lvl1pPr marL="0" indent="0">
              <a:buNone/>
              <a:defRPr sz="1200"/>
            </a:lvl1pPr>
            <a:lvl2pPr marL="391866" indent="0">
              <a:buNone/>
              <a:defRPr sz="1029"/>
            </a:lvl2pPr>
            <a:lvl3pPr marL="783732" indent="0">
              <a:buNone/>
              <a:defRPr sz="857"/>
            </a:lvl3pPr>
            <a:lvl4pPr marL="1175598" indent="0">
              <a:buNone/>
              <a:defRPr sz="771"/>
            </a:lvl4pPr>
            <a:lvl5pPr marL="1567464" indent="0">
              <a:buNone/>
              <a:defRPr sz="771"/>
            </a:lvl5pPr>
            <a:lvl6pPr marL="1959331" indent="0">
              <a:buNone/>
              <a:defRPr sz="771"/>
            </a:lvl6pPr>
            <a:lvl7pPr marL="2351197" indent="0">
              <a:buNone/>
              <a:defRPr sz="771"/>
            </a:lvl7pPr>
            <a:lvl8pPr marL="2743063" indent="0">
              <a:buNone/>
              <a:defRPr sz="771"/>
            </a:lvl8pPr>
            <a:lvl9pPr marL="3134929" indent="0">
              <a:buNone/>
              <a:defRPr sz="7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8BA4C-6842-4480-8686-9E83B0824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9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A9A9"/>
            </a:gs>
            <a:gs pos="50000">
              <a:srgbClr val="990000"/>
            </a:gs>
            <a:gs pos="100000">
              <a:srgbClr val="DDA9A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4282" y="1464028"/>
            <a:ext cx="3950264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4282" y="8533697"/>
            <a:ext cx="39502645" cy="2414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4282" y="33309278"/>
            <a:ext cx="1024184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l" defTabSz="3224732">
              <a:defRPr sz="4885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882" y="33309278"/>
            <a:ext cx="1389944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defTabSz="3224732">
              <a:defRPr sz="4885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5082" y="33309278"/>
            <a:ext cx="10241845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203" tIns="188102" rIns="376203" bIns="188102" numCol="1" anchor="t" anchorCtr="0" compatLnSpc="1">
            <a:prstTxWarp prst="textNoShape">
              <a:avLst/>
            </a:prstTxWarp>
          </a:bodyPr>
          <a:lstStyle>
            <a:lvl1pPr algn="r" defTabSz="3224732">
              <a:defRPr sz="4885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D3B0B1D-8805-4920-9608-A1D4D0B3D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224732" rtl="0" eaLnBrk="0" fontAlgn="base" hangingPunct="0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+mj-lt"/>
          <a:ea typeface="+mj-ea"/>
          <a:cs typeface="+mj-cs"/>
        </a:defRPr>
      </a:lvl1pPr>
      <a:lvl2pPr algn="ctr" defTabSz="3224732" rtl="0" eaLnBrk="0" fontAlgn="base" hangingPunct="0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2pPr>
      <a:lvl3pPr algn="ctr" defTabSz="3224732" rtl="0" eaLnBrk="0" fontAlgn="base" hangingPunct="0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3pPr>
      <a:lvl4pPr algn="ctr" defTabSz="3224732" rtl="0" eaLnBrk="0" fontAlgn="base" hangingPunct="0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4pPr>
      <a:lvl5pPr algn="ctr" defTabSz="3224732" rtl="0" eaLnBrk="0" fontAlgn="base" hangingPunct="0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5pPr>
      <a:lvl6pPr marL="391866" algn="ctr" defTabSz="3224732" rtl="0" fontAlgn="base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6pPr>
      <a:lvl7pPr marL="783732" algn="ctr" defTabSz="3224732" rtl="0" fontAlgn="base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7pPr>
      <a:lvl8pPr marL="1175598" algn="ctr" defTabSz="3224732" rtl="0" fontAlgn="base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8pPr>
      <a:lvl9pPr marL="1567464" algn="ctr" defTabSz="3224732" rtl="0" fontAlgn="base">
        <a:spcBef>
          <a:spcPct val="0"/>
        </a:spcBef>
        <a:spcAft>
          <a:spcPct val="0"/>
        </a:spcAft>
        <a:defRPr sz="15599">
          <a:solidFill>
            <a:schemeClr val="tx2"/>
          </a:solidFill>
          <a:latin typeface="Arial" pitchFamily="34" charset="0"/>
        </a:defRPr>
      </a:lvl9pPr>
    </p:titleStyle>
    <p:bodyStyle>
      <a:lvl1pPr marL="1208254" indent="-1208254" algn="l" defTabSz="3224732" rtl="0" eaLnBrk="0" fontAlgn="base" hangingPunct="0">
        <a:spcBef>
          <a:spcPct val="20000"/>
        </a:spcBef>
        <a:spcAft>
          <a:spcPct val="0"/>
        </a:spcAft>
        <a:buChar char="•"/>
        <a:defRPr sz="11314">
          <a:solidFill>
            <a:schemeClr val="tx1"/>
          </a:solidFill>
          <a:latin typeface="+mn-lt"/>
          <a:ea typeface="+mn-ea"/>
          <a:cs typeface="+mn-cs"/>
        </a:defRPr>
      </a:lvl1pPr>
      <a:lvl2pPr marL="2620605" indent="-1008239" algn="l" defTabSz="3224732" rtl="0" eaLnBrk="0" fontAlgn="base" hangingPunct="0">
        <a:spcBef>
          <a:spcPct val="20000"/>
        </a:spcBef>
        <a:spcAft>
          <a:spcPct val="0"/>
        </a:spcAft>
        <a:buChar char="–"/>
        <a:defRPr sz="9857">
          <a:solidFill>
            <a:schemeClr val="tx1"/>
          </a:solidFill>
          <a:latin typeface="+mn-lt"/>
        </a:defRPr>
      </a:lvl2pPr>
      <a:lvl3pPr marL="4030234" indent="-805503" algn="l" defTabSz="3224732" rtl="0" eaLnBrk="0" fontAlgn="base" hangingPunct="0">
        <a:spcBef>
          <a:spcPct val="20000"/>
        </a:spcBef>
        <a:spcAft>
          <a:spcPct val="0"/>
        </a:spcAft>
        <a:buChar char="•"/>
        <a:defRPr sz="8485">
          <a:solidFill>
            <a:schemeClr val="tx1"/>
          </a:solidFill>
          <a:latin typeface="+mn-lt"/>
        </a:defRPr>
      </a:lvl3pPr>
      <a:lvl4pPr marL="5642600" indent="-805503" algn="l" defTabSz="3224732" rtl="0" eaLnBrk="0" fontAlgn="base" hangingPunct="0">
        <a:spcBef>
          <a:spcPct val="20000"/>
        </a:spcBef>
        <a:spcAft>
          <a:spcPct val="0"/>
        </a:spcAft>
        <a:buChar char="–"/>
        <a:defRPr sz="7028">
          <a:solidFill>
            <a:schemeClr val="tx1"/>
          </a:solidFill>
          <a:latin typeface="+mn-lt"/>
        </a:defRPr>
      </a:lvl4pPr>
      <a:lvl5pPr marL="7256327" indent="-806864" algn="l" defTabSz="3224732" rtl="0" eaLnBrk="0" fontAlgn="base" hangingPunct="0">
        <a:spcBef>
          <a:spcPct val="20000"/>
        </a:spcBef>
        <a:spcAft>
          <a:spcPct val="0"/>
        </a:spcAft>
        <a:buChar char="»"/>
        <a:defRPr sz="7028">
          <a:solidFill>
            <a:schemeClr val="tx1"/>
          </a:solidFill>
          <a:latin typeface="+mn-lt"/>
        </a:defRPr>
      </a:lvl5pPr>
      <a:lvl6pPr marL="7648193" indent="-806864" algn="l" defTabSz="3224732" rtl="0" fontAlgn="base">
        <a:spcBef>
          <a:spcPct val="20000"/>
        </a:spcBef>
        <a:spcAft>
          <a:spcPct val="0"/>
        </a:spcAft>
        <a:buChar char="»"/>
        <a:defRPr sz="7028">
          <a:solidFill>
            <a:schemeClr val="tx1"/>
          </a:solidFill>
          <a:latin typeface="+mn-lt"/>
        </a:defRPr>
      </a:lvl6pPr>
      <a:lvl7pPr marL="8040059" indent="-806864" algn="l" defTabSz="3224732" rtl="0" fontAlgn="base">
        <a:spcBef>
          <a:spcPct val="20000"/>
        </a:spcBef>
        <a:spcAft>
          <a:spcPct val="0"/>
        </a:spcAft>
        <a:buChar char="»"/>
        <a:defRPr sz="7028">
          <a:solidFill>
            <a:schemeClr val="tx1"/>
          </a:solidFill>
          <a:latin typeface="+mn-lt"/>
        </a:defRPr>
      </a:lvl7pPr>
      <a:lvl8pPr marL="8431925" indent="-806864" algn="l" defTabSz="3224732" rtl="0" fontAlgn="base">
        <a:spcBef>
          <a:spcPct val="20000"/>
        </a:spcBef>
        <a:spcAft>
          <a:spcPct val="0"/>
        </a:spcAft>
        <a:buChar char="»"/>
        <a:defRPr sz="7028">
          <a:solidFill>
            <a:schemeClr val="tx1"/>
          </a:solidFill>
          <a:latin typeface="+mn-lt"/>
        </a:defRPr>
      </a:lvl8pPr>
      <a:lvl9pPr marL="8823791" indent="-806864" algn="l" defTabSz="3224732" rtl="0" fontAlgn="base">
        <a:spcBef>
          <a:spcPct val="20000"/>
        </a:spcBef>
        <a:spcAft>
          <a:spcPct val="0"/>
        </a:spcAft>
        <a:buChar char="»"/>
        <a:defRPr sz="702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91866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2pPr>
      <a:lvl3pPr marL="783732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3pPr>
      <a:lvl4pPr marL="1175598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4pPr>
      <a:lvl5pPr marL="1567464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5pPr>
      <a:lvl6pPr marL="1959331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2351197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2743063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3134929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-119687"/>
            <a:ext cx="43891200" cy="5486399"/>
          </a:xfr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391866" algn="l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7542">
                <a:solidFill>
                  <a:schemeClr val="bg1"/>
                </a:solidFill>
              </a:rPr>
              <a:t>MHT Boston Taxiway-N Bridge</a:t>
            </a:r>
            <a:br>
              <a:rPr lang="en-US" sz="7542">
                <a:solidFill>
                  <a:schemeClr val="bg1"/>
                </a:solidFill>
              </a:rPr>
            </a:br>
            <a:r>
              <a:rPr lang="en-US" sz="6171">
                <a:solidFill>
                  <a:schemeClr val="bg1"/>
                </a:solidFill>
              </a:rPr>
              <a:t>Bridge Redesign and Reconstruction</a:t>
            </a:r>
            <a:br>
              <a:rPr lang="en-US" sz="8228"/>
            </a:br>
            <a:br>
              <a:rPr lang="en-US" sz="3428"/>
            </a:br>
            <a:r>
              <a:rPr lang="en-US" sz="4628" i="1">
                <a:solidFill>
                  <a:srgbClr val="FFFFFF"/>
                </a:solidFill>
              </a:rPr>
              <a:t>Cole Arcieri-Rowe, Cole Smith, Cormac Lynch-Greenberg, Jack Lambert, Tim Clark</a:t>
            </a:r>
            <a:br>
              <a:rPr lang="en-US" sz="4628" i="1">
                <a:solidFill>
                  <a:srgbClr val="FFFFFF"/>
                </a:solidFill>
              </a:rPr>
            </a:br>
            <a:r>
              <a:rPr lang="en-US" sz="4628" i="1">
                <a:solidFill>
                  <a:srgbClr val="FFFFFF"/>
                </a:solidFill>
              </a:rPr>
              <a:t>Department of  Civil Engineering, University of New Hampshire</a:t>
            </a:r>
          </a:p>
        </p:txBody>
      </p:sp>
      <p:sp>
        <p:nvSpPr>
          <p:cNvPr id="2150" name="Text Box 161"/>
          <p:cNvSpPr txBox="1">
            <a:spLocks noChangeArrowheads="1"/>
          </p:cNvSpPr>
          <p:nvPr/>
        </p:nvSpPr>
        <p:spPr bwMode="auto">
          <a:xfrm>
            <a:off x="39852600" y="12104690"/>
            <a:ext cx="3048000" cy="48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300" b="1">
                <a:solidFill>
                  <a:srgbClr val="FF9900"/>
                </a:solidFill>
                <a:latin typeface="Arial" charset="0"/>
              </a:defRPr>
            </a:lvl1pPr>
            <a:lvl2pPr marL="742950" indent="-28575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2pPr>
            <a:lvl3pPr marL="11430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3pPr>
            <a:lvl4pPr marL="16002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4pPr>
            <a:lvl5pPr marL="2057400" indent="-228600" eaLnBrk="0" hangingPunct="0">
              <a:defRPr sz="4300" b="1">
                <a:solidFill>
                  <a:srgbClr val="FF99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 b="1">
                <a:solidFill>
                  <a:srgbClr val="FF99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2571" b="0">
              <a:solidFill>
                <a:schemeClr val="tx1"/>
              </a:solidFill>
            </a:endParaRPr>
          </a:p>
        </p:txBody>
      </p:sp>
      <p:sp>
        <p:nvSpPr>
          <p:cNvPr id="2152" name="Rectangle 164"/>
          <p:cNvSpPr>
            <a:spLocks noChangeArrowheads="1"/>
          </p:cNvSpPr>
          <p:nvPr/>
        </p:nvSpPr>
        <p:spPr bwMode="auto">
          <a:xfrm>
            <a:off x="15278582" y="13639190"/>
            <a:ext cx="12949974" cy="1018948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Taxiway Geometry</a:t>
            </a:r>
          </a:p>
        </p:txBody>
      </p:sp>
      <p:sp>
        <p:nvSpPr>
          <p:cNvPr id="2154" name="Rectangle 166"/>
          <p:cNvSpPr>
            <a:spLocks noChangeArrowheads="1"/>
          </p:cNvSpPr>
          <p:nvPr/>
        </p:nvSpPr>
        <p:spPr bwMode="auto">
          <a:xfrm>
            <a:off x="29915557" y="6032215"/>
            <a:ext cx="12530667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</a:rPr>
              <a:t>Methods</a:t>
            </a:r>
          </a:p>
        </p:txBody>
      </p:sp>
      <p:sp>
        <p:nvSpPr>
          <p:cNvPr id="2155" name="Rectangle 167"/>
          <p:cNvSpPr>
            <a:spLocks noChangeArrowheads="1"/>
          </p:cNvSpPr>
          <p:nvPr/>
        </p:nvSpPr>
        <p:spPr bwMode="auto">
          <a:xfrm>
            <a:off x="175845" y="6023722"/>
            <a:ext cx="12405161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309">
              <a:solidFill>
                <a:srgbClr val="9999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5"/>
          <p:cNvSpPr>
            <a:spLocks noChangeArrowheads="1"/>
          </p:cNvSpPr>
          <p:nvPr/>
        </p:nvSpPr>
        <p:spPr bwMode="auto">
          <a:xfrm>
            <a:off x="29746220" y="32498451"/>
            <a:ext cx="13064067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</a:rPr>
              <a:t>References</a:t>
            </a:r>
            <a:endParaRPr lang="en-US" sz="3309">
              <a:solidFill>
                <a:schemeClr val="accent1"/>
              </a:solidFill>
            </a:endParaRPr>
          </a:p>
        </p:txBody>
      </p:sp>
      <p:sp>
        <p:nvSpPr>
          <p:cNvPr id="74" name="TextBox 29"/>
          <p:cNvSpPr txBox="1">
            <a:spLocks noChangeArrowheads="1"/>
          </p:cNvSpPr>
          <p:nvPr/>
        </p:nvSpPr>
        <p:spPr bwMode="auto">
          <a:xfrm>
            <a:off x="-834219" y="33728054"/>
            <a:ext cx="14504308" cy="277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1pPr>
            <a:lvl2pPr marL="742950" indent="-285750"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2pPr>
            <a:lvl3pPr marL="1143000" indent="-228600"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3pPr>
            <a:lvl4pPr marL="1600200" indent="-228600"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4pPr>
            <a:lvl5pPr marL="2057400" indent="-228600"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9pPr>
          </a:lstStyle>
          <a:p>
            <a:pPr lvl="3" algn="l">
              <a:lnSpc>
                <a:spcPct val="150000"/>
              </a:lnSpc>
            </a:pPr>
            <a:r>
              <a:rPr lang="en-US" sz="3000" b="0">
                <a:latin typeface="Times New Roman" pitchFamily="18" charset="0"/>
                <a:cs typeface="Times New Roman" pitchFamily="18" charset="0"/>
              </a:rPr>
              <a:t>Sydney Graveson &amp; Samuel White</a:t>
            </a:r>
          </a:p>
          <a:p>
            <a:pPr lvl="3" algn="l">
              <a:lnSpc>
                <a:spcPct val="150000"/>
              </a:lnSpc>
            </a:pPr>
            <a:r>
              <a:rPr lang="en-US" sz="3000" b="0">
                <a:latin typeface="Times New Roman" pitchFamily="18" charset="0"/>
                <a:cs typeface="Times New Roman" pitchFamily="18" charset="0"/>
              </a:rPr>
              <a:t>McFarland Johnson Inc.</a:t>
            </a:r>
          </a:p>
          <a:p>
            <a:pPr lvl="3" algn="l">
              <a:lnSpc>
                <a:spcPct val="150000"/>
              </a:lnSpc>
            </a:pPr>
            <a:r>
              <a:rPr lang="en-US" sz="3000" b="0">
                <a:latin typeface="Times New Roman" pitchFamily="18" charset="0"/>
                <a:cs typeface="Times New Roman" pitchFamily="18" charset="0"/>
              </a:rPr>
              <a:t>Eshan Dave</a:t>
            </a:r>
          </a:p>
          <a:p>
            <a:pPr lvl="3" algn="l">
              <a:lnSpc>
                <a:spcPct val="150000"/>
              </a:lnSpc>
            </a:pPr>
            <a:r>
              <a:rPr lang="en-US" sz="3000" b="0">
                <a:latin typeface="Times New Roman" pitchFamily="18" charset="0"/>
                <a:cs typeface="Times New Roman" pitchFamily="18" charset="0"/>
              </a:rPr>
              <a:t>Department of Civil Engineering, University of New Hampshire</a:t>
            </a:r>
          </a:p>
        </p:txBody>
      </p:sp>
      <p:sp>
        <p:nvSpPr>
          <p:cNvPr id="36" name="Rectangle 164"/>
          <p:cNvSpPr>
            <a:spLocks noChangeArrowheads="1"/>
          </p:cNvSpPr>
          <p:nvPr/>
        </p:nvSpPr>
        <p:spPr bwMode="auto">
          <a:xfrm>
            <a:off x="14993901" y="21072267"/>
            <a:ext cx="12869333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Safety &amp; Phasing Plan (CSPP)</a:t>
            </a:r>
            <a:endParaRPr lang="en-US" sz="4628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546"/>
          <p:cNvSpPr txBox="1">
            <a:spLocks noChangeArrowheads="1"/>
          </p:cNvSpPr>
          <p:nvPr/>
        </p:nvSpPr>
        <p:spPr bwMode="auto">
          <a:xfrm>
            <a:off x="654755" y="7924800"/>
            <a:ext cx="12530667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1200150" indent="-4572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 eaLnBrk="1" hangingPunct="1">
              <a:spcBef>
                <a:spcPts val="1029"/>
              </a:spcBef>
            </a:pPr>
            <a:r>
              <a:rPr lang="en-US" sz="3500" i="0" dirty="0">
                <a:solidFill>
                  <a:srgbClr val="404040"/>
                </a:solidFill>
                <a:effectLst/>
                <a:latin typeface="+mn-lt"/>
                <a:ea typeface="ＭＳ Ｐゴシック"/>
              </a:rPr>
              <a:t>Manchester International Airport's 2009 taxiway bridge features pavement with a standard 20-year lifespan, requiring future reconstruction. Redesigned to FAA Advisory Circular (AC) standards - which mandated expansion of the Taxiway Safety Area (TSA) to 171 feet - this project faced unique challenges. As taxiway bridges are rare, no existing standards addressed aircraft loading requirements. </a:t>
            </a:r>
            <a:r>
              <a:rPr lang="en-US" sz="3500" dirty="0">
                <a:solidFill>
                  <a:srgbClr val="404040"/>
                </a:solidFill>
                <a:latin typeface="+mn-lt"/>
                <a:ea typeface="ＭＳ Ｐゴシック"/>
              </a:rPr>
              <a:t>The solution</a:t>
            </a:r>
            <a:r>
              <a:rPr lang="en-US" sz="3500" i="0" dirty="0">
                <a:solidFill>
                  <a:srgbClr val="404040"/>
                </a:solidFill>
                <a:effectLst/>
                <a:latin typeface="+mn-lt"/>
                <a:ea typeface="ＭＳ Ｐゴシック"/>
              </a:rPr>
              <a:t> needed to support an MD-11's maximum weight (652,000 lbs.) while enabling rapid construction to minimize operational disruptions.</a:t>
            </a:r>
            <a:endParaRPr lang="en-US" sz="3500" dirty="0">
              <a:latin typeface="+mn-lt"/>
              <a:ea typeface="ＭＳ Ｐゴシック"/>
              <a:cs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05869" y="33975379"/>
            <a:ext cx="13275734" cy="29392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600" b="0" i="1">
                <a:solidFill>
                  <a:srgbClr val="000000"/>
                </a:solidFill>
                <a:latin typeface="Arial"/>
                <a:cs typeface="Arial"/>
              </a:rPr>
              <a:t>-AASHTO LRFD Bridge Design Specifications</a:t>
            </a:r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. American Association of State Highway and Transportation Officials, 2010. </a:t>
            </a:r>
            <a:endParaRPr lang="en-US" sz="1600"/>
          </a:p>
          <a:p>
            <a:pPr algn="l"/>
            <a:r>
              <a:rPr lang="en-US" sz="1600" b="0" i="1">
                <a:solidFill>
                  <a:srgbClr val="000000"/>
                </a:solidFill>
                <a:latin typeface="Arial"/>
                <a:cs typeface="Arial"/>
              </a:rPr>
              <a:t>-Steel Construction Manual</a:t>
            </a:r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. American Institute of Steel Construction, 2023. </a:t>
            </a:r>
            <a:endParaRPr lang="en-US"/>
          </a:p>
          <a:p>
            <a:pPr algn="l"/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-Moulds, Bruce A. “Design considerations for Aircraft Bridges.” </a:t>
            </a:r>
            <a:r>
              <a:rPr lang="en-US" sz="1600" b="0" i="1">
                <a:solidFill>
                  <a:srgbClr val="000000"/>
                </a:solidFill>
                <a:latin typeface="Arial"/>
                <a:cs typeface="Arial"/>
              </a:rPr>
              <a:t>Journal of Bridge Engineering</a:t>
            </a:r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, vol. 6, no. 6, Dec. 2001, pp. 498–505</a:t>
            </a:r>
            <a:endParaRPr lang="en-US" sz="1600" b="0">
              <a:solidFill>
                <a:srgbClr val="000000"/>
              </a:solidFill>
              <a:cs typeface="Arial"/>
            </a:endParaRPr>
          </a:p>
          <a:p>
            <a:pPr algn="l"/>
            <a:r>
              <a:rPr lang="en-US" sz="1600" b="0" i="1">
                <a:solidFill>
                  <a:srgbClr val="000000"/>
                </a:solidFill>
                <a:latin typeface="Arial"/>
                <a:cs typeface="Arial"/>
              </a:rPr>
              <a:t>-Building Code Requirements for Structural Concrete (ACI 318M-08) and Commentary (ACI 318R-08)</a:t>
            </a:r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. American Concrete Institute, 2008. </a:t>
            </a:r>
            <a:endParaRPr lang="en-US"/>
          </a:p>
          <a:p>
            <a:pPr algn="l"/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-“MassDOT Bridge Manual - Hundredth Anniversary Edition.” </a:t>
            </a:r>
            <a:r>
              <a:rPr lang="en-US" sz="1600" b="0" i="1">
                <a:solidFill>
                  <a:srgbClr val="000000"/>
                </a:solidFill>
                <a:latin typeface="Arial"/>
                <a:cs typeface="Arial"/>
              </a:rPr>
              <a:t>Mass.Gov</a:t>
            </a:r>
            <a:endParaRPr lang="en-US" sz="1600" b="0">
              <a:solidFill>
                <a:srgbClr val="000000"/>
              </a:solidFill>
              <a:cs typeface="Arial"/>
            </a:endParaRPr>
          </a:p>
          <a:p>
            <a:pPr algn="l"/>
            <a:r>
              <a:rPr lang="en-US" sz="1600" b="0" i="1">
                <a:solidFill>
                  <a:srgbClr val="000000"/>
                </a:solidFill>
                <a:latin typeface="Arial"/>
                <a:cs typeface="Arial"/>
              </a:rPr>
              <a:t>-Advisory Circulars</a:t>
            </a:r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. Federal Aviation Administration. </a:t>
            </a:r>
            <a:endParaRPr lang="en-US"/>
          </a:p>
          <a:p>
            <a:pPr algn="l"/>
            <a:r>
              <a:rPr lang="en-US" sz="1600" b="0" i="1">
                <a:solidFill>
                  <a:srgbClr val="000000"/>
                </a:solidFill>
                <a:latin typeface="Arial"/>
                <a:cs typeface="Arial"/>
              </a:rPr>
              <a:t>-PCI</a:t>
            </a:r>
            <a:r>
              <a:rPr lang="en-US" sz="1600" b="0">
                <a:solidFill>
                  <a:srgbClr val="000000"/>
                </a:solidFill>
                <a:latin typeface="Arial"/>
                <a:cs typeface="Arial"/>
              </a:rPr>
              <a:t>, www.pci.org/PCI_Docs/PCI_Northeast/Technical_Resources/Bridge</a:t>
            </a:r>
            <a:endParaRPr lang="en-US"/>
          </a:p>
          <a:p>
            <a:pPr algn="l"/>
            <a:endParaRPr lang="en-US" sz="1600" b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600" b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4100" b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66"/>
          <p:cNvSpPr>
            <a:spLocks noChangeArrowheads="1"/>
          </p:cNvSpPr>
          <p:nvPr/>
        </p:nvSpPr>
        <p:spPr bwMode="auto">
          <a:xfrm>
            <a:off x="615246" y="32168409"/>
            <a:ext cx="11526360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</a:rPr>
              <a:t>Acknowledgements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716" y="1224766"/>
            <a:ext cx="10867953" cy="3164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4748C-79FC-E13A-2B1F-D0CF9E35AAD7}"/>
              </a:ext>
            </a:extLst>
          </p:cNvPr>
          <p:cNvSpPr txBox="1"/>
          <p:nvPr/>
        </p:nvSpPr>
        <p:spPr>
          <a:xfrm>
            <a:off x="30141336" y="7924800"/>
            <a:ext cx="12405161" cy="7594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spcBef>
                <a:spcPts val="1029"/>
              </a:spcBef>
              <a:spcAft>
                <a:spcPts val="1029"/>
              </a:spcAft>
            </a:pPr>
            <a:r>
              <a:rPr lang="en-US" sz="3500">
                <a:solidFill>
                  <a:srgbClr val="404040"/>
                </a:solidFill>
                <a:latin typeface="+mn-lt"/>
              </a:rPr>
              <a:t>Accelerated Bridge Construction (ABC) approach utilizes PCI-Northeast Guidelines for the Bridge Deck, Retrofitted Footings, and Parapet Walls, delivering three client-aligned benefits:</a:t>
            </a:r>
          </a:p>
          <a:p>
            <a:pPr marL="742950" indent="-742950" algn="l">
              <a:spcBef>
                <a:spcPts val="1029"/>
              </a:spcBef>
              <a:spcAft>
                <a:spcPts val="1029"/>
              </a:spcAft>
              <a:buAutoNum type="arabicPeriod"/>
            </a:pPr>
            <a:r>
              <a:rPr lang="en-US" sz="3500" b="0">
                <a:solidFill>
                  <a:srgbClr val="404040"/>
                </a:solidFill>
                <a:latin typeface="+mn-lt"/>
              </a:rPr>
              <a:t>Rapid on-site assembly minimizing airport disruptions</a:t>
            </a:r>
            <a:endParaRPr lang="en-US" sz="3500" b="0">
              <a:solidFill>
                <a:srgbClr val="404040"/>
              </a:solidFill>
              <a:latin typeface="+mn-lt"/>
              <a:cs typeface="Arial"/>
            </a:endParaRPr>
          </a:p>
          <a:p>
            <a:pPr marL="742950" indent="-742950" algn="l">
              <a:spcBef>
                <a:spcPts val="1029"/>
              </a:spcBef>
              <a:spcAft>
                <a:spcPts val="1029"/>
              </a:spcAft>
              <a:buAutoNum type="arabicPeriod"/>
            </a:pPr>
            <a:r>
              <a:rPr lang="en-US" sz="3500" b="0">
                <a:solidFill>
                  <a:srgbClr val="404040"/>
                </a:solidFill>
                <a:latin typeface="+mn-lt"/>
              </a:rPr>
              <a:t>Durable design reduces future Rehabilitation needs</a:t>
            </a:r>
            <a:endParaRPr lang="en-US" sz="3500" b="0">
              <a:solidFill>
                <a:srgbClr val="404040"/>
              </a:solidFill>
              <a:latin typeface="+mn-lt"/>
              <a:cs typeface="Arial"/>
            </a:endParaRPr>
          </a:p>
          <a:p>
            <a:pPr marL="742950" indent="-742950" algn="l">
              <a:spcBef>
                <a:spcPts val="1029"/>
              </a:spcBef>
              <a:spcAft>
                <a:spcPts val="1029"/>
              </a:spcAft>
              <a:buAutoNum type="arabicPeriod"/>
            </a:pPr>
            <a:r>
              <a:rPr lang="en-US" sz="3500" b="0">
                <a:solidFill>
                  <a:srgbClr val="404040"/>
                </a:solidFill>
                <a:latin typeface="+mn-lt"/>
              </a:rPr>
              <a:t>Modular system simplifies maintenance</a:t>
            </a:r>
            <a:endParaRPr lang="en-US" sz="3500" b="0">
              <a:solidFill>
                <a:srgbClr val="404040"/>
              </a:solidFill>
              <a:latin typeface="+mn-lt"/>
              <a:cs typeface="Arial"/>
            </a:endParaRPr>
          </a:p>
          <a:p>
            <a:pPr algn="l">
              <a:spcBef>
                <a:spcPts val="1029"/>
              </a:spcBef>
              <a:spcAft>
                <a:spcPts val="1029"/>
              </a:spcAft>
            </a:pPr>
            <a:r>
              <a:rPr lang="en-US" sz="3500" b="0">
                <a:solidFill>
                  <a:srgbClr val="404040"/>
                </a:solidFill>
                <a:latin typeface="+mn-lt"/>
              </a:rPr>
              <a:t>This package includes a full Taxiway-N replacement with an additive alternative included for the MSE façade for an aesthetic enhancement.</a:t>
            </a:r>
            <a:endParaRPr lang="en-US" sz="3500" b="0">
              <a:solidFill>
                <a:srgbClr val="404040"/>
              </a:solidFill>
              <a:latin typeface="+mn-lt"/>
              <a:cs typeface="Arial"/>
            </a:endParaRPr>
          </a:p>
          <a:p>
            <a:pPr marL="457200" indent="-457200" algn="l">
              <a:spcBef>
                <a:spcPts val="1029"/>
              </a:spcBef>
              <a:spcAft>
                <a:spcPts val="1029"/>
              </a:spcAft>
              <a:buAutoNum type="arabicPeriod"/>
            </a:pPr>
            <a:endParaRPr lang="en-US" sz="2000" b="0">
              <a:solidFill>
                <a:srgbClr val="404040"/>
              </a:solidFill>
              <a:latin typeface="DeepSeek-CJK-patch"/>
            </a:endParaRPr>
          </a:p>
          <a:p>
            <a:pPr algn="l">
              <a:lnSpc>
                <a:spcPts val="2143"/>
              </a:lnSpc>
              <a:spcBef>
                <a:spcPts val="1029"/>
              </a:spcBef>
              <a:spcAft>
                <a:spcPts val="1029"/>
              </a:spcAft>
            </a:pPr>
            <a:endParaRPr lang="en-US" sz="2000" b="0" i="0">
              <a:solidFill>
                <a:srgbClr val="404040"/>
              </a:solidFill>
              <a:effectLst/>
              <a:latin typeface="DeepSeek-CJK-patch"/>
            </a:endParaRPr>
          </a:p>
        </p:txBody>
      </p:sp>
      <p:sp>
        <p:nvSpPr>
          <p:cNvPr id="4" name="Rectangle 164">
            <a:extLst>
              <a:ext uri="{FF2B5EF4-FFF2-40B4-BE49-F238E27FC236}">
                <a16:creationId xmlns:a16="http://schemas.microsoft.com/office/drawing/2014/main" id="{C507C335-12BA-E8AE-54BF-0B9A8A307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3588" y="26077339"/>
            <a:ext cx="12869333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Cost</a:t>
            </a:r>
          </a:p>
        </p:txBody>
      </p:sp>
      <p:sp>
        <p:nvSpPr>
          <p:cNvPr id="5" name="Rectangle 164">
            <a:extLst>
              <a:ext uri="{FF2B5EF4-FFF2-40B4-BE49-F238E27FC236}">
                <a16:creationId xmlns:a16="http://schemas.microsoft.com/office/drawing/2014/main" id="{543E8BBD-EE12-16AA-C081-CA9779E35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0916" y="15616702"/>
            <a:ext cx="10876918" cy="1289317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Structure Design</a:t>
            </a:r>
            <a:endParaRPr lang="en-US" sz="4628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4">
            <a:extLst>
              <a:ext uri="{FF2B5EF4-FFF2-40B4-BE49-F238E27FC236}">
                <a16:creationId xmlns:a16="http://schemas.microsoft.com/office/drawing/2014/main" id="{3031ECC5-38BE-3E7C-4E45-559C3F78F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00" y="13639191"/>
            <a:ext cx="12124676" cy="984879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Footing Design</a:t>
            </a:r>
            <a:endParaRPr lang="en-US" sz="4628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64">
            <a:extLst>
              <a:ext uri="{FF2B5EF4-FFF2-40B4-BE49-F238E27FC236}">
                <a16:creationId xmlns:a16="http://schemas.microsoft.com/office/drawing/2014/main" id="{E76535A0-D98E-338F-87BD-3DCB599D0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8812" y="6064394"/>
            <a:ext cx="7065352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MSE Mural</a:t>
            </a:r>
            <a:endParaRPr lang="en-US" sz="4628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C47F60-3536-3A40-BBFE-12D52C57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66" t="15147" r="20817" b="36725"/>
          <a:stretch/>
        </p:blipFill>
        <p:spPr>
          <a:xfrm>
            <a:off x="17786004" y="23100804"/>
            <a:ext cx="8269941" cy="4904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4A8A19-3FF5-241F-D67F-D23D4F24C1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144" t="31308" r="26267" b="11701"/>
          <a:stretch/>
        </p:blipFill>
        <p:spPr>
          <a:xfrm>
            <a:off x="22629549" y="28402062"/>
            <a:ext cx="6757709" cy="6958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D3C599-0A2A-3160-BC8E-8CEAEBADA7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301" t="31643" r="18842" b="11214"/>
          <a:stretch/>
        </p:blipFill>
        <p:spPr>
          <a:xfrm>
            <a:off x="12333635" y="28402062"/>
            <a:ext cx="10103885" cy="6958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B7BABB-E665-16AA-8C77-6B90E99ACA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744" t="8833" r="27907" b="11642"/>
          <a:stretch/>
        </p:blipFill>
        <p:spPr>
          <a:xfrm>
            <a:off x="1710853" y="15069312"/>
            <a:ext cx="9564408" cy="9806583"/>
          </a:xfrm>
          <a:prstGeom prst="rect">
            <a:avLst/>
          </a:prstGeom>
        </p:spPr>
      </p:pic>
      <p:pic>
        <p:nvPicPr>
          <p:cNvPr id="7" name="Picture 6" descr="A blueprint of a building&#10;&#10;AI-generated content may be incorrect.">
            <a:extLst>
              <a:ext uri="{FF2B5EF4-FFF2-40B4-BE49-F238E27FC236}">
                <a16:creationId xmlns:a16="http://schemas.microsoft.com/office/drawing/2014/main" id="{69138668-18D2-290A-598C-35F501AA00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61" t="2209" r="1567" b="16662"/>
          <a:stretch/>
        </p:blipFill>
        <p:spPr>
          <a:xfrm rot="16200000">
            <a:off x="33167480" y="16937969"/>
            <a:ext cx="8343790" cy="8917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CF8B76-C6A2-4D42-5238-F052271185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9669" t="20295" r="39366" b="68971"/>
          <a:stretch/>
        </p:blipFill>
        <p:spPr>
          <a:xfrm>
            <a:off x="33279945" y="28005749"/>
            <a:ext cx="6803487" cy="41626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1EF05E-B886-4994-6BBE-1DE39E80A0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7058" t="33059" r="28637" b="21082"/>
          <a:stretch/>
        </p:blipFill>
        <p:spPr>
          <a:xfrm>
            <a:off x="2499040" y="25065096"/>
            <a:ext cx="7988035" cy="6673932"/>
          </a:xfrm>
          <a:prstGeom prst="rect">
            <a:avLst/>
          </a:prstGeom>
        </p:spPr>
      </p:pic>
      <p:sp>
        <p:nvSpPr>
          <p:cNvPr id="38" name="Rectangle 164">
            <a:extLst>
              <a:ext uri="{FF2B5EF4-FFF2-40B4-BE49-F238E27FC236}">
                <a16:creationId xmlns:a16="http://schemas.microsoft.com/office/drawing/2014/main" id="{C4233365-5879-66F9-7B24-324E103ED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2399" y="6032215"/>
            <a:ext cx="7065352" cy="13716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7566" tIns="58783" rIns="117566" bIns="58783" anchor="ctr"/>
          <a:lstStyle/>
          <a:p>
            <a:pPr defTabSz="3224732"/>
            <a:r>
              <a:rPr lang="en-US" sz="5143">
                <a:solidFill>
                  <a:srgbClr val="CC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MD-11 Aircraft</a:t>
            </a:r>
            <a:endParaRPr lang="en-US" sz="4628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otate MD-11F - Rotate Simulation">
            <a:extLst>
              <a:ext uri="{FF2B5EF4-FFF2-40B4-BE49-F238E27FC236}">
                <a16:creationId xmlns:a16="http://schemas.microsoft.com/office/drawing/2014/main" id="{1B430E5A-E921-22DA-0A04-0D8AC915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096" y="8680837"/>
            <a:ext cx="7646961" cy="43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map of a runway&#10;&#10;AI-generated content may be incorrect.">
            <a:extLst>
              <a:ext uri="{FF2B5EF4-FFF2-40B4-BE49-F238E27FC236}">
                <a16:creationId xmlns:a16="http://schemas.microsoft.com/office/drawing/2014/main" id="{A35E991F-C3BA-9E3D-6591-B2361C9223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399" y="15523580"/>
            <a:ext cx="7772400" cy="5175880"/>
          </a:xfrm>
          <a:prstGeom prst="rect">
            <a:avLst/>
          </a:prstGeom>
        </p:spPr>
      </p:pic>
      <p:pic>
        <p:nvPicPr>
          <p:cNvPr id="44" name="Picture 43" descr="Aerial view of a runway&#10;&#10;AI-generated content may be incorrect.">
            <a:extLst>
              <a:ext uri="{FF2B5EF4-FFF2-40B4-BE49-F238E27FC236}">
                <a16:creationId xmlns:a16="http://schemas.microsoft.com/office/drawing/2014/main" id="{A7AA1E5E-220C-256D-822F-B63ABC2169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925" y="15505163"/>
            <a:ext cx="7772400" cy="5179692"/>
          </a:xfrm>
          <a:prstGeom prst="rect">
            <a:avLst/>
          </a:prstGeom>
        </p:spPr>
      </p:pic>
      <p:pic>
        <p:nvPicPr>
          <p:cNvPr id="9" name="Picture 8" descr="A painting of a forest with mountains in the background&#10;&#10;AI-generated content may be incorrect.">
            <a:extLst>
              <a:ext uri="{FF2B5EF4-FFF2-40B4-BE49-F238E27FC236}">
                <a16:creationId xmlns:a16="http://schemas.microsoft.com/office/drawing/2014/main" id="{49D276BA-62E0-6C44-36DB-6C32EAF83B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128" y="8080523"/>
            <a:ext cx="5106719" cy="49707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800000"/>
            </a:gs>
            <a:gs pos="50000">
              <a:srgbClr val="800000">
                <a:gamma/>
                <a:tint val="73725"/>
                <a:invGamma/>
              </a:srgbClr>
            </a:gs>
            <a:gs pos="100000">
              <a:srgbClr val="800000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37160" tIns="68580" rIns="137160" bIns="68580" numCol="1" anchor="ctr" anchorCtr="0" compatLnSpc="1">
        <a:prstTxWarp prst="textNoShape">
          <a:avLst/>
        </a:prstTxWarp>
      </a:bodyPr>
      <a:lstStyle>
        <a:defPPr marL="0" marR="0" indent="0" algn="ctr" defTabSz="376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3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8D5E4ED9DB64CAED5AD9AD50C9940" ma:contentTypeVersion="11" ma:contentTypeDescription="Create a new document." ma:contentTypeScope="" ma:versionID="e03e3c644205664caf9acc1294b944fb">
  <xsd:schema xmlns:xsd="http://www.w3.org/2001/XMLSchema" xmlns:xs="http://www.w3.org/2001/XMLSchema" xmlns:p="http://schemas.microsoft.com/office/2006/metadata/properties" xmlns:ns2="e7bd317e-c389-410b-b81e-830f2c6b979b" xmlns:ns3="0c62c423-5916-4708-8b26-ef25236b74c7" targetNamespace="http://schemas.microsoft.com/office/2006/metadata/properties" ma:root="true" ma:fieldsID="517ca9083536259765d80aa19bad1804" ns2:_="" ns3:_="">
    <xsd:import namespace="e7bd317e-c389-410b-b81e-830f2c6b979b"/>
    <xsd:import namespace="0c62c423-5916-4708-8b26-ef25236b7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d317e-c389-410b-b81e-830f2c6b97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04022ad-ef34-4d1e-9200-18c9974f9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2c423-5916-4708-8b26-ef25236b74c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7156a95-9a25-446b-b88d-99ef2493d114}" ma:internalName="TaxCatchAll" ma:showField="CatchAllData" ma:web="0c62c423-5916-4708-8b26-ef25236b7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62c423-5916-4708-8b26-ef25236b74c7" xsi:nil="true"/>
    <lcf76f155ced4ddcb4097134ff3c332f xmlns="e7bd317e-c389-410b-b81e-830f2c6b97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72D7B22-06D2-434B-B9D2-A98A8574080A}">
  <ds:schemaRefs>
    <ds:schemaRef ds:uri="0c62c423-5916-4708-8b26-ef25236b74c7"/>
    <ds:schemaRef ds:uri="e7bd317e-c389-410b-b81e-830f2c6b97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9AE7AF2-4A58-4259-9270-3C695CD406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58202D-488C-4256-AE68-C23B8E1E4C9F}">
  <ds:schemaRefs>
    <ds:schemaRef ds:uri="http://www.w3.org/XML/1998/namespace"/>
    <ds:schemaRef ds:uri="http://schemas.microsoft.com/office/2006/documentManagement/types"/>
    <ds:schemaRef ds:uri="http://purl.org/dc/elements/1.1/"/>
    <ds:schemaRef ds:uri="e7bd317e-c389-410b-b81e-830f2c6b979b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0c62c423-5916-4708-8b26-ef25236b74c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Macintosh PowerPoint</Application>
  <PresentationFormat>Custom</PresentationFormat>
  <Paragraphs>31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Arial</vt:lpstr>
      <vt:lpstr>DeepSeek-CJK-patch</vt:lpstr>
      <vt:lpstr>Times New Roman</vt:lpstr>
      <vt:lpstr>Default Design</vt:lpstr>
      <vt:lpstr>MHT Boston Taxiway-N Bridge Bridge Redesign and Reconstruction  Cole Arcieri-Rowe, Cole Smith, Cormac Lynch-Greenberg, Jack Lambert, Tim Clark Department of  Civil Engineering, University of New Hampshire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Free Research Poster</dc:subject>
  <dc:creator>Graphicsland/MakeSigns.com</dc:creator>
  <cp:keywords>scientific, research, template, custom, poster, presentation, symposium, printing, PowerPoint, create, design, example, sample, download</cp:keywords>
  <dc:description>These templates are offered for free to help your create a poster ranging from nursing research posters to psychology research posters.</dc:description>
  <cp:lastModifiedBy>Jack Lambert</cp:lastModifiedBy>
  <cp:revision>2</cp:revision>
  <cp:lastPrinted>2025-04-21T20:24:31Z</cp:lastPrinted>
  <dcterms:created xsi:type="dcterms:W3CDTF">2004-07-26T21:45:23Z</dcterms:created>
  <dcterms:modified xsi:type="dcterms:W3CDTF">2025-04-21T21:53:34Z</dcterms:modified>
  <cp:category>science research poster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0x01010086A8D5E4ED9DB64CAED5AD9AD50C9940</vt:lpwstr>
  </property>
  <property fmtid="{D5CDD505-2E9C-101B-9397-08002B2CF9AE}" pid="3" name="MediaServiceImageTags">
    <vt:lpwstr/>
  </property>
</Properties>
</file>