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
  </p:notesMasterIdLst>
  <p:sldIdLst>
    <p:sldId id="256" r:id="rId2"/>
    <p:sldId id="257" r:id="rId3"/>
  </p:sldIdLst>
  <p:sldSz cx="43891200" cy="329184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0368">
          <p15:clr>
            <a:srgbClr val="A4A3A4"/>
          </p15:clr>
        </p15:guide>
        <p15:guide id="2" pos="13824">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13" roundtripDataSignature="AMtx7mgGInBiZl2toqb6LGX8lJk6X5HTo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sa Henry"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34"/>
    <p:restoredTop sz="94718"/>
  </p:normalViewPr>
  <p:slideViewPr>
    <p:cSldViewPr snapToGrid="0">
      <p:cViewPr varScale="1">
        <p:scale>
          <a:sx n="16" d="100"/>
          <a:sy n="16" d="100"/>
        </p:scale>
        <p:origin x="1598" y="101"/>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customschemas.google.com/relationships/presentationmetadata" Target="metadata"/><Relationship Id="rId18" Type="http://schemas.openxmlformats.org/officeDocument/2006/relationships/tableStyles" Target="tableStyles.xml"/><Relationship Id="rId3" Type="http://schemas.openxmlformats.org/officeDocument/2006/relationships/slide" Target="slides/slide2.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15" Type="http://schemas.openxmlformats.org/officeDocument/2006/relationships/presProps" Target="presProps.xml"/><Relationship Id="rId4" Type="http://schemas.openxmlformats.org/officeDocument/2006/relationships/notesMaster" Target="notesMasters/notesMaster1.xml"/><Relationship Id="rId1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524300" y="514350"/>
            <a:ext cx="6096300" cy="25717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914400" y="3257550"/>
            <a:ext cx="7315200" cy="30861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3391ac82469_0_0:notes"/>
          <p:cNvSpPr>
            <a:spLocks noGrp="1" noRot="1" noChangeAspect="1"/>
          </p:cNvSpPr>
          <p:nvPr>
            <p:ph type="sldImg" idx="2"/>
          </p:nvPr>
        </p:nvSpPr>
        <p:spPr>
          <a:xfrm>
            <a:off x="2857500" y="514350"/>
            <a:ext cx="3429000" cy="25717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3391ac82469_0_0:notes"/>
          <p:cNvSpPr txBox="1">
            <a:spLocks noGrp="1"/>
          </p:cNvSpPr>
          <p:nvPr>
            <p:ph type="body" idx="1"/>
          </p:nvPr>
        </p:nvSpPr>
        <p:spPr>
          <a:xfrm>
            <a:off x="914400" y="3257550"/>
            <a:ext cx="7315200" cy="3086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3291840" y="5387343"/>
            <a:ext cx="37307520" cy="11460480"/>
          </a:xfrm>
          <a:prstGeom prst="rect">
            <a:avLst/>
          </a:prstGeom>
          <a:noFill/>
          <a:ln>
            <a:noFill/>
          </a:ln>
        </p:spPr>
        <p:txBody>
          <a:bodyPr spcFirstLastPara="1" wrap="square" lIns="106650" tIns="53325" rIns="106650" bIns="53325" anchor="b" anchorCtr="0">
            <a:normAutofit/>
          </a:bodyPr>
          <a:lstStyle>
            <a:lvl1pPr lvl="0" algn="ctr">
              <a:lnSpc>
                <a:spcPct val="90000"/>
              </a:lnSpc>
              <a:spcBef>
                <a:spcPts val="0"/>
              </a:spcBef>
              <a:spcAft>
                <a:spcPts val="0"/>
              </a:spcAft>
              <a:buClr>
                <a:schemeClr val="dk1"/>
              </a:buClr>
              <a:buSzPts val="29400"/>
              <a:buFont typeface="Calibri"/>
              <a:buNone/>
              <a:defRPr sz="29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3"/>
          <p:cNvSpPr txBox="1">
            <a:spLocks noGrp="1"/>
          </p:cNvSpPr>
          <p:nvPr>
            <p:ph type="subTitle" idx="1"/>
          </p:nvPr>
        </p:nvSpPr>
        <p:spPr>
          <a:xfrm>
            <a:off x="5486400" y="17289783"/>
            <a:ext cx="32918400" cy="7947657"/>
          </a:xfrm>
          <a:prstGeom prst="rect">
            <a:avLst/>
          </a:prstGeom>
          <a:noFill/>
          <a:ln>
            <a:noFill/>
          </a:ln>
        </p:spPr>
        <p:txBody>
          <a:bodyPr spcFirstLastPara="1" wrap="square" lIns="106650" tIns="53325" rIns="106650" bIns="53325" anchor="t" anchorCtr="0">
            <a:normAutofit/>
          </a:bodyPr>
          <a:lstStyle>
            <a:lvl1pPr lvl="0" algn="ctr">
              <a:lnSpc>
                <a:spcPct val="90000"/>
              </a:lnSpc>
              <a:spcBef>
                <a:spcPts val="4900"/>
              </a:spcBef>
              <a:spcAft>
                <a:spcPts val="0"/>
              </a:spcAft>
              <a:buClr>
                <a:schemeClr val="dk1"/>
              </a:buClr>
              <a:buSzPts val="11800"/>
              <a:buNone/>
              <a:defRPr sz="11800"/>
            </a:lvl1pPr>
            <a:lvl2pPr lvl="1" algn="ctr">
              <a:lnSpc>
                <a:spcPct val="90000"/>
              </a:lnSpc>
              <a:spcBef>
                <a:spcPts val="2450"/>
              </a:spcBef>
              <a:spcAft>
                <a:spcPts val="0"/>
              </a:spcAft>
              <a:buClr>
                <a:schemeClr val="dk1"/>
              </a:buClr>
              <a:buSzPts val="9800"/>
              <a:buNone/>
              <a:defRPr sz="9800"/>
            </a:lvl2pPr>
            <a:lvl3pPr lvl="2" algn="ctr">
              <a:lnSpc>
                <a:spcPct val="90000"/>
              </a:lnSpc>
              <a:spcBef>
                <a:spcPts val="2450"/>
              </a:spcBef>
              <a:spcAft>
                <a:spcPts val="0"/>
              </a:spcAft>
              <a:buClr>
                <a:schemeClr val="dk1"/>
              </a:buClr>
              <a:buSzPts val="8800"/>
              <a:buNone/>
              <a:defRPr sz="8800"/>
            </a:lvl3pPr>
            <a:lvl4pPr lvl="3" algn="ctr">
              <a:lnSpc>
                <a:spcPct val="90000"/>
              </a:lnSpc>
              <a:spcBef>
                <a:spcPts val="2450"/>
              </a:spcBef>
              <a:spcAft>
                <a:spcPts val="0"/>
              </a:spcAft>
              <a:buClr>
                <a:schemeClr val="dk1"/>
              </a:buClr>
              <a:buSzPts val="7800"/>
              <a:buNone/>
              <a:defRPr sz="7800"/>
            </a:lvl4pPr>
            <a:lvl5pPr lvl="4" algn="ctr">
              <a:lnSpc>
                <a:spcPct val="90000"/>
              </a:lnSpc>
              <a:spcBef>
                <a:spcPts val="2450"/>
              </a:spcBef>
              <a:spcAft>
                <a:spcPts val="0"/>
              </a:spcAft>
              <a:buClr>
                <a:schemeClr val="dk1"/>
              </a:buClr>
              <a:buSzPts val="7800"/>
              <a:buNone/>
              <a:defRPr sz="7800"/>
            </a:lvl5pPr>
            <a:lvl6pPr lvl="5" algn="ctr">
              <a:lnSpc>
                <a:spcPct val="90000"/>
              </a:lnSpc>
              <a:spcBef>
                <a:spcPts val="2450"/>
              </a:spcBef>
              <a:spcAft>
                <a:spcPts val="0"/>
              </a:spcAft>
              <a:buClr>
                <a:schemeClr val="dk1"/>
              </a:buClr>
              <a:buSzPts val="7800"/>
              <a:buNone/>
              <a:defRPr sz="7800"/>
            </a:lvl6pPr>
            <a:lvl7pPr lvl="6" algn="ctr">
              <a:lnSpc>
                <a:spcPct val="90000"/>
              </a:lnSpc>
              <a:spcBef>
                <a:spcPts val="2450"/>
              </a:spcBef>
              <a:spcAft>
                <a:spcPts val="0"/>
              </a:spcAft>
              <a:buClr>
                <a:schemeClr val="dk1"/>
              </a:buClr>
              <a:buSzPts val="7800"/>
              <a:buNone/>
              <a:defRPr sz="7800"/>
            </a:lvl7pPr>
            <a:lvl8pPr lvl="7" algn="ctr">
              <a:lnSpc>
                <a:spcPct val="90000"/>
              </a:lnSpc>
              <a:spcBef>
                <a:spcPts val="2450"/>
              </a:spcBef>
              <a:spcAft>
                <a:spcPts val="0"/>
              </a:spcAft>
              <a:buClr>
                <a:schemeClr val="dk1"/>
              </a:buClr>
              <a:buSzPts val="7800"/>
              <a:buNone/>
              <a:defRPr sz="7800"/>
            </a:lvl8pPr>
            <a:lvl9pPr lvl="8" algn="ctr">
              <a:lnSpc>
                <a:spcPct val="90000"/>
              </a:lnSpc>
              <a:spcBef>
                <a:spcPts val="2450"/>
              </a:spcBef>
              <a:spcAft>
                <a:spcPts val="0"/>
              </a:spcAft>
              <a:buClr>
                <a:schemeClr val="dk1"/>
              </a:buClr>
              <a:buSzPts val="7800"/>
              <a:buNone/>
              <a:defRPr sz="7800"/>
            </a:lvl9pPr>
          </a:lstStyle>
          <a:p>
            <a:endParaRPr/>
          </a:p>
        </p:txBody>
      </p:sp>
      <p:sp>
        <p:nvSpPr>
          <p:cNvPr id="14" name="Google Shape;14;p3"/>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3"/>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3"/>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3017520" y="1752607"/>
            <a:ext cx="37856160" cy="6362703"/>
          </a:xfrm>
          <a:prstGeom prst="rect">
            <a:avLst/>
          </a:prstGeom>
          <a:noFill/>
          <a:ln>
            <a:noFill/>
          </a:ln>
        </p:spPr>
        <p:txBody>
          <a:bodyPr spcFirstLastPara="1" wrap="square" lIns="106650" tIns="53325" rIns="106650" bIns="5332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rot="5400000">
            <a:off x="11502389" y="278132"/>
            <a:ext cx="20886423" cy="37856160"/>
          </a:xfrm>
          <a:prstGeom prst="rect">
            <a:avLst/>
          </a:prstGeom>
          <a:noFill/>
          <a:ln>
            <a:noFill/>
          </a:ln>
        </p:spPr>
        <p:txBody>
          <a:bodyPr spcFirstLastPara="1" wrap="square" lIns="106650" tIns="53325" rIns="106650" bIns="53325" anchor="t" anchorCtr="0">
            <a:normAutofit/>
          </a:bodyPr>
          <a:lstStyle>
            <a:lvl1pPr marL="457200" lvl="0" indent="-342900" algn="l">
              <a:lnSpc>
                <a:spcPct val="90000"/>
              </a:lnSpc>
              <a:spcBef>
                <a:spcPts val="4900"/>
              </a:spcBef>
              <a:spcAft>
                <a:spcPts val="0"/>
              </a:spcAft>
              <a:buClr>
                <a:schemeClr val="dk1"/>
              </a:buClr>
              <a:buSzPts val="1800"/>
              <a:buChar char="•"/>
              <a:defRPr/>
            </a:lvl1pPr>
            <a:lvl2pPr marL="914400" lvl="1" indent="-342900" algn="l">
              <a:lnSpc>
                <a:spcPct val="90000"/>
              </a:lnSpc>
              <a:spcBef>
                <a:spcPts val="2450"/>
              </a:spcBef>
              <a:spcAft>
                <a:spcPts val="0"/>
              </a:spcAft>
              <a:buClr>
                <a:schemeClr val="dk1"/>
              </a:buClr>
              <a:buSzPts val="1800"/>
              <a:buChar char="•"/>
              <a:defRPr/>
            </a:lvl2pPr>
            <a:lvl3pPr marL="1371600" lvl="2" indent="-342900" algn="l">
              <a:lnSpc>
                <a:spcPct val="90000"/>
              </a:lnSpc>
              <a:spcBef>
                <a:spcPts val="2450"/>
              </a:spcBef>
              <a:spcAft>
                <a:spcPts val="0"/>
              </a:spcAft>
              <a:buClr>
                <a:schemeClr val="dk1"/>
              </a:buClr>
              <a:buSzPts val="1800"/>
              <a:buChar char="•"/>
              <a:defRPr/>
            </a:lvl3pPr>
            <a:lvl4pPr marL="1828800" lvl="3" indent="-342900" algn="l">
              <a:lnSpc>
                <a:spcPct val="90000"/>
              </a:lnSpc>
              <a:spcBef>
                <a:spcPts val="2450"/>
              </a:spcBef>
              <a:spcAft>
                <a:spcPts val="0"/>
              </a:spcAft>
              <a:buClr>
                <a:schemeClr val="dk1"/>
              </a:buClr>
              <a:buSzPts val="1800"/>
              <a:buChar char="•"/>
              <a:defRPr/>
            </a:lvl4pPr>
            <a:lvl5pPr marL="2286000" lvl="4" indent="-342900" algn="l">
              <a:lnSpc>
                <a:spcPct val="90000"/>
              </a:lnSpc>
              <a:spcBef>
                <a:spcPts val="2450"/>
              </a:spcBef>
              <a:spcAft>
                <a:spcPts val="0"/>
              </a:spcAft>
              <a:buClr>
                <a:schemeClr val="dk1"/>
              </a:buClr>
              <a:buSzPts val="1800"/>
              <a:buChar char="•"/>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71" name="Google Shape;71;p12"/>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2"/>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3"/>
          <p:cNvSpPr txBox="1">
            <a:spLocks noGrp="1"/>
          </p:cNvSpPr>
          <p:nvPr>
            <p:ph type="title"/>
          </p:nvPr>
        </p:nvSpPr>
        <p:spPr>
          <a:xfrm rot="5400000">
            <a:off x="22193250" y="10968991"/>
            <a:ext cx="27896823" cy="9464040"/>
          </a:xfrm>
          <a:prstGeom prst="rect">
            <a:avLst/>
          </a:prstGeom>
          <a:noFill/>
          <a:ln>
            <a:noFill/>
          </a:ln>
        </p:spPr>
        <p:txBody>
          <a:bodyPr spcFirstLastPara="1" wrap="square" lIns="106650" tIns="53325" rIns="106650" bIns="5332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3"/>
          <p:cNvSpPr txBox="1">
            <a:spLocks noGrp="1"/>
          </p:cNvSpPr>
          <p:nvPr>
            <p:ph type="body" idx="1"/>
          </p:nvPr>
        </p:nvSpPr>
        <p:spPr>
          <a:xfrm rot="5400000">
            <a:off x="2990851" y="1779271"/>
            <a:ext cx="27896823" cy="27843480"/>
          </a:xfrm>
          <a:prstGeom prst="rect">
            <a:avLst/>
          </a:prstGeom>
          <a:noFill/>
          <a:ln>
            <a:noFill/>
          </a:ln>
        </p:spPr>
        <p:txBody>
          <a:bodyPr spcFirstLastPara="1" wrap="square" lIns="106650" tIns="53325" rIns="106650" bIns="53325" anchor="t" anchorCtr="0">
            <a:normAutofit/>
          </a:bodyPr>
          <a:lstStyle>
            <a:lvl1pPr marL="457200" lvl="0" indent="-342900" algn="l">
              <a:lnSpc>
                <a:spcPct val="90000"/>
              </a:lnSpc>
              <a:spcBef>
                <a:spcPts val="4900"/>
              </a:spcBef>
              <a:spcAft>
                <a:spcPts val="0"/>
              </a:spcAft>
              <a:buClr>
                <a:schemeClr val="dk1"/>
              </a:buClr>
              <a:buSzPts val="1800"/>
              <a:buChar char="•"/>
              <a:defRPr/>
            </a:lvl1pPr>
            <a:lvl2pPr marL="914400" lvl="1" indent="-342900" algn="l">
              <a:lnSpc>
                <a:spcPct val="90000"/>
              </a:lnSpc>
              <a:spcBef>
                <a:spcPts val="2450"/>
              </a:spcBef>
              <a:spcAft>
                <a:spcPts val="0"/>
              </a:spcAft>
              <a:buClr>
                <a:schemeClr val="dk1"/>
              </a:buClr>
              <a:buSzPts val="1800"/>
              <a:buChar char="•"/>
              <a:defRPr/>
            </a:lvl2pPr>
            <a:lvl3pPr marL="1371600" lvl="2" indent="-342900" algn="l">
              <a:lnSpc>
                <a:spcPct val="90000"/>
              </a:lnSpc>
              <a:spcBef>
                <a:spcPts val="2450"/>
              </a:spcBef>
              <a:spcAft>
                <a:spcPts val="0"/>
              </a:spcAft>
              <a:buClr>
                <a:schemeClr val="dk1"/>
              </a:buClr>
              <a:buSzPts val="1800"/>
              <a:buChar char="•"/>
              <a:defRPr/>
            </a:lvl3pPr>
            <a:lvl4pPr marL="1828800" lvl="3" indent="-342900" algn="l">
              <a:lnSpc>
                <a:spcPct val="90000"/>
              </a:lnSpc>
              <a:spcBef>
                <a:spcPts val="2450"/>
              </a:spcBef>
              <a:spcAft>
                <a:spcPts val="0"/>
              </a:spcAft>
              <a:buClr>
                <a:schemeClr val="dk1"/>
              </a:buClr>
              <a:buSzPts val="1800"/>
              <a:buChar char="•"/>
              <a:defRPr/>
            </a:lvl4pPr>
            <a:lvl5pPr marL="2286000" lvl="4" indent="-342900" algn="l">
              <a:lnSpc>
                <a:spcPct val="90000"/>
              </a:lnSpc>
              <a:spcBef>
                <a:spcPts val="2450"/>
              </a:spcBef>
              <a:spcAft>
                <a:spcPts val="0"/>
              </a:spcAft>
              <a:buClr>
                <a:schemeClr val="dk1"/>
              </a:buClr>
              <a:buSzPts val="1800"/>
              <a:buChar char="•"/>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77" name="Google Shape;77;p13"/>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3"/>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3"/>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017520" y="1752607"/>
            <a:ext cx="37856160" cy="6362703"/>
          </a:xfrm>
          <a:prstGeom prst="rect">
            <a:avLst/>
          </a:prstGeom>
          <a:noFill/>
          <a:ln>
            <a:noFill/>
          </a:ln>
        </p:spPr>
        <p:txBody>
          <a:bodyPr spcFirstLastPara="1" wrap="square" lIns="106650" tIns="53325" rIns="106650" bIns="5332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4"/>
          <p:cNvSpPr txBox="1">
            <a:spLocks noGrp="1"/>
          </p:cNvSpPr>
          <p:nvPr>
            <p:ph type="body" idx="1"/>
          </p:nvPr>
        </p:nvSpPr>
        <p:spPr>
          <a:xfrm>
            <a:off x="3017520" y="8763000"/>
            <a:ext cx="37856160" cy="20886423"/>
          </a:xfrm>
          <a:prstGeom prst="rect">
            <a:avLst/>
          </a:prstGeom>
          <a:noFill/>
          <a:ln>
            <a:noFill/>
          </a:ln>
        </p:spPr>
        <p:txBody>
          <a:bodyPr spcFirstLastPara="1" wrap="square" lIns="106650" tIns="53325" rIns="106650" bIns="53325" anchor="t" anchorCtr="0">
            <a:normAutofit/>
          </a:bodyPr>
          <a:lstStyle>
            <a:lvl1pPr marL="457200" lvl="0" indent="-342900" algn="l">
              <a:lnSpc>
                <a:spcPct val="90000"/>
              </a:lnSpc>
              <a:spcBef>
                <a:spcPts val="4900"/>
              </a:spcBef>
              <a:spcAft>
                <a:spcPts val="0"/>
              </a:spcAft>
              <a:buClr>
                <a:schemeClr val="dk1"/>
              </a:buClr>
              <a:buSzPts val="1800"/>
              <a:buChar char="•"/>
              <a:defRPr/>
            </a:lvl1pPr>
            <a:lvl2pPr marL="914400" lvl="1" indent="-342900" algn="l">
              <a:lnSpc>
                <a:spcPct val="90000"/>
              </a:lnSpc>
              <a:spcBef>
                <a:spcPts val="2450"/>
              </a:spcBef>
              <a:spcAft>
                <a:spcPts val="0"/>
              </a:spcAft>
              <a:buClr>
                <a:schemeClr val="dk1"/>
              </a:buClr>
              <a:buSzPts val="1800"/>
              <a:buChar char="•"/>
              <a:defRPr/>
            </a:lvl2pPr>
            <a:lvl3pPr marL="1371600" lvl="2" indent="-342900" algn="l">
              <a:lnSpc>
                <a:spcPct val="90000"/>
              </a:lnSpc>
              <a:spcBef>
                <a:spcPts val="2450"/>
              </a:spcBef>
              <a:spcAft>
                <a:spcPts val="0"/>
              </a:spcAft>
              <a:buClr>
                <a:schemeClr val="dk1"/>
              </a:buClr>
              <a:buSzPts val="1800"/>
              <a:buChar char="•"/>
              <a:defRPr/>
            </a:lvl3pPr>
            <a:lvl4pPr marL="1828800" lvl="3" indent="-342900" algn="l">
              <a:lnSpc>
                <a:spcPct val="90000"/>
              </a:lnSpc>
              <a:spcBef>
                <a:spcPts val="2450"/>
              </a:spcBef>
              <a:spcAft>
                <a:spcPts val="0"/>
              </a:spcAft>
              <a:buClr>
                <a:schemeClr val="dk1"/>
              </a:buClr>
              <a:buSzPts val="1800"/>
              <a:buChar char="•"/>
              <a:defRPr/>
            </a:lvl4pPr>
            <a:lvl5pPr marL="2286000" lvl="4" indent="-342900" algn="l">
              <a:lnSpc>
                <a:spcPct val="90000"/>
              </a:lnSpc>
              <a:spcBef>
                <a:spcPts val="2450"/>
              </a:spcBef>
              <a:spcAft>
                <a:spcPts val="0"/>
              </a:spcAft>
              <a:buClr>
                <a:schemeClr val="dk1"/>
              </a:buClr>
              <a:buSzPts val="1800"/>
              <a:buChar char="•"/>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20" name="Google Shape;20;p4"/>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4"/>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4"/>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5"/>
          <p:cNvSpPr txBox="1">
            <a:spLocks noGrp="1"/>
          </p:cNvSpPr>
          <p:nvPr>
            <p:ph type="title"/>
          </p:nvPr>
        </p:nvSpPr>
        <p:spPr>
          <a:xfrm>
            <a:off x="2994662" y="8206751"/>
            <a:ext cx="37856160" cy="13693137"/>
          </a:xfrm>
          <a:prstGeom prst="rect">
            <a:avLst/>
          </a:prstGeom>
          <a:noFill/>
          <a:ln>
            <a:noFill/>
          </a:ln>
        </p:spPr>
        <p:txBody>
          <a:bodyPr spcFirstLastPara="1" wrap="square" lIns="106650" tIns="53325" rIns="106650" bIns="53325" anchor="b" anchorCtr="0">
            <a:normAutofit/>
          </a:bodyPr>
          <a:lstStyle>
            <a:lvl1pPr lvl="0" algn="l">
              <a:lnSpc>
                <a:spcPct val="90000"/>
              </a:lnSpc>
              <a:spcBef>
                <a:spcPts val="0"/>
              </a:spcBef>
              <a:spcAft>
                <a:spcPts val="0"/>
              </a:spcAft>
              <a:buClr>
                <a:schemeClr val="dk1"/>
              </a:buClr>
              <a:buSzPts val="29400"/>
              <a:buFont typeface="Calibri"/>
              <a:buNone/>
              <a:defRPr sz="29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5"/>
          <p:cNvSpPr txBox="1">
            <a:spLocks noGrp="1"/>
          </p:cNvSpPr>
          <p:nvPr>
            <p:ph type="body" idx="1"/>
          </p:nvPr>
        </p:nvSpPr>
        <p:spPr>
          <a:xfrm>
            <a:off x="2994662" y="22029431"/>
            <a:ext cx="37856160" cy="7200897"/>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chemeClr val="dk1"/>
              </a:buClr>
              <a:buSzPts val="11800"/>
              <a:buNone/>
              <a:defRPr sz="11800">
                <a:solidFill>
                  <a:schemeClr val="dk1"/>
                </a:solidFill>
              </a:defRPr>
            </a:lvl1pPr>
            <a:lvl2pPr marL="914400" lvl="1" indent="-228600" algn="l">
              <a:lnSpc>
                <a:spcPct val="90000"/>
              </a:lnSpc>
              <a:spcBef>
                <a:spcPts val="2450"/>
              </a:spcBef>
              <a:spcAft>
                <a:spcPts val="0"/>
              </a:spcAft>
              <a:buClr>
                <a:srgbClr val="888888"/>
              </a:buClr>
              <a:buSzPts val="9800"/>
              <a:buNone/>
              <a:defRPr sz="9800">
                <a:solidFill>
                  <a:srgbClr val="888888"/>
                </a:solidFill>
              </a:defRPr>
            </a:lvl2pPr>
            <a:lvl3pPr marL="1371600" lvl="2" indent="-228600" algn="l">
              <a:lnSpc>
                <a:spcPct val="90000"/>
              </a:lnSpc>
              <a:spcBef>
                <a:spcPts val="2450"/>
              </a:spcBef>
              <a:spcAft>
                <a:spcPts val="0"/>
              </a:spcAft>
              <a:buClr>
                <a:srgbClr val="888888"/>
              </a:buClr>
              <a:buSzPts val="8800"/>
              <a:buNone/>
              <a:defRPr sz="8800">
                <a:solidFill>
                  <a:srgbClr val="888888"/>
                </a:solidFill>
              </a:defRPr>
            </a:lvl3pPr>
            <a:lvl4pPr marL="1828800" lvl="3" indent="-228600" algn="l">
              <a:lnSpc>
                <a:spcPct val="90000"/>
              </a:lnSpc>
              <a:spcBef>
                <a:spcPts val="2450"/>
              </a:spcBef>
              <a:spcAft>
                <a:spcPts val="0"/>
              </a:spcAft>
              <a:buClr>
                <a:srgbClr val="888888"/>
              </a:buClr>
              <a:buSzPts val="7800"/>
              <a:buNone/>
              <a:defRPr sz="7800">
                <a:solidFill>
                  <a:srgbClr val="888888"/>
                </a:solidFill>
              </a:defRPr>
            </a:lvl4pPr>
            <a:lvl5pPr marL="2286000" lvl="4" indent="-228600" algn="l">
              <a:lnSpc>
                <a:spcPct val="90000"/>
              </a:lnSpc>
              <a:spcBef>
                <a:spcPts val="2450"/>
              </a:spcBef>
              <a:spcAft>
                <a:spcPts val="0"/>
              </a:spcAft>
              <a:buClr>
                <a:srgbClr val="888888"/>
              </a:buClr>
              <a:buSzPts val="7800"/>
              <a:buNone/>
              <a:defRPr sz="7800">
                <a:solidFill>
                  <a:srgbClr val="888888"/>
                </a:solidFill>
              </a:defRPr>
            </a:lvl5pPr>
            <a:lvl6pPr marL="2743200" lvl="5" indent="-228600" algn="l">
              <a:lnSpc>
                <a:spcPct val="90000"/>
              </a:lnSpc>
              <a:spcBef>
                <a:spcPts val="2450"/>
              </a:spcBef>
              <a:spcAft>
                <a:spcPts val="0"/>
              </a:spcAft>
              <a:buClr>
                <a:srgbClr val="888888"/>
              </a:buClr>
              <a:buSzPts val="7800"/>
              <a:buNone/>
              <a:defRPr sz="7800">
                <a:solidFill>
                  <a:srgbClr val="888888"/>
                </a:solidFill>
              </a:defRPr>
            </a:lvl6pPr>
            <a:lvl7pPr marL="3200400" lvl="6" indent="-228600" algn="l">
              <a:lnSpc>
                <a:spcPct val="90000"/>
              </a:lnSpc>
              <a:spcBef>
                <a:spcPts val="2450"/>
              </a:spcBef>
              <a:spcAft>
                <a:spcPts val="0"/>
              </a:spcAft>
              <a:buClr>
                <a:srgbClr val="888888"/>
              </a:buClr>
              <a:buSzPts val="7800"/>
              <a:buNone/>
              <a:defRPr sz="7800">
                <a:solidFill>
                  <a:srgbClr val="888888"/>
                </a:solidFill>
              </a:defRPr>
            </a:lvl7pPr>
            <a:lvl8pPr marL="3657600" lvl="7" indent="-228600" algn="l">
              <a:lnSpc>
                <a:spcPct val="90000"/>
              </a:lnSpc>
              <a:spcBef>
                <a:spcPts val="2450"/>
              </a:spcBef>
              <a:spcAft>
                <a:spcPts val="0"/>
              </a:spcAft>
              <a:buClr>
                <a:srgbClr val="888888"/>
              </a:buClr>
              <a:buSzPts val="7800"/>
              <a:buNone/>
              <a:defRPr sz="7800">
                <a:solidFill>
                  <a:srgbClr val="888888"/>
                </a:solidFill>
              </a:defRPr>
            </a:lvl8pPr>
            <a:lvl9pPr marL="4114800" lvl="8" indent="-228600" algn="l">
              <a:lnSpc>
                <a:spcPct val="90000"/>
              </a:lnSpc>
              <a:spcBef>
                <a:spcPts val="2450"/>
              </a:spcBef>
              <a:spcAft>
                <a:spcPts val="0"/>
              </a:spcAft>
              <a:buClr>
                <a:srgbClr val="888888"/>
              </a:buClr>
              <a:buSzPts val="7800"/>
              <a:buNone/>
              <a:defRPr sz="7800">
                <a:solidFill>
                  <a:srgbClr val="888888"/>
                </a:solidFill>
              </a:defRPr>
            </a:lvl9pPr>
          </a:lstStyle>
          <a:p>
            <a:endParaRPr/>
          </a:p>
        </p:txBody>
      </p:sp>
      <p:sp>
        <p:nvSpPr>
          <p:cNvPr id="26" name="Google Shape;26;p5"/>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5"/>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5"/>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6"/>
          <p:cNvSpPr txBox="1">
            <a:spLocks noGrp="1"/>
          </p:cNvSpPr>
          <p:nvPr>
            <p:ph type="title"/>
          </p:nvPr>
        </p:nvSpPr>
        <p:spPr>
          <a:xfrm>
            <a:off x="3017520" y="1752607"/>
            <a:ext cx="37856160" cy="6362703"/>
          </a:xfrm>
          <a:prstGeom prst="rect">
            <a:avLst/>
          </a:prstGeom>
          <a:noFill/>
          <a:ln>
            <a:noFill/>
          </a:ln>
        </p:spPr>
        <p:txBody>
          <a:bodyPr spcFirstLastPara="1" wrap="square" lIns="106650" tIns="53325" rIns="106650" bIns="5332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6"/>
          <p:cNvSpPr txBox="1">
            <a:spLocks noGrp="1"/>
          </p:cNvSpPr>
          <p:nvPr>
            <p:ph type="body" idx="1"/>
          </p:nvPr>
        </p:nvSpPr>
        <p:spPr>
          <a:xfrm>
            <a:off x="3017520" y="8763000"/>
            <a:ext cx="18653760" cy="20886423"/>
          </a:xfrm>
          <a:prstGeom prst="rect">
            <a:avLst/>
          </a:prstGeom>
          <a:noFill/>
          <a:ln>
            <a:noFill/>
          </a:ln>
        </p:spPr>
        <p:txBody>
          <a:bodyPr spcFirstLastPara="1" wrap="square" lIns="106650" tIns="53325" rIns="106650" bIns="53325" anchor="t" anchorCtr="0">
            <a:normAutofit/>
          </a:bodyPr>
          <a:lstStyle>
            <a:lvl1pPr marL="457200" lvl="0" indent="-342900" algn="l">
              <a:lnSpc>
                <a:spcPct val="90000"/>
              </a:lnSpc>
              <a:spcBef>
                <a:spcPts val="4900"/>
              </a:spcBef>
              <a:spcAft>
                <a:spcPts val="0"/>
              </a:spcAft>
              <a:buClr>
                <a:schemeClr val="dk1"/>
              </a:buClr>
              <a:buSzPts val="1800"/>
              <a:buChar char="•"/>
              <a:defRPr/>
            </a:lvl1pPr>
            <a:lvl2pPr marL="914400" lvl="1" indent="-342900" algn="l">
              <a:lnSpc>
                <a:spcPct val="90000"/>
              </a:lnSpc>
              <a:spcBef>
                <a:spcPts val="2450"/>
              </a:spcBef>
              <a:spcAft>
                <a:spcPts val="0"/>
              </a:spcAft>
              <a:buClr>
                <a:schemeClr val="dk1"/>
              </a:buClr>
              <a:buSzPts val="1800"/>
              <a:buChar char="•"/>
              <a:defRPr/>
            </a:lvl2pPr>
            <a:lvl3pPr marL="1371600" lvl="2" indent="-342900" algn="l">
              <a:lnSpc>
                <a:spcPct val="90000"/>
              </a:lnSpc>
              <a:spcBef>
                <a:spcPts val="2450"/>
              </a:spcBef>
              <a:spcAft>
                <a:spcPts val="0"/>
              </a:spcAft>
              <a:buClr>
                <a:schemeClr val="dk1"/>
              </a:buClr>
              <a:buSzPts val="1800"/>
              <a:buChar char="•"/>
              <a:defRPr/>
            </a:lvl3pPr>
            <a:lvl4pPr marL="1828800" lvl="3" indent="-342900" algn="l">
              <a:lnSpc>
                <a:spcPct val="90000"/>
              </a:lnSpc>
              <a:spcBef>
                <a:spcPts val="2450"/>
              </a:spcBef>
              <a:spcAft>
                <a:spcPts val="0"/>
              </a:spcAft>
              <a:buClr>
                <a:schemeClr val="dk1"/>
              </a:buClr>
              <a:buSzPts val="1800"/>
              <a:buChar char="•"/>
              <a:defRPr/>
            </a:lvl4pPr>
            <a:lvl5pPr marL="2286000" lvl="4" indent="-342900" algn="l">
              <a:lnSpc>
                <a:spcPct val="90000"/>
              </a:lnSpc>
              <a:spcBef>
                <a:spcPts val="2450"/>
              </a:spcBef>
              <a:spcAft>
                <a:spcPts val="0"/>
              </a:spcAft>
              <a:buClr>
                <a:schemeClr val="dk1"/>
              </a:buClr>
              <a:buSzPts val="1800"/>
              <a:buChar char="•"/>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2" name="Google Shape;32;p6"/>
          <p:cNvSpPr txBox="1">
            <a:spLocks noGrp="1"/>
          </p:cNvSpPr>
          <p:nvPr>
            <p:ph type="body" idx="2"/>
          </p:nvPr>
        </p:nvSpPr>
        <p:spPr>
          <a:xfrm>
            <a:off x="22219920" y="8763000"/>
            <a:ext cx="18653760" cy="20886423"/>
          </a:xfrm>
          <a:prstGeom prst="rect">
            <a:avLst/>
          </a:prstGeom>
          <a:noFill/>
          <a:ln>
            <a:noFill/>
          </a:ln>
        </p:spPr>
        <p:txBody>
          <a:bodyPr spcFirstLastPara="1" wrap="square" lIns="106650" tIns="53325" rIns="106650" bIns="53325" anchor="t" anchorCtr="0">
            <a:normAutofit/>
          </a:bodyPr>
          <a:lstStyle>
            <a:lvl1pPr marL="457200" lvl="0" indent="-342900" algn="l">
              <a:lnSpc>
                <a:spcPct val="90000"/>
              </a:lnSpc>
              <a:spcBef>
                <a:spcPts val="4900"/>
              </a:spcBef>
              <a:spcAft>
                <a:spcPts val="0"/>
              </a:spcAft>
              <a:buClr>
                <a:schemeClr val="dk1"/>
              </a:buClr>
              <a:buSzPts val="1800"/>
              <a:buChar char="•"/>
              <a:defRPr/>
            </a:lvl1pPr>
            <a:lvl2pPr marL="914400" lvl="1" indent="-342900" algn="l">
              <a:lnSpc>
                <a:spcPct val="90000"/>
              </a:lnSpc>
              <a:spcBef>
                <a:spcPts val="2450"/>
              </a:spcBef>
              <a:spcAft>
                <a:spcPts val="0"/>
              </a:spcAft>
              <a:buClr>
                <a:schemeClr val="dk1"/>
              </a:buClr>
              <a:buSzPts val="1800"/>
              <a:buChar char="•"/>
              <a:defRPr/>
            </a:lvl2pPr>
            <a:lvl3pPr marL="1371600" lvl="2" indent="-342900" algn="l">
              <a:lnSpc>
                <a:spcPct val="90000"/>
              </a:lnSpc>
              <a:spcBef>
                <a:spcPts val="2450"/>
              </a:spcBef>
              <a:spcAft>
                <a:spcPts val="0"/>
              </a:spcAft>
              <a:buClr>
                <a:schemeClr val="dk1"/>
              </a:buClr>
              <a:buSzPts val="1800"/>
              <a:buChar char="•"/>
              <a:defRPr/>
            </a:lvl3pPr>
            <a:lvl4pPr marL="1828800" lvl="3" indent="-342900" algn="l">
              <a:lnSpc>
                <a:spcPct val="90000"/>
              </a:lnSpc>
              <a:spcBef>
                <a:spcPts val="2450"/>
              </a:spcBef>
              <a:spcAft>
                <a:spcPts val="0"/>
              </a:spcAft>
              <a:buClr>
                <a:schemeClr val="dk1"/>
              </a:buClr>
              <a:buSzPts val="1800"/>
              <a:buChar char="•"/>
              <a:defRPr/>
            </a:lvl4pPr>
            <a:lvl5pPr marL="2286000" lvl="4" indent="-342900" algn="l">
              <a:lnSpc>
                <a:spcPct val="90000"/>
              </a:lnSpc>
              <a:spcBef>
                <a:spcPts val="2450"/>
              </a:spcBef>
              <a:spcAft>
                <a:spcPts val="0"/>
              </a:spcAft>
              <a:buClr>
                <a:schemeClr val="dk1"/>
              </a:buClr>
              <a:buSzPts val="1800"/>
              <a:buChar char="•"/>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33" name="Google Shape;33;p6"/>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6"/>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7"/>
          <p:cNvSpPr txBox="1">
            <a:spLocks noGrp="1"/>
          </p:cNvSpPr>
          <p:nvPr>
            <p:ph type="title"/>
          </p:nvPr>
        </p:nvSpPr>
        <p:spPr>
          <a:xfrm>
            <a:off x="3023237" y="1752607"/>
            <a:ext cx="37856160" cy="6362703"/>
          </a:xfrm>
          <a:prstGeom prst="rect">
            <a:avLst/>
          </a:prstGeom>
          <a:noFill/>
          <a:ln>
            <a:noFill/>
          </a:ln>
        </p:spPr>
        <p:txBody>
          <a:bodyPr spcFirstLastPara="1" wrap="square" lIns="106650" tIns="53325" rIns="106650" bIns="5332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7"/>
          <p:cNvSpPr txBox="1">
            <a:spLocks noGrp="1"/>
          </p:cNvSpPr>
          <p:nvPr>
            <p:ph type="body" idx="1"/>
          </p:nvPr>
        </p:nvSpPr>
        <p:spPr>
          <a:xfrm>
            <a:off x="3023242" y="8069584"/>
            <a:ext cx="18568032" cy="3954777"/>
          </a:xfrm>
          <a:prstGeom prst="rect">
            <a:avLst/>
          </a:prstGeom>
          <a:noFill/>
          <a:ln>
            <a:noFill/>
          </a:ln>
        </p:spPr>
        <p:txBody>
          <a:bodyPr spcFirstLastPara="1" wrap="square" lIns="106650" tIns="53325" rIns="106650" bIns="53325" anchor="b" anchorCtr="0">
            <a:normAutofit/>
          </a:bodyPr>
          <a:lstStyle>
            <a:lvl1pPr marL="457200" lvl="0" indent="-228600" algn="l">
              <a:lnSpc>
                <a:spcPct val="90000"/>
              </a:lnSpc>
              <a:spcBef>
                <a:spcPts val="4900"/>
              </a:spcBef>
              <a:spcAft>
                <a:spcPts val="0"/>
              </a:spcAft>
              <a:buClr>
                <a:schemeClr val="dk1"/>
              </a:buClr>
              <a:buSzPts val="11800"/>
              <a:buNone/>
              <a:defRPr sz="11800" b="1"/>
            </a:lvl1pPr>
            <a:lvl2pPr marL="914400" lvl="1" indent="-228600" algn="l">
              <a:lnSpc>
                <a:spcPct val="90000"/>
              </a:lnSpc>
              <a:spcBef>
                <a:spcPts val="2450"/>
              </a:spcBef>
              <a:spcAft>
                <a:spcPts val="0"/>
              </a:spcAft>
              <a:buClr>
                <a:schemeClr val="dk1"/>
              </a:buClr>
              <a:buSzPts val="9800"/>
              <a:buNone/>
              <a:defRPr sz="9800" b="1"/>
            </a:lvl2pPr>
            <a:lvl3pPr marL="1371600" lvl="2" indent="-228600" algn="l">
              <a:lnSpc>
                <a:spcPct val="90000"/>
              </a:lnSpc>
              <a:spcBef>
                <a:spcPts val="2450"/>
              </a:spcBef>
              <a:spcAft>
                <a:spcPts val="0"/>
              </a:spcAft>
              <a:buClr>
                <a:schemeClr val="dk1"/>
              </a:buClr>
              <a:buSzPts val="8800"/>
              <a:buNone/>
              <a:defRPr sz="8800" b="1"/>
            </a:lvl3pPr>
            <a:lvl4pPr marL="1828800" lvl="3" indent="-228600" algn="l">
              <a:lnSpc>
                <a:spcPct val="90000"/>
              </a:lnSpc>
              <a:spcBef>
                <a:spcPts val="2450"/>
              </a:spcBef>
              <a:spcAft>
                <a:spcPts val="0"/>
              </a:spcAft>
              <a:buClr>
                <a:schemeClr val="dk1"/>
              </a:buClr>
              <a:buSzPts val="7800"/>
              <a:buNone/>
              <a:defRPr sz="7800" b="1"/>
            </a:lvl4pPr>
            <a:lvl5pPr marL="2286000" lvl="4" indent="-228600" algn="l">
              <a:lnSpc>
                <a:spcPct val="90000"/>
              </a:lnSpc>
              <a:spcBef>
                <a:spcPts val="2450"/>
              </a:spcBef>
              <a:spcAft>
                <a:spcPts val="0"/>
              </a:spcAft>
              <a:buClr>
                <a:schemeClr val="dk1"/>
              </a:buClr>
              <a:buSzPts val="7800"/>
              <a:buNone/>
              <a:defRPr sz="7800" b="1"/>
            </a:lvl5pPr>
            <a:lvl6pPr marL="2743200" lvl="5" indent="-228600" algn="l">
              <a:lnSpc>
                <a:spcPct val="90000"/>
              </a:lnSpc>
              <a:spcBef>
                <a:spcPts val="2450"/>
              </a:spcBef>
              <a:spcAft>
                <a:spcPts val="0"/>
              </a:spcAft>
              <a:buClr>
                <a:schemeClr val="dk1"/>
              </a:buClr>
              <a:buSzPts val="7800"/>
              <a:buNone/>
              <a:defRPr sz="7800" b="1"/>
            </a:lvl6pPr>
            <a:lvl7pPr marL="3200400" lvl="6" indent="-228600" algn="l">
              <a:lnSpc>
                <a:spcPct val="90000"/>
              </a:lnSpc>
              <a:spcBef>
                <a:spcPts val="2450"/>
              </a:spcBef>
              <a:spcAft>
                <a:spcPts val="0"/>
              </a:spcAft>
              <a:buClr>
                <a:schemeClr val="dk1"/>
              </a:buClr>
              <a:buSzPts val="7800"/>
              <a:buNone/>
              <a:defRPr sz="7800" b="1"/>
            </a:lvl7pPr>
            <a:lvl8pPr marL="3657600" lvl="7" indent="-228600" algn="l">
              <a:lnSpc>
                <a:spcPct val="90000"/>
              </a:lnSpc>
              <a:spcBef>
                <a:spcPts val="2450"/>
              </a:spcBef>
              <a:spcAft>
                <a:spcPts val="0"/>
              </a:spcAft>
              <a:buClr>
                <a:schemeClr val="dk1"/>
              </a:buClr>
              <a:buSzPts val="7800"/>
              <a:buNone/>
              <a:defRPr sz="7800" b="1"/>
            </a:lvl8pPr>
            <a:lvl9pPr marL="4114800" lvl="8" indent="-228600" algn="l">
              <a:lnSpc>
                <a:spcPct val="90000"/>
              </a:lnSpc>
              <a:spcBef>
                <a:spcPts val="2450"/>
              </a:spcBef>
              <a:spcAft>
                <a:spcPts val="0"/>
              </a:spcAft>
              <a:buClr>
                <a:schemeClr val="dk1"/>
              </a:buClr>
              <a:buSzPts val="7800"/>
              <a:buNone/>
              <a:defRPr sz="7800" b="1"/>
            </a:lvl9pPr>
          </a:lstStyle>
          <a:p>
            <a:endParaRPr/>
          </a:p>
        </p:txBody>
      </p:sp>
      <p:sp>
        <p:nvSpPr>
          <p:cNvPr id="39" name="Google Shape;39;p7"/>
          <p:cNvSpPr txBox="1">
            <a:spLocks noGrp="1"/>
          </p:cNvSpPr>
          <p:nvPr>
            <p:ph type="body" idx="2"/>
          </p:nvPr>
        </p:nvSpPr>
        <p:spPr>
          <a:xfrm>
            <a:off x="3023242" y="12024360"/>
            <a:ext cx="18568032" cy="17686023"/>
          </a:xfrm>
          <a:prstGeom prst="rect">
            <a:avLst/>
          </a:prstGeom>
          <a:noFill/>
          <a:ln>
            <a:noFill/>
          </a:ln>
        </p:spPr>
        <p:txBody>
          <a:bodyPr spcFirstLastPara="1" wrap="square" lIns="106650" tIns="53325" rIns="106650" bIns="53325" anchor="t" anchorCtr="0">
            <a:normAutofit/>
          </a:bodyPr>
          <a:lstStyle>
            <a:lvl1pPr marL="457200" lvl="0" indent="-342900" algn="l">
              <a:lnSpc>
                <a:spcPct val="90000"/>
              </a:lnSpc>
              <a:spcBef>
                <a:spcPts val="4900"/>
              </a:spcBef>
              <a:spcAft>
                <a:spcPts val="0"/>
              </a:spcAft>
              <a:buClr>
                <a:schemeClr val="dk1"/>
              </a:buClr>
              <a:buSzPts val="1800"/>
              <a:buChar char="•"/>
              <a:defRPr/>
            </a:lvl1pPr>
            <a:lvl2pPr marL="914400" lvl="1" indent="-342900" algn="l">
              <a:lnSpc>
                <a:spcPct val="90000"/>
              </a:lnSpc>
              <a:spcBef>
                <a:spcPts val="2450"/>
              </a:spcBef>
              <a:spcAft>
                <a:spcPts val="0"/>
              </a:spcAft>
              <a:buClr>
                <a:schemeClr val="dk1"/>
              </a:buClr>
              <a:buSzPts val="1800"/>
              <a:buChar char="•"/>
              <a:defRPr/>
            </a:lvl2pPr>
            <a:lvl3pPr marL="1371600" lvl="2" indent="-342900" algn="l">
              <a:lnSpc>
                <a:spcPct val="90000"/>
              </a:lnSpc>
              <a:spcBef>
                <a:spcPts val="2450"/>
              </a:spcBef>
              <a:spcAft>
                <a:spcPts val="0"/>
              </a:spcAft>
              <a:buClr>
                <a:schemeClr val="dk1"/>
              </a:buClr>
              <a:buSzPts val="1800"/>
              <a:buChar char="•"/>
              <a:defRPr/>
            </a:lvl3pPr>
            <a:lvl4pPr marL="1828800" lvl="3" indent="-342900" algn="l">
              <a:lnSpc>
                <a:spcPct val="90000"/>
              </a:lnSpc>
              <a:spcBef>
                <a:spcPts val="2450"/>
              </a:spcBef>
              <a:spcAft>
                <a:spcPts val="0"/>
              </a:spcAft>
              <a:buClr>
                <a:schemeClr val="dk1"/>
              </a:buClr>
              <a:buSzPts val="1800"/>
              <a:buChar char="•"/>
              <a:defRPr/>
            </a:lvl4pPr>
            <a:lvl5pPr marL="2286000" lvl="4" indent="-342900" algn="l">
              <a:lnSpc>
                <a:spcPct val="90000"/>
              </a:lnSpc>
              <a:spcBef>
                <a:spcPts val="2450"/>
              </a:spcBef>
              <a:spcAft>
                <a:spcPts val="0"/>
              </a:spcAft>
              <a:buClr>
                <a:schemeClr val="dk1"/>
              </a:buClr>
              <a:buSzPts val="1800"/>
              <a:buChar char="•"/>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40" name="Google Shape;40;p7"/>
          <p:cNvSpPr txBox="1">
            <a:spLocks noGrp="1"/>
          </p:cNvSpPr>
          <p:nvPr>
            <p:ph type="body" idx="3"/>
          </p:nvPr>
        </p:nvSpPr>
        <p:spPr>
          <a:xfrm>
            <a:off x="22219922" y="8069584"/>
            <a:ext cx="18659477" cy="3954777"/>
          </a:xfrm>
          <a:prstGeom prst="rect">
            <a:avLst/>
          </a:prstGeom>
          <a:noFill/>
          <a:ln>
            <a:noFill/>
          </a:ln>
        </p:spPr>
        <p:txBody>
          <a:bodyPr spcFirstLastPara="1" wrap="square" lIns="106650" tIns="53325" rIns="106650" bIns="53325" anchor="b" anchorCtr="0">
            <a:normAutofit/>
          </a:bodyPr>
          <a:lstStyle>
            <a:lvl1pPr marL="457200" lvl="0" indent="-228600" algn="l">
              <a:lnSpc>
                <a:spcPct val="90000"/>
              </a:lnSpc>
              <a:spcBef>
                <a:spcPts val="4900"/>
              </a:spcBef>
              <a:spcAft>
                <a:spcPts val="0"/>
              </a:spcAft>
              <a:buClr>
                <a:schemeClr val="dk1"/>
              </a:buClr>
              <a:buSzPts val="11800"/>
              <a:buNone/>
              <a:defRPr sz="11800" b="1"/>
            </a:lvl1pPr>
            <a:lvl2pPr marL="914400" lvl="1" indent="-228600" algn="l">
              <a:lnSpc>
                <a:spcPct val="90000"/>
              </a:lnSpc>
              <a:spcBef>
                <a:spcPts val="2450"/>
              </a:spcBef>
              <a:spcAft>
                <a:spcPts val="0"/>
              </a:spcAft>
              <a:buClr>
                <a:schemeClr val="dk1"/>
              </a:buClr>
              <a:buSzPts val="9800"/>
              <a:buNone/>
              <a:defRPr sz="9800" b="1"/>
            </a:lvl2pPr>
            <a:lvl3pPr marL="1371600" lvl="2" indent="-228600" algn="l">
              <a:lnSpc>
                <a:spcPct val="90000"/>
              </a:lnSpc>
              <a:spcBef>
                <a:spcPts val="2450"/>
              </a:spcBef>
              <a:spcAft>
                <a:spcPts val="0"/>
              </a:spcAft>
              <a:buClr>
                <a:schemeClr val="dk1"/>
              </a:buClr>
              <a:buSzPts val="8800"/>
              <a:buNone/>
              <a:defRPr sz="8800" b="1"/>
            </a:lvl3pPr>
            <a:lvl4pPr marL="1828800" lvl="3" indent="-228600" algn="l">
              <a:lnSpc>
                <a:spcPct val="90000"/>
              </a:lnSpc>
              <a:spcBef>
                <a:spcPts val="2450"/>
              </a:spcBef>
              <a:spcAft>
                <a:spcPts val="0"/>
              </a:spcAft>
              <a:buClr>
                <a:schemeClr val="dk1"/>
              </a:buClr>
              <a:buSzPts val="7800"/>
              <a:buNone/>
              <a:defRPr sz="7800" b="1"/>
            </a:lvl4pPr>
            <a:lvl5pPr marL="2286000" lvl="4" indent="-228600" algn="l">
              <a:lnSpc>
                <a:spcPct val="90000"/>
              </a:lnSpc>
              <a:spcBef>
                <a:spcPts val="2450"/>
              </a:spcBef>
              <a:spcAft>
                <a:spcPts val="0"/>
              </a:spcAft>
              <a:buClr>
                <a:schemeClr val="dk1"/>
              </a:buClr>
              <a:buSzPts val="7800"/>
              <a:buNone/>
              <a:defRPr sz="7800" b="1"/>
            </a:lvl5pPr>
            <a:lvl6pPr marL="2743200" lvl="5" indent="-228600" algn="l">
              <a:lnSpc>
                <a:spcPct val="90000"/>
              </a:lnSpc>
              <a:spcBef>
                <a:spcPts val="2450"/>
              </a:spcBef>
              <a:spcAft>
                <a:spcPts val="0"/>
              </a:spcAft>
              <a:buClr>
                <a:schemeClr val="dk1"/>
              </a:buClr>
              <a:buSzPts val="7800"/>
              <a:buNone/>
              <a:defRPr sz="7800" b="1"/>
            </a:lvl6pPr>
            <a:lvl7pPr marL="3200400" lvl="6" indent="-228600" algn="l">
              <a:lnSpc>
                <a:spcPct val="90000"/>
              </a:lnSpc>
              <a:spcBef>
                <a:spcPts val="2450"/>
              </a:spcBef>
              <a:spcAft>
                <a:spcPts val="0"/>
              </a:spcAft>
              <a:buClr>
                <a:schemeClr val="dk1"/>
              </a:buClr>
              <a:buSzPts val="7800"/>
              <a:buNone/>
              <a:defRPr sz="7800" b="1"/>
            </a:lvl7pPr>
            <a:lvl8pPr marL="3657600" lvl="7" indent="-228600" algn="l">
              <a:lnSpc>
                <a:spcPct val="90000"/>
              </a:lnSpc>
              <a:spcBef>
                <a:spcPts val="2450"/>
              </a:spcBef>
              <a:spcAft>
                <a:spcPts val="0"/>
              </a:spcAft>
              <a:buClr>
                <a:schemeClr val="dk1"/>
              </a:buClr>
              <a:buSzPts val="7800"/>
              <a:buNone/>
              <a:defRPr sz="7800" b="1"/>
            </a:lvl8pPr>
            <a:lvl9pPr marL="4114800" lvl="8" indent="-228600" algn="l">
              <a:lnSpc>
                <a:spcPct val="90000"/>
              </a:lnSpc>
              <a:spcBef>
                <a:spcPts val="2450"/>
              </a:spcBef>
              <a:spcAft>
                <a:spcPts val="0"/>
              </a:spcAft>
              <a:buClr>
                <a:schemeClr val="dk1"/>
              </a:buClr>
              <a:buSzPts val="7800"/>
              <a:buNone/>
              <a:defRPr sz="7800" b="1"/>
            </a:lvl9pPr>
          </a:lstStyle>
          <a:p>
            <a:endParaRPr/>
          </a:p>
        </p:txBody>
      </p:sp>
      <p:sp>
        <p:nvSpPr>
          <p:cNvPr id="41" name="Google Shape;41;p7"/>
          <p:cNvSpPr txBox="1">
            <a:spLocks noGrp="1"/>
          </p:cNvSpPr>
          <p:nvPr>
            <p:ph type="body" idx="4"/>
          </p:nvPr>
        </p:nvSpPr>
        <p:spPr>
          <a:xfrm>
            <a:off x="22219922" y="12024360"/>
            <a:ext cx="18659477" cy="17686023"/>
          </a:xfrm>
          <a:prstGeom prst="rect">
            <a:avLst/>
          </a:prstGeom>
          <a:noFill/>
          <a:ln>
            <a:noFill/>
          </a:ln>
        </p:spPr>
        <p:txBody>
          <a:bodyPr spcFirstLastPara="1" wrap="square" lIns="106650" tIns="53325" rIns="106650" bIns="53325" anchor="t" anchorCtr="0">
            <a:normAutofit/>
          </a:bodyPr>
          <a:lstStyle>
            <a:lvl1pPr marL="457200" lvl="0" indent="-342900" algn="l">
              <a:lnSpc>
                <a:spcPct val="90000"/>
              </a:lnSpc>
              <a:spcBef>
                <a:spcPts val="4900"/>
              </a:spcBef>
              <a:spcAft>
                <a:spcPts val="0"/>
              </a:spcAft>
              <a:buClr>
                <a:schemeClr val="dk1"/>
              </a:buClr>
              <a:buSzPts val="1800"/>
              <a:buChar char="•"/>
              <a:defRPr/>
            </a:lvl1pPr>
            <a:lvl2pPr marL="914400" lvl="1" indent="-342900" algn="l">
              <a:lnSpc>
                <a:spcPct val="90000"/>
              </a:lnSpc>
              <a:spcBef>
                <a:spcPts val="2450"/>
              </a:spcBef>
              <a:spcAft>
                <a:spcPts val="0"/>
              </a:spcAft>
              <a:buClr>
                <a:schemeClr val="dk1"/>
              </a:buClr>
              <a:buSzPts val="1800"/>
              <a:buChar char="•"/>
              <a:defRPr/>
            </a:lvl2pPr>
            <a:lvl3pPr marL="1371600" lvl="2" indent="-342900" algn="l">
              <a:lnSpc>
                <a:spcPct val="90000"/>
              </a:lnSpc>
              <a:spcBef>
                <a:spcPts val="2450"/>
              </a:spcBef>
              <a:spcAft>
                <a:spcPts val="0"/>
              </a:spcAft>
              <a:buClr>
                <a:schemeClr val="dk1"/>
              </a:buClr>
              <a:buSzPts val="1800"/>
              <a:buChar char="•"/>
              <a:defRPr/>
            </a:lvl3pPr>
            <a:lvl4pPr marL="1828800" lvl="3" indent="-342900" algn="l">
              <a:lnSpc>
                <a:spcPct val="90000"/>
              </a:lnSpc>
              <a:spcBef>
                <a:spcPts val="2450"/>
              </a:spcBef>
              <a:spcAft>
                <a:spcPts val="0"/>
              </a:spcAft>
              <a:buClr>
                <a:schemeClr val="dk1"/>
              </a:buClr>
              <a:buSzPts val="1800"/>
              <a:buChar char="•"/>
              <a:defRPr/>
            </a:lvl4pPr>
            <a:lvl5pPr marL="2286000" lvl="4" indent="-342900" algn="l">
              <a:lnSpc>
                <a:spcPct val="90000"/>
              </a:lnSpc>
              <a:spcBef>
                <a:spcPts val="2450"/>
              </a:spcBef>
              <a:spcAft>
                <a:spcPts val="0"/>
              </a:spcAft>
              <a:buClr>
                <a:schemeClr val="dk1"/>
              </a:buClr>
              <a:buSzPts val="1800"/>
              <a:buChar char="•"/>
              <a:defRPr/>
            </a:lvl5pPr>
            <a:lvl6pPr marL="2743200" lvl="5" indent="-342900" algn="l">
              <a:lnSpc>
                <a:spcPct val="90000"/>
              </a:lnSpc>
              <a:spcBef>
                <a:spcPts val="2450"/>
              </a:spcBef>
              <a:spcAft>
                <a:spcPts val="0"/>
              </a:spcAft>
              <a:buClr>
                <a:schemeClr val="dk1"/>
              </a:buClr>
              <a:buSzPts val="1800"/>
              <a:buChar char="•"/>
              <a:defRPr/>
            </a:lvl6pPr>
            <a:lvl7pPr marL="3200400" lvl="6" indent="-342900" algn="l">
              <a:lnSpc>
                <a:spcPct val="90000"/>
              </a:lnSpc>
              <a:spcBef>
                <a:spcPts val="2450"/>
              </a:spcBef>
              <a:spcAft>
                <a:spcPts val="0"/>
              </a:spcAft>
              <a:buClr>
                <a:schemeClr val="dk1"/>
              </a:buClr>
              <a:buSzPts val="1800"/>
              <a:buChar char="•"/>
              <a:defRPr/>
            </a:lvl7pPr>
            <a:lvl8pPr marL="3657600" lvl="7" indent="-342900" algn="l">
              <a:lnSpc>
                <a:spcPct val="90000"/>
              </a:lnSpc>
              <a:spcBef>
                <a:spcPts val="2450"/>
              </a:spcBef>
              <a:spcAft>
                <a:spcPts val="0"/>
              </a:spcAft>
              <a:buClr>
                <a:schemeClr val="dk1"/>
              </a:buClr>
              <a:buSzPts val="1800"/>
              <a:buChar char="•"/>
              <a:defRPr/>
            </a:lvl8pPr>
            <a:lvl9pPr marL="4114800" lvl="8" indent="-342900" algn="l">
              <a:lnSpc>
                <a:spcPct val="90000"/>
              </a:lnSpc>
              <a:spcBef>
                <a:spcPts val="245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3017520" y="1752607"/>
            <a:ext cx="37856160" cy="6362703"/>
          </a:xfrm>
          <a:prstGeom prst="rect">
            <a:avLst/>
          </a:prstGeom>
          <a:noFill/>
          <a:ln>
            <a:noFill/>
          </a:ln>
        </p:spPr>
        <p:txBody>
          <a:bodyPr spcFirstLastPara="1" wrap="square" lIns="106650" tIns="53325" rIns="106650" bIns="5332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9"/>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9"/>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10"/>
          <p:cNvSpPr txBox="1">
            <a:spLocks noGrp="1"/>
          </p:cNvSpPr>
          <p:nvPr>
            <p:ph type="title"/>
          </p:nvPr>
        </p:nvSpPr>
        <p:spPr>
          <a:xfrm>
            <a:off x="3023237" y="2194560"/>
            <a:ext cx="14156054" cy="7680960"/>
          </a:xfrm>
          <a:prstGeom prst="rect">
            <a:avLst/>
          </a:prstGeom>
          <a:noFill/>
          <a:ln>
            <a:noFill/>
          </a:ln>
        </p:spPr>
        <p:txBody>
          <a:bodyPr spcFirstLastPara="1" wrap="square" lIns="106650" tIns="53325" rIns="106650" bIns="53325" anchor="b" anchorCtr="0">
            <a:normAutofit/>
          </a:bodyPr>
          <a:lstStyle>
            <a:lvl1pPr lvl="0" algn="l">
              <a:lnSpc>
                <a:spcPct val="90000"/>
              </a:lnSpc>
              <a:spcBef>
                <a:spcPts val="0"/>
              </a:spcBef>
              <a:spcAft>
                <a:spcPts val="0"/>
              </a:spcAft>
              <a:buClr>
                <a:schemeClr val="dk1"/>
              </a:buClr>
              <a:buSzPts val="15700"/>
              <a:buFont typeface="Calibri"/>
              <a:buNone/>
              <a:defRPr sz="15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0"/>
          <p:cNvSpPr txBox="1">
            <a:spLocks noGrp="1"/>
          </p:cNvSpPr>
          <p:nvPr>
            <p:ph type="body" idx="1"/>
          </p:nvPr>
        </p:nvSpPr>
        <p:spPr>
          <a:xfrm>
            <a:off x="18659477" y="4739648"/>
            <a:ext cx="22219920" cy="23393400"/>
          </a:xfrm>
          <a:prstGeom prst="rect">
            <a:avLst/>
          </a:prstGeom>
          <a:noFill/>
          <a:ln>
            <a:noFill/>
          </a:ln>
        </p:spPr>
        <p:txBody>
          <a:bodyPr spcFirstLastPara="1" wrap="square" lIns="106650" tIns="53325" rIns="106650" bIns="53325" anchor="t" anchorCtr="0">
            <a:normAutofit/>
          </a:bodyPr>
          <a:lstStyle>
            <a:lvl1pPr marL="457200" lvl="0" indent="-1225550" algn="l">
              <a:lnSpc>
                <a:spcPct val="90000"/>
              </a:lnSpc>
              <a:spcBef>
                <a:spcPts val="4900"/>
              </a:spcBef>
              <a:spcAft>
                <a:spcPts val="0"/>
              </a:spcAft>
              <a:buClr>
                <a:schemeClr val="dk1"/>
              </a:buClr>
              <a:buSzPts val="15700"/>
              <a:buChar char="•"/>
              <a:defRPr sz="15700"/>
            </a:lvl1pPr>
            <a:lvl2pPr marL="914400" lvl="1" indent="-1098550" algn="l">
              <a:lnSpc>
                <a:spcPct val="90000"/>
              </a:lnSpc>
              <a:spcBef>
                <a:spcPts val="2450"/>
              </a:spcBef>
              <a:spcAft>
                <a:spcPts val="0"/>
              </a:spcAft>
              <a:buClr>
                <a:schemeClr val="dk1"/>
              </a:buClr>
              <a:buSzPts val="13700"/>
              <a:buChar char="•"/>
              <a:defRPr sz="13700"/>
            </a:lvl2pPr>
            <a:lvl3pPr marL="1371600" lvl="2" indent="-977900" algn="l">
              <a:lnSpc>
                <a:spcPct val="90000"/>
              </a:lnSpc>
              <a:spcBef>
                <a:spcPts val="2450"/>
              </a:spcBef>
              <a:spcAft>
                <a:spcPts val="0"/>
              </a:spcAft>
              <a:buClr>
                <a:schemeClr val="dk1"/>
              </a:buClr>
              <a:buSzPts val="11800"/>
              <a:buChar char="•"/>
              <a:defRPr sz="11800"/>
            </a:lvl3pPr>
            <a:lvl4pPr marL="1828800" lvl="3" indent="-850900" algn="l">
              <a:lnSpc>
                <a:spcPct val="90000"/>
              </a:lnSpc>
              <a:spcBef>
                <a:spcPts val="2450"/>
              </a:spcBef>
              <a:spcAft>
                <a:spcPts val="0"/>
              </a:spcAft>
              <a:buClr>
                <a:schemeClr val="dk1"/>
              </a:buClr>
              <a:buSzPts val="9800"/>
              <a:buChar char="•"/>
              <a:defRPr sz="9800"/>
            </a:lvl4pPr>
            <a:lvl5pPr marL="2286000" lvl="4" indent="-850900" algn="l">
              <a:lnSpc>
                <a:spcPct val="90000"/>
              </a:lnSpc>
              <a:spcBef>
                <a:spcPts val="2450"/>
              </a:spcBef>
              <a:spcAft>
                <a:spcPts val="0"/>
              </a:spcAft>
              <a:buClr>
                <a:schemeClr val="dk1"/>
              </a:buClr>
              <a:buSzPts val="9800"/>
              <a:buChar char="•"/>
              <a:defRPr sz="9800"/>
            </a:lvl5pPr>
            <a:lvl6pPr marL="2743200" lvl="5" indent="-850900" algn="l">
              <a:lnSpc>
                <a:spcPct val="90000"/>
              </a:lnSpc>
              <a:spcBef>
                <a:spcPts val="2450"/>
              </a:spcBef>
              <a:spcAft>
                <a:spcPts val="0"/>
              </a:spcAft>
              <a:buClr>
                <a:schemeClr val="dk1"/>
              </a:buClr>
              <a:buSzPts val="9800"/>
              <a:buChar char="•"/>
              <a:defRPr sz="9800"/>
            </a:lvl6pPr>
            <a:lvl7pPr marL="3200400" lvl="6" indent="-850900" algn="l">
              <a:lnSpc>
                <a:spcPct val="90000"/>
              </a:lnSpc>
              <a:spcBef>
                <a:spcPts val="2450"/>
              </a:spcBef>
              <a:spcAft>
                <a:spcPts val="0"/>
              </a:spcAft>
              <a:buClr>
                <a:schemeClr val="dk1"/>
              </a:buClr>
              <a:buSzPts val="9800"/>
              <a:buChar char="•"/>
              <a:defRPr sz="9800"/>
            </a:lvl7pPr>
            <a:lvl8pPr marL="3657600" lvl="7" indent="-850900" algn="l">
              <a:lnSpc>
                <a:spcPct val="90000"/>
              </a:lnSpc>
              <a:spcBef>
                <a:spcPts val="2450"/>
              </a:spcBef>
              <a:spcAft>
                <a:spcPts val="0"/>
              </a:spcAft>
              <a:buClr>
                <a:schemeClr val="dk1"/>
              </a:buClr>
              <a:buSzPts val="9800"/>
              <a:buChar char="•"/>
              <a:defRPr sz="9800"/>
            </a:lvl8pPr>
            <a:lvl9pPr marL="4114800" lvl="8" indent="-850900" algn="l">
              <a:lnSpc>
                <a:spcPct val="90000"/>
              </a:lnSpc>
              <a:spcBef>
                <a:spcPts val="2450"/>
              </a:spcBef>
              <a:spcAft>
                <a:spcPts val="0"/>
              </a:spcAft>
              <a:buClr>
                <a:schemeClr val="dk1"/>
              </a:buClr>
              <a:buSzPts val="9800"/>
              <a:buChar char="•"/>
              <a:defRPr sz="9800"/>
            </a:lvl9pPr>
          </a:lstStyle>
          <a:p>
            <a:endParaRPr/>
          </a:p>
        </p:txBody>
      </p:sp>
      <p:sp>
        <p:nvSpPr>
          <p:cNvPr id="57" name="Google Shape;57;p10"/>
          <p:cNvSpPr txBox="1">
            <a:spLocks noGrp="1"/>
          </p:cNvSpPr>
          <p:nvPr>
            <p:ph type="body" idx="2"/>
          </p:nvPr>
        </p:nvSpPr>
        <p:spPr>
          <a:xfrm>
            <a:off x="3023237" y="9875520"/>
            <a:ext cx="14156054" cy="18295623"/>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chemeClr val="dk1"/>
              </a:buClr>
              <a:buSzPts val="7800"/>
              <a:buNone/>
              <a:defRPr sz="7800"/>
            </a:lvl1pPr>
            <a:lvl2pPr marL="914400" lvl="1" indent="-228600" algn="l">
              <a:lnSpc>
                <a:spcPct val="90000"/>
              </a:lnSpc>
              <a:spcBef>
                <a:spcPts val="2450"/>
              </a:spcBef>
              <a:spcAft>
                <a:spcPts val="0"/>
              </a:spcAft>
              <a:buClr>
                <a:schemeClr val="dk1"/>
              </a:buClr>
              <a:buSzPts val="6900"/>
              <a:buNone/>
              <a:defRPr sz="6900"/>
            </a:lvl2pPr>
            <a:lvl3pPr marL="1371600" lvl="2" indent="-228600" algn="l">
              <a:lnSpc>
                <a:spcPct val="90000"/>
              </a:lnSpc>
              <a:spcBef>
                <a:spcPts val="2450"/>
              </a:spcBef>
              <a:spcAft>
                <a:spcPts val="0"/>
              </a:spcAft>
              <a:buClr>
                <a:schemeClr val="dk1"/>
              </a:buClr>
              <a:buSzPts val="5900"/>
              <a:buNone/>
              <a:defRPr sz="5900"/>
            </a:lvl3pPr>
            <a:lvl4pPr marL="1828800" lvl="3" indent="-228600" algn="l">
              <a:lnSpc>
                <a:spcPct val="90000"/>
              </a:lnSpc>
              <a:spcBef>
                <a:spcPts val="2450"/>
              </a:spcBef>
              <a:spcAft>
                <a:spcPts val="0"/>
              </a:spcAft>
              <a:buClr>
                <a:schemeClr val="dk1"/>
              </a:buClr>
              <a:buSzPts val="4900"/>
              <a:buNone/>
              <a:defRPr sz="4900"/>
            </a:lvl4pPr>
            <a:lvl5pPr marL="2286000" lvl="4" indent="-228600" algn="l">
              <a:lnSpc>
                <a:spcPct val="90000"/>
              </a:lnSpc>
              <a:spcBef>
                <a:spcPts val="2450"/>
              </a:spcBef>
              <a:spcAft>
                <a:spcPts val="0"/>
              </a:spcAft>
              <a:buClr>
                <a:schemeClr val="dk1"/>
              </a:buClr>
              <a:buSzPts val="4900"/>
              <a:buNone/>
              <a:defRPr sz="4900"/>
            </a:lvl5pPr>
            <a:lvl6pPr marL="2743200" lvl="5" indent="-228600" algn="l">
              <a:lnSpc>
                <a:spcPct val="90000"/>
              </a:lnSpc>
              <a:spcBef>
                <a:spcPts val="2450"/>
              </a:spcBef>
              <a:spcAft>
                <a:spcPts val="0"/>
              </a:spcAft>
              <a:buClr>
                <a:schemeClr val="dk1"/>
              </a:buClr>
              <a:buSzPts val="4900"/>
              <a:buNone/>
              <a:defRPr sz="4900"/>
            </a:lvl6pPr>
            <a:lvl7pPr marL="3200400" lvl="6" indent="-228600" algn="l">
              <a:lnSpc>
                <a:spcPct val="90000"/>
              </a:lnSpc>
              <a:spcBef>
                <a:spcPts val="2450"/>
              </a:spcBef>
              <a:spcAft>
                <a:spcPts val="0"/>
              </a:spcAft>
              <a:buClr>
                <a:schemeClr val="dk1"/>
              </a:buClr>
              <a:buSzPts val="4900"/>
              <a:buNone/>
              <a:defRPr sz="4900"/>
            </a:lvl7pPr>
            <a:lvl8pPr marL="3657600" lvl="7" indent="-228600" algn="l">
              <a:lnSpc>
                <a:spcPct val="90000"/>
              </a:lnSpc>
              <a:spcBef>
                <a:spcPts val="2450"/>
              </a:spcBef>
              <a:spcAft>
                <a:spcPts val="0"/>
              </a:spcAft>
              <a:buClr>
                <a:schemeClr val="dk1"/>
              </a:buClr>
              <a:buSzPts val="4900"/>
              <a:buNone/>
              <a:defRPr sz="4900"/>
            </a:lvl8pPr>
            <a:lvl9pPr marL="4114800" lvl="8" indent="-228600" algn="l">
              <a:lnSpc>
                <a:spcPct val="90000"/>
              </a:lnSpc>
              <a:spcBef>
                <a:spcPts val="2450"/>
              </a:spcBef>
              <a:spcAft>
                <a:spcPts val="0"/>
              </a:spcAft>
              <a:buClr>
                <a:schemeClr val="dk1"/>
              </a:buClr>
              <a:buSzPts val="4900"/>
              <a:buNone/>
              <a:defRPr sz="4900"/>
            </a:lvl9pPr>
          </a:lstStyle>
          <a:p>
            <a:endParaRPr/>
          </a:p>
        </p:txBody>
      </p:sp>
      <p:sp>
        <p:nvSpPr>
          <p:cNvPr id="58" name="Google Shape;58;p10"/>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0"/>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0"/>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1"/>
          <p:cNvSpPr txBox="1">
            <a:spLocks noGrp="1"/>
          </p:cNvSpPr>
          <p:nvPr>
            <p:ph type="title"/>
          </p:nvPr>
        </p:nvSpPr>
        <p:spPr>
          <a:xfrm>
            <a:off x="3023237" y="2194560"/>
            <a:ext cx="14156054" cy="7680960"/>
          </a:xfrm>
          <a:prstGeom prst="rect">
            <a:avLst/>
          </a:prstGeom>
          <a:noFill/>
          <a:ln>
            <a:noFill/>
          </a:ln>
        </p:spPr>
        <p:txBody>
          <a:bodyPr spcFirstLastPara="1" wrap="square" lIns="106650" tIns="53325" rIns="106650" bIns="53325" anchor="b" anchorCtr="0">
            <a:normAutofit/>
          </a:bodyPr>
          <a:lstStyle>
            <a:lvl1pPr lvl="0" algn="l">
              <a:lnSpc>
                <a:spcPct val="90000"/>
              </a:lnSpc>
              <a:spcBef>
                <a:spcPts val="0"/>
              </a:spcBef>
              <a:spcAft>
                <a:spcPts val="0"/>
              </a:spcAft>
              <a:buClr>
                <a:schemeClr val="dk1"/>
              </a:buClr>
              <a:buSzPts val="15700"/>
              <a:buFont typeface="Calibri"/>
              <a:buNone/>
              <a:defRPr sz="15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1"/>
          <p:cNvSpPr>
            <a:spLocks noGrp="1"/>
          </p:cNvSpPr>
          <p:nvPr>
            <p:ph type="pic" idx="2"/>
          </p:nvPr>
        </p:nvSpPr>
        <p:spPr>
          <a:xfrm>
            <a:off x="18659477" y="4739648"/>
            <a:ext cx="22219920" cy="23393400"/>
          </a:xfrm>
          <a:prstGeom prst="rect">
            <a:avLst/>
          </a:prstGeom>
          <a:noFill/>
          <a:ln>
            <a:noFill/>
          </a:ln>
        </p:spPr>
      </p:sp>
      <p:sp>
        <p:nvSpPr>
          <p:cNvPr id="64" name="Google Shape;64;p11"/>
          <p:cNvSpPr txBox="1">
            <a:spLocks noGrp="1"/>
          </p:cNvSpPr>
          <p:nvPr>
            <p:ph type="body" idx="1"/>
          </p:nvPr>
        </p:nvSpPr>
        <p:spPr>
          <a:xfrm>
            <a:off x="3023237" y="9875520"/>
            <a:ext cx="14156054" cy="18295623"/>
          </a:xfrm>
          <a:prstGeom prst="rect">
            <a:avLst/>
          </a:prstGeom>
          <a:noFill/>
          <a:ln>
            <a:noFill/>
          </a:ln>
        </p:spPr>
        <p:txBody>
          <a:bodyPr spcFirstLastPara="1" wrap="square" lIns="106650" tIns="53325" rIns="106650" bIns="53325" anchor="t" anchorCtr="0">
            <a:normAutofit/>
          </a:bodyPr>
          <a:lstStyle>
            <a:lvl1pPr marL="457200" lvl="0" indent="-228600" algn="l">
              <a:lnSpc>
                <a:spcPct val="90000"/>
              </a:lnSpc>
              <a:spcBef>
                <a:spcPts val="4900"/>
              </a:spcBef>
              <a:spcAft>
                <a:spcPts val="0"/>
              </a:spcAft>
              <a:buClr>
                <a:schemeClr val="dk1"/>
              </a:buClr>
              <a:buSzPts val="7800"/>
              <a:buNone/>
              <a:defRPr sz="7800"/>
            </a:lvl1pPr>
            <a:lvl2pPr marL="914400" lvl="1" indent="-228600" algn="l">
              <a:lnSpc>
                <a:spcPct val="90000"/>
              </a:lnSpc>
              <a:spcBef>
                <a:spcPts val="2450"/>
              </a:spcBef>
              <a:spcAft>
                <a:spcPts val="0"/>
              </a:spcAft>
              <a:buClr>
                <a:schemeClr val="dk1"/>
              </a:buClr>
              <a:buSzPts val="6900"/>
              <a:buNone/>
              <a:defRPr sz="6900"/>
            </a:lvl2pPr>
            <a:lvl3pPr marL="1371600" lvl="2" indent="-228600" algn="l">
              <a:lnSpc>
                <a:spcPct val="90000"/>
              </a:lnSpc>
              <a:spcBef>
                <a:spcPts val="2450"/>
              </a:spcBef>
              <a:spcAft>
                <a:spcPts val="0"/>
              </a:spcAft>
              <a:buClr>
                <a:schemeClr val="dk1"/>
              </a:buClr>
              <a:buSzPts val="5900"/>
              <a:buNone/>
              <a:defRPr sz="5900"/>
            </a:lvl3pPr>
            <a:lvl4pPr marL="1828800" lvl="3" indent="-228600" algn="l">
              <a:lnSpc>
                <a:spcPct val="90000"/>
              </a:lnSpc>
              <a:spcBef>
                <a:spcPts val="2450"/>
              </a:spcBef>
              <a:spcAft>
                <a:spcPts val="0"/>
              </a:spcAft>
              <a:buClr>
                <a:schemeClr val="dk1"/>
              </a:buClr>
              <a:buSzPts val="4900"/>
              <a:buNone/>
              <a:defRPr sz="4900"/>
            </a:lvl4pPr>
            <a:lvl5pPr marL="2286000" lvl="4" indent="-228600" algn="l">
              <a:lnSpc>
                <a:spcPct val="90000"/>
              </a:lnSpc>
              <a:spcBef>
                <a:spcPts val="2450"/>
              </a:spcBef>
              <a:spcAft>
                <a:spcPts val="0"/>
              </a:spcAft>
              <a:buClr>
                <a:schemeClr val="dk1"/>
              </a:buClr>
              <a:buSzPts val="4900"/>
              <a:buNone/>
              <a:defRPr sz="4900"/>
            </a:lvl5pPr>
            <a:lvl6pPr marL="2743200" lvl="5" indent="-228600" algn="l">
              <a:lnSpc>
                <a:spcPct val="90000"/>
              </a:lnSpc>
              <a:spcBef>
                <a:spcPts val="2450"/>
              </a:spcBef>
              <a:spcAft>
                <a:spcPts val="0"/>
              </a:spcAft>
              <a:buClr>
                <a:schemeClr val="dk1"/>
              </a:buClr>
              <a:buSzPts val="4900"/>
              <a:buNone/>
              <a:defRPr sz="4900"/>
            </a:lvl6pPr>
            <a:lvl7pPr marL="3200400" lvl="6" indent="-228600" algn="l">
              <a:lnSpc>
                <a:spcPct val="90000"/>
              </a:lnSpc>
              <a:spcBef>
                <a:spcPts val="2450"/>
              </a:spcBef>
              <a:spcAft>
                <a:spcPts val="0"/>
              </a:spcAft>
              <a:buClr>
                <a:schemeClr val="dk1"/>
              </a:buClr>
              <a:buSzPts val="4900"/>
              <a:buNone/>
              <a:defRPr sz="4900"/>
            </a:lvl7pPr>
            <a:lvl8pPr marL="3657600" lvl="7" indent="-228600" algn="l">
              <a:lnSpc>
                <a:spcPct val="90000"/>
              </a:lnSpc>
              <a:spcBef>
                <a:spcPts val="2450"/>
              </a:spcBef>
              <a:spcAft>
                <a:spcPts val="0"/>
              </a:spcAft>
              <a:buClr>
                <a:schemeClr val="dk1"/>
              </a:buClr>
              <a:buSzPts val="4900"/>
              <a:buNone/>
              <a:defRPr sz="4900"/>
            </a:lvl8pPr>
            <a:lvl9pPr marL="4114800" lvl="8" indent="-228600" algn="l">
              <a:lnSpc>
                <a:spcPct val="90000"/>
              </a:lnSpc>
              <a:spcBef>
                <a:spcPts val="2450"/>
              </a:spcBef>
              <a:spcAft>
                <a:spcPts val="0"/>
              </a:spcAft>
              <a:buClr>
                <a:schemeClr val="dk1"/>
              </a:buClr>
              <a:buSzPts val="4900"/>
              <a:buNone/>
              <a:defRPr sz="4900"/>
            </a:lvl9pPr>
          </a:lstStyle>
          <a:p>
            <a:endParaRPr/>
          </a:p>
        </p:txBody>
      </p:sp>
      <p:sp>
        <p:nvSpPr>
          <p:cNvPr id="65" name="Google Shape;65;p11"/>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
          <p:cNvSpPr txBox="1">
            <a:spLocks noGrp="1"/>
          </p:cNvSpPr>
          <p:nvPr>
            <p:ph type="title"/>
          </p:nvPr>
        </p:nvSpPr>
        <p:spPr>
          <a:xfrm>
            <a:off x="3017520" y="1752607"/>
            <a:ext cx="37856160" cy="6362703"/>
          </a:xfrm>
          <a:prstGeom prst="rect">
            <a:avLst/>
          </a:prstGeom>
          <a:noFill/>
          <a:ln>
            <a:noFill/>
          </a:ln>
        </p:spPr>
        <p:txBody>
          <a:bodyPr spcFirstLastPara="1" wrap="square" lIns="106650" tIns="53325" rIns="106650" bIns="53325" anchor="ctr" anchorCtr="0">
            <a:normAutofit/>
          </a:bodyPr>
          <a:lstStyle>
            <a:lvl1pPr marR="0" lvl="0" algn="l" rtl="0">
              <a:lnSpc>
                <a:spcPct val="90000"/>
              </a:lnSpc>
              <a:spcBef>
                <a:spcPts val="0"/>
              </a:spcBef>
              <a:spcAft>
                <a:spcPts val="0"/>
              </a:spcAft>
              <a:buClr>
                <a:schemeClr val="dk1"/>
              </a:buClr>
              <a:buSzPts val="21600"/>
              <a:buFont typeface="Calibri"/>
              <a:buNone/>
              <a:defRPr sz="21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
          <p:cNvSpPr txBox="1">
            <a:spLocks noGrp="1"/>
          </p:cNvSpPr>
          <p:nvPr>
            <p:ph type="body" idx="1"/>
          </p:nvPr>
        </p:nvSpPr>
        <p:spPr>
          <a:xfrm>
            <a:off x="3017520" y="8763000"/>
            <a:ext cx="37856160" cy="20886423"/>
          </a:xfrm>
          <a:prstGeom prst="rect">
            <a:avLst/>
          </a:prstGeom>
          <a:noFill/>
          <a:ln>
            <a:noFill/>
          </a:ln>
        </p:spPr>
        <p:txBody>
          <a:bodyPr spcFirstLastPara="1" wrap="square" lIns="106650" tIns="53325" rIns="106650" bIns="53325" anchor="t" anchorCtr="0">
            <a:normAutofit/>
          </a:bodyPr>
          <a:lstStyle>
            <a:lvl1pPr marL="457200" marR="0" lvl="0" indent="-1098550" algn="l" rtl="0">
              <a:lnSpc>
                <a:spcPct val="90000"/>
              </a:lnSpc>
              <a:spcBef>
                <a:spcPts val="4900"/>
              </a:spcBef>
              <a:spcAft>
                <a:spcPts val="0"/>
              </a:spcAft>
              <a:buClr>
                <a:schemeClr val="dk1"/>
              </a:buClr>
              <a:buSzPts val="13700"/>
              <a:buFont typeface="Arial"/>
              <a:buChar char="•"/>
              <a:defRPr sz="13700" b="0" i="0" u="none" strike="noStrike" cap="none">
                <a:solidFill>
                  <a:schemeClr val="dk1"/>
                </a:solidFill>
                <a:latin typeface="Calibri"/>
                <a:ea typeface="Calibri"/>
                <a:cs typeface="Calibri"/>
                <a:sym typeface="Calibri"/>
              </a:defRPr>
            </a:lvl1pPr>
            <a:lvl2pPr marL="914400" marR="0" lvl="1" indent="-977900" algn="l" rtl="0">
              <a:lnSpc>
                <a:spcPct val="90000"/>
              </a:lnSpc>
              <a:spcBef>
                <a:spcPts val="2450"/>
              </a:spcBef>
              <a:spcAft>
                <a:spcPts val="0"/>
              </a:spcAft>
              <a:buClr>
                <a:schemeClr val="dk1"/>
              </a:buClr>
              <a:buSzPts val="11800"/>
              <a:buFont typeface="Arial"/>
              <a:buChar char="•"/>
              <a:defRPr sz="11800" b="0" i="0" u="none" strike="noStrike" cap="none">
                <a:solidFill>
                  <a:schemeClr val="dk1"/>
                </a:solidFill>
                <a:latin typeface="Calibri"/>
                <a:ea typeface="Calibri"/>
                <a:cs typeface="Calibri"/>
                <a:sym typeface="Calibri"/>
              </a:defRPr>
            </a:lvl2pPr>
            <a:lvl3pPr marL="1371600" marR="0" lvl="2" indent="-850900" algn="l" rtl="0">
              <a:lnSpc>
                <a:spcPct val="90000"/>
              </a:lnSpc>
              <a:spcBef>
                <a:spcPts val="2450"/>
              </a:spcBef>
              <a:spcAft>
                <a:spcPts val="0"/>
              </a:spcAft>
              <a:buClr>
                <a:schemeClr val="dk1"/>
              </a:buClr>
              <a:buSzPts val="9800"/>
              <a:buFont typeface="Arial"/>
              <a:buChar char="•"/>
              <a:defRPr sz="9800" b="0" i="0" u="none" strike="noStrike" cap="none">
                <a:solidFill>
                  <a:schemeClr val="dk1"/>
                </a:solidFill>
                <a:latin typeface="Calibri"/>
                <a:ea typeface="Calibri"/>
                <a:cs typeface="Calibri"/>
                <a:sym typeface="Calibri"/>
              </a:defRPr>
            </a:lvl3pPr>
            <a:lvl4pPr marL="1828800" marR="0" lvl="3"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4pPr>
            <a:lvl5pPr marL="2286000" marR="0" lvl="4"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5pPr>
            <a:lvl6pPr marL="2743200" marR="0" lvl="5"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6pPr>
            <a:lvl7pPr marL="3200400" marR="0" lvl="6"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7pPr>
            <a:lvl8pPr marL="3657600" marR="0" lvl="7"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8pPr>
            <a:lvl9pPr marL="4114800" marR="0" lvl="8" indent="-787400" algn="l" rtl="0">
              <a:lnSpc>
                <a:spcPct val="90000"/>
              </a:lnSpc>
              <a:spcBef>
                <a:spcPts val="2450"/>
              </a:spcBef>
              <a:spcAft>
                <a:spcPts val="0"/>
              </a:spcAft>
              <a:buClr>
                <a:schemeClr val="dk1"/>
              </a:buClr>
              <a:buSzPts val="8800"/>
              <a:buFont typeface="Arial"/>
              <a:buChar char="•"/>
              <a:defRPr sz="8800" b="0" i="0" u="none" strike="noStrike" cap="none">
                <a:solidFill>
                  <a:schemeClr val="dk1"/>
                </a:solidFill>
                <a:latin typeface="Calibri"/>
                <a:ea typeface="Calibri"/>
                <a:cs typeface="Calibri"/>
                <a:sym typeface="Calibri"/>
              </a:defRPr>
            </a:lvl9pPr>
          </a:lstStyle>
          <a:p>
            <a:endParaRPr/>
          </a:p>
        </p:txBody>
      </p:sp>
      <p:sp>
        <p:nvSpPr>
          <p:cNvPr id="8" name="Google Shape;8;p2"/>
          <p:cNvSpPr txBox="1">
            <a:spLocks noGrp="1"/>
          </p:cNvSpPr>
          <p:nvPr>
            <p:ph type="dt" idx="10"/>
          </p:nvPr>
        </p:nvSpPr>
        <p:spPr>
          <a:xfrm>
            <a:off x="3017520" y="30510488"/>
            <a:ext cx="9875520" cy="1752600"/>
          </a:xfrm>
          <a:prstGeom prst="rect">
            <a:avLst/>
          </a:prstGeom>
          <a:noFill/>
          <a:ln>
            <a:noFill/>
          </a:ln>
        </p:spPr>
        <p:txBody>
          <a:bodyPr spcFirstLastPara="1" wrap="square" lIns="106650" tIns="53325" rIns="106650" bIns="53325" anchor="ctr" anchorCtr="0">
            <a:noAutofit/>
          </a:bodyPr>
          <a:lstStyle>
            <a:lvl1pPr marR="0" lvl="0" algn="l" rtl="0">
              <a:spcBef>
                <a:spcPts val="0"/>
              </a:spcBef>
              <a:spcAft>
                <a:spcPts val="0"/>
              </a:spcAft>
              <a:buSzPts val="1400"/>
              <a:buNone/>
              <a:defRPr sz="5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9" name="Google Shape;9;p2"/>
          <p:cNvSpPr txBox="1">
            <a:spLocks noGrp="1"/>
          </p:cNvSpPr>
          <p:nvPr>
            <p:ph type="ftr" idx="11"/>
          </p:nvPr>
        </p:nvSpPr>
        <p:spPr>
          <a:xfrm>
            <a:off x="14538960" y="30510488"/>
            <a:ext cx="14813280" cy="1752600"/>
          </a:xfrm>
          <a:prstGeom prst="rect">
            <a:avLst/>
          </a:prstGeom>
          <a:noFill/>
          <a:ln>
            <a:noFill/>
          </a:ln>
        </p:spPr>
        <p:txBody>
          <a:bodyPr spcFirstLastPara="1" wrap="square" lIns="106650" tIns="53325" rIns="106650" bIns="53325" anchor="ctr" anchorCtr="0">
            <a:noAutofit/>
          </a:bodyPr>
          <a:lstStyle>
            <a:lvl1pPr marR="0" lvl="0" algn="ctr" rtl="0">
              <a:spcBef>
                <a:spcPts val="0"/>
              </a:spcBef>
              <a:spcAft>
                <a:spcPts val="0"/>
              </a:spcAft>
              <a:buSzPts val="1400"/>
              <a:buNone/>
              <a:defRPr sz="5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500" b="0" i="0" u="none" strike="noStrike" cap="none">
                <a:solidFill>
                  <a:schemeClr val="dk1"/>
                </a:solidFill>
                <a:latin typeface="Calibri"/>
                <a:ea typeface="Calibri"/>
                <a:cs typeface="Calibri"/>
                <a:sym typeface="Calibri"/>
              </a:defRPr>
            </a:lvl9pPr>
          </a:lstStyle>
          <a:p>
            <a:endParaRPr/>
          </a:p>
        </p:txBody>
      </p:sp>
      <p:sp>
        <p:nvSpPr>
          <p:cNvPr id="10" name="Google Shape;10;p2"/>
          <p:cNvSpPr txBox="1">
            <a:spLocks noGrp="1"/>
          </p:cNvSpPr>
          <p:nvPr>
            <p:ph type="sldNum" idx="12"/>
          </p:nvPr>
        </p:nvSpPr>
        <p:spPr>
          <a:xfrm>
            <a:off x="30998160" y="30510488"/>
            <a:ext cx="9875520" cy="1752600"/>
          </a:xfrm>
          <a:prstGeom prst="rect">
            <a:avLst/>
          </a:prstGeom>
          <a:noFill/>
          <a:ln>
            <a:noFill/>
          </a:ln>
        </p:spPr>
        <p:txBody>
          <a:bodyPr spcFirstLastPara="1" wrap="square" lIns="106650" tIns="53325" rIns="106650" bIns="53325" anchor="ctr" anchorCtr="0">
            <a:noAutofit/>
          </a:bodyPr>
          <a:lstStyle>
            <a:lvl1pPr marL="0" marR="0" lvl="0" indent="0" algn="r" rtl="0">
              <a:spcBef>
                <a:spcPts val="0"/>
              </a:spcBef>
              <a:buNone/>
              <a:defRPr sz="5900" b="0" i="0" u="none" strike="noStrike" cap="none">
                <a:solidFill>
                  <a:srgbClr val="888888"/>
                </a:solidFill>
                <a:latin typeface="Calibri"/>
                <a:ea typeface="Calibri"/>
                <a:cs typeface="Calibri"/>
                <a:sym typeface="Calibri"/>
              </a:defRPr>
            </a:lvl1pPr>
            <a:lvl2pPr marL="0" marR="0" lvl="1" indent="0" algn="r" rtl="0">
              <a:spcBef>
                <a:spcPts val="0"/>
              </a:spcBef>
              <a:buNone/>
              <a:defRPr sz="5900" b="0" i="0" u="none" strike="noStrike" cap="none">
                <a:solidFill>
                  <a:srgbClr val="888888"/>
                </a:solidFill>
                <a:latin typeface="Calibri"/>
                <a:ea typeface="Calibri"/>
                <a:cs typeface="Calibri"/>
                <a:sym typeface="Calibri"/>
              </a:defRPr>
            </a:lvl2pPr>
            <a:lvl3pPr marL="0" marR="0" lvl="2" indent="0" algn="r" rtl="0">
              <a:spcBef>
                <a:spcPts val="0"/>
              </a:spcBef>
              <a:buNone/>
              <a:defRPr sz="5900" b="0" i="0" u="none" strike="noStrike" cap="none">
                <a:solidFill>
                  <a:srgbClr val="888888"/>
                </a:solidFill>
                <a:latin typeface="Calibri"/>
                <a:ea typeface="Calibri"/>
                <a:cs typeface="Calibri"/>
                <a:sym typeface="Calibri"/>
              </a:defRPr>
            </a:lvl3pPr>
            <a:lvl4pPr marL="0" marR="0" lvl="3" indent="0" algn="r" rtl="0">
              <a:spcBef>
                <a:spcPts val="0"/>
              </a:spcBef>
              <a:buNone/>
              <a:defRPr sz="5900" b="0" i="0" u="none" strike="noStrike" cap="none">
                <a:solidFill>
                  <a:srgbClr val="888888"/>
                </a:solidFill>
                <a:latin typeface="Calibri"/>
                <a:ea typeface="Calibri"/>
                <a:cs typeface="Calibri"/>
                <a:sym typeface="Calibri"/>
              </a:defRPr>
            </a:lvl4pPr>
            <a:lvl5pPr marL="0" marR="0" lvl="4" indent="0" algn="r" rtl="0">
              <a:spcBef>
                <a:spcPts val="0"/>
              </a:spcBef>
              <a:buNone/>
              <a:defRPr sz="5900" b="0" i="0" u="none" strike="noStrike" cap="none">
                <a:solidFill>
                  <a:srgbClr val="888888"/>
                </a:solidFill>
                <a:latin typeface="Calibri"/>
                <a:ea typeface="Calibri"/>
                <a:cs typeface="Calibri"/>
                <a:sym typeface="Calibri"/>
              </a:defRPr>
            </a:lvl5pPr>
            <a:lvl6pPr marL="0" marR="0" lvl="5" indent="0" algn="r" rtl="0">
              <a:spcBef>
                <a:spcPts val="0"/>
              </a:spcBef>
              <a:buNone/>
              <a:defRPr sz="5900" b="0" i="0" u="none" strike="noStrike" cap="none">
                <a:solidFill>
                  <a:srgbClr val="888888"/>
                </a:solidFill>
                <a:latin typeface="Calibri"/>
                <a:ea typeface="Calibri"/>
                <a:cs typeface="Calibri"/>
                <a:sym typeface="Calibri"/>
              </a:defRPr>
            </a:lvl6pPr>
            <a:lvl7pPr marL="0" marR="0" lvl="6" indent="0" algn="r" rtl="0">
              <a:spcBef>
                <a:spcPts val="0"/>
              </a:spcBef>
              <a:buNone/>
              <a:defRPr sz="5900" b="0" i="0" u="none" strike="noStrike" cap="none">
                <a:solidFill>
                  <a:srgbClr val="888888"/>
                </a:solidFill>
                <a:latin typeface="Calibri"/>
                <a:ea typeface="Calibri"/>
                <a:cs typeface="Calibri"/>
                <a:sym typeface="Calibri"/>
              </a:defRPr>
            </a:lvl7pPr>
            <a:lvl8pPr marL="0" marR="0" lvl="7" indent="0" algn="r" rtl="0">
              <a:spcBef>
                <a:spcPts val="0"/>
              </a:spcBef>
              <a:buNone/>
              <a:defRPr sz="5900" b="0" i="0" u="none" strike="noStrike" cap="none">
                <a:solidFill>
                  <a:srgbClr val="888888"/>
                </a:solidFill>
                <a:latin typeface="Calibri"/>
                <a:ea typeface="Calibri"/>
                <a:cs typeface="Calibri"/>
                <a:sym typeface="Calibri"/>
              </a:defRPr>
            </a:lvl8pPr>
            <a:lvl9pPr marL="0" marR="0" lvl="8" indent="0" algn="r" rtl="0">
              <a:spcBef>
                <a:spcPts val="0"/>
              </a:spcBef>
              <a:buNone/>
              <a:defRPr sz="5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369597" y="522514"/>
            <a:ext cx="43136594" cy="3947886"/>
          </a:xfrm>
          <a:prstGeom prst="rect">
            <a:avLst/>
          </a:prstGeom>
          <a:solidFill>
            <a:srgbClr val="002060"/>
          </a:solidFill>
          <a:ln w="101600" cap="flat" cmpd="sng">
            <a:solidFill>
              <a:srgbClr val="002060"/>
            </a:solidFill>
            <a:prstDash val="solid"/>
            <a:miter lim="800000"/>
            <a:headEnd type="none" w="sm" len="sm"/>
            <a:tailEnd type="none" w="sm" len="sm"/>
          </a:ln>
        </p:spPr>
        <p:txBody>
          <a:bodyPr spcFirstLastPara="1" wrap="square" lIns="106650" tIns="53325" rIns="106650" bIns="53325" anchor="ctr" anchorCtr="0">
            <a:normAutofit/>
          </a:bodyPr>
          <a:lstStyle/>
          <a:p>
            <a:pPr marL="0" lvl="0" indent="0" algn="ctr" rtl="0">
              <a:lnSpc>
                <a:spcPct val="90000"/>
              </a:lnSpc>
              <a:spcBef>
                <a:spcPts val="0"/>
              </a:spcBef>
              <a:spcAft>
                <a:spcPts val="0"/>
              </a:spcAft>
              <a:buClr>
                <a:schemeClr val="lt1"/>
              </a:buClr>
              <a:buSzPts val="8400"/>
              <a:buFont typeface="Calibri"/>
              <a:buNone/>
            </a:pPr>
            <a:r>
              <a:rPr lang="en-US" sz="8400" dirty="0">
                <a:solidFill>
                  <a:schemeClr val="bg1"/>
                </a:solidFill>
                <a:latin typeface="Calibri"/>
                <a:ea typeface="Calibri"/>
                <a:cs typeface="Calibri"/>
                <a:sym typeface="Calibri"/>
              </a:rPr>
              <a:t>DURHAM – US </a:t>
            </a:r>
            <a:r>
              <a:rPr lang="en-US" sz="8400" dirty="0">
                <a:solidFill>
                  <a:schemeClr val="bg1"/>
                </a:solidFill>
              </a:rPr>
              <a:t>RT 4 &amp; MADBURY ROAD</a:t>
            </a:r>
            <a:br>
              <a:rPr lang="en-US" sz="8400" dirty="0">
                <a:solidFill>
                  <a:schemeClr val="lt1"/>
                </a:solidFill>
                <a:latin typeface="Calibri"/>
                <a:ea typeface="Calibri"/>
                <a:cs typeface="Calibri"/>
                <a:sym typeface="Calibri"/>
              </a:rPr>
            </a:br>
            <a:r>
              <a:rPr lang="en-US" sz="5600" u="sng" dirty="0">
                <a:solidFill>
                  <a:schemeClr val="lt1"/>
                </a:solidFill>
              </a:rPr>
              <a:t>Isabel Gillam, Quinn Connors, Thomas Leahy, and Octavia Edwards </a:t>
            </a:r>
            <a:br>
              <a:rPr lang="en-US" sz="5600" dirty="0">
                <a:solidFill>
                  <a:schemeClr val="dk1"/>
                </a:solidFill>
                <a:latin typeface="Calibri"/>
                <a:ea typeface="Calibri"/>
                <a:cs typeface="Calibri"/>
                <a:sym typeface="Calibri"/>
              </a:rPr>
            </a:br>
            <a:r>
              <a:rPr lang="en-US" sz="5600" i="1" dirty="0">
                <a:solidFill>
                  <a:schemeClr val="lt1"/>
                </a:solidFill>
              </a:rPr>
              <a:t>Civil Engineering</a:t>
            </a:r>
            <a:r>
              <a:rPr lang="en-US" sz="5600" i="1" dirty="0">
                <a:solidFill>
                  <a:schemeClr val="lt1"/>
                </a:solidFill>
                <a:latin typeface="Calibri"/>
                <a:ea typeface="Calibri"/>
                <a:cs typeface="Calibri"/>
                <a:sym typeface="Calibri"/>
              </a:rPr>
              <a:t>, University of New Hampshire, Durham, NH 03824</a:t>
            </a:r>
            <a:endParaRPr lang="en-US" sz="9300" i="1" dirty="0">
              <a:solidFill>
                <a:schemeClr val="lt1"/>
              </a:solidFill>
              <a:latin typeface="Calibri"/>
              <a:ea typeface="Calibri"/>
              <a:cs typeface="Calibri"/>
              <a:sym typeface="Calibri"/>
            </a:endParaRPr>
          </a:p>
        </p:txBody>
      </p:sp>
      <p:sp>
        <p:nvSpPr>
          <p:cNvPr id="85" name="Google Shape;85;p1"/>
          <p:cNvSpPr txBox="1"/>
          <p:nvPr/>
        </p:nvSpPr>
        <p:spPr>
          <a:xfrm>
            <a:off x="389475" y="5846525"/>
            <a:ext cx="10914600" cy="7352700"/>
          </a:xfrm>
          <a:prstGeom prst="rect">
            <a:avLst/>
          </a:prstGeom>
          <a:noFill/>
          <a:ln w="9525" cap="flat" cmpd="sng">
            <a:solidFill>
              <a:srgbClr val="002060"/>
            </a:solidFill>
            <a:prstDash val="solid"/>
            <a:round/>
            <a:headEnd type="none" w="sm" len="sm"/>
            <a:tailEnd type="none" w="sm" len="sm"/>
          </a:ln>
        </p:spPr>
        <p:txBody>
          <a:bodyPr spcFirstLastPara="1" wrap="square" lIns="106650" tIns="182875" rIns="106650" bIns="0" anchor="t" anchorCtr="0">
            <a:noAutofit/>
          </a:bodyPr>
          <a:lstStyle/>
          <a:p>
            <a:r>
              <a:rPr lang="en-US" sz="2900"/>
              <a:t>The intersection of Route 4 and Madbury Road in Durham, NH has become a growing concern due to its high crash frequency, recurring congestion, and inefficient traffic flow. Over the past decade, the intersection has experienced 40 crashes—32 of which were rear-end or angle collisions. In response to these safety concerns, our team evaluated three potential design alternatives. The first involved adding dedicated left-turn lanes onto Madbury Road to improve vehicle movement and reduce conflict points. The second proposed an overpass, allowing Route 4 to pass over Madbury Road to fully separate traffic streams. The third alternative was the implementation of a two-lane roundabout. After thorough analysis, our team selected the roundabout design for further development and evaluation.</a:t>
            </a:r>
          </a:p>
        </p:txBody>
      </p:sp>
      <p:sp>
        <p:nvSpPr>
          <p:cNvPr id="86" name="Google Shape;86;p1"/>
          <p:cNvSpPr txBox="1"/>
          <p:nvPr/>
        </p:nvSpPr>
        <p:spPr>
          <a:xfrm>
            <a:off x="392522" y="13362002"/>
            <a:ext cx="10914600" cy="913200"/>
          </a:xfrm>
          <a:prstGeom prst="rect">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lnSpcReduction="10000"/>
          </a:bodyPr>
          <a:lstStyle/>
          <a:p>
            <a:pPr marL="0" marR="0" lvl="0" indent="0" algn="ctr" rtl="0">
              <a:lnSpc>
                <a:spcPct val="90000"/>
              </a:lnSpc>
              <a:spcBef>
                <a:spcPts val="0"/>
              </a:spcBef>
              <a:spcAft>
                <a:spcPts val="0"/>
              </a:spcAft>
              <a:buClr>
                <a:schemeClr val="lt1"/>
              </a:buClr>
              <a:buSzPts val="6300"/>
              <a:buFont typeface="Arial"/>
              <a:buNone/>
            </a:pPr>
            <a:r>
              <a:rPr lang="en-US" sz="6300" b="0" i="0" u="none" strike="noStrike" cap="none">
                <a:solidFill>
                  <a:srgbClr val="002060"/>
                </a:solidFill>
                <a:latin typeface="Calibri"/>
                <a:ea typeface="Calibri"/>
                <a:cs typeface="Calibri"/>
                <a:sym typeface="Calibri"/>
              </a:rPr>
              <a:t> </a:t>
            </a:r>
            <a:r>
              <a:rPr lang="en-US" sz="5800" b="0" i="0" u="none" strike="noStrike" cap="none">
                <a:solidFill>
                  <a:srgbClr val="002060"/>
                </a:solidFill>
                <a:latin typeface="Calibri"/>
                <a:ea typeface="Calibri"/>
                <a:cs typeface="Calibri"/>
                <a:sym typeface="Calibri"/>
              </a:rPr>
              <a:t>Requirements</a:t>
            </a:r>
            <a:endParaRPr sz="5800" b="0" i="0" u="none" strike="noStrike" cap="none">
              <a:solidFill>
                <a:srgbClr val="002060"/>
              </a:solidFill>
              <a:latin typeface="Calibri"/>
              <a:ea typeface="Calibri"/>
              <a:cs typeface="Calibri"/>
              <a:sym typeface="Calibri"/>
            </a:endParaRPr>
          </a:p>
        </p:txBody>
      </p:sp>
      <p:sp>
        <p:nvSpPr>
          <p:cNvPr id="87" name="Google Shape;87;p1"/>
          <p:cNvSpPr txBox="1"/>
          <p:nvPr/>
        </p:nvSpPr>
        <p:spPr>
          <a:xfrm>
            <a:off x="392450" y="25722400"/>
            <a:ext cx="10914900" cy="6427800"/>
          </a:xfrm>
          <a:prstGeom prst="rect">
            <a:avLst/>
          </a:prstGeom>
          <a:noFill/>
          <a:ln w="9525" cap="flat" cmpd="sng">
            <a:solidFill>
              <a:srgbClr val="002060"/>
            </a:solidFill>
            <a:prstDash val="solid"/>
            <a:round/>
            <a:headEnd type="none" w="sm" len="sm"/>
            <a:tailEnd type="none" w="sm" len="sm"/>
          </a:ln>
        </p:spPr>
        <p:txBody>
          <a:bodyPr spcFirstLastPara="1" wrap="square" lIns="106650" tIns="53325" rIns="106650" bIns="53325" anchor="t" anchorCtr="0">
            <a:normAutofit/>
          </a:bodyPr>
          <a:lstStyle/>
          <a:p>
            <a:pPr marL="0" marR="0" lvl="0" indent="0" algn="just" rtl="0">
              <a:lnSpc>
                <a:spcPct val="90000"/>
              </a:lnSpc>
              <a:spcBef>
                <a:spcPts val="0"/>
              </a:spcBef>
              <a:spcAft>
                <a:spcPts val="0"/>
              </a:spcAft>
              <a:buClr>
                <a:schemeClr val="dk1"/>
              </a:buClr>
              <a:buSzPts val="2900"/>
              <a:buFont typeface="Arial"/>
              <a:buNone/>
            </a:pPr>
            <a:r>
              <a:rPr lang="en-US" sz="2900" b="0" i="0" u="none" strike="noStrike" cap="none" dirty="0">
                <a:solidFill>
                  <a:schemeClr val="dk1"/>
                </a:solidFill>
                <a:latin typeface="Calibri"/>
                <a:ea typeface="Calibri"/>
                <a:cs typeface="Calibri"/>
                <a:sym typeface="Calibri"/>
              </a:rPr>
              <a:t>The intersection serves as a critical link for commuter, residents, and UNH students, experiencing high traffic volumes and notable safety concerns. Currently signalized, the intersection suffers from frequent congestion, prevalent speeding -particularly on Route 4- and a lack of dedicated turn lanes on Madbury Road. Limited pedestrian and cyclist infrastructure, combined with inefficient traffic flow, further </a:t>
            </a:r>
            <a:r>
              <a:rPr lang="en-US" sz="2900" dirty="0">
                <a:solidFill>
                  <a:schemeClr val="dk1"/>
                </a:solidFill>
                <a:latin typeface="Calibri"/>
                <a:ea typeface="Calibri"/>
                <a:cs typeface="Calibri"/>
                <a:sym typeface="Calibri"/>
              </a:rPr>
              <a:t>underscore the need for improvement. </a:t>
            </a:r>
          </a:p>
          <a:p>
            <a:pPr marL="0" marR="0" lvl="0" indent="0" algn="just" rtl="0">
              <a:lnSpc>
                <a:spcPct val="90000"/>
              </a:lnSpc>
              <a:spcBef>
                <a:spcPts val="0"/>
              </a:spcBef>
              <a:spcAft>
                <a:spcPts val="0"/>
              </a:spcAft>
              <a:buClr>
                <a:schemeClr val="dk1"/>
              </a:buClr>
              <a:buSzPts val="2900"/>
              <a:buFont typeface="Arial"/>
              <a:buNone/>
            </a:pPr>
            <a:r>
              <a:rPr lang="en-US" sz="2900" b="0" i="0" u="none" strike="noStrike" cap="none" dirty="0">
                <a:solidFill>
                  <a:schemeClr val="dk1"/>
                </a:solidFill>
                <a:latin typeface="Calibri"/>
                <a:ea typeface="Calibri"/>
                <a:cs typeface="Calibri"/>
                <a:sym typeface="Calibri"/>
              </a:rPr>
              <a:t>The roundabout addresses these issues by eliminated signal-related  delays and reducing vehicle speeds through its circular geometry. It removed direct left turn</a:t>
            </a:r>
            <a:r>
              <a:rPr lang="en-US" sz="2900" dirty="0">
                <a:solidFill>
                  <a:schemeClr val="dk1"/>
                </a:solidFill>
                <a:latin typeface="Calibri"/>
                <a:ea typeface="Calibri"/>
                <a:cs typeface="Calibri"/>
                <a:sym typeface="Calibri"/>
              </a:rPr>
              <a:t> and cross traffic conflicts, streamlining vehicles movement and reducing congestion. Also, the roundabout can be deigned with pedestrian crossings set back from the circulatory roadway and spitter islands will be used. Cyclist accommodations can also be incorporated with spared use paths, making the intersection safer and more accessible for all users.</a:t>
            </a:r>
            <a:endParaRPr sz="29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900"/>
              <a:buFont typeface="Arial"/>
              <a:buNone/>
            </a:pPr>
            <a:endParaRPr sz="29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900"/>
              <a:buFont typeface="Arial"/>
              <a:buNone/>
            </a:pPr>
            <a:endParaRPr lang="en-US" sz="2900" b="0" i="0" u="none" strike="noStrike" cap="none" dirty="0">
              <a:solidFill>
                <a:schemeClr val="dk1"/>
              </a:solidFill>
              <a:latin typeface="Calibri"/>
              <a:ea typeface="Calibri"/>
              <a:cs typeface="Calibri"/>
              <a:sym typeface="Calibri"/>
            </a:endParaRPr>
          </a:p>
          <a:p>
            <a:pPr marL="399415" marR="0" lvl="0" indent="-215265" algn="just" rtl="0">
              <a:lnSpc>
                <a:spcPct val="90000"/>
              </a:lnSpc>
              <a:spcBef>
                <a:spcPts val="0"/>
              </a:spcBef>
              <a:spcAft>
                <a:spcPts val="0"/>
              </a:spcAft>
              <a:buClr>
                <a:schemeClr val="dk1"/>
              </a:buClr>
              <a:buSzPts val="2900"/>
              <a:buFont typeface="Arial"/>
              <a:buNone/>
            </a:pPr>
            <a:endParaRPr lang="en-US" sz="29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900"/>
              <a:buFont typeface="Arial"/>
              <a:buNone/>
            </a:pPr>
            <a:endParaRPr lang="en-US" sz="2900" b="0" i="0" u="none" strike="noStrike" cap="none" dirty="0">
              <a:solidFill>
                <a:schemeClr val="dk1"/>
              </a:solidFill>
              <a:latin typeface="Calibri"/>
              <a:ea typeface="Calibri"/>
              <a:cs typeface="Calibri"/>
              <a:sym typeface="Calibri"/>
            </a:endParaRPr>
          </a:p>
          <a:p>
            <a:pPr marL="399415" marR="0" lvl="0" indent="-215265" algn="just" rtl="0">
              <a:lnSpc>
                <a:spcPct val="90000"/>
              </a:lnSpc>
              <a:spcBef>
                <a:spcPts val="0"/>
              </a:spcBef>
              <a:spcAft>
                <a:spcPts val="0"/>
              </a:spcAft>
              <a:buClr>
                <a:schemeClr val="dk1"/>
              </a:buClr>
              <a:buSzPts val="2900"/>
              <a:buFont typeface="Arial"/>
              <a:buNone/>
            </a:pPr>
            <a:endParaRPr sz="2900" b="0" i="0" u="none" strike="noStrike" cap="none" dirty="0">
              <a:solidFill>
                <a:schemeClr val="dk1"/>
              </a:solidFill>
              <a:latin typeface="Calibri"/>
              <a:ea typeface="Calibri"/>
              <a:cs typeface="Calibri"/>
              <a:sym typeface="Calibri"/>
            </a:endParaRPr>
          </a:p>
          <a:p>
            <a:pPr marL="399415" marR="0" lvl="0" indent="-215265" algn="just" rtl="0">
              <a:lnSpc>
                <a:spcPct val="90000"/>
              </a:lnSpc>
              <a:spcBef>
                <a:spcPts val="0"/>
              </a:spcBef>
              <a:spcAft>
                <a:spcPts val="0"/>
              </a:spcAft>
              <a:buClr>
                <a:schemeClr val="dk1"/>
              </a:buClr>
              <a:buSzPts val="2900"/>
              <a:buFont typeface="Arial"/>
              <a:buNone/>
            </a:pPr>
            <a:endParaRPr sz="2900" b="0" i="0" u="none" strike="noStrike" cap="none" dirty="0">
              <a:solidFill>
                <a:schemeClr val="dk1"/>
              </a:solidFill>
              <a:latin typeface="Calibri"/>
              <a:ea typeface="Calibri"/>
              <a:cs typeface="Calibri"/>
              <a:sym typeface="Calibri"/>
            </a:endParaRPr>
          </a:p>
          <a:p>
            <a:pPr marL="399415" marR="0" lvl="0" indent="-215265" algn="just" rtl="0">
              <a:lnSpc>
                <a:spcPct val="90000"/>
              </a:lnSpc>
              <a:spcBef>
                <a:spcPts val="0"/>
              </a:spcBef>
              <a:spcAft>
                <a:spcPts val="0"/>
              </a:spcAft>
              <a:buClr>
                <a:schemeClr val="dk1"/>
              </a:buClr>
              <a:buSzPts val="2900"/>
              <a:buFont typeface="Arial"/>
              <a:buNone/>
            </a:pPr>
            <a:endParaRPr lang="en-US" sz="29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900"/>
              <a:buFont typeface="Arial"/>
              <a:buNone/>
            </a:pPr>
            <a:endParaRPr lang="en-US" sz="2900" b="0" i="0" u="none" strike="noStrike" cap="none" dirty="0">
              <a:solidFill>
                <a:schemeClr val="dk1"/>
              </a:solidFill>
              <a:latin typeface="Calibri"/>
              <a:ea typeface="Calibri"/>
              <a:cs typeface="Calibri"/>
              <a:sym typeface="Calibri"/>
            </a:endParaRPr>
          </a:p>
          <a:p>
            <a:pPr marL="0" marR="0" lvl="0" indent="0" algn="just" rtl="0">
              <a:lnSpc>
                <a:spcPct val="90000"/>
              </a:lnSpc>
              <a:spcBef>
                <a:spcPts val="0"/>
              </a:spcBef>
              <a:spcAft>
                <a:spcPts val="0"/>
              </a:spcAft>
              <a:buClr>
                <a:schemeClr val="dk1"/>
              </a:buClr>
              <a:buSzPts val="2900"/>
              <a:buFont typeface="Arial"/>
              <a:buNone/>
            </a:pPr>
            <a:endParaRPr lang="en-US" sz="29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900"/>
              <a:buFont typeface="Arial"/>
              <a:buNone/>
            </a:pPr>
            <a:endParaRPr sz="29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900"/>
              <a:buFont typeface="Arial"/>
              <a:buNone/>
            </a:pPr>
            <a:endParaRPr sz="29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900"/>
              <a:buFont typeface="Arial"/>
              <a:buNone/>
            </a:pPr>
            <a:endParaRPr lang="en-US" sz="2900" b="0" i="0" u="none" strike="noStrike" cap="none" dirty="0">
              <a:solidFill>
                <a:schemeClr val="dk1"/>
              </a:solidFill>
              <a:latin typeface="Calibri"/>
              <a:ea typeface="Calibri"/>
              <a:cs typeface="Calibri"/>
              <a:sym typeface="Calibri"/>
            </a:endParaRPr>
          </a:p>
        </p:txBody>
      </p:sp>
      <p:sp>
        <p:nvSpPr>
          <p:cNvPr id="88" name="Google Shape;88;p1"/>
          <p:cNvSpPr txBox="1"/>
          <p:nvPr/>
        </p:nvSpPr>
        <p:spPr>
          <a:xfrm>
            <a:off x="32492925" y="14854125"/>
            <a:ext cx="10914900" cy="10134900"/>
          </a:xfrm>
          <a:prstGeom prst="rect">
            <a:avLst/>
          </a:prstGeom>
          <a:noFill/>
          <a:ln w="9525" cap="flat" cmpd="sng">
            <a:solidFill>
              <a:srgbClr val="002060"/>
            </a:solidFill>
            <a:prstDash val="solid"/>
            <a:round/>
            <a:headEnd type="none" w="sm" len="sm"/>
            <a:tailEnd type="none" w="sm" len="sm"/>
          </a:ln>
        </p:spPr>
        <p:txBody>
          <a:bodyPr spcFirstLastPara="1" wrap="square" lIns="106650" tIns="228600" rIns="106650" bIns="53325" anchor="t" anchorCtr="0">
            <a:noAutofit/>
          </a:bodyPr>
          <a:lstStyle/>
          <a:p>
            <a:r>
              <a:rPr lang="en-US" sz="2900"/>
              <a:t>The goal of this project was to identify the design alternative that best improved overall safety for motorists, enhanced intersection efficiency, and remained cost-effective. After careful evaluation, the roundabout design was determined to be the most suitable solution. By gradually reducing vehicle speeds upon entry, the roundabout minimizes the risk of abrupt stops and high-speed collisions. Its geometric design eliminates the possibility of T-bone crashes through continuous, unidirectional flow. Additionally, the roundabout significantly improves traffic efficiency by removing the need for signalized control.</a:t>
            </a:r>
          </a:p>
          <a:p>
            <a:br>
              <a:rPr lang="en-US" sz="2900"/>
            </a:br>
            <a:endParaRPr lang="en-US" sz="2900"/>
          </a:p>
          <a:p>
            <a:r>
              <a:rPr lang="en-US" sz="2900"/>
              <a:t>While the overpass alternative offered strong benefits in terms of safety and traffic flow, the associated construction and maintenance costs rendered it unfeasible. The addition of dedicated left-turn lanes onto Madbury Road was a cost-effective solution for reducing crash risk; however, it did not adequately address traffic flow concerns. The presence of traffic signals and high approach speeds continued to pose challenges, potentially leading to sudden stops and increased crash risk. Based on  this criteria, the left turn lanes and overpass were ruled out as potential options. </a:t>
            </a:r>
          </a:p>
        </p:txBody>
      </p:sp>
      <p:sp>
        <p:nvSpPr>
          <p:cNvPr id="89" name="Google Shape;89;p1"/>
          <p:cNvSpPr txBox="1"/>
          <p:nvPr/>
        </p:nvSpPr>
        <p:spPr>
          <a:xfrm>
            <a:off x="369597" y="4927623"/>
            <a:ext cx="10914743" cy="913158"/>
          </a:xfrm>
          <a:prstGeom prst="rect">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a:bodyPr>
          <a:lstStyle/>
          <a:p>
            <a:pPr marL="0" marR="0" lvl="0" indent="0" algn="ctr" rtl="0">
              <a:lnSpc>
                <a:spcPct val="90000"/>
              </a:lnSpc>
              <a:spcBef>
                <a:spcPts val="0"/>
              </a:spcBef>
              <a:spcAft>
                <a:spcPts val="0"/>
              </a:spcAft>
              <a:buClr>
                <a:schemeClr val="lt1"/>
              </a:buClr>
              <a:buSzPts val="5800"/>
              <a:buFont typeface="Arial"/>
              <a:buNone/>
            </a:pPr>
            <a:r>
              <a:rPr lang="en-US" sz="5800" b="0" i="0" u="none" strike="noStrike" cap="none">
                <a:solidFill>
                  <a:srgbClr val="002060"/>
                </a:solidFill>
                <a:latin typeface="Calibri"/>
                <a:ea typeface="Calibri"/>
                <a:cs typeface="Calibri"/>
                <a:sym typeface="Calibri"/>
              </a:rPr>
              <a:t>Introduction</a:t>
            </a:r>
            <a:endParaRPr>
              <a:solidFill>
                <a:srgbClr val="002060"/>
              </a:solidFill>
            </a:endParaRPr>
          </a:p>
        </p:txBody>
      </p:sp>
      <p:sp>
        <p:nvSpPr>
          <p:cNvPr id="90" name="Google Shape;90;p1"/>
          <p:cNvSpPr txBox="1"/>
          <p:nvPr/>
        </p:nvSpPr>
        <p:spPr>
          <a:xfrm>
            <a:off x="32591449" y="4927623"/>
            <a:ext cx="10914743" cy="913158"/>
          </a:xfrm>
          <a:prstGeom prst="rect">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a:bodyPr>
          <a:lstStyle/>
          <a:p>
            <a:pPr marL="0" marR="0" lvl="0" indent="0" algn="ctr" rtl="0">
              <a:lnSpc>
                <a:spcPct val="90000"/>
              </a:lnSpc>
              <a:spcBef>
                <a:spcPts val="0"/>
              </a:spcBef>
              <a:spcAft>
                <a:spcPts val="0"/>
              </a:spcAft>
              <a:buClr>
                <a:schemeClr val="lt1"/>
              </a:buClr>
              <a:buSzPts val="5800"/>
              <a:buFont typeface="Arial"/>
              <a:buNone/>
            </a:pPr>
            <a:r>
              <a:rPr lang="en-US" sz="5800">
                <a:solidFill>
                  <a:srgbClr val="002060"/>
                </a:solidFill>
                <a:latin typeface="Calibri"/>
                <a:ea typeface="Calibri"/>
                <a:cs typeface="Calibri"/>
                <a:sym typeface="Calibri"/>
              </a:rPr>
              <a:t>Cost</a:t>
            </a:r>
            <a:endParaRPr sz="5800" b="0" i="0" u="none" strike="noStrike" cap="none">
              <a:solidFill>
                <a:srgbClr val="002060"/>
              </a:solidFill>
              <a:latin typeface="Calibri"/>
              <a:ea typeface="Calibri"/>
              <a:cs typeface="Calibri"/>
              <a:sym typeface="Calibri"/>
            </a:endParaRPr>
          </a:p>
        </p:txBody>
      </p:sp>
      <p:sp>
        <p:nvSpPr>
          <p:cNvPr id="91" name="Google Shape;91;p1"/>
          <p:cNvSpPr txBox="1"/>
          <p:nvPr/>
        </p:nvSpPr>
        <p:spPr>
          <a:xfrm>
            <a:off x="32492932" y="13650545"/>
            <a:ext cx="10914743" cy="913158"/>
          </a:xfrm>
          <a:prstGeom prst="rect">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a:bodyPr>
          <a:lstStyle/>
          <a:p>
            <a:pPr marL="0" marR="0" lvl="0" indent="0" algn="ctr" rtl="0">
              <a:lnSpc>
                <a:spcPct val="90000"/>
              </a:lnSpc>
              <a:spcBef>
                <a:spcPts val="0"/>
              </a:spcBef>
              <a:spcAft>
                <a:spcPts val="0"/>
              </a:spcAft>
              <a:buClr>
                <a:schemeClr val="lt1"/>
              </a:buClr>
              <a:buSzPts val="5800"/>
              <a:buFont typeface="Arial"/>
              <a:buNone/>
            </a:pPr>
            <a:r>
              <a:rPr lang="en-US" sz="5800" b="0" i="0" u="none" strike="noStrike" cap="none">
                <a:solidFill>
                  <a:srgbClr val="002060"/>
                </a:solidFill>
                <a:latin typeface="Calibri"/>
                <a:ea typeface="Calibri"/>
                <a:cs typeface="Calibri"/>
                <a:sym typeface="Calibri"/>
              </a:rPr>
              <a:t>Conclusion</a:t>
            </a:r>
            <a:endParaRPr>
              <a:solidFill>
                <a:srgbClr val="002060"/>
              </a:solidFill>
            </a:endParaRPr>
          </a:p>
        </p:txBody>
      </p:sp>
      <p:sp>
        <p:nvSpPr>
          <p:cNvPr id="92" name="Google Shape;92;p1"/>
          <p:cNvSpPr txBox="1"/>
          <p:nvPr/>
        </p:nvSpPr>
        <p:spPr>
          <a:xfrm>
            <a:off x="32572096" y="6141488"/>
            <a:ext cx="10914743" cy="7041546"/>
          </a:xfrm>
          <a:prstGeom prst="rect">
            <a:avLst/>
          </a:prstGeom>
          <a:noFill/>
          <a:ln w="9525" cap="flat" cmpd="sng">
            <a:solidFill>
              <a:srgbClr val="002060"/>
            </a:solidFill>
            <a:prstDash val="solid"/>
            <a:round/>
            <a:headEnd type="none" w="sm" len="sm"/>
            <a:tailEnd type="none" w="sm" len="sm"/>
          </a:ln>
        </p:spPr>
        <p:txBody>
          <a:bodyPr spcFirstLastPara="1" wrap="square" lIns="106650" tIns="228600" rIns="106650" bIns="53325" anchor="t" anchorCtr="0">
            <a:noAutofit/>
          </a:bodyPr>
          <a:lstStyle/>
          <a:p>
            <a:r>
              <a:rPr lang="en-US" sz="2400"/>
              <a:t>The projected total cost for the roundabout construction is approximately $3.4 million. This estimate accounts for materials, labor, equipment, and long-term maintenance. Paving costs are among the largest components, with asphalt covering approximately 28,700 square feet at a combined material and labor cost of $602,700. Concrete will be used for curbing, the center island, and traffic separation features, totaling $27,877. Excavation and filling, required due to site grading and soil conditions, will contribute $1,838,825 to the overall cost, factoring in both crew work and truck deliveries.</a:t>
            </a:r>
          </a:p>
          <a:p>
            <a:br>
              <a:rPr lang="en-US" sz="2400"/>
            </a:br>
            <a:endParaRPr lang="en-US" sz="2400"/>
          </a:p>
          <a:p>
            <a:r>
              <a:rPr lang="en-US" sz="2400"/>
              <a:t>Landscaping and signage around the roundabout, including a 12,668-square-foot center island, will cost approximately $320,900. Tree removal and trimming in the construction area is expected to total $23,700. Long-term maintenance over the roundabout’s 25-year service life is estimated at $125,000. Contractor fees—including general and subcontractor markups, as well as costs related to traffic control, construction management, and safety—are projected to comprise $461,000 of the total. These combined figures bring the final estimated project cost to $3.4 million.</a:t>
            </a:r>
          </a:p>
        </p:txBody>
      </p:sp>
      <p:sp>
        <p:nvSpPr>
          <p:cNvPr id="93" name="Google Shape;93;p1"/>
          <p:cNvSpPr txBox="1"/>
          <p:nvPr/>
        </p:nvSpPr>
        <p:spPr>
          <a:xfrm>
            <a:off x="12218286" y="5034564"/>
            <a:ext cx="19641782" cy="700889"/>
          </a:xfrm>
          <a:prstGeom prst="rect">
            <a:avLst/>
          </a:prstGeom>
          <a:solidFill>
            <a:srgbClr val="002060"/>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fontScale="92500" lnSpcReduction="10000"/>
          </a:bodyPr>
          <a:lstStyle/>
          <a:p>
            <a:pPr marL="0" marR="0" lvl="0" indent="0" algn="ctr" rtl="0">
              <a:lnSpc>
                <a:spcPct val="90000"/>
              </a:lnSpc>
              <a:spcBef>
                <a:spcPts val="0"/>
              </a:spcBef>
              <a:spcAft>
                <a:spcPts val="0"/>
              </a:spcAft>
              <a:buClr>
                <a:schemeClr val="lt1"/>
              </a:buClr>
              <a:buSzPct val="100000"/>
              <a:buFont typeface="Arial"/>
              <a:buNone/>
            </a:pPr>
            <a:r>
              <a:rPr lang="en-US" sz="5100" b="0" i="0" u="none" strike="noStrike" cap="none">
                <a:solidFill>
                  <a:schemeClr val="lt1"/>
                </a:solidFill>
                <a:latin typeface="Calibri"/>
                <a:ea typeface="Calibri"/>
                <a:cs typeface="Calibri"/>
                <a:sym typeface="Calibri"/>
              </a:rPr>
              <a:t>sTAMD Simulations</a:t>
            </a:r>
            <a:endParaRPr/>
          </a:p>
        </p:txBody>
      </p:sp>
      <p:sp>
        <p:nvSpPr>
          <p:cNvPr id="94" name="Google Shape;94;p1"/>
          <p:cNvSpPr txBox="1"/>
          <p:nvPr/>
        </p:nvSpPr>
        <p:spPr>
          <a:xfrm>
            <a:off x="12218168" y="5512837"/>
            <a:ext cx="19641900" cy="8457632"/>
          </a:xfrm>
          <a:prstGeom prst="rect">
            <a:avLst/>
          </a:prstGeom>
          <a:no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a:bodyPr>
          <a:lstStyle/>
          <a:p>
            <a:pPr marL="0" marR="0" lvl="0" indent="0" algn="ctr" rtl="0">
              <a:lnSpc>
                <a:spcPct val="90000"/>
              </a:lnSpc>
              <a:spcBef>
                <a:spcPts val="0"/>
              </a:spcBef>
              <a:spcAft>
                <a:spcPts val="0"/>
              </a:spcAft>
              <a:buClr>
                <a:schemeClr val="dk1"/>
              </a:buClr>
              <a:buSzPts val="3700"/>
              <a:buFont typeface="Arial"/>
              <a:buNone/>
            </a:pPr>
            <a:endParaRPr sz="3700" b="0" i="0" u="none" strike="noStrike" cap="none">
              <a:solidFill>
                <a:schemeClr val="dk1"/>
              </a:solidFill>
              <a:latin typeface="Calibri"/>
              <a:ea typeface="Calibri"/>
              <a:cs typeface="Calibri"/>
              <a:sym typeface="Calibri"/>
            </a:endParaRPr>
          </a:p>
        </p:txBody>
      </p:sp>
      <p:cxnSp>
        <p:nvCxnSpPr>
          <p:cNvPr id="95" name="Google Shape;95;p1"/>
          <p:cNvCxnSpPr/>
          <p:nvPr/>
        </p:nvCxnSpPr>
        <p:spPr>
          <a:xfrm>
            <a:off x="21992089" y="6142505"/>
            <a:ext cx="0" cy="6616265"/>
          </a:xfrm>
          <a:prstGeom prst="straightConnector1">
            <a:avLst/>
          </a:prstGeom>
          <a:noFill/>
          <a:ln w="12700" cap="flat" cmpd="sng">
            <a:solidFill>
              <a:srgbClr val="BFBFBF"/>
            </a:solidFill>
            <a:prstDash val="solid"/>
            <a:miter lim="800000"/>
            <a:headEnd type="none" w="sm" len="sm"/>
            <a:tailEnd type="none" w="sm" len="sm"/>
          </a:ln>
        </p:spPr>
      </p:cxnSp>
      <p:sp>
        <p:nvSpPr>
          <p:cNvPr id="96" name="Google Shape;96;p1"/>
          <p:cNvSpPr txBox="1"/>
          <p:nvPr/>
        </p:nvSpPr>
        <p:spPr>
          <a:xfrm>
            <a:off x="12218286" y="5014952"/>
            <a:ext cx="19641782" cy="700889"/>
          </a:xfrm>
          <a:prstGeom prst="rect">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fontScale="92500" lnSpcReduction="10000"/>
          </a:bodyPr>
          <a:lstStyle/>
          <a:p>
            <a:pPr marL="0" marR="0" lvl="0" indent="0" algn="ctr" rtl="0">
              <a:lnSpc>
                <a:spcPct val="90000"/>
              </a:lnSpc>
              <a:spcBef>
                <a:spcPts val="0"/>
              </a:spcBef>
              <a:spcAft>
                <a:spcPts val="0"/>
              </a:spcAft>
              <a:buClr>
                <a:schemeClr val="lt1"/>
              </a:buClr>
              <a:buSzPts val="5100"/>
              <a:buFont typeface="Arial"/>
              <a:buNone/>
            </a:pPr>
            <a:r>
              <a:rPr lang="en-US" sz="5100" b="0" i="0" u="none" strike="noStrike" cap="none">
                <a:solidFill>
                  <a:srgbClr val="002060"/>
                </a:solidFill>
                <a:latin typeface="Calibri"/>
                <a:ea typeface="Calibri"/>
                <a:cs typeface="Calibri"/>
                <a:sym typeface="Calibri"/>
              </a:rPr>
              <a:t>Design Elements</a:t>
            </a:r>
            <a:endParaRPr sz="10080" b="0" i="0" u="none" strike="noStrike" cap="none">
              <a:solidFill>
                <a:srgbClr val="002060"/>
              </a:solidFill>
              <a:latin typeface="Calibri"/>
              <a:ea typeface="Calibri"/>
              <a:cs typeface="Calibri"/>
              <a:sym typeface="Calibri"/>
            </a:endParaRPr>
          </a:p>
        </p:txBody>
      </p:sp>
      <p:pic>
        <p:nvPicPr>
          <p:cNvPr id="97" name="Google Shape;97;p1"/>
          <p:cNvPicPr preferRelativeResize="0"/>
          <p:nvPr/>
        </p:nvPicPr>
        <p:blipFill rotWithShape="1">
          <a:blip r:embed="rId3">
            <a:alphaModFix/>
          </a:blip>
          <a:srcRect/>
          <a:stretch/>
        </p:blipFill>
        <p:spPr>
          <a:xfrm>
            <a:off x="2367301" y="975349"/>
            <a:ext cx="2587925" cy="3425175"/>
          </a:xfrm>
          <a:prstGeom prst="rect">
            <a:avLst/>
          </a:prstGeom>
          <a:noFill/>
          <a:ln>
            <a:noFill/>
          </a:ln>
        </p:spPr>
      </p:pic>
      <p:sp>
        <p:nvSpPr>
          <p:cNvPr id="98" name="Google Shape;98;p1"/>
          <p:cNvSpPr txBox="1"/>
          <p:nvPr/>
        </p:nvSpPr>
        <p:spPr>
          <a:xfrm>
            <a:off x="32492931" y="25251991"/>
            <a:ext cx="10914600" cy="840600"/>
          </a:xfrm>
          <a:prstGeom prst="rect">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a:bodyPr>
          <a:lstStyle/>
          <a:p>
            <a:pPr marL="0" marR="0" lvl="0" indent="0" algn="ctr" rtl="0">
              <a:lnSpc>
                <a:spcPct val="90000"/>
              </a:lnSpc>
              <a:spcBef>
                <a:spcPts val="0"/>
              </a:spcBef>
              <a:spcAft>
                <a:spcPts val="0"/>
              </a:spcAft>
              <a:buClr>
                <a:schemeClr val="lt1"/>
              </a:buClr>
              <a:buSzPts val="4700"/>
              <a:buFont typeface="Arial"/>
              <a:buNone/>
            </a:pPr>
            <a:r>
              <a:rPr lang="en-US" sz="4700" b="0" i="0" u="none" strike="noStrike" cap="none">
                <a:solidFill>
                  <a:srgbClr val="002060"/>
                </a:solidFill>
                <a:latin typeface="Calibri"/>
                <a:ea typeface="Calibri"/>
                <a:cs typeface="Calibri"/>
                <a:sym typeface="Calibri"/>
              </a:rPr>
              <a:t>References</a:t>
            </a:r>
            <a:endParaRPr>
              <a:solidFill>
                <a:srgbClr val="002060"/>
              </a:solidFill>
            </a:endParaRPr>
          </a:p>
        </p:txBody>
      </p:sp>
      <p:sp>
        <p:nvSpPr>
          <p:cNvPr id="99" name="Google Shape;99;p1"/>
          <p:cNvSpPr txBox="1"/>
          <p:nvPr/>
        </p:nvSpPr>
        <p:spPr>
          <a:xfrm>
            <a:off x="392457" y="24606143"/>
            <a:ext cx="10914600" cy="913200"/>
          </a:xfrm>
          <a:prstGeom prst="rect">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a:bodyPr>
          <a:lstStyle/>
          <a:p>
            <a:pPr marL="0" marR="0" lvl="0" indent="0" algn="ctr" rtl="0">
              <a:lnSpc>
                <a:spcPct val="90000"/>
              </a:lnSpc>
              <a:spcBef>
                <a:spcPts val="0"/>
              </a:spcBef>
              <a:spcAft>
                <a:spcPts val="0"/>
              </a:spcAft>
              <a:buClr>
                <a:schemeClr val="lt1"/>
              </a:buClr>
              <a:buSzPts val="6300"/>
              <a:buFont typeface="Arial"/>
              <a:buNone/>
            </a:pPr>
            <a:r>
              <a:rPr lang="en-US" sz="5100" b="0" i="0" u="none" strike="noStrike" cap="none">
                <a:solidFill>
                  <a:srgbClr val="002060"/>
                </a:solidFill>
                <a:latin typeface="Calibri"/>
                <a:ea typeface="Calibri"/>
                <a:cs typeface="Calibri"/>
                <a:sym typeface="Calibri"/>
              </a:rPr>
              <a:t> </a:t>
            </a:r>
            <a:r>
              <a:rPr lang="en-US" sz="5100">
                <a:solidFill>
                  <a:srgbClr val="002060"/>
                </a:solidFill>
                <a:latin typeface="Calibri"/>
                <a:ea typeface="Calibri"/>
                <a:cs typeface="Calibri"/>
                <a:sym typeface="Calibri"/>
              </a:rPr>
              <a:t>Existing Conditions </a:t>
            </a:r>
            <a:endParaRPr lang="en-US" sz="5100">
              <a:solidFill>
                <a:srgbClr val="002060"/>
              </a:solidFill>
            </a:endParaRPr>
          </a:p>
        </p:txBody>
      </p:sp>
      <p:sp>
        <p:nvSpPr>
          <p:cNvPr id="100" name="Google Shape;100;p1"/>
          <p:cNvSpPr txBox="1"/>
          <p:nvPr/>
        </p:nvSpPr>
        <p:spPr>
          <a:xfrm>
            <a:off x="375575" y="14563700"/>
            <a:ext cx="10914900" cy="9802500"/>
          </a:xfrm>
          <a:prstGeom prst="rect">
            <a:avLst/>
          </a:prstGeom>
          <a:noFill/>
          <a:ln w="9525" cap="flat" cmpd="sng">
            <a:solidFill>
              <a:srgbClr val="002060"/>
            </a:solidFill>
            <a:prstDash val="solid"/>
            <a:round/>
            <a:headEnd type="none" w="sm" len="sm"/>
            <a:tailEnd type="none" w="sm" len="sm"/>
          </a:ln>
        </p:spPr>
        <p:txBody>
          <a:bodyPr spcFirstLastPara="1" wrap="square" lIns="106650" tIns="53325" rIns="106650" bIns="53325" anchor="t" anchorCtr="0">
            <a:noAutofit/>
          </a:bodyPr>
          <a:lstStyle/>
          <a:p>
            <a:r>
              <a:rPr lang="en-US" sz="2600"/>
              <a:t>Our project focused on developing three alternative designs for the potential reconstruction of the intersection. The first concept proposed adding dedicated left-turn lanes onto Madbury Road, aimed at reducing confusion and improving traffic flow. The second option introduced an overpass, allowing Route 4 to pass over Madbury Road—this design would virtually eliminate the risk of collisions and confusion by fully separating traffic streams. The final alternative was a roundabout, featuring dedicated entry and exit lanes for both roads. This option would promote a continuous flow of traffic while significantly reducing the likelihood of head-on collisions.</a:t>
            </a:r>
            <a:br>
              <a:rPr lang="en-US" sz="2600"/>
            </a:br>
            <a:endParaRPr lang="en-US" sz="2600"/>
          </a:p>
          <a:p>
            <a:r>
              <a:rPr lang="en-US" sz="2600"/>
              <a:t>We evaluated each design using a variety of criteria to determine the most suitable solution. First, we developed a design matrix to assess each option based on traffic and pedestrian safety, emergency vehicle access, and other key constraints. Next, we created a detailed cost estimate for each design, accounting for materials, long-term maintenance, and associated expenses. Finally, we examined similar intersections throughout Durham and the wider New Hampshire area to identify the solution most aligned with local needs and expectations.</a:t>
            </a:r>
            <a:br>
              <a:rPr lang="en-US" sz="2600"/>
            </a:br>
            <a:endParaRPr lang="en-US" sz="2600"/>
          </a:p>
          <a:p>
            <a:r>
              <a:rPr lang="en-US" sz="2600"/>
              <a:t>After careful consideration, our team selected the roundabout design. It proved to be the most cost-effective, required minimal disruption to the surrounding area, aligned well with nearby intersections, and received the highest overall rating in our design matrix.</a:t>
            </a:r>
          </a:p>
        </p:txBody>
      </p:sp>
      <p:sp>
        <p:nvSpPr>
          <p:cNvPr id="101" name="Google Shape;101;p1"/>
          <p:cNvSpPr txBox="1"/>
          <p:nvPr/>
        </p:nvSpPr>
        <p:spPr>
          <a:xfrm>
            <a:off x="13354600" y="13206212"/>
            <a:ext cx="719520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Calibri"/>
                <a:ea typeface="Calibri"/>
                <a:cs typeface="Calibri"/>
                <a:sym typeface="Calibri"/>
              </a:rPr>
              <a:t>Figure 1: Overview of Roundabout</a:t>
            </a:r>
            <a:endParaRPr sz="1600"/>
          </a:p>
        </p:txBody>
      </p:sp>
      <p:sp>
        <p:nvSpPr>
          <p:cNvPr id="102" name="Google Shape;102;p1"/>
          <p:cNvSpPr txBox="1"/>
          <p:nvPr/>
        </p:nvSpPr>
        <p:spPr>
          <a:xfrm>
            <a:off x="23681131" y="13147384"/>
            <a:ext cx="7195200"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Calibri"/>
                <a:ea typeface="Calibri"/>
                <a:cs typeface="Calibri"/>
                <a:sym typeface="Calibri"/>
              </a:rPr>
              <a:t>Figure 2: RT 4 heading west entering Roundabout</a:t>
            </a:r>
            <a:endParaRPr sz="1600"/>
          </a:p>
        </p:txBody>
      </p:sp>
      <p:sp>
        <p:nvSpPr>
          <p:cNvPr id="103" name="Google Shape;103;p1"/>
          <p:cNvSpPr txBox="1"/>
          <p:nvPr/>
        </p:nvSpPr>
        <p:spPr>
          <a:xfrm>
            <a:off x="32492931" y="26585775"/>
            <a:ext cx="10914600" cy="5587800"/>
          </a:xfrm>
          <a:prstGeom prst="rect">
            <a:avLst/>
          </a:prstGeom>
          <a:noFill/>
          <a:ln w="9525" cap="flat" cmpd="sng">
            <a:solidFill>
              <a:srgbClr val="002060"/>
            </a:solidFill>
            <a:prstDash val="solid"/>
            <a:round/>
            <a:headEnd type="none" w="sm" len="sm"/>
            <a:tailEnd type="none" w="sm" len="sm"/>
          </a:ln>
        </p:spPr>
        <p:txBody>
          <a:bodyPr spcFirstLastPara="1" wrap="square" lIns="106650" tIns="53325" rIns="106650" bIns="53325" anchor="t" anchorCtr="0">
            <a:noAutofit/>
          </a:bodyPr>
          <a:lstStyle/>
          <a:p>
            <a:pPr marL="0" marR="0" lvl="0" indent="0" algn="l" rtl="0">
              <a:lnSpc>
                <a:spcPct val="100000"/>
              </a:lnSpc>
              <a:spcBef>
                <a:spcPts val="0"/>
              </a:spcBef>
              <a:spcAft>
                <a:spcPts val="0"/>
              </a:spcAft>
              <a:buClr>
                <a:schemeClr val="dk1"/>
              </a:buClr>
              <a:buSzPts val="2200"/>
              <a:buFont typeface="Arial"/>
              <a:buNone/>
            </a:pPr>
            <a:endParaRPr sz="2200" b="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3800" b="1" u="none">
                <a:solidFill>
                  <a:srgbClr val="000000"/>
                </a:solidFill>
                <a:latin typeface="Calibri"/>
                <a:ea typeface="Calibri"/>
                <a:cs typeface="Calibri"/>
                <a:sym typeface="Calibri"/>
              </a:rPr>
              <a:t>Sponsors: </a:t>
            </a:r>
            <a:endParaRPr lang="en-US" sz="3800" b="1" i="1"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3800" i="1">
                <a:latin typeface="Calibri"/>
                <a:ea typeface="Calibri"/>
                <a:cs typeface="Calibri"/>
                <a:sym typeface="Calibri"/>
              </a:rPr>
              <a:t>Wiliam Lambert </a:t>
            </a:r>
            <a:endParaRPr sz="3800" i="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3800" i="1">
                <a:latin typeface="Calibri"/>
                <a:ea typeface="Calibri"/>
                <a:cs typeface="Calibri"/>
                <a:sym typeface="Calibri"/>
              </a:rPr>
              <a:t>Lilah Flynn</a:t>
            </a:r>
            <a:endParaRPr sz="3800" i="1">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3800">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r>
              <a:rPr lang="en-US" sz="3800" b="1">
                <a:latin typeface="Calibri"/>
                <a:ea typeface="Calibri"/>
                <a:cs typeface="Calibri"/>
                <a:sym typeface="Calibri"/>
              </a:rPr>
              <a:t>Advisor</a:t>
            </a:r>
            <a:r>
              <a:rPr lang="en-US" sz="3800">
                <a:latin typeface="Calibri"/>
                <a:ea typeface="Calibri"/>
                <a:cs typeface="Calibri"/>
                <a:sym typeface="Calibri"/>
              </a:rPr>
              <a:t>: </a:t>
            </a:r>
          </a:p>
          <a:p>
            <a:pPr marL="0" marR="0" lvl="0" indent="0" algn="l" rtl="0">
              <a:lnSpc>
                <a:spcPct val="100000"/>
              </a:lnSpc>
              <a:spcBef>
                <a:spcPts val="0"/>
              </a:spcBef>
              <a:spcAft>
                <a:spcPts val="0"/>
              </a:spcAft>
              <a:buClr>
                <a:srgbClr val="000000"/>
              </a:buClr>
              <a:buSzPts val="2200"/>
              <a:buFont typeface="Arial"/>
              <a:buNone/>
            </a:pPr>
            <a:r>
              <a:rPr lang="en-US" sz="3800" i="1">
                <a:latin typeface="Calibri"/>
                <a:ea typeface="Calibri"/>
                <a:cs typeface="Calibri"/>
                <a:sym typeface="Calibri"/>
              </a:rPr>
              <a:t>Mohamed Elshaer</a:t>
            </a:r>
          </a:p>
          <a:p>
            <a:pPr marL="0" marR="0" lvl="0" indent="0" algn="l" rtl="0">
              <a:lnSpc>
                <a:spcPct val="100000"/>
              </a:lnSpc>
              <a:spcBef>
                <a:spcPts val="0"/>
              </a:spcBef>
              <a:spcAft>
                <a:spcPts val="0"/>
              </a:spcAft>
              <a:buClr>
                <a:srgbClr val="000000"/>
              </a:buClr>
              <a:buSzPts val="2200"/>
              <a:buFont typeface="Arial"/>
              <a:buNone/>
            </a:pPr>
            <a:r>
              <a:rPr lang="en-US" sz="3800" i="1" dirty="0">
                <a:latin typeface="Calibri"/>
                <a:ea typeface="Calibri"/>
                <a:cs typeface="Calibri"/>
                <a:sym typeface="Calibri"/>
              </a:rPr>
              <a:t>Majid </a:t>
            </a:r>
            <a:r>
              <a:rPr lang="en-US" sz="3800" i="1" dirty="0" err="1">
                <a:latin typeface="Calibri"/>
                <a:ea typeface="Calibri"/>
                <a:cs typeface="Calibri"/>
                <a:sym typeface="Calibri"/>
              </a:rPr>
              <a:t>Ghayoomi</a:t>
            </a:r>
            <a:endParaRPr lang="en-US" sz="3800" i="1" dirty="0">
              <a:latin typeface="Calibri"/>
              <a:ea typeface="Calibri"/>
              <a:cs typeface="Calibri"/>
              <a:sym typeface="Calibri"/>
            </a:endParaRPr>
          </a:p>
          <a:p>
            <a:pPr marL="0" marR="0" lvl="0" indent="0" algn="l" rtl="0">
              <a:lnSpc>
                <a:spcPct val="100000"/>
              </a:lnSpc>
              <a:spcBef>
                <a:spcPts val="0"/>
              </a:spcBef>
              <a:spcAft>
                <a:spcPts val="0"/>
              </a:spcAft>
              <a:buClr>
                <a:schemeClr val="dk1"/>
              </a:buClr>
              <a:buSzPts val="2200"/>
              <a:buFont typeface="Arial"/>
              <a:buNone/>
            </a:pPr>
            <a:endParaRPr sz="2200" b="0" u="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a:highlight>
                <a:srgbClr val="FF0000"/>
              </a:highlight>
            </a:endParaRPr>
          </a:p>
          <a:p>
            <a:pPr marL="0" marR="0" lvl="0" indent="0" algn="l" rtl="0">
              <a:lnSpc>
                <a:spcPct val="100000"/>
              </a:lnSpc>
              <a:spcBef>
                <a:spcPts val="4200"/>
              </a:spcBef>
              <a:spcAft>
                <a:spcPts val="0"/>
              </a:spcAft>
              <a:buClr>
                <a:schemeClr val="dk1"/>
              </a:buClr>
              <a:buSzPts val="2400"/>
              <a:buFont typeface="Arial"/>
              <a:buNone/>
            </a:pPr>
            <a:endParaRPr sz="2400" b="0" u="none">
              <a:solidFill>
                <a:srgbClr val="000000"/>
              </a:solidFill>
              <a:highlight>
                <a:srgbClr val="FF0000"/>
              </a:highlight>
              <a:latin typeface="Calibri"/>
              <a:ea typeface="Calibri"/>
              <a:cs typeface="Calibri"/>
              <a:sym typeface="Calibri"/>
            </a:endParaRPr>
          </a:p>
        </p:txBody>
      </p:sp>
      <p:sp>
        <p:nvSpPr>
          <p:cNvPr id="107" name="Google Shape;107;p1"/>
          <p:cNvSpPr txBox="1"/>
          <p:nvPr/>
        </p:nvSpPr>
        <p:spPr>
          <a:xfrm>
            <a:off x="12057460" y="24060108"/>
            <a:ext cx="19710900" cy="8079600"/>
          </a:xfrm>
          <a:prstGeom prst="rect">
            <a:avLst/>
          </a:prstGeom>
          <a:noFill/>
          <a:ln w="9525" cap="flat" cmpd="sng">
            <a:solidFill>
              <a:srgbClr val="002060"/>
            </a:solidFill>
            <a:prstDash val="solid"/>
            <a:round/>
            <a:headEnd type="none" w="sm" len="sm"/>
            <a:tailEnd type="none" w="sm" len="sm"/>
          </a:ln>
        </p:spPr>
        <p:txBody>
          <a:bodyPr spcFirstLastPara="1" wrap="square" lIns="106650" tIns="53325" rIns="106650" bIns="53325" anchor="ctr" anchorCtr="0">
            <a:noAutofit/>
          </a:bodyPr>
          <a:lstStyle/>
          <a:p>
            <a:r>
              <a:rPr lang="en-US" sz="2600" dirty="0"/>
              <a:t>The proposed roundabout features a two-lane approach from both directions along Route 4 and a single-lane approach from each direction on Madbury Road. Each approach lane will transition into a circulating lane—two lanes from Route 4 and one from Madbury Road—ensuring smooth traffic flow within the roundabout. The central island will have a diameter of 103 feet, with a 12-foot-wide mountable apron surrounding it, bringing the total diameter to 127 feet.</a:t>
            </a:r>
            <a:r>
              <a:rPr lang="en-US" sz="2600"/>
              <a:t> Located at each entrance to the roundabout are unsignalized pedestrian/cycle crossings, that have a crossing width of 7.87 feet, and are located 24.61 feet from each entrance,</a:t>
            </a:r>
            <a:br>
              <a:rPr lang="en-US" sz="2600" dirty="0"/>
            </a:br>
            <a:endParaRPr lang="en-US" sz="2600" dirty="0"/>
          </a:p>
          <a:p>
            <a:r>
              <a:rPr lang="en-US" sz="2600" dirty="0"/>
              <a:t>To facilitate efficient traffic movement, all approach lanes will incorporate a tapered design. This geometry is intended to minimize congestion and promote continuous vehicle flow. Vehicles entering from Route 4 will use the outer circulating lane as an exit-only lane for through movements, while vehicles entering from Madbury Road will have the ability to merge into the inner circulating lane to complete left turns or continue around the roundabout.</a:t>
            </a:r>
          </a:p>
          <a:p>
            <a:endParaRPr lang="en-US" sz="2600" dirty="0"/>
          </a:p>
          <a:p>
            <a:r>
              <a:rPr lang="en-US" sz="2600" dirty="0"/>
              <a:t>The Route 4 approaches will consist of lanes 10.83 feet wide, expanding to 14.78 feet at entry and exit points, with an overall nominal road width of 25.59 feet. Key design features include a curb taper offset of 16.4 feet, entry and exit radii of 78 feet and 131.23 feet respectively, and various inner and outer curb offsets to optimize turning paths and lane separation.</a:t>
            </a:r>
          </a:p>
          <a:p>
            <a:endParaRPr lang="en-US" sz="2600" dirty="0"/>
          </a:p>
          <a:p>
            <a:r>
              <a:rPr lang="en-US" sz="2600" dirty="0"/>
              <a:t>Approaches from Madbury Road will include 11-foot-wide lanes, which widen to 14.76 feet at the entry and exit points. These entries will have a nominal road width of 14.76 feet, with an entry radius of 98.43 feet and an exit radius matching that of Route 4 at 131.23 feet.</a:t>
            </a:r>
          </a:p>
        </p:txBody>
      </p:sp>
      <p:sp>
        <p:nvSpPr>
          <p:cNvPr id="108" name="Google Shape;108;p1"/>
          <p:cNvSpPr txBox="1"/>
          <p:nvPr/>
        </p:nvSpPr>
        <p:spPr>
          <a:xfrm>
            <a:off x="12218168" y="14428292"/>
            <a:ext cx="19641900" cy="700800"/>
          </a:xfrm>
          <a:prstGeom prst="rect">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Autofit/>
          </a:bodyPr>
          <a:lstStyle/>
          <a:p>
            <a:pPr algn="ctr">
              <a:lnSpc>
                <a:spcPct val="90000"/>
              </a:lnSpc>
              <a:buClr>
                <a:srgbClr val="FFFFFF"/>
              </a:buClr>
              <a:buSzPts val="5100"/>
            </a:pPr>
            <a:r>
              <a:rPr lang="en-US" sz="4700" b="0" i="0" u="none" strike="noStrike" cap="none">
                <a:solidFill>
                  <a:srgbClr val="002060"/>
                </a:solidFill>
                <a:latin typeface="Calibri"/>
                <a:ea typeface="Calibri"/>
                <a:cs typeface="Calibri"/>
                <a:sym typeface="Calibri"/>
              </a:rPr>
              <a:t>Design Elements</a:t>
            </a:r>
          </a:p>
        </p:txBody>
      </p:sp>
      <p:sp>
        <p:nvSpPr>
          <p:cNvPr id="109" name="Google Shape;109;p1"/>
          <p:cNvSpPr txBox="1"/>
          <p:nvPr/>
        </p:nvSpPr>
        <p:spPr>
          <a:xfrm>
            <a:off x="12079125" y="15502449"/>
            <a:ext cx="19641900" cy="7031939"/>
          </a:xfrm>
          <a:prstGeom prst="rect">
            <a:avLst/>
          </a:prstGeom>
          <a:no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a:bodyPr>
          <a:lstStyle/>
          <a:p>
            <a:pPr marL="0" marR="0" lvl="0" indent="0" algn="ctr" rtl="0">
              <a:lnSpc>
                <a:spcPct val="90000"/>
              </a:lnSpc>
              <a:spcBef>
                <a:spcPts val="0"/>
              </a:spcBef>
              <a:spcAft>
                <a:spcPts val="0"/>
              </a:spcAft>
              <a:buClr>
                <a:srgbClr val="000000"/>
              </a:buClr>
              <a:buSzPts val="3700"/>
              <a:buFont typeface="Arial"/>
              <a:buNone/>
            </a:pPr>
            <a:endParaRPr sz="3700" b="0" i="0" u="none" strike="noStrike" cap="none">
              <a:solidFill>
                <a:srgbClr val="000000"/>
              </a:solidFill>
              <a:latin typeface="Calibri"/>
              <a:ea typeface="Calibri"/>
              <a:cs typeface="Calibri"/>
              <a:sym typeface="Calibri"/>
            </a:endParaRPr>
          </a:p>
        </p:txBody>
      </p:sp>
      <p:sp>
        <p:nvSpPr>
          <p:cNvPr id="110" name="Google Shape;110;p1"/>
          <p:cNvSpPr txBox="1"/>
          <p:nvPr/>
        </p:nvSpPr>
        <p:spPr>
          <a:xfrm>
            <a:off x="12056428" y="23025393"/>
            <a:ext cx="19641900" cy="868200"/>
          </a:xfrm>
          <a:prstGeom prst="rect">
            <a:avLst/>
          </a:prstGeom>
          <a:solidFill>
            <a:schemeClr val="accent1">
              <a:lumMod val="40000"/>
              <a:lumOff val="60000"/>
            </a:schemeClr>
          </a:solidFill>
          <a:ln w="9525" cap="flat" cmpd="sng">
            <a:solidFill>
              <a:srgbClr val="002060"/>
            </a:solidFill>
            <a:prstDash val="solid"/>
            <a:round/>
            <a:headEnd type="none" w="sm" len="sm"/>
            <a:tailEnd type="none" w="sm" len="sm"/>
          </a:ln>
        </p:spPr>
        <p:txBody>
          <a:bodyPr spcFirstLastPara="1" wrap="square" lIns="106650" tIns="53325" rIns="106650" bIns="53325" anchor="ctr" anchorCtr="0">
            <a:normAutofit/>
          </a:bodyPr>
          <a:lstStyle/>
          <a:p>
            <a:pPr algn="ctr">
              <a:lnSpc>
                <a:spcPct val="90000"/>
              </a:lnSpc>
              <a:buClr>
                <a:srgbClr val="FFFFFF"/>
              </a:buClr>
              <a:buSzPts val="5100"/>
            </a:pPr>
            <a:r>
              <a:rPr lang="en-US" sz="5100">
                <a:solidFill>
                  <a:srgbClr val="002060"/>
                </a:solidFill>
                <a:latin typeface="Calibri"/>
                <a:ea typeface="Calibri"/>
                <a:cs typeface="Calibri"/>
                <a:sym typeface="Calibri"/>
              </a:rPr>
              <a:t>Design Criteria</a:t>
            </a:r>
            <a:endParaRPr lang="en-US" sz="1400" b="0" i="0" u="none" strike="noStrike" cap="none">
              <a:solidFill>
                <a:srgbClr val="002060"/>
              </a:solidFill>
              <a:latin typeface="Arial"/>
              <a:ea typeface="Arial"/>
              <a:cs typeface="Arial"/>
              <a:sym typeface="Arial"/>
            </a:endParaRPr>
          </a:p>
        </p:txBody>
      </p:sp>
      <p:sp>
        <p:nvSpPr>
          <p:cNvPr id="7" name="Google Shape;102;p1">
            <a:extLst>
              <a:ext uri="{FF2B5EF4-FFF2-40B4-BE49-F238E27FC236}">
                <a16:creationId xmlns:a16="http://schemas.microsoft.com/office/drawing/2014/main" id="{B0A36DAF-C5C4-495D-2D02-C0FFB2BBBDA0}"/>
              </a:ext>
            </a:extLst>
          </p:cNvPr>
          <p:cNvSpPr txBox="1"/>
          <p:nvPr/>
        </p:nvSpPr>
        <p:spPr>
          <a:xfrm>
            <a:off x="13354598" y="21996852"/>
            <a:ext cx="7551047"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Calibri"/>
                <a:ea typeface="Calibri"/>
                <a:cs typeface="Calibri"/>
                <a:sym typeface="Calibri"/>
              </a:rPr>
              <a:t>Figure 3: Madbury heading North past Roundabout</a:t>
            </a:r>
            <a:endParaRPr sz="1600"/>
          </a:p>
        </p:txBody>
      </p:sp>
      <p:sp>
        <p:nvSpPr>
          <p:cNvPr id="8" name="Google Shape;102;p1">
            <a:extLst>
              <a:ext uri="{FF2B5EF4-FFF2-40B4-BE49-F238E27FC236}">
                <a16:creationId xmlns:a16="http://schemas.microsoft.com/office/drawing/2014/main" id="{7EC96519-7E25-C110-9BC6-D58218A4C272}"/>
              </a:ext>
            </a:extLst>
          </p:cNvPr>
          <p:cNvSpPr txBox="1"/>
          <p:nvPr/>
        </p:nvSpPr>
        <p:spPr>
          <a:xfrm>
            <a:off x="23141440" y="21972542"/>
            <a:ext cx="7536456" cy="49240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600" b="1">
                <a:solidFill>
                  <a:schemeClr val="dk1"/>
                </a:solidFill>
                <a:latin typeface="Calibri"/>
                <a:ea typeface="Calibri"/>
                <a:cs typeface="Calibri"/>
                <a:sym typeface="Calibri"/>
              </a:rPr>
              <a:t>Figure 4: Madbury heading South past Roundabout</a:t>
            </a:r>
            <a:endParaRPr sz="1600"/>
          </a:p>
        </p:txBody>
      </p:sp>
      <p:pic>
        <p:nvPicPr>
          <p:cNvPr id="10" name="Picture 9" descr="A green and white logo&#10;&#10;AI-generated content may be incorrect.">
            <a:extLst>
              <a:ext uri="{FF2B5EF4-FFF2-40B4-BE49-F238E27FC236}">
                <a16:creationId xmlns:a16="http://schemas.microsoft.com/office/drawing/2014/main" id="{2D4310A5-036A-81A9-8025-641A5493770F}"/>
              </a:ext>
            </a:extLst>
          </p:cNvPr>
          <p:cNvPicPr>
            <a:picLocks noChangeAspect="1"/>
          </p:cNvPicPr>
          <p:nvPr/>
        </p:nvPicPr>
        <p:blipFill>
          <a:blip r:embed="rId4"/>
          <a:stretch>
            <a:fillRect/>
          </a:stretch>
        </p:blipFill>
        <p:spPr>
          <a:xfrm>
            <a:off x="35035827" y="834502"/>
            <a:ext cx="6488072" cy="3425175"/>
          </a:xfrm>
          <a:prstGeom prst="rect">
            <a:avLst/>
          </a:prstGeom>
        </p:spPr>
      </p:pic>
      <p:pic>
        <p:nvPicPr>
          <p:cNvPr id="6" name="Picture 5" descr="Aerial view of a roundabout&#10;&#10;AI-generated content may be incorrect.">
            <a:extLst>
              <a:ext uri="{FF2B5EF4-FFF2-40B4-BE49-F238E27FC236}">
                <a16:creationId xmlns:a16="http://schemas.microsoft.com/office/drawing/2014/main" id="{54E177EE-07DE-E35F-4E4B-04E906FCEDA9}"/>
              </a:ext>
            </a:extLst>
          </p:cNvPr>
          <p:cNvPicPr>
            <a:picLocks noChangeAspect="1"/>
          </p:cNvPicPr>
          <p:nvPr/>
        </p:nvPicPr>
        <p:blipFill>
          <a:blip r:embed="rId5"/>
          <a:stretch>
            <a:fillRect/>
          </a:stretch>
        </p:blipFill>
        <p:spPr>
          <a:xfrm>
            <a:off x="12569288" y="5959697"/>
            <a:ext cx="8978752" cy="6873158"/>
          </a:xfrm>
          <a:prstGeom prst="rect">
            <a:avLst/>
          </a:prstGeom>
        </p:spPr>
      </p:pic>
      <p:pic>
        <p:nvPicPr>
          <p:cNvPr id="9" name="Picture 8" descr="A aerial view of a road&#10;&#10;AI-generated content may be incorrect.">
            <a:extLst>
              <a:ext uri="{FF2B5EF4-FFF2-40B4-BE49-F238E27FC236}">
                <a16:creationId xmlns:a16="http://schemas.microsoft.com/office/drawing/2014/main" id="{D161936A-FEBB-0203-72E7-3AC650347F18}"/>
              </a:ext>
            </a:extLst>
          </p:cNvPr>
          <p:cNvPicPr>
            <a:picLocks noChangeAspect="1"/>
          </p:cNvPicPr>
          <p:nvPr/>
        </p:nvPicPr>
        <p:blipFill>
          <a:blip r:embed="rId6"/>
          <a:stretch>
            <a:fillRect/>
          </a:stretch>
        </p:blipFill>
        <p:spPr>
          <a:xfrm>
            <a:off x="23140316" y="5985790"/>
            <a:ext cx="7734891" cy="6860836"/>
          </a:xfrm>
          <a:prstGeom prst="rect">
            <a:avLst/>
          </a:prstGeom>
        </p:spPr>
      </p:pic>
      <p:pic>
        <p:nvPicPr>
          <p:cNvPr id="11" name="Picture 10" descr="A close-up of a power line&#10;&#10;AI-generated content may be incorrect.">
            <a:extLst>
              <a:ext uri="{FF2B5EF4-FFF2-40B4-BE49-F238E27FC236}">
                <a16:creationId xmlns:a16="http://schemas.microsoft.com/office/drawing/2014/main" id="{1C70959F-3C2B-C55B-A0A8-8754ECD2AD79}"/>
              </a:ext>
            </a:extLst>
          </p:cNvPr>
          <p:cNvPicPr>
            <a:picLocks noChangeAspect="1"/>
          </p:cNvPicPr>
          <p:nvPr/>
        </p:nvPicPr>
        <p:blipFill>
          <a:blip r:embed="rId7"/>
          <a:stretch>
            <a:fillRect/>
          </a:stretch>
        </p:blipFill>
        <p:spPr>
          <a:xfrm>
            <a:off x="12441965" y="16516344"/>
            <a:ext cx="9376312" cy="5025696"/>
          </a:xfrm>
          <a:prstGeom prst="rect">
            <a:avLst/>
          </a:prstGeom>
        </p:spPr>
      </p:pic>
      <p:pic>
        <p:nvPicPr>
          <p:cNvPr id="12" name="Picture 11" descr="A close-up of a road&#10;&#10;AI-generated content may be incorrect.">
            <a:extLst>
              <a:ext uri="{FF2B5EF4-FFF2-40B4-BE49-F238E27FC236}">
                <a16:creationId xmlns:a16="http://schemas.microsoft.com/office/drawing/2014/main" id="{9DF60ADE-74F4-C58D-2A75-DBCAF468B060}"/>
              </a:ext>
            </a:extLst>
          </p:cNvPr>
          <p:cNvPicPr>
            <a:picLocks noChangeAspect="1"/>
          </p:cNvPicPr>
          <p:nvPr/>
        </p:nvPicPr>
        <p:blipFill>
          <a:blip r:embed="rId8"/>
          <a:stretch>
            <a:fillRect/>
          </a:stretch>
        </p:blipFill>
        <p:spPr>
          <a:xfrm>
            <a:off x="23243246" y="16459200"/>
            <a:ext cx="7631961" cy="51399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g3391ac82469_0_0"/>
          <p:cNvSpPr txBox="1">
            <a:spLocks noGrp="1"/>
          </p:cNvSpPr>
          <p:nvPr>
            <p:ph type="title"/>
          </p:nvPr>
        </p:nvSpPr>
        <p:spPr>
          <a:xfrm>
            <a:off x="3017520" y="1752607"/>
            <a:ext cx="37856100" cy="6362700"/>
          </a:xfrm>
          <a:prstGeom prst="rect">
            <a:avLst/>
          </a:prstGeom>
        </p:spPr>
        <p:txBody>
          <a:bodyPr spcFirstLastPara="1" wrap="square" lIns="106650" tIns="53325" rIns="106650" bIns="53325" anchor="ctr" anchorCtr="0">
            <a:normAutofit/>
          </a:bodyPr>
          <a:lstStyle/>
          <a:p>
            <a:pPr marL="0" lvl="0" indent="0" algn="l" rtl="0">
              <a:spcBef>
                <a:spcPts val="0"/>
              </a:spcBef>
              <a:spcAft>
                <a:spcPts val="0"/>
              </a:spcAft>
              <a:buNone/>
            </a:pPr>
            <a:r>
              <a:rPr lang="en-US" sz="12400"/>
              <a:t>Abstract</a:t>
            </a:r>
            <a:endParaRPr sz="12400"/>
          </a:p>
        </p:txBody>
      </p:sp>
      <p:sp>
        <p:nvSpPr>
          <p:cNvPr id="139" name="Google Shape;139;g3391ac82469_0_0"/>
          <p:cNvSpPr txBox="1">
            <a:spLocks noGrp="1"/>
          </p:cNvSpPr>
          <p:nvPr>
            <p:ph type="body" idx="1"/>
          </p:nvPr>
        </p:nvSpPr>
        <p:spPr>
          <a:xfrm>
            <a:off x="3017520" y="8763000"/>
            <a:ext cx="37856100" cy="20886300"/>
          </a:xfrm>
          <a:prstGeom prst="rect">
            <a:avLst/>
          </a:prstGeom>
        </p:spPr>
        <p:txBody>
          <a:bodyPr spcFirstLastPara="1" wrap="square" lIns="106650" tIns="53325" rIns="106650" bIns="53325" anchor="t" anchorCtr="0">
            <a:normAutofit lnSpcReduction="10000"/>
          </a:bodyPr>
          <a:lstStyle/>
          <a:p>
            <a:pPr marL="114300" indent="0">
              <a:buNone/>
            </a:pPr>
            <a:r>
              <a:rPr lang="en-US" sz="9100" dirty="0"/>
              <a:t>This project addresses safety and efficiency concerns at the intersection of Route 4 and Madbury Road in Durham, New Hampshire—an area with a documented history of high crash frequency and traffic congestion. Our team evaluated three potential design alternatives: the addition of dedicated left-turn lanes, the construction of an overpass, and the implementation of a two-lane roundabout. Each alternative was assessed based on key criteria, including vehicular and pedestrian safety, emergency access, traffic flow efficiency, and cost.</a:t>
            </a:r>
          </a:p>
          <a:p>
            <a:pPr marL="114300" indent="0">
              <a:buNone/>
            </a:pPr>
            <a:r>
              <a:rPr lang="en-US" sz="9100" dirty="0"/>
              <a:t>Following a comprehensive analysis involving a design matrix, cost estimation, and review of similar intersections, the roundabout was selected as the preferred solution. The proposed roundabout features tapered entry lanes, a central island with a 127-foot diameter, and lane configurations designed to reduce crash risk and eliminate signal-related delays. With a total projected cost of $3.4 million, the roundabout provides a cost-effective, long-term solution that improves safety and traffic operations while minimizing disruption to the surrounding area.</a:t>
            </a:r>
          </a:p>
          <a:p>
            <a:pPr marL="0" lvl="0" indent="0" algn="l" rtl="0">
              <a:spcBef>
                <a:spcPts val="4900"/>
              </a:spcBef>
              <a:spcAft>
                <a:spcPts val="0"/>
              </a:spcAft>
              <a:buNone/>
            </a:pPr>
            <a:endParaRPr sz="9600" dirty="0"/>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d6241893-512d-46dc-8d2b-be47e25f5666}" enabled="0" method="" siteId="{d6241893-512d-46dc-8d2b-be47e25f5666}" removed="1"/>
</clbl:labelList>
</file>

<file path=docProps/app.xml><?xml version="1.0" encoding="utf-8"?>
<Properties xmlns="http://schemas.openxmlformats.org/officeDocument/2006/extended-properties" xmlns:vt="http://schemas.openxmlformats.org/officeDocument/2006/docPropsVTypes">
  <TotalTime>85</TotalTime>
  <Words>1506</Words>
  <Application>Microsoft Office PowerPoint</Application>
  <PresentationFormat>Custom</PresentationFormat>
  <Paragraphs>55</Paragraphs>
  <Slides>2</Slides>
  <Notes>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vt:i4>
      </vt:variant>
    </vt:vector>
  </HeadingPairs>
  <TitlesOfParts>
    <vt:vector size="5" baseType="lpstr">
      <vt:lpstr>Arial</vt:lpstr>
      <vt:lpstr>Calibri</vt:lpstr>
      <vt:lpstr>Office Theme</vt:lpstr>
      <vt:lpstr>DURHAM – US RT 4 &amp; MADBURY ROAD Isabel Gillam, Quinn Connors, Thomas Leahy, and Octavia Edwards  Civil Engineering, University of New Hampshire, Durham, NH 03824</vt:lpstr>
      <vt:lpstr>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Rhiannon Jacobs</dc:creator>
  <cp:lastModifiedBy>Quinn Connors</cp:lastModifiedBy>
  <cp:revision>2</cp:revision>
  <cp:lastPrinted>2025-04-18T18:22:23Z</cp:lastPrinted>
  <dcterms:created xsi:type="dcterms:W3CDTF">2016-03-05T16:55:12Z</dcterms:created>
  <dcterms:modified xsi:type="dcterms:W3CDTF">2025-04-21T17:41:37Z</dcterms:modified>
</cp:coreProperties>
</file>