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2_E3F3FCC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8"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91680B-88D6-D96A-B7B2-46C90F59FBF9}" name="Lily Roberts" initials="LR" userId="S::lmr1081@usnh.edu::4e52d857-90a6-43d3-8c82-c44108edc2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344F6"/>
    <a:srgbClr val="FFC9C9"/>
    <a:srgbClr val="2E0957"/>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A84F5-2537-466B-8E68-1F1A096CA698}" v="26" dt="2025-04-21T02:28:00.078"/>
    <p1510:client id="{3F70056F-3F90-4EB6-3F4A-3C194F40A18C}" v="458" dt="2025-04-20T23:57:45.083"/>
    <p1510:client id="{68237E43-90B4-6568-347A-3470E9AFAD68}" v="567" dt="2025-04-20T20:16:06.113"/>
    <p1510:client id="{C1FA5BAF-DDA3-694D-B652-F4424ED97F75}" v="537" dt="2025-04-21T00:01:30.180"/>
    <p1510:client id="{E7688629-ECC9-2B1D-C04B-36847C188E07}" v="91" dt="2025-04-20T20:12:00.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Rolfe" userId="S::ar1598@usnh.edu::b7f48b21-cd12-4f33-b010-df96d610910c" providerId="AD" clId="Web-{560F4FB0-8BD4-2652-AA95-4341690D90C8}"/>
    <pc:docChg chg="modSld">
      <pc:chgData name="Ana Rolfe" userId="S::ar1598@usnh.edu::b7f48b21-cd12-4f33-b010-df96d610910c" providerId="AD" clId="Web-{560F4FB0-8BD4-2652-AA95-4341690D90C8}" dt="2025-04-16T01:36:31.164" v="117" actId="1076"/>
      <pc:docMkLst>
        <pc:docMk/>
      </pc:docMkLst>
      <pc:sldChg chg="delSp modSp">
        <pc:chgData name="Ana Rolfe" userId="S::ar1598@usnh.edu::b7f48b21-cd12-4f33-b010-df96d610910c" providerId="AD" clId="Web-{560F4FB0-8BD4-2652-AA95-4341690D90C8}" dt="2025-04-16T01:36:31.164" v="117" actId="1076"/>
        <pc:sldMkLst>
          <pc:docMk/>
          <pc:sldMk cId="3824417999" sldId="258"/>
        </pc:sldMkLst>
        <pc:spChg chg="mod">
          <ac:chgData name="Ana Rolfe" userId="S::ar1598@usnh.edu::b7f48b21-cd12-4f33-b010-df96d610910c" providerId="AD" clId="Web-{560F4FB0-8BD4-2652-AA95-4341690D90C8}" dt="2025-04-16T01:32:37.640" v="80" actId="14100"/>
          <ac:spMkLst>
            <pc:docMk/>
            <pc:sldMk cId="3824417999" sldId="258"/>
            <ac:spMk id="5" creationId="{A5B16509-7DF0-6B9C-9EA3-5DED50B46DF2}"/>
          </ac:spMkLst>
        </pc:spChg>
        <pc:spChg chg="mod">
          <ac:chgData name="Ana Rolfe" userId="S::ar1598@usnh.edu::b7f48b21-cd12-4f33-b010-df96d610910c" providerId="AD" clId="Web-{560F4FB0-8BD4-2652-AA95-4341690D90C8}" dt="2025-04-16T01:35:44.084" v="109" actId="14100"/>
          <ac:spMkLst>
            <pc:docMk/>
            <pc:sldMk cId="3824417999" sldId="258"/>
            <ac:spMk id="7" creationId="{D5D1D986-823D-14E4-C6B4-35650E121417}"/>
          </ac:spMkLst>
        </pc:spChg>
        <pc:spChg chg="mod">
          <ac:chgData name="Ana Rolfe" userId="S::ar1598@usnh.edu::b7f48b21-cd12-4f33-b010-df96d610910c" providerId="AD" clId="Web-{560F4FB0-8BD4-2652-AA95-4341690D90C8}" dt="2025-04-16T01:33:14.767" v="87" actId="14100"/>
          <ac:spMkLst>
            <pc:docMk/>
            <pc:sldMk cId="3824417999" sldId="258"/>
            <ac:spMk id="9" creationId="{CFA98F46-75E8-DF7C-2F01-6E5B34C2C163}"/>
          </ac:spMkLst>
        </pc:spChg>
        <pc:spChg chg="mod">
          <ac:chgData name="Ana Rolfe" userId="S::ar1598@usnh.edu::b7f48b21-cd12-4f33-b010-df96d610910c" providerId="AD" clId="Web-{560F4FB0-8BD4-2652-AA95-4341690D90C8}" dt="2025-04-16T01:29:27.416" v="9" actId="1076"/>
          <ac:spMkLst>
            <pc:docMk/>
            <pc:sldMk cId="3824417999" sldId="258"/>
            <ac:spMk id="11" creationId="{40CA8EAE-3CDC-40EA-59CD-FD6C75EF8AC0}"/>
          </ac:spMkLst>
        </pc:spChg>
        <pc:spChg chg="mod">
          <ac:chgData name="Ana Rolfe" userId="S::ar1598@usnh.edu::b7f48b21-cd12-4f33-b010-df96d610910c" providerId="AD" clId="Web-{560F4FB0-8BD4-2652-AA95-4341690D90C8}" dt="2025-04-16T01:35:35.709" v="108" actId="14100"/>
          <ac:spMkLst>
            <pc:docMk/>
            <pc:sldMk cId="3824417999" sldId="258"/>
            <ac:spMk id="12" creationId="{9477335E-E33F-C068-14B5-45A7F2D70DB2}"/>
          </ac:spMkLst>
        </pc:spChg>
        <pc:spChg chg="mod">
          <ac:chgData name="Ana Rolfe" userId="S::ar1598@usnh.edu::b7f48b21-cd12-4f33-b010-df96d610910c" providerId="AD" clId="Web-{560F4FB0-8BD4-2652-AA95-4341690D90C8}" dt="2025-04-16T01:35:55.944" v="112" actId="1076"/>
          <ac:spMkLst>
            <pc:docMk/>
            <pc:sldMk cId="3824417999" sldId="258"/>
            <ac:spMk id="21" creationId="{DB25F323-4A63-9A9E-DD59-F06ADB88732B}"/>
          </ac:spMkLst>
        </pc:spChg>
        <pc:spChg chg="mod">
          <ac:chgData name="Ana Rolfe" userId="S::ar1598@usnh.edu::b7f48b21-cd12-4f33-b010-df96d610910c" providerId="AD" clId="Web-{560F4FB0-8BD4-2652-AA95-4341690D90C8}" dt="2025-04-16T01:34:24.800" v="100" actId="1076"/>
          <ac:spMkLst>
            <pc:docMk/>
            <pc:sldMk cId="3824417999" sldId="258"/>
            <ac:spMk id="22" creationId="{5E5AF19D-27E0-4FDF-9342-4804FF52DA80}"/>
          </ac:spMkLst>
        </pc:spChg>
        <pc:spChg chg="mod">
          <ac:chgData name="Ana Rolfe" userId="S::ar1598@usnh.edu::b7f48b21-cd12-4f33-b010-df96d610910c" providerId="AD" clId="Web-{560F4FB0-8BD4-2652-AA95-4341690D90C8}" dt="2025-04-16T01:29:21.931" v="6" actId="1076"/>
          <ac:spMkLst>
            <pc:docMk/>
            <pc:sldMk cId="3824417999" sldId="258"/>
            <ac:spMk id="25" creationId="{375FCF69-81FD-D369-65AC-BF3A5DBC6BD1}"/>
          </ac:spMkLst>
        </pc:spChg>
        <pc:spChg chg="mod">
          <ac:chgData name="Ana Rolfe" userId="S::ar1598@usnh.edu::b7f48b21-cd12-4f33-b010-df96d610910c" providerId="AD" clId="Web-{560F4FB0-8BD4-2652-AA95-4341690D90C8}" dt="2025-04-16T01:29:21.322" v="1" actId="1076"/>
          <ac:spMkLst>
            <pc:docMk/>
            <pc:sldMk cId="3824417999" sldId="258"/>
            <ac:spMk id="27" creationId="{7A13315C-4C75-AA25-B30C-028216C6103D}"/>
          </ac:spMkLst>
        </pc:spChg>
        <pc:spChg chg="mod">
          <ac:chgData name="Ana Rolfe" userId="S::ar1598@usnh.edu::b7f48b21-cd12-4f33-b010-df96d610910c" providerId="AD" clId="Web-{560F4FB0-8BD4-2652-AA95-4341690D90C8}" dt="2025-04-16T01:29:22.056" v="7" actId="1076"/>
          <ac:spMkLst>
            <pc:docMk/>
            <pc:sldMk cId="3824417999" sldId="258"/>
            <ac:spMk id="29" creationId="{5F8FAC21-46C7-501D-6395-6C1CEE40B20D}"/>
          </ac:spMkLst>
        </pc:spChg>
        <pc:spChg chg="mod">
          <ac:chgData name="Ana Rolfe" userId="S::ar1598@usnh.edu::b7f48b21-cd12-4f33-b010-df96d610910c" providerId="AD" clId="Web-{560F4FB0-8BD4-2652-AA95-4341690D90C8}" dt="2025-04-16T01:33:39.846" v="90" actId="1076"/>
          <ac:spMkLst>
            <pc:docMk/>
            <pc:sldMk cId="3824417999" sldId="258"/>
            <ac:spMk id="30" creationId="{5EAEF94D-3BD5-FCA8-F425-E288BA194794}"/>
          </ac:spMkLst>
        </pc:spChg>
        <pc:spChg chg="mod">
          <ac:chgData name="Ana Rolfe" userId="S::ar1598@usnh.edu::b7f48b21-cd12-4f33-b010-df96d610910c" providerId="AD" clId="Web-{560F4FB0-8BD4-2652-AA95-4341690D90C8}" dt="2025-04-16T01:36:26.804" v="116" actId="1076"/>
          <ac:spMkLst>
            <pc:docMk/>
            <pc:sldMk cId="3824417999" sldId="258"/>
            <ac:spMk id="35" creationId="{877A0A93-28CE-D816-DF1C-03CC6608ADA9}"/>
          </ac:spMkLst>
        </pc:spChg>
        <pc:spChg chg="mod">
          <ac:chgData name="Ana Rolfe" userId="S::ar1598@usnh.edu::b7f48b21-cd12-4f33-b010-df96d610910c" providerId="AD" clId="Web-{560F4FB0-8BD4-2652-AA95-4341690D90C8}" dt="2025-04-16T01:34:29.050" v="101" actId="1076"/>
          <ac:spMkLst>
            <pc:docMk/>
            <pc:sldMk cId="3824417999" sldId="258"/>
            <ac:spMk id="37" creationId="{FE15208B-2DFB-4159-64D7-00B645407EA5}"/>
          </ac:spMkLst>
        </pc:spChg>
        <pc:spChg chg="mod">
          <ac:chgData name="Ana Rolfe" userId="S::ar1598@usnh.edu::b7f48b21-cd12-4f33-b010-df96d610910c" providerId="AD" clId="Web-{560F4FB0-8BD4-2652-AA95-4341690D90C8}" dt="2025-04-16T01:36:31.164" v="117" actId="1076"/>
          <ac:spMkLst>
            <pc:docMk/>
            <pc:sldMk cId="3824417999" sldId="258"/>
            <ac:spMk id="38" creationId="{5E17F4A1-D817-C62E-54B9-9933D4A05291}"/>
          </ac:spMkLst>
        </pc:spChg>
        <pc:spChg chg="mod">
          <ac:chgData name="Ana Rolfe" userId="S::ar1598@usnh.edu::b7f48b21-cd12-4f33-b010-df96d610910c" providerId="AD" clId="Web-{560F4FB0-8BD4-2652-AA95-4341690D90C8}" dt="2025-04-16T01:29:21.447" v="2" actId="1076"/>
          <ac:spMkLst>
            <pc:docMk/>
            <pc:sldMk cId="3824417999" sldId="258"/>
            <ac:spMk id="197" creationId="{5474AD11-7FE8-6823-14AF-AD67B41A4C53}"/>
          </ac:spMkLst>
        </pc:spChg>
        <pc:spChg chg="mod">
          <ac:chgData name="Ana Rolfe" userId="S::ar1598@usnh.edu::b7f48b21-cd12-4f33-b010-df96d610910c" providerId="AD" clId="Web-{560F4FB0-8BD4-2652-AA95-4341690D90C8}" dt="2025-04-16T01:29:22.165" v="8" actId="1076"/>
          <ac:spMkLst>
            <pc:docMk/>
            <pc:sldMk cId="3824417999" sldId="258"/>
            <ac:spMk id="210" creationId="{9D9908F8-A1A6-6072-91DB-BF8CD030AC6A}"/>
          </ac:spMkLst>
        </pc:spChg>
        <pc:grpChg chg="mod">
          <ac:chgData name="Ana Rolfe" userId="S::ar1598@usnh.edu::b7f48b21-cd12-4f33-b010-df96d610910c" providerId="AD" clId="Web-{560F4FB0-8BD4-2652-AA95-4341690D90C8}" dt="2025-04-16T01:29:21.587" v="3" actId="1076"/>
          <ac:grpSpMkLst>
            <pc:docMk/>
            <pc:sldMk cId="3824417999" sldId="258"/>
            <ac:grpSpMk id="219" creationId="{3D7F5F5B-04A1-CEDB-C44F-50D7978CAC91}"/>
          </ac:grpSpMkLst>
        </pc:grpChg>
        <pc:picChg chg="mod">
          <ac:chgData name="Ana Rolfe" userId="S::ar1598@usnh.edu::b7f48b21-cd12-4f33-b010-df96d610910c" providerId="AD" clId="Web-{560F4FB0-8BD4-2652-AA95-4341690D90C8}" dt="2025-04-16T01:36:03.725" v="114" actId="1076"/>
          <ac:picMkLst>
            <pc:docMk/>
            <pc:sldMk cId="3824417999" sldId="258"/>
            <ac:picMk id="3" creationId="{7F19F667-5357-0FC3-1037-D3C1D541F78C}"/>
          </ac:picMkLst>
        </pc:picChg>
        <pc:picChg chg="mod">
          <ac:chgData name="Ana Rolfe" userId="S::ar1598@usnh.edu::b7f48b21-cd12-4f33-b010-df96d610910c" providerId="AD" clId="Web-{560F4FB0-8BD4-2652-AA95-4341690D90C8}" dt="2025-04-16T01:35:59.475" v="113" actId="1076"/>
          <ac:picMkLst>
            <pc:docMk/>
            <pc:sldMk cId="3824417999" sldId="258"/>
            <ac:picMk id="19" creationId="{5CF07FEC-D5E4-3A75-DF95-A3A21D6CFCFF}"/>
          </ac:picMkLst>
        </pc:picChg>
        <pc:picChg chg="mod">
          <ac:chgData name="Ana Rolfe" userId="S::ar1598@usnh.edu::b7f48b21-cd12-4f33-b010-df96d610910c" providerId="AD" clId="Web-{560F4FB0-8BD4-2652-AA95-4341690D90C8}" dt="2025-04-16T01:34:10.503" v="97" actId="1076"/>
          <ac:picMkLst>
            <pc:docMk/>
            <pc:sldMk cId="3824417999" sldId="258"/>
            <ac:picMk id="20" creationId="{ED747FD1-F41D-1953-8E52-D5E2E63E6ED1}"/>
          </ac:picMkLst>
        </pc:picChg>
        <pc:picChg chg="mod">
          <ac:chgData name="Ana Rolfe" userId="S::ar1598@usnh.edu::b7f48b21-cd12-4f33-b010-df96d610910c" providerId="AD" clId="Web-{560F4FB0-8BD4-2652-AA95-4341690D90C8}" dt="2025-04-16T01:29:21.712" v="4" actId="1076"/>
          <ac:picMkLst>
            <pc:docMk/>
            <pc:sldMk cId="3824417999" sldId="258"/>
            <ac:picMk id="23" creationId="{5257C730-227C-F193-BB48-798F50B8555C}"/>
          </ac:picMkLst>
        </pc:picChg>
        <pc:picChg chg="mod">
          <ac:chgData name="Ana Rolfe" userId="S::ar1598@usnh.edu::b7f48b21-cd12-4f33-b010-df96d610910c" providerId="AD" clId="Web-{560F4FB0-8BD4-2652-AA95-4341690D90C8}" dt="2025-04-16T01:29:21.822" v="5" actId="1076"/>
          <ac:picMkLst>
            <pc:docMk/>
            <pc:sldMk cId="3824417999" sldId="258"/>
            <ac:picMk id="24" creationId="{47B9A2C8-F050-D4AB-017B-99DBEDFEC6A6}"/>
          </ac:picMkLst>
        </pc:picChg>
        <pc:picChg chg="mod">
          <ac:chgData name="Ana Rolfe" userId="S::ar1598@usnh.edu::b7f48b21-cd12-4f33-b010-df96d610910c" providerId="AD" clId="Web-{560F4FB0-8BD4-2652-AA95-4341690D90C8}" dt="2025-04-16T01:29:21.197" v="0" actId="1076"/>
          <ac:picMkLst>
            <pc:docMk/>
            <pc:sldMk cId="3824417999" sldId="258"/>
            <ac:picMk id="26" creationId="{E72DDCD8-A7A4-731F-1ECD-CC1348DC41BB}"/>
          </ac:picMkLst>
        </pc:picChg>
        <pc:picChg chg="mod">
          <ac:chgData name="Ana Rolfe" userId="S::ar1598@usnh.edu::b7f48b21-cd12-4f33-b010-df96d610910c" providerId="AD" clId="Web-{560F4FB0-8BD4-2652-AA95-4341690D90C8}" dt="2025-04-16T01:36:23.179" v="115" actId="1076"/>
          <ac:picMkLst>
            <pc:docMk/>
            <pc:sldMk cId="3824417999" sldId="258"/>
            <ac:picMk id="33" creationId="{5C0F91AD-F650-0F29-B187-82117C392964}"/>
          </ac:picMkLst>
        </pc:picChg>
        <pc:picChg chg="mod">
          <ac:chgData name="Ana Rolfe" userId="S::ar1598@usnh.edu::b7f48b21-cd12-4f33-b010-df96d610910c" providerId="AD" clId="Web-{560F4FB0-8BD4-2652-AA95-4341690D90C8}" dt="2025-04-16T01:35:49.006" v="111" actId="1076"/>
          <ac:picMkLst>
            <pc:docMk/>
            <pc:sldMk cId="3824417999" sldId="258"/>
            <ac:picMk id="41" creationId="{11A7A596-31C1-BDA4-E992-6E29FB7C085D}"/>
          </ac:picMkLst>
        </pc:picChg>
      </pc:sldChg>
    </pc:docChg>
  </pc:docChgLst>
  <pc:docChgLst>
    <pc:chgData name="Gwendolen O'Connor" userId="S::geo1012@usnh.edu::04e8ca0b-0318-4e3f-b8bc-c763d1efe38c" providerId="AD" clId="Web-{E7688629-ECC9-2B1D-C04B-36847C188E07}"/>
    <pc:docChg chg="modSld">
      <pc:chgData name="Gwendolen O'Connor" userId="S::geo1012@usnh.edu::04e8ca0b-0318-4e3f-b8bc-c763d1efe38c" providerId="AD" clId="Web-{E7688629-ECC9-2B1D-C04B-36847C188E07}" dt="2025-04-20T20:12:00.741" v="62" actId="14100"/>
      <pc:docMkLst>
        <pc:docMk/>
      </pc:docMkLst>
      <pc:sldChg chg="addSp delSp modSp">
        <pc:chgData name="Gwendolen O'Connor" userId="S::geo1012@usnh.edu::04e8ca0b-0318-4e3f-b8bc-c763d1efe38c" providerId="AD" clId="Web-{E7688629-ECC9-2B1D-C04B-36847C188E07}" dt="2025-04-20T20:12:00.741" v="62" actId="14100"/>
        <pc:sldMkLst>
          <pc:docMk/>
          <pc:sldMk cId="3824417999" sldId="258"/>
        </pc:sldMkLst>
        <pc:spChg chg="ord">
          <ac:chgData name="Gwendolen O'Connor" userId="S::geo1012@usnh.edu::04e8ca0b-0318-4e3f-b8bc-c763d1efe38c" providerId="AD" clId="Web-{E7688629-ECC9-2B1D-C04B-36847C188E07}" dt="2025-04-20T20:08:08.122" v="14"/>
          <ac:spMkLst>
            <pc:docMk/>
            <pc:sldMk cId="3824417999" sldId="258"/>
            <ac:spMk id="7" creationId="{D5D1D986-823D-14E4-C6B4-35650E121417}"/>
          </ac:spMkLst>
        </pc:spChg>
        <pc:spChg chg="add del">
          <ac:chgData name="Gwendolen O'Connor" userId="S::geo1012@usnh.edu::04e8ca0b-0318-4e3f-b8bc-c763d1efe38c" providerId="AD" clId="Web-{E7688629-ECC9-2B1D-C04B-36847C188E07}" dt="2025-04-20T20:09:20.781" v="19"/>
          <ac:spMkLst>
            <pc:docMk/>
            <pc:sldMk cId="3824417999" sldId="258"/>
            <ac:spMk id="16" creationId="{69508687-1DB5-ED74-48A2-2E24B1553E39}"/>
          </ac:spMkLst>
        </pc:spChg>
        <pc:spChg chg="add del mod">
          <ac:chgData name="Gwendolen O'Connor" userId="S::geo1012@usnh.edu::04e8ca0b-0318-4e3f-b8bc-c763d1efe38c" providerId="AD" clId="Web-{E7688629-ECC9-2B1D-C04B-36847C188E07}" dt="2025-04-20T20:11:13.005" v="50" actId="1076"/>
          <ac:spMkLst>
            <pc:docMk/>
            <pc:sldMk cId="3824417999" sldId="258"/>
            <ac:spMk id="32" creationId="{B023308A-B1E5-F53A-5974-5778EB5AB2E5}"/>
          </ac:spMkLst>
        </pc:spChg>
        <pc:spChg chg="add mod">
          <ac:chgData name="Gwendolen O'Connor" userId="S::geo1012@usnh.edu::04e8ca0b-0318-4e3f-b8bc-c763d1efe38c" providerId="AD" clId="Web-{E7688629-ECC9-2B1D-C04B-36847C188E07}" dt="2025-04-20T20:11:53.022" v="61" actId="1076"/>
          <ac:spMkLst>
            <pc:docMk/>
            <pc:sldMk cId="3824417999" sldId="258"/>
            <ac:spMk id="42" creationId="{E724B3A7-AF5E-FF57-D781-9185EB7CAFFD}"/>
          </ac:spMkLst>
        </pc:spChg>
        <pc:picChg chg="mod">
          <ac:chgData name="Gwendolen O'Connor" userId="S::geo1012@usnh.edu::04e8ca0b-0318-4e3f-b8bc-c763d1efe38c" providerId="AD" clId="Web-{E7688629-ECC9-2B1D-C04B-36847C188E07}" dt="2025-04-20T20:11:15.958" v="51" actId="1076"/>
          <ac:picMkLst>
            <pc:docMk/>
            <pc:sldMk cId="3824417999" sldId="258"/>
            <ac:picMk id="23" creationId="{5257C730-227C-F193-BB48-798F50B8555C}"/>
          </ac:picMkLst>
        </pc:picChg>
        <pc:picChg chg="mod">
          <ac:chgData name="Gwendolen O'Connor" userId="S::geo1012@usnh.edu::04e8ca0b-0318-4e3f-b8bc-c763d1efe38c" providerId="AD" clId="Web-{E7688629-ECC9-2B1D-C04B-36847C188E07}" dt="2025-04-20T20:12:00.741" v="62" actId="14100"/>
          <ac:picMkLst>
            <pc:docMk/>
            <pc:sldMk cId="3824417999" sldId="258"/>
            <ac:picMk id="24" creationId="{47B9A2C8-F050-D4AB-017B-99DBEDFEC6A6}"/>
          </ac:picMkLst>
        </pc:picChg>
        <pc:picChg chg="mod modCrop">
          <ac:chgData name="Gwendolen O'Connor" userId="S::geo1012@usnh.edu::04e8ca0b-0318-4e3f-b8bc-c763d1efe38c" providerId="AD" clId="Web-{E7688629-ECC9-2B1D-C04B-36847C188E07}" dt="2025-04-20T20:08:29.357" v="17" actId="1076"/>
          <ac:picMkLst>
            <pc:docMk/>
            <pc:sldMk cId="3824417999" sldId="258"/>
            <ac:picMk id="41" creationId="{11A7A596-31C1-BDA4-E992-6E29FB7C085D}"/>
          </ac:picMkLst>
        </pc:picChg>
      </pc:sldChg>
    </pc:docChg>
  </pc:docChgLst>
  <pc:docChgLst>
    <pc:chgData name="Gwendolen O'Connor" userId="S::geo1012@usnh.edu::04e8ca0b-0318-4e3f-b8bc-c763d1efe38c" providerId="AD" clId="Web-{92F01C89-2675-33CE-9F51-80FF3881E7A6}"/>
    <pc:docChg chg="modSld">
      <pc:chgData name="Gwendolen O'Connor" userId="S::geo1012@usnh.edu::04e8ca0b-0318-4e3f-b8bc-c763d1efe38c" providerId="AD" clId="Web-{92F01C89-2675-33CE-9F51-80FF3881E7A6}" dt="2025-04-08T17:57:56.366" v="8" actId="1076"/>
      <pc:docMkLst>
        <pc:docMk/>
      </pc:docMkLst>
      <pc:sldChg chg="addSp delSp modSp">
        <pc:chgData name="Gwendolen O'Connor" userId="S::geo1012@usnh.edu::04e8ca0b-0318-4e3f-b8bc-c763d1efe38c" providerId="AD" clId="Web-{92F01C89-2675-33CE-9F51-80FF3881E7A6}" dt="2025-04-08T17:57:56.366" v="8" actId="1076"/>
        <pc:sldMkLst>
          <pc:docMk/>
          <pc:sldMk cId="3824417999" sldId="258"/>
        </pc:sldMkLst>
        <pc:picChg chg="add mod">
          <ac:chgData name="Gwendolen O'Connor" userId="S::geo1012@usnh.edu::04e8ca0b-0318-4e3f-b8bc-c763d1efe38c" providerId="AD" clId="Web-{92F01C89-2675-33CE-9F51-80FF3881E7A6}" dt="2025-04-08T17:57:56.366" v="8" actId="1076"/>
          <ac:picMkLst>
            <pc:docMk/>
            <pc:sldMk cId="3824417999" sldId="258"/>
            <ac:picMk id="10" creationId="{E4E5FCF0-0B7B-7619-2262-1917B2E3F97C}"/>
          </ac:picMkLst>
        </pc:picChg>
      </pc:sldChg>
    </pc:docChg>
  </pc:docChgLst>
  <pc:docChgLst>
    <pc:chgData name="Emily Lima" userId="ac7abdc1-8920-40c0-9a55-559d1fb93479" providerId="ADAL" clId="{0C1A84F5-2537-466B-8E68-1F1A096CA698}"/>
    <pc:docChg chg="custSel mod modSld">
      <pc:chgData name="Emily Lima" userId="ac7abdc1-8920-40c0-9a55-559d1fb93479" providerId="ADAL" clId="{0C1A84F5-2537-466B-8E68-1F1A096CA698}" dt="2025-04-21T02:28:00.078" v="25" actId="20577"/>
      <pc:docMkLst>
        <pc:docMk/>
      </pc:docMkLst>
      <pc:sldChg chg="addSp modSp mod">
        <pc:chgData name="Emily Lima" userId="ac7abdc1-8920-40c0-9a55-559d1fb93479" providerId="ADAL" clId="{0C1A84F5-2537-466B-8E68-1F1A096CA698}" dt="2025-04-21T02:28:00.078" v="25" actId="20577"/>
        <pc:sldMkLst>
          <pc:docMk/>
          <pc:sldMk cId="3824417999" sldId="258"/>
        </pc:sldMkLst>
        <pc:spChg chg="mod">
          <ac:chgData name="Emily Lima" userId="ac7abdc1-8920-40c0-9a55-559d1fb93479" providerId="ADAL" clId="{0C1A84F5-2537-466B-8E68-1F1A096CA698}" dt="2025-04-21T02:28:00.078" v="25" actId="20577"/>
          <ac:spMkLst>
            <pc:docMk/>
            <pc:sldMk cId="3824417999" sldId="258"/>
            <ac:spMk id="21" creationId="{DB25F323-4A63-9A9E-DD59-F06ADB88732B}"/>
          </ac:spMkLst>
        </pc:spChg>
        <pc:spChg chg="mod">
          <ac:chgData name="Emily Lima" userId="ac7abdc1-8920-40c0-9a55-559d1fb93479" providerId="ADAL" clId="{0C1A84F5-2537-466B-8E68-1F1A096CA698}" dt="2025-04-21T02:18:04.272" v="18" actId="313"/>
          <ac:spMkLst>
            <pc:docMk/>
            <pc:sldMk cId="3824417999" sldId="258"/>
            <ac:spMk id="47" creationId="{076AFF60-2374-7001-CC28-CEC685057F3E}"/>
          </ac:spMkLst>
        </pc:spChg>
        <pc:spChg chg="mod">
          <ac:chgData name="Emily Lima" userId="ac7abdc1-8920-40c0-9a55-559d1fb93479" providerId="ADAL" clId="{0C1A84F5-2537-466B-8E68-1F1A096CA698}" dt="2025-04-21T02:17:54.151" v="17" actId="14100"/>
          <ac:spMkLst>
            <pc:docMk/>
            <pc:sldMk cId="3824417999" sldId="258"/>
            <ac:spMk id="48" creationId="{E63C1259-CCDE-B9B3-DDC0-2841B30EE3C1}"/>
          </ac:spMkLst>
        </pc:spChg>
        <pc:picChg chg="add mod modCrop">
          <ac:chgData name="Emily Lima" userId="ac7abdc1-8920-40c0-9a55-559d1fb93479" providerId="ADAL" clId="{0C1A84F5-2537-466B-8E68-1F1A096CA698}" dt="2025-04-21T02:17:49.811" v="16" actId="14100"/>
          <ac:picMkLst>
            <pc:docMk/>
            <pc:sldMk cId="3824417999" sldId="258"/>
            <ac:picMk id="39" creationId="{4670F190-490D-3990-C0C0-46289BACC895}"/>
          </ac:picMkLst>
        </pc:picChg>
      </pc:sldChg>
    </pc:docChg>
  </pc:docChgLst>
  <pc:docChgLst>
    <pc:chgData name="Ana Rolfe" userId="S::ar1598@usnh.edu::b7f48b21-cd12-4f33-b010-df96d610910c" providerId="AD" clId="Web-{0B928E3F-1140-3C19-3ADF-1121E60FBD61}"/>
    <pc:docChg chg="modSld">
      <pc:chgData name="Ana Rolfe" userId="S::ar1598@usnh.edu::b7f48b21-cd12-4f33-b010-df96d610910c" providerId="AD" clId="Web-{0B928E3F-1140-3C19-3ADF-1121E60FBD61}" dt="2025-04-15T23:09:09.468" v="286" actId="20577"/>
      <pc:docMkLst>
        <pc:docMk/>
      </pc:docMkLst>
      <pc:sldChg chg="addSp delSp modSp">
        <pc:chgData name="Ana Rolfe" userId="S::ar1598@usnh.edu::b7f48b21-cd12-4f33-b010-df96d610910c" providerId="AD" clId="Web-{0B928E3F-1140-3C19-3ADF-1121E60FBD61}" dt="2025-04-15T23:09:09.468" v="286" actId="20577"/>
        <pc:sldMkLst>
          <pc:docMk/>
          <pc:sldMk cId="3824417999" sldId="258"/>
        </pc:sldMkLst>
        <pc:spChg chg="mod">
          <ac:chgData name="Ana Rolfe" userId="S::ar1598@usnh.edu::b7f48b21-cd12-4f33-b010-df96d610910c" providerId="AD" clId="Web-{0B928E3F-1140-3C19-3ADF-1121E60FBD61}" dt="2025-04-15T23:05:58.508" v="139" actId="20577"/>
          <ac:spMkLst>
            <pc:docMk/>
            <pc:sldMk cId="3824417999" sldId="258"/>
            <ac:spMk id="12" creationId="{9477335E-E33F-C068-14B5-45A7F2D70DB2}"/>
          </ac:spMkLst>
        </pc:spChg>
        <pc:spChg chg="add mod">
          <ac:chgData name="Ana Rolfe" userId="S::ar1598@usnh.edu::b7f48b21-cd12-4f33-b010-df96d610910c" providerId="AD" clId="Web-{0B928E3F-1140-3C19-3ADF-1121E60FBD61}" dt="2025-04-15T22:54:24.794" v="34" actId="1076"/>
          <ac:spMkLst>
            <pc:docMk/>
            <pc:sldMk cId="3824417999" sldId="258"/>
            <ac:spMk id="21" creationId="{DB25F323-4A63-9A9E-DD59-F06ADB88732B}"/>
          </ac:spMkLst>
        </pc:spChg>
        <pc:spChg chg="add mod">
          <ac:chgData name="Ana Rolfe" userId="S::ar1598@usnh.edu::b7f48b21-cd12-4f33-b010-df96d610910c" providerId="AD" clId="Web-{0B928E3F-1140-3C19-3ADF-1121E60FBD61}" dt="2025-04-15T22:58:41.007" v="49" actId="14100"/>
          <ac:spMkLst>
            <pc:docMk/>
            <pc:sldMk cId="3824417999" sldId="258"/>
            <ac:spMk id="25" creationId="{375FCF69-81FD-D369-65AC-BF3A5DBC6BD1}"/>
          </ac:spMkLst>
        </pc:spChg>
        <pc:spChg chg="add mod">
          <ac:chgData name="Ana Rolfe" userId="S::ar1598@usnh.edu::b7f48b21-cd12-4f33-b010-df96d610910c" providerId="AD" clId="Web-{0B928E3F-1140-3C19-3ADF-1121E60FBD61}" dt="2025-04-15T23:01:33.326" v="71" actId="1076"/>
          <ac:spMkLst>
            <pc:docMk/>
            <pc:sldMk cId="3824417999" sldId="258"/>
            <ac:spMk id="29" creationId="{5F8FAC21-46C7-501D-6395-6C1CEE40B20D}"/>
          </ac:spMkLst>
        </pc:spChg>
        <pc:spChg chg="add mod">
          <ac:chgData name="Ana Rolfe" userId="S::ar1598@usnh.edu::b7f48b21-cd12-4f33-b010-df96d610910c" providerId="AD" clId="Web-{0B928E3F-1140-3C19-3ADF-1121E60FBD61}" dt="2025-04-15T23:02:21.625" v="85" actId="1076"/>
          <ac:spMkLst>
            <pc:docMk/>
            <pc:sldMk cId="3824417999" sldId="258"/>
            <ac:spMk id="30" creationId="{5EAEF94D-3BD5-FCA8-F425-E288BA194794}"/>
          </ac:spMkLst>
        </pc:spChg>
        <pc:spChg chg="add mod">
          <ac:chgData name="Ana Rolfe" userId="S::ar1598@usnh.edu::b7f48b21-cd12-4f33-b010-df96d610910c" providerId="AD" clId="Web-{0B928E3F-1140-3C19-3ADF-1121E60FBD61}" dt="2025-04-15T23:04:46.614" v="118" actId="1076"/>
          <ac:spMkLst>
            <pc:docMk/>
            <pc:sldMk cId="3824417999" sldId="258"/>
            <ac:spMk id="35" creationId="{877A0A93-28CE-D816-DF1C-03CC6608ADA9}"/>
          </ac:spMkLst>
        </pc:spChg>
        <pc:spChg chg="add mod">
          <ac:chgData name="Ana Rolfe" userId="S::ar1598@usnh.edu::b7f48b21-cd12-4f33-b010-df96d610910c" providerId="AD" clId="Web-{0B928E3F-1140-3C19-3ADF-1121E60FBD61}" dt="2025-04-15T23:09:09.468" v="286" actId="20577"/>
          <ac:spMkLst>
            <pc:docMk/>
            <pc:sldMk cId="3824417999" sldId="258"/>
            <ac:spMk id="38" creationId="{5E17F4A1-D817-C62E-54B9-9933D4A05291}"/>
          </ac:spMkLst>
        </pc:spChg>
        <pc:spChg chg="mod">
          <ac:chgData name="Ana Rolfe" userId="S::ar1598@usnh.edu::b7f48b21-cd12-4f33-b010-df96d610910c" providerId="AD" clId="Web-{0B928E3F-1140-3C19-3ADF-1121E60FBD61}" dt="2025-04-15T22:59:20.524" v="53" actId="1076"/>
          <ac:spMkLst>
            <pc:docMk/>
            <pc:sldMk cId="3824417999" sldId="258"/>
            <ac:spMk id="197" creationId="{5474AD11-7FE8-6823-14AF-AD67B41A4C53}"/>
          </ac:spMkLst>
        </pc:spChg>
        <pc:spChg chg="mod topLvl">
          <ac:chgData name="Ana Rolfe" userId="S::ar1598@usnh.edu::b7f48b21-cd12-4f33-b010-df96d610910c" providerId="AD" clId="Web-{0B928E3F-1140-3C19-3ADF-1121E60FBD61}" dt="2025-04-15T23:00:44.137" v="58" actId="1076"/>
          <ac:spMkLst>
            <pc:docMk/>
            <pc:sldMk cId="3824417999" sldId="258"/>
            <ac:spMk id="210" creationId="{9D9908F8-A1A6-6072-91DB-BF8CD030AC6A}"/>
          </ac:spMkLst>
        </pc:spChg>
        <pc:picChg chg="add mod">
          <ac:chgData name="Ana Rolfe" userId="S::ar1598@usnh.edu::b7f48b21-cd12-4f33-b010-df96d610910c" providerId="AD" clId="Web-{0B928E3F-1140-3C19-3ADF-1121E60FBD61}" dt="2025-04-15T22:52:38.462" v="5" actId="1076"/>
          <ac:picMkLst>
            <pc:docMk/>
            <pc:sldMk cId="3824417999" sldId="258"/>
            <ac:picMk id="3" creationId="{7F19F667-5357-0FC3-1037-D3C1D541F78C}"/>
          </ac:picMkLst>
        </pc:picChg>
        <pc:picChg chg="add mod">
          <ac:chgData name="Ana Rolfe" userId="S::ar1598@usnh.edu::b7f48b21-cd12-4f33-b010-df96d610910c" providerId="AD" clId="Web-{0B928E3F-1140-3C19-3ADF-1121E60FBD61}" dt="2025-04-15T22:54:29.373" v="35" actId="1076"/>
          <ac:picMkLst>
            <pc:docMk/>
            <pc:sldMk cId="3824417999" sldId="258"/>
            <ac:picMk id="19" creationId="{5CF07FEC-D5E4-3A75-DF95-A3A21D6CFCFF}"/>
          </ac:picMkLst>
        </pc:picChg>
        <pc:picChg chg="add mod">
          <ac:chgData name="Ana Rolfe" userId="S::ar1598@usnh.edu::b7f48b21-cd12-4f33-b010-df96d610910c" providerId="AD" clId="Web-{0B928E3F-1140-3C19-3ADF-1121E60FBD61}" dt="2025-04-15T22:59:15.883" v="52" actId="1076"/>
          <ac:picMkLst>
            <pc:docMk/>
            <pc:sldMk cId="3824417999" sldId="258"/>
            <ac:picMk id="23" creationId="{5257C730-227C-F193-BB48-798F50B8555C}"/>
          </ac:picMkLst>
        </pc:picChg>
        <pc:picChg chg="add mod">
          <ac:chgData name="Ana Rolfe" userId="S::ar1598@usnh.edu::b7f48b21-cd12-4f33-b010-df96d610910c" providerId="AD" clId="Web-{0B928E3F-1140-3C19-3ADF-1121E60FBD61}" dt="2025-04-15T22:59:11.305" v="51" actId="1076"/>
          <ac:picMkLst>
            <pc:docMk/>
            <pc:sldMk cId="3824417999" sldId="258"/>
            <ac:picMk id="24" creationId="{47B9A2C8-F050-D4AB-017B-99DBEDFEC6A6}"/>
          </ac:picMkLst>
        </pc:picChg>
        <pc:picChg chg="add mod">
          <ac:chgData name="Ana Rolfe" userId="S::ar1598@usnh.edu::b7f48b21-cd12-4f33-b010-df96d610910c" providerId="AD" clId="Web-{0B928E3F-1140-3C19-3ADF-1121E60FBD61}" dt="2025-04-15T23:00:50.356" v="60" actId="1076"/>
          <ac:picMkLst>
            <pc:docMk/>
            <pc:sldMk cId="3824417999" sldId="258"/>
            <ac:picMk id="26" creationId="{E72DDCD8-A7A4-731F-1ECD-CC1348DC41BB}"/>
          </ac:picMkLst>
        </pc:picChg>
        <pc:picChg chg="add mod">
          <ac:chgData name="Ana Rolfe" userId="S::ar1598@usnh.edu::b7f48b21-cd12-4f33-b010-df96d610910c" providerId="AD" clId="Web-{0B928E3F-1140-3C19-3ADF-1121E60FBD61}" dt="2025-04-15T23:04:50.880" v="119" actId="1076"/>
          <ac:picMkLst>
            <pc:docMk/>
            <pc:sldMk cId="3824417999" sldId="258"/>
            <ac:picMk id="33" creationId="{5C0F91AD-F650-0F29-B187-82117C392964}"/>
          </ac:picMkLst>
        </pc:picChg>
      </pc:sldChg>
    </pc:docChg>
  </pc:docChgLst>
  <pc:docChgLst>
    <pc:chgData name="Ana Rolfe" userId="S::ar1598@usnh.edu::b7f48b21-cd12-4f33-b010-df96d610910c" providerId="AD" clId="Web-{68237E43-90B4-6568-347A-3470E9AFAD68}"/>
    <pc:docChg chg="modSld">
      <pc:chgData name="Ana Rolfe" userId="S::ar1598@usnh.edu::b7f48b21-cd12-4f33-b010-df96d610910c" providerId="AD" clId="Web-{68237E43-90B4-6568-347A-3470E9AFAD68}" dt="2025-04-20T20:16:06.113" v="463" actId="1076"/>
      <pc:docMkLst>
        <pc:docMk/>
      </pc:docMkLst>
      <pc:sldChg chg="addSp delSp modSp">
        <pc:chgData name="Ana Rolfe" userId="S::ar1598@usnh.edu::b7f48b21-cd12-4f33-b010-df96d610910c" providerId="AD" clId="Web-{68237E43-90B4-6568-347A-3470E9AFAD68}" dt="2025-04-20T20:16:06.113" v="463" actId="1076"/>
        <pc:sldMkLst>
          <pc:docMk/>
          <pc:sldMk cId="3824417999" sldId="258"/>
        </pc:sldMkLst>
        <pc:spChg chg="mod">
          <ac:chgData name="Ana Rolfe" userId="S::ar1598@usnh.edu::b7f48b21-cd12-4f33-b010-df96d610910c" providerId="AD" clId="Web-{68237E43-90B4-6568-347A-3470E9AFAD68}" dt="2025-04-20T20:02:48.151" v="322" actId="1076"/>
          <ac:spMkLst>
            <pc:docMk/>
            <pc:sldMk cId="3824417999" sldId="258"/>
            <ac:spMk id="4" creationId="{49A69D1D-2717-9602-F142-1D432BA2B698}"/>
          </ac:spMkLst>
        </pc:spChg>
        <pc:spChg chg="mod">
          <ac:chgData name="Ana Rolfe" userId="S::ar1598@usnh.edu::b7f48b21-cd12-4f33-b010-df96d610910c" providerId="AD" clId="Web-{68237E43-90B4-6568-347A-3470E9AFAD68}" dt="2025-04-20T20:10:19.508" v="409" actId="14100"/>
          <ac:spMkLst>
            <pc:docMk/>
            <pc:sldMk cId="3824417999" sldId="258"/>
            <ac:spMk id="5" creationId="{A5B16509-7DF0-6B9C-9EA3-5DED50B46DF2}"/>
          </ac:spMkLst>
        </pc:spChg>
        <pc:spChg chg="mod">
          <ac:chgData name="Ana Rolfe" userId="S::ar1598@usnh.edu::b7f48b21-cd12-4f33-b010-df96d610910c" providerId="AD" clId="Web-{68237E43-90B4-6568-347A-3470E9AFAD68}" dt="2025-04-20T19:37:30.775" v="84" actId="14100"/>
          <ac:spMkLst>
            <pc:docMk/>
            <pc:sldMk cId="3824417999" sldId="258"/>
            <ac:spMk id="6" creationId="{C5B96142-B109-F4A2-8BF5-23172195988E}"/>
          </ac:spMkLst>
        </pc:spChg>
        <pc:spChg chg="mod">
          <ac:chgData name="Ana Rolfe" userId="S::ar1598@usnh.edu::b7f48b21-cd12-4f33-b010-df96d610910c" providerId="AD" clId="Web-{68237E43-90B4-6568-347A-3470E9AFAD68}" dt="2025-04-20T20:10:11.899" v="407" actId="14100"/>
          <ac:spMkLst>
            <pc:docMk/>
            <pc:sldMk cId="3824417999" sldId="258"/>
            <ac:spMk id="7" creationId="{D5D1D986-823D-14E4-C6B4-35650E121417}"/>
          </ac:spMkLst>
        </pc:spChg>
        <pc:spChg chg="mod">
          <ac:chgData name="Ana Rolfe" userId="S::ar1598@usnh.edu::b7f48b21-cd12-4f33-b010-df96d610910c" providerId="AD" clId="Web-{68237E43-90B4-6568-347A-3470E9AFAD68}" dt="2025-04-20T19:50:58.972" v="225" actId="1076"/>
          <ac:spMkLst>
            <pc:docMk/>
            <pc:sldMk cId="3824417999" sldId="258"/>
            <ac:spMk id="8" creationId="{C22D14D6-DF39-3BF9-C560-44B6FBF622B6}"/>
          </ac:spMkLst>
        </pc:spChg>
        <pc:spChg chg="mod">
          <ac:chgData name="Ana Rolfe" userId="S::ar1598@usnh.edu::b7f48b21-cd12-4f33-b010-df96d610910c" providerId="AD" clId="Web-{68237E43-90B4-6568-347A-3470E9AFAD68}" dt="2025-04-20T20:04:06.091" v="341" actId="14100"/>
          <ac:spMkLst>
            <pc:docMk/>
            <pc:sldMk cId="3824417999" sldId="258"/>
            <ac:spMk id="9" creationId="{CFA98F46-75E8-DF7C-2F01-6E5B34C2C163}"/>
          </ac:spMkLst>
        </pc:spChg>
        <pc:spChg chg="mod">
          <ac:chgData name="Ana Rolfe" userId="S::ar1598@usnh.edu::b7f48b21-cd12-4f33-b010-df96d610910c" providerId="AD" clId="Web-{68237E43-90B4-6568-347A-3470E9AFAD68}" dt="2025-04-20T20:08:50.209" v="394" actId="1076"/>
          <ac:spMkLst>
            <pc:docMk/>
            <pc:sldMk cId="3824417999" sldId="258"/>
            <ac:spMk id="11" creationId="{40CA8EAE-3CDC-40EA-59CD-FD6C75EF8AC0}"/>
          </ac:spMkLst>
        </pc:spChg>
        <pc:spChg chg="mod">
          <ac:chgData name="Ana Rolfe" userId="S::ar1598@usnh.edu::b7f48b21-cd12-4f33-b010-df96d610910c" providerId="AD" clId="Web-{68237E43-90B4-6568-347A-3470E9AFAD68}" dt="2025-04-20T20:11:17.932" v="419" actId="14100"/>
          <ac:spMkLst>
            <pc:docMk/>
            <pc:sldMk cId="3824417999" sldId="258"/>
            <ac:spMk id="12" creationId="{9477335E-E33F-C068-14B5-45A7F2D70DB2}"/>
          </ac:spMkLst>
        </pc:spChg>
        <pc:spChg chg="mod">
          <ac:chgData name="Ana Rolfe" userId="S::ar1598@usnh.edu::b7f48b21-cd12-4f33-b010-df96d610910c" providerId="AD" clId="Web-{68237E43-90B4-6568-347A-3470E9AFAD68}" dt="2025-04-20T19:51:09.769" v="228" actId="14100"/>
          <ac:spMkLst>
            <pc:docMk/>
            <pc:sldMk cId="3824417999" sldId="258"/>
            <ac:spMk id="14" creationId="{A020F7C0-278A-2740-9B22-5DB06FD764CE}"/>
          </ac:spMkLst>
        </pc:spChg>
        <pc:spChg chg="mod">
          <ac:chgData name="Ana Rolfe" userId="S::ar1598@usnh.edu::b7f48b21-cd12-4f33-b010-df96d610910c" providerId="AD" clId="Web-{68237E43-90B4-6568-347A-3470E9AFAD68}" dt="2025-04-20T19:51:06.316" v="227" actId="1076"/>
          <ac:spMkLst>
            <pc:docMk/>
            <pc:sldMk cId="3824417999" sldId="258"/>
            <ac:spMk id="15" creationId="{F7E23236-842C-E779-44F4-EC6F4008A686}"/>
          </ac:spMkLst>
        </pc:spChg>
        <pc:spChg chg="add del mod">
          <ac:chgData name="Ana Rolfe" userId="S::ar1598@usnh.edu::b7f48b21-cd12-4f33-b010-df96d610910c" providerId="AD" clId="Web-{68237E43-90B4-6568-347A-3470E9AFAD68}" dt="2025-04-20T20:03:24.871" v="330"/>
          <ac:spMkLst>
            <pc:docMk/>
            <pc:sldMk cId="3824417999" sldId="258"/>
            <ac:spMk id="16" creationId="{F2A8DD94-2DC8-34EA-EFC9-3B5EAE329E57}"/>
          </ac:spMkLst>
        </pc:spChg>
        <pc:spChg chg="mod">
          <ac:chgData name="Ana Rolfe" userId="S::ar1598@usnh.edu::b7f48b21-cd12-4f33-b010-df96d610910c" providerId="AD" clId="Web-{68237E43-90B4-6568-347A-3470E9AFAD68}" dt="2025-04-20T19:41:10.548" v="153" actId="14100"/>
          <ac:spMkLst>
            <pc:docMk/>
            <pc:sldMk cId="3824417999" sldId="258"/>
            <ac:spMk id="17" creationId="{8CA4A7BB-8CCD-7DEA-C81A-EC5FDB6E5978}"/>
          </ac:spMkLst>
        </pc:spChg>
        <pc:spChg chg="mod">
          <ac:chgData name="Ana Rolfe" userId="S::ar1598@usnh.edu::b7f48b21-cd12-4f33-b010-df96d610910c" providerId="AD" clId="Web-{68237E43-90B4-6568-347A-3470E9AFAD68}" dt="2025-04-20T20:02:40.432" v="320" actId="1076"/>
          <ac:spMkLst>
            <pc:docMk/>
            <pc:sldMk cId="3824417999" sldId="258"/>
            <ac:spMk id="18" creationId="{1E16C8C9-18C1-A8E0-E454-61DACA7647B0}"/>
          </ac:spMkLst>
        </pc:spChg>
        <pc:spChg chg="mod">
          <ac:chgData name="Ana Rolfe" userId="S::ar1598@usnh.edu::b7f48b21-cd12-4f33-b010-df96d610910c" providerId="AD" clId="Web-{68237E43-90B4-6568-347A-3470E9AFAD68}" dt="2025-04-20T20:14:16.359" v="458" actId="1076"/>
          <ac:spMkLst>
            <pc:docMk/>
            <pc:sldMk cId="3824417999" sldId="258"/>
            <ac:spMk id="21" creationId="{DB25F323-4A63-9A9E-DD59-F06ADB88732B}"/>
          </ac:spMkLst>
        </pc:spChg>
        <pc:spChg chg="mod">
          <ac:chgData name="Ana Rolfe" userId="S::ar1598@usnh.edu::b7f48b21-cd12-4f33-b010-df96d610910c" providerId="AD" clId="Web-{68237E43-90B4-6568-347A-3470E9AFAD68}" dt="2025-04-20T20:13:18.248" v="445" actId="1076"/>
          <ac:spMkLst>
            <pc:docMk/>
            <pc:sldMk cId="3824417999" sldId="258"/>
            <ac:spMk id="22" creationId="{5E5AF19D-27E0-4FDF-9342-4804FF52DA80}"/>
          </ac:spMkLst>
        </pc:spChg>
        <pc:spChg chg="mod">
          <ac:chgData name="Ana Rolfe" userId="S::ar1598@usnh.edu::b7f48b21-cd12-4f33-b010-df96d610910c" providerId="AD" clId="Web-{68237E43-90B4-6568-347A-3470E9AFAD68}" dt="2025-04-20T20:07:27.019" v="377" actId="1076"/>
          <ac:spMkLst>
            <pc:docMk/>
            <pc:sldMk cId="3824417999" sldId="258"/>
            <ac:spMk id="25" creationId="{375FCF69-81FD-D369-65AC-BF3A5DBC6BD1}"/>
          </ac:spMkLst>
        </pc:spChg>
        <pc:spChg chg="mod">
          <ac:chgData name="Ana Rolfe" userId="S::ar1598@usnh.edu::b7f48b21-cd12-4f33-b010-df96d610910c" providerId="AD" clId="Web-{68237E43-90B4-6568-347A-3470E9AFAD68}" dt="2025-04-20T20:08:27.224" v="390" actId="14100"/>
          <ac:spMkLst>
            <pc:docMk/>
            <pc:sldMk cId="3824417999" sldId="258"/>
            <ac:spMk id="27" creationId="{7A13315C-4C75-AA25-B30C-028216C6103D}"/>
          </ac:spMkLst>
        </pc:spChg>
        <pc:spChg chg="mod">
          <ac:chgData name="Ana Rolfe" userId="S::ar1598@usnh.edu::b7f48b21-cd12-4f33-b010-df96d610910c" providerId="AD" clId="Web-{68237E43-90B4-6568-347A-3470E9AFAD68}" dt="2025-04-20T20:08:12.520" v="387" actId="14100"/>
          <ac:spMkLst>
            <pc:docMk/>
            <pc:sldMk cId="3824417999" sldId="258"/>
            <ac:spMk id="29" creationId="{5F8FAC21-46C7-501D-6395-6C1CEE40B20D}"/>
          </ac:spMkLst>
        </pc:spChg>
        <pc:spChg chg="mod">
          <ac:chgData name="Ana Rolfe" userId="S::ar1598@usnh.edu::b7f48b21-cd12-4f33-b010-df96d610910c" providerId="AD" clId="Web-{68237E43-90B4-6568-347A-3470E9AFAD68}" dt="2025-04-20T20:13:11.326" v="444" actId="1076"/>
          <ac:spMkLst>
            <pc:docMk/>
            <pc:sldMk cId="3824417999" sldId="258"/>
            <ac:spMk id="30" creationId="{5EAEF94D-3BD5-FCA8-F425-E288BA194794}"/>
          </ac:spMkLst>
        </pc:spChg>
        <pc:spChg chg="add mod">
          <ac:chgData name="Ana Rolfe" userId="S::ar1598@usnh.edu::b7f48b21-cd12-4f33-b010-df96d610910c" providerId="AD" clId="Web-{68237E43-90B4-6568-347A-3470E9AFAD68}" dt="2025-04-20T20:11:10.213" v="418" actId="1076"/>
          <ac:spMkLst>
            <pc:docMk/>
            <pc:sldMk cId="3824417999" sldId="258"/>
            <ac:spMk id="31" creationId="{39A42B22-689A-653B-B586-EB9D244CB43F}"/>
          </ac:spMkLst>
        </pc:spChg>
        <pc:spChg chg="add del mod">
          <ac:chgData name="Ana Rolfe" userId="S::ar1598@usnh.edu::b7f48b21-cd12-4f33-b010-df96d610910c" providerId="AD" clId="Web-{68237E43-90B4-6568-347A-3470E9AFAD68}" dt="2025-04-20T19:52:02.490" v="233"/>
          <ac:spMkLst>
            <pc:docMk/>
            <pc:sldMk cId="3824417999" sldId="258"/>
            <ac:spMk id="32" creationId="{28BEF108-5CAC-19E6-76A6-E207ABC9C407}"/>
          </ac:spMkLst>
        </pc:spChg>
        <pc:spChg chg="add mod">
          <ac:chgData name="Ana Rolfe" userId="S::ar1598@usnh.edu::b7f48b21-cd12-4f33-b010-df96d610910c" providerId="AD" clId="Web-{68237E43-90B4-6568-347A-3470E9AFAD68}" dt="2025-04-20T20:16:06.113" v="463" actId="1076"/>
          <ac:spMkLst>
            <pc:docMk/>
            <pc:sldMk cId="3824417999" sldId="258"/>
            <ac:spMk id="34" creationId="{25B5E31F-2FC8-D274-9551-B23573243FAC}"/>
          </ac:spMkLst>
        </pc:spChg>
        <pc:spChg chg="mod">
          <ac:chgData name="Ana Rolfe" userId="S::ar1598@usnh.edu::b7f48b21-cd12-4f33-b010-df96d610910c" providerId="AD" clId="Web-{68237E43-90B4-6568-347A-3470E9AFAD68}" dt="2025-04-20T20:13:21.967" v="446" actId="1076"/>
          <ac:spMkLst>
            <pc:docMk/>
            <pc:sldMk cId="3824417999" sldId="258"/>
            <ac:spMk id="35" creationId="{877A0A93-28CE-D816-DF1C-03CC6608ADA9}"/>
          </ac:spMkLst>
        </pc:spChg>
        <pc:spChg chg="mod">
          <ac:chgData name="Ana Rolfe" userId="S::ar1598@usnh.edu::b7f48b21-cd12-4f33-b010-df96d610910c" providerId="AD" clId="Web-{68237E43-90B4-6568-347A-3470E9AFAD68}" dt="2025-04-20T20:14:12.281" v="457" actId="1076"/>
          <ac:spMkLst>
            <pc:docMk/>
            <pc:sldMk cId="3824417999" sldId="258"/>
            <ac:spMk id="36" creationId="{4D4E97B3-6998-60ED-7198-B0D1EBEB3AE1}"/>
          </ac:spMkLst>
        </pc:spChg>
        <pc:spChg chg="mod">
          <ac:chgData name="Ana Rolfe" userId="S::ar1598@usnh.edu::b7f48b21-cd12-4f33-b010-df96d610910c" providerId="AD" clId="Web-{68237E43-90B4-6568-347A-3470E9AFAD68}" dt="2025-04-20T20:12:55.513" v="438" actId="1076"/>
          <ac:spMkLst>
            <pc:docMk/>
            <pc:sldMk cId="3824417999" sldId="258"/>
            <ac:spMk id="37" creationId="{FE15208B-2DFB-4159-64D7-00B645407EA5}"/>
          </ac:spMkLst>
        </pc:spChg>
        <pc:spChg chg="mod">
          <ac:chgData name="Ana Rolfe" userId="S::ar1598@usnh.edu::b7f48b21-cd12-4f33-b010-df96d610910c" providerId="AD" clId="Web-{68237E43-90B4-6568-347A-3470E9AFAD68}" dt="2025-04-20T20:15:56.987" v="461" actId="1076"/>
          <ac:spMkLst>
            <pc:docMk/>
            <pc:sldMk cId="3824417999" sldId="258"/>
            <ac:spMk id="38" creationId="{5E17F4A1-D817-C62E-54B9-9933D4A05291}"/>
          </ac:spMkLst>
        </pc:spChg>
        <pc:spChg chg="add mod">
          <ac:chgData name="Ana Rolfe" userId="S::ar1598@usnh.edu::b7f48b21-cd12-4f33-b010-df96d610910c" providerId="AD" clId="Web-{68237E43-90B4-6568-347A-3470E9AFAD68}" dt="2025-04-20T20:11:07.494" v="417" actId="14100"/>
          <ac:spMkLst>
            <pc:docMk/>
            <pc:sldMk cId="3824417999" sldId="258"/>
            <ac:spMk id="40" creationId="{B1D773FF-1A2F-C078-9D23-EFF3B8B46603}"/>
          </ac:spMkLst>
        </pc:spChg>
        <pc:spChg chg="mod">
          <ac:chgData name="Ana Rolfe" userId="S::ar1598@usnh.edu::b7f48b21-cd12-4f33-b010-df96d610910c" providerId="AD" clId="Web-{68237E43-90B4-6568-347A-3470E9AFAD68}" dt="2025-04-20T20:01:38.992" v="306" actId="20577"/>
          <ac:spMkLst>
            <pc:docMk/>
            <pc:sldMk cId="3824417999" sldId="258"/>
            <ac:spMk id="52" creationId="{B33F03AF-817B-26F5-2E0E-902CC2290238}"/>
          </ac:spMkLst>
        </pc:spChg>
        <pc:spChg chg="mod">
          <ac:chgData name="Ana Rolfe" userId="S::ar1598@usnh.edu::b7f48b21-cd12-4f33-b010-df96d610910c" providerId="AD" clId="Web-{68237E43-90B4-6568-347A-3470E9AFAD68}" dt="2025-04-20T20:02:43.276" v="321" actId="1076"/>
          <ac:spMkLst>
            <pc:docMk/>
            <pc:sldMk cId="3824417999" sldId="258"/>
            <ac:spMk id="54" creationId="{CDC92861-3343-C40B-A519-34D0ABDE4493}"/>
          </ac:spMkLst>
        </pc:spChg>
        <pc:spChg chg="mod">
          <ac:chgData name="Ana Rolfe" userId="S::ar1598@usnh.edu::b7f48b21-cd12-4f33-b010-df96d610910c" providerId="AD" clId="Web-{68237E43-90B4-6568-347A-3470E9AFAD68}" dt="2025-04-20T20:13:32.561" v="451" actId="20577"/>
          <ac:spMkLst>
            <pc:docMk/>
            <pc:sldMk cId="3824417999" sldId="258"/>
            <ac:spMk id="55" creationId="{B0EDD23B-82C4-AB03-FCD5-E73AE5EE82C2}"/>
          </ac:spMkLst>
        </pc:spChg>
        <pc:spChg chg="mod">
          <ac:chgData name="Ana Rolfe" userId="S::ar1598@usnh.edu::b7f48b21-cd12-4f33-b010-df96d610910c" providerId="AD" clId="Web-{68237E43-90B4-6568-347A-3470E9AFAD68}" dt="2025-04-20T20:07:41.504" v="380" actId="1076"/>
          <ac:spMkLst>
            <pc:docMk/>
            <pc:sldMk cId="3824417999" sldId="258"/>
            <ac:spMk id="197" creationId="{5474AD11-7FE8-6823-14AF-AD67B41A4C53}"/>
          </ac:spMkLst>
        </pc:spChg>
        <pc:spChg chg="mod">
          <ac:chgData name="Ana Rolfe" userId="S::ar1598@usnh.edu::b7f48b21-cd12-4f33-b010-df96d610910c" providerId="AD" clId="Web-{68237E43-90B4-6568-347A-3470E9AFAD68}" dt="2025-04-20T20:08:34.161" v="391" actId="1076"/>
          <ac:spMkLst>
            <pc:docMk/>
            <pc:sldMk cId="3824417999" sldId="258"/>
            <ac:spMk id="198" creationId="{78FF45E8-7631-34DA-867A-7DF73959725C}"/>
          </ac:spMkLst>
        </pc:spChg>
        <pc:spChg chg="mod">
          <ac:chgData name="Ana Rolfe" userId="S::ar1598@usnh.edu::b7f48b21-cd12-4f33-b010-df96d610910c" providerId="AD" clId="Web-{68237E43-90B4-6568-347A-3470E9AFAD68}" dt="2025-04-20T20:08:22.536" v="389" actId="1076"/>
          <ac:spMkLst>
            <pc:docMk/>
            <pc:sldMk cId="3824417999" sldId="258"/>
            <ac:spMk id="210" creationId="{9D9908F8-A1A6-6072-91DB-BF8CD030AC6A}"/>
          </ac:spMkLst>
        </pc:spChg>
        <pc:grpChg chg="mod">
          <ac:chgData name="Ana Rolfe" userId="S::ar1598@usnh.edu::b7f48b21-cd12-4f33-b010-df96d610910c" providerId="AD" clId="Web-{68237E43-90B4-6568-347A-3470E9AFAD68}" dt="2025-04-20T20:07:49.426" v="381" actId="1076"/>
          <ac:grpSpMkLst>
            <pc:docMk/>
            <pc:sldMk cId="3824417999" sldId="258"/>
            <ac:grpSpMk id="219" creationId="{3D7F5F5B-04A1-CEDB-C44F-50D7978CAC91}"/>
          </ac:grpSpMkLst>
        </pc:grpChg>
        <pc:picChg chg="mod">
          <ac:chgData name="Ana Rolfe" userId="S::ar1598@usnh.edu::b7f48b21-cd12-4f33-b010-df96d610910c" providerId="AD" clId="Web-{68237E43-90B4-6568-347A-3470E9AFAD68}" dt="2025-04-20T20:09:45.960" v="402" actId="1076"/>
          <ac:picMkLst>
            <pc:docMk/>
            <pc:sldMk cId="3824417999" sldId="258"/>
            <ac:picMk id="3" creationId="{7F19F667-5357-0FC3-1037-D3C1D541F78C}"/>
          </ac:picMkLst>
        </pc:picChg>
        <pc:picChg chg="mod">
          <ac:chgData name="Ana Rolfe" userId="S::ar1598@usnh.edu::b7f48b21-cd12-4f33-b010-df96d610910c" providerId="AD" clId="Web-{68237E43-90B4-6568-347A-3470E9AFAD68}" dt="2025-04-20T20:09:41.601" v="401" actId="1076"/>
          <ac:picMkLst>
            <pc:docMk/>
            <pc:sldMk cId="3824417999" sldId="258"/>
            <ac:picMk id="19" creationId="{5CF07FEC-D5E4-3A75-DF95-A3A21D6CFCFF}"/>
          </ac:picMkLst>
        </pc:picChg>
        <pc:picChg chg="mod">
          <ac:chgData name="Ana Rolfe" userId="S::ar1598@usnh.edu::b7f48b21-cd12-4f33-b010-df96d610910c" providerId="AD" clId="Web-{68237E43-90B4-6568-347A-3470E9AFAD68}" dt="2025-04-20T20:11:20.870" v="420" actId="1076"/>
          <ac:picMkLst>
            <pc:docMk/>
            <pc:sldMk cId="3824417999" sldId="258"/>
            <ac:picMk id="20" creationId="{ED747FD1-F41D-1953-8E52-D5E2E63E6ED1}"/>
          </ac:picMkLst>
        </pc:picChg>
        <pc:picChg chg="mod">
          <ac:chgData name="Ana Rolfe" userId="S::ar1598@usnh.edu::b7f48b21-cd12-4f33-b010-df96d610910c" providerId="AD" clId="Web-{68237E43-90B4-6568-347A-3470E9AFAD68}" dt="2025-04-20T20:07:33.472" v="378" actId="1076"/>
          <ac:picMkLst>
            <pc:docMk/>
            <pc:sldMk cId="3824417999" sldId="258"/>
            <ac:picMk id="23" creationId="{5257C730-227C-F193-BB48-798F50B8555C}"/>
          </ac:picMkLst>
        </pc:picChg>
        <pc:picChg chg="mod">
          <ac:chgData name="Ana Rolfe" userId="S::ar1598@usnh.edu::b7f48b21-cd12-4f33-b010-df96d610910c" providerId="AD" clId="Web-{68237E43-90B4-6568-347A-3470E9AFAD68}" dt="2025-04-20T20:07:36.910" v="379" actId="1076"/>
          <ac:picMkLst>
            <pc:docMk/>
            <pc:sldMk cId="3824417999" sldId="258"/>
            <ac:picMk id="24" creationId="{47B9A2C8-F050-D4AB-017B-99DBEDFEC6A6}"/>
          </ac:picMkLst>
        </pc:picChg>
        <pc:picChg chg="mod">
          <ac:chgData name="Ana Rolfe" userId="S::ar1598@usnh.edu::b7f48b21-cd12-4f33-b010-df96d610910c" providerId="AD" clId="Web-{68237E43-90B4-6568-347A-3470E9AFAD68}" dt="2025-04-20T20:08:18.520" v="388" actId="1076"/>
          <ac:picMkLst>
            <pc:docMk/>
            <pc:sldMk cId="3824417999" sldId="258"/>
            <ac:picMk id="26" creationId="{E72DDCD8-A7A4-731F-1ECD-CC1348DC41BB}"/>
          </ac:picMkLst>
        </pc:picChg>
        <pc:picChg chg="add mod">
          <ac:chgData name="Ana Rolfe" userId="S::ar1598@usnh.edu::b7f48b21-cd12-4f33-b010-df96d610910c" providerId="AD" clId="Web-{68237E43-90B4-6568-347A-3470E9AFAD68}" dt="2025-04-20T20:15:35.877" v="459" actId="1076"/>
          <ac:picMkLst>
            <pc:docMk/>
            <pc:sldMk cId="3824417999" sldId="258"/>
            <ac:picMk id="28" creationId="{3FB8B434-7553-D5C6-C1AF-C941C497003E}"/>
          </ac:picMkLst>
        </pc:picChg>
        <pc:picChg chg="mod">
          <ac:chgData name="Ana Rolfe" userId="S::ar1598@usnh.edu::b7f48b21-cd12-4f33-b010-df96d610910c" providerId="AD" clId="Web-{68237E43-90B4-6568-347A-3470E9AFAD68}" dt="2025-04-20T20:12:46.153" v="435" actId="1076"/>
          <ac:picMkLst>
            <pc:docMk/>
            <pc:sldMk cId="3824417999" sldId="258"/>
            <ac:picMk id="33" creationId="{5C0F91AD-F650-0F29-B187-82117C392964}"/>
          </ac:picMkLst>
        </pc:picChg>
        <pc:picChg chg="add del mod">
          <ac:chgData name="Ana Rolfe" userId="S::ar1598@usnh.edu::b7f48b21-cd12-4f33-b010-df96d610910c" providerId="AD" clId="Web-{68237E43-90B4-6568-347A-3470E9AFAD68}" dt="2025-04-20T20:09:09.459" v="395"/>
          <ac:picMkLst>
            <pc:docMk/>
            <pc:sldMk cId="3824417999" sldId="258"/>
            <ac:picMk id="39" creationId="{34E05A99-CEFE-C840-070C-51F0B32946DF}"/>
          </ac:picMkLst>
        </pc:picChg>
        <pc:picChg chg="mod">
          <ac:chgData name="Ana Rolfe" userId="S::ar1598@usnh.edu::b7f48b21-cd12-4f33-b010-df96d610910c" providerId="AD" clId="Web-{68237E43-90B4-6568-347A-3470E9AFAD68}" dt="2025-04-20T20:10:05.430" v="406" actId="1076"/>
          <ac:picMkLst>
            <pc:docMk/>
            <pc:sldMk cId="3824417999" sldId="258"/>
            <ac:picMk id="41" creationId="{11A7A596-31C1-BDA4-E992-6E29FB7C085D}"/>
          </ac:picMkLst>
        </pc:picChg>
      </pc:sldChg>
    </pc:docChg>
  </pc:docChgLst>
  <pc:docChgLst>
    <pc:chgData name="Lily Roberts" userId="4e52d857-90a6-43d3-8c82-c44108edc2f5" providerId="ADAL" clId="{C1FA5BAF-DDA3-694D-B652-F4424ED97F75}"/>
    <pc:docChg chg="undo custSel modSld">
      <pc:chgData name="Lily Roberts" userId="4e52d857-90a6-43d3-8c82-c44108edc2f5" providerId="ADAL" clId="{C1FA5BAF-DDA3-694D-B652-F4424ED97F75}" dt="2025-04-21T00:01:30.180" v="2192" actId="1076"/>
      <pc:docMkLst>
        <pc:docMk/>
      </pc:docMkLst>
      <pc:sldChg chg="addSp delSp modSp mod">
        <pc:chgData name="Lily Roberts" userId="4e52d857-90a6-43d3-8c82-c44108edc2f5" providerId="ADAL" clId="{C1FA5BAF-DDA3-694D-B652-F4424ED97F75}" dt="2025-04-21T00:01:30.180" v="2192" actId="1076"/>
        <pc:sldMkLst>
          <pc:docMk/>
          <pc:sldMk cId="3824417999" sldId="258"/>
        </pc:sldMkLst>
        <pc:spChg chg="mod">
          <ac:chgData name="Lily Roberts" userId="4e52d857-90a6-43d3-8c82-c44108edc2f5" providerId="ADAL" clId="{C1FA5BAF-DDA3-694D-B652-F4424ED97F75}" dt="2025-04-21T00:00:07.934" v="2185" actId="1076"/>
          <ac:spMkLst>
            <pc:docMk/>
            <pc:sldMk cId="3824417999" sldId="258"/>
            <ac:spMk id="4" creationId="{49A69D1D-2717-9602-F142-1D432BA2B698}"/>
          </ac:spMkLst>
        </pc:spChg>
        <pc:spChg chg="mod">
          <ac:chgData name="Lily Roberts" userId="4e52d857-90a6-43d3-8c82-c44108edc2f5" providerId="ADAL" clId="{C1FA5BAF-DDA3-694D-B652-F4424ED97F75}" dt="2025-04-21T00:00:44.246" v="2191" actId="1076"/>
          <ac:spMkLst>
            <pc:docMk/>
            <pc:sldMk cId="3824417999" sldId="258"/>
            <ac:spMk id="14" creationId="{A020F7C0-278A-2740-9B22-5DB06FD764CE}"/>
          </ac:spMkLst>
        </pc:spChg>
        <pc:spChg chg="mod">
          <ac:chgData name="Lily Roberts" userId="4e52d857-90a6-43d3-8c82-c44108edc2f5" providerId="ADAL" clId="{C1FA5BAF-DDA3-694D-B652-F4424ED97F75}" dt="2025-04-21T00:01:30.180" v="2192" actId="1076"/>
          <ac:spMkLst>
            <pc:docMk/>
            <pc:sldMk cId="3824417999" sldId="258"/>
            <ac:spMk id="15" creationId="{F7E23236-842C-E779-44F4-EC6F4008A686}"/>
          </ac:spMkLst>
        </pc:spChg>
        <pc:spChg chg="mod">
          <ac:chgData name="Lily Roberts" userId="4e52d857-90a6-43d3-8c82-c44108edc2f5" providerId="ADAL" clId="{C1FA5BAF-DDA3-694D-B652-F4424ED97F75}" dt="2025-04-16T01:32:42.635" v="1452" actId="2710"/>
          <ac:spMkLst>
            <pc:docMk/>
            <pc:sldMk cId="3824417999" sldId="258"/>
            <ac:spMk id="17" creationId="{8CA4A7BB-8CCD-7DEA-C81A-EC5FDB6E5978}"/>
          </ac:spMkLst>
        </pc:spChg>
        <pc:spChg chg="mod">
          <ac:chgData name="Lily Roberts" userId="4e52d857-90a6-43d3-8c82-c44108edc2f5" providerId="ADAL" clId="{C1FA5BAF-DDA3-694D-B652-F4424ED97F75}" dt="2025-04-21T00:00:28.784" v="2188" actId="1076"/>
          <ac:spMkLst>
            <pc:docMk/>
            <pc:sldMk cId="3824417999" sldId="258"/>
            <ac:spMk id="18" creationId="{1E16C8C9-18C1-A8E0-E454-61DACA7647B0}"/>
          </ac:spMkLst>
        </pc:spChg>
        <pc:spChg chg="add mod">
          <ac:chgData name="Lily Roberts" userId="4e52d857-90a6-43d3-8c82-c44108edc2f5" providerId="ADAL" clId="{C1FA5BAF-DDA3-694D-B652-F4424ED97F75}" dt="2025-04-15T23:50:21.726" v="67" actId="14100"/>
          <ac:spMkLst>
            <pc:docMk/>
            <pc:sldMk cId="3824417999" sldId="258"/>
            <ac:spMk id="22" creationId="{5E5AF19D-27E0-4FDF-9342-4804FF52DA80}"/>
          </ac:spMkLst>
        </pc:spChg>
        <pc:spChg chg="mod">
          <ac:chgData name="Lily Roberts" userId="4e52d857-90a6-43d3-8c82-c44108edc2f5" providerId="ADAL" clId="{C1FA5BAF-DDA3-694D-B652-F4424ED97F75}" dt="2025-04-15T23:50:01.125" v="65" actId="14100"/>
          <ac:spMkLst>
            <pc:docMk/>
            <pc:sldMk cId="3824417999" sldId="258"/>
            <ac:spMk id="27" creationId="{7A13315C-4C75-AA25-B30C-028216C6103D}"/>
          </ac:spMkLst>
        </pc:spChg>
        <pc:spChg chg="mod">
          <ac:chgData name="Lily Roberts" userId="4e52d857-90a6-43d3-8c82-c44108edc2f5" providerId="ADAL" clId="{C1FA5BAF-DDA3-694D-B652-F4424ED97F75}" dt="2025-04-15T23:48:55.575" v="56" actId="1076"/>
          <ac:spMkLst>
            <pc:docMk/>
            <pc:sldMk cId="3824417999" sldId="258"/>
            <ac:spMk id="29" creationId="{5F8FAC21-46C7-501D-6395-6C1CEE40B20D}"/>
          </ac:spMkLst>
        </pc:spChg>
        <pc:spChg chg="add mod">
          <ac:chgData name="Lily Roberts" userId="4e52d857-90a6-43d3-8c82-c44108edc2f5" providerId="ADAL" clId="{C1FA5BAF-DDA3-694D-B652-F4424ED97F75}" dt="2025-04-15T23:45:26.714" v="39" actId="1076"/>
          <ac:spMkLst>
            <pc:docMk/>
            <pc:sldMk cId="3824417999" sldId="258"/>
            <ac:spMk id="37" creationId="{FE15208B-2DFB-4159-64D7-00B645407EA5}"/>
          </ac:spMkLst>
        </pc:spChg>
        <pc:spChg chg="add mod">
          <ac:chgData name="Lily Roberts" userId="4e52d857-90a6-43d3-8c82-c44108edc2f5" providerId="ADAL" clId="{C1FA5BAF-DDA3-694D-B652-F4424ED97F75}" dt="2025-04-20T22:57:13.594" v="1629" actId="20577"/>
          <ac:spMkLst>
            <pc:docMk/>
            <pc:sldMk cId="3824417999" sldId="258"/>
            <ac:spMk id="43" creationId="{78A959CC-5F36-6F45-AA3B-E6D28AAAF882}"/>
          </ac:spMkLst>
        </pc:spChg>
        <pc:spChg chg="add del mod">
          <ac:chgData name="Lily Roberts" userId="4e52d857-90a6-43d3-8c82-c44108edc2f5" providerId="ADAL" clId="{C1FA5BAF-DDA3-694D-B652-F4424ED97F75}" dt="2025-04-20T22:56:58.841" v="1607"/>
          <ac:spMkLst>
            <pc:docMk/>
            <pc:sldMk cId="3824417999" sldId="258"/>
            <ac:spMk id="44" creationId="{1DC03D1F-3912-8E58-6B5B-2FB634399933}"/>
          </ac:spMkLst>
        </pc:spChg>
        <pc:spChg chg="add mod">
          <ac:chgData name="Lily Roberts" userId="4e52d857-90a6-43d3-8c82-c44108edc2f5" providerId="ADAL" clId="{C1FA5BAF-DDA3-694D-B652-F4424ED97F75}" dt="2025-04-20T23:58:20.217" v="2172" actId="14100"/>
          <ac:spMkLst>
            <pc:docMk/>
            <pc:sldMk cId="3824417999" sldId="258"/>
            <ac:spMk id="47" creationId="{076AFF60-2374-7001-CC28-CEC685057F3E}"/>
          </ac:spMkLst>
        </pc:spChg>
        <pc:spChg chg="add mod">
          <ac:chgData name="Lily Roberts" userId="4e52d857-90a6-43d3-8c82-c44108edc2f5" providerId="ADAL" clId="{C1FA5BAF-DDA3-694D-B652-F4424ED97F75}" dt="2025-04-20T23:50:00.019" v="2169" actId="167"/>
          <ac:spMkLst>
            <pc:docMk/>
            <pc:sldMk cId="3824417999" sldId="258"/>
            <ac:spMk id="48" creationId="{E63C1259-CCDE-B9B3-DDC0-2841B30EE3C1}"/>
          </ac:spMkLst>
        </pc:spChg>
        <pc:spChg chg="mod">
          <ac:chgData name="Lily Roberts" userId="4e52d857-90a6-43d3-8c82-c44108edc2f5" providerId="ADAL" clId="{C1FA5BAF-DDA3-694D-B652-F4424ED97F75}" dt="2025-04-21T00:00:21.879" v="2187" actId="1076"/>
          <ac:spMkLst>
            <pc:docMk/>
            <pc:sldMk cId="3824417999" sldId="258"/>
            <ac:spMk id="52" creationId="{B33F03AF-817B-26F5-2E0E-902CC2290238}"/>
          </ac:spMkLst>
        </pc:spChg>
        <pc:spChg chg="mod">
          <ac:chgData name="Lily Roberts" userId="4e52d857-90a6-43d3-8c82-c44108edc2f5" providerId="ADAL" clId="{C1FA5BAF-DDA3-694D-B652-F4424ED97F75}" dt="2025-04-21T00:00:31.280" v="2189" actId="1076"/>
          <ac:spMkLst>
            <pc:docMk/>
            <pc:sldMk cId="3824417999" sldId="258"/>
            <ac:spMk id="54" creationId="{CDC92861-3343-C40B-A519-34D0ABDE4493}"/>
          </ac:spMkLst>
        </pc:spChg>
        <pc:spChg chg="mod">
          <ac:chgData name="Lily Roberts" userId="4e52d857-90a6-43d3-8c82-c44108edc2f5" providerId="ADAL" clId="{C1FA5BAF-DDA3-694D-B652-F4424ED97F75}" dt="2025-04-21T00:00:11.464" v="2186" actId="1076"/>
          <ac:spMkLst>
            <pc:docMk/>
            <pc:sldMk cId="3824417999" sldId="258"/>
            <ac:spMk id="55" creationId="{B0EDD23B-82C4-AB03-FCD5-E73AE5EE82C2}"/>
          </ac:spMkLst>
        </pc:spChg>
        <pc:spChg chg="mod">
          <ac:chgData name="Lily Roberts" userId="4e52d857-90a6-43d3-8c82-c44108edc2f5" providerId="ADAL" clId="{C1FA5BAF-DDA3-694D-B652-F4424ED97F75}" dt="2025-04-15T23:49:28.976" v="61" actId="113"/>
          <ac:spMkLst>
            <pc:docMk/>
            <pc:sldMk cId="3824417999" sldId="258"/>
            <ac:spMk id="197" creationId="{5474AD11-7FE8-6823-14AF-AD67B41A4C53}"/>
          </ac:spMkLst>
        </pc:spChg>
        <pc:spChg chg="mod">
          <ac:chgData name="Lily Roberts" userId="4e52d857-90a6-43d3-8c82-c44108edc2f5" providerId="ADAL" clId="{C1FA5BAF-DDA3-694D-B652-F4424ED97F75}" dt="2025-04-15T23:49:24.565" v="60" actId="113"/>
          <ac:spMkLst>
            <pc:docMk/>
            <pc:sldMk cId="3824417999" sldId="258"/>
            <ac:spMk id="198" creationId="{78FF45E8-7631-34DA-867A-7DF73959725C}"/>
          </ac:spMkLst>
        </pc:spChg>
        <pc:spChg chg="mod">
          <ac:chgData name="Lily Roberts" userId="4e52d857-90a6-43d3-8c82-c44108edc2f5" providerId="ADAL" clId="{C1FA5BAF-DDA3-694D-B652-F4424ED97F75}" dt="2025-04-15T23:48:09.259" v="52" actId="120"/>
          <ac:spMkLst>
            <pc:docMk/>
            <pc:sldMk cId="3824417999" sldId="258"/>
            <ac:spMk id="199" creationId="{5E127F10-E603-4792-F777-708E238A0AC9}"/>
          </ac:spMkLst>
        </pc:spChg>
        <pc:spChg chg="mod">
          <ac:chgData name="Lily Roberts" userId="4e52d857-90a6-43d3-8c82-c44108edc2f5" providerId="ADAL" clId="{C1FA5BAF-DDA3-694D-B652-F4424ED97F75}" dt="2025-04-15T23:49:42.450" v="62" actId="166"/>
          <ac:spMkLst>
            <pc:docMk/>
            <pc:sldMk cId="3824417999" sldId="258"/>
            <ac:spMk id="210" creationId="{9D9908F8-A1A6-6072-91DB-BF8CD030AC6A}"/>
          </ac:spMkLst>
        </pc:spChg>
        <pc:grpChg chg="mod">
          <ac:chgData name="Lily Roberts" userId="4e52d857-90a6-43d3-8c82-c44108edc2f5" providerId="ADAL" clId="{C1FA5BAF-DDA3-694D-B652-F4424ED97F75}" dt="2025-04-15T23:47:40.878" v="49" actId="1076"/>
          <ac:grpSpMkLst>
            <pc:docMk/>
            <pc:sldMk cId="3824417999" sldId="258"/>
            <ac:grpSpMk id="219" creationId="{3D7F5F5B-04A1-CEDB-C44F-50D7978CAC91}"/>
          </ac:grpSpMkLst>
        </pc:grpChg>
        <pc:picChg chg="add mod">
          <ac:chgData name="Lily Roberts" userId="4e52d857-90a6-43d3-8c82-c44108edc2f5" providerId="ADAL" clId="{C1FA5BAF-DDA3-694D-B652-F4424ED97F75}" dt="2025-04-15T23:41:06.887" v="6" actId="1076"/>
          <ac:picMkLst>
            <pc:docMk/>
            <pc:sldMk cId="3824417999" sldId="258"/>
            <ac:picMk id="20" creationId="{ED747FD1-F41D-1953-8E52-D5E2E63E6ED1}"/>
          </ac:picMkLst>
        </pc:picChg>
        <pc:picChg chg="mod">
          <ac:chgData name="Lily Roberts" userId="4e52d857-90a6-43d3-8c82-c44108edc2f5" providerId="ADAL" clId="{C1FA5BAF-DDA3-694D-B652-F4424ED97F75}" dt="2025-04-15T23:49:54.618" v="64" actId="167"/>
          <ac:picMkLst>
            <pc:docMk/>
            <pc:sldMk cId="3824417999" sldId="258"/>
            <ac:picMk id="26" creationId="{E72DDCD8-A7A4-731F-1ECD-CC1348DC41BB}"/>
          </ac:picMkLst>
        </pc:picChg>
        <pc:picChg chg="add mod modCrop">
          <ac:chgData name="Lily Roberts" userId="4e52d857-90a6-43d3-8c82-c44108edc2f5" providerId="ADAL" clId="{C1FA5BAF-DDA3-694D-B652-F4424ED97F75}" dt="2025-04-16T01:12:48.544" v="1189" actId="1076"/>
          <ac:picMkLst>
            <pc:docMk/>
            <pc:sldMk cId="3824417999" sldId="258"/>
            <ac:picMk id="41" creationId="{11A7A596-31C1-BDA4-E992-6E29FB7C085D}"/>
          </ac:picMkLst>
        </pc:picChg>
        <pc:picChg chg="add mod">
          <ac:chgData name="Lily Roberts" userId="4e52d857-90a6-43d3-8c82-c44108edc2f5" providerId="ADAL" clId="{C1FA5BAF-DDA3-694D-B652-F4424ED97F75}" dt="2025-04-20T22:58:15.493" v="1636" actId="1076"/>
          <ac:picMkLst>
            <pc:docMk/>
            <pc:sldMk cId="3824417999" sldId="258"/>
            <ac:picMk id="46" creationId="{9FC180A0-08A8-9658-4DAD-37F0141C4BFA}"/>
          </ac:picMkLst>
        </pc:picChg>
        <pc:picChg chg="mod">
          <ac:chgData name="Lily Roberts" userId="4e52d857-90a6-43d3-8c82-c44108edc2f5" providerId="ADAL" clId="{C1FA5BAF-DDA3-694D-B652-F4424ED97F75}" dt="2025-04-15T23:47:50.093" v="50" actId="14100"/>
          <ac:picMkLst>
            <pc:docMk/>
            <pc:sldMk cId="3824417999" sldId="258"/>
            <ac:picMk id="201" creationId="{A27C064B-D18D-3B41-16DA-974939C6E37C}"/>
          </ac:picMkLst>
        </pc:picChg>
      </pc:sldChg>
    </pc:docChg>
  </pc:docChgLst>
  <pc:docChgLst>
    <pc:chgData name="Ethan Gibson" userId="S::ejg1070@usnh.edu::cb5ffd4b-1ce4-43ca-b068-c0818ac682dd" providerId="AD" clId="Web-{3F70056F-3F90-4EB6-3F4A-3C194F40A18C}"/>
    <pc:docChg chg="modSld">
      <pc:chgData name="Ethan Gibson" userId="S::ejg1070@usnh.edu::cb5ffd4b-1ce4-43ca-b068-c0818ac682dd" providerId="AD" clId="Web-{3F70056F-3F90-4EB6-3F4A-3C194F40A18C}" dt="2025-04-20T23:57:45.083" v="229" actId="1076"/>
      <pc:docMkLst>
        <pc:docMk/>
      </pc:docMkLst>
      <pc:sldChg chg="modSp">
        <pc:chgData name="Ethan Gibson" userId="S::ejg1070@usnh.edu::cb5ffd4b-1ce4-43ca-b068-c0818ac682dd" providerId="AD" clId="Web-{3F70056F-3F90-4EB6-3F4A-3C194F40A18C}" dt="2025-04-20T23:57:45.083" v="229" actId="1076"/>
        <pc:sldMkLst>
          <pc:docMk/>
          <pc:sldMk cId="3824417999" sldId="258"/>
        </pc:sldMkLst>
        <pc:spChg chg="mod">
          <ac:chgData name="Ethan Gibson" userId="S::ejg1070@usnh.edu::cb5ffd4b-1ce4-43ca-b068-c0818ac682dd" providerId="AD" clId="Web-{3F70056F-3F90-4EB6-3F4A-3C194F40A18C}" dt="2025-04-20T23:57:45.083" v="229" actId="1076"/>
          <ac:spMkLst>
            <pc:docMk/>
            <pc:sldMk cId="3824417999" sldId="258"/>
            <ac:spMk id="21" creationId="{DB25F323-4A63-9A9E-DD59-F06ADB88732B}"/>
          </ac:spMkLst>
        </pc:spChg>
        <pc:spChg chg="mod">
          <ac:chgData name="Ethan Gibson" userId="S::ejg1070@usnh.edu::cb5ffd4b-1ce4-43ca-b068-c0818ac682dd" providerId="AD" clId="Web-{3F70056F-3F90-4EB6-3F4A-3C194F40A18C}" dt="2025-04-20T23:57:39.207" v="228" actId="1076"/>
          <ac:spMkLst>
            <pc:docMk/>
            <pc:sldMk cId="3824417999" sldId="258"/>
            <ac:spMk id="36" creationId="{4D4E97B3-6998-60ED-7198-B0D1EBEB3AE1}"/>
          </ac:spMkLst>
        </pc:spChg>
      </pc:sldChg>
    </pc:docChg>
  </pc:docChgLst>
  <pc:docChgLst>
    <pc:chgData name="Ana Rolfe" userId="S::ar1598@usnh.edu::b7f48b21-cd12-4f33-b010-df96d610910c" providerId="AD" clId="Web-{337B9F73-8A5A-D525-9C62-09A48BB27B3A}"/>
    <pc:docChg chg="modSld">
      <pc:chgData name="Ana Rolfe" userId="S::ar1598@usnh.edu::b7f48b21-cd12-4f33-b010-df96d610910c" providerId="AD" clId="Web-{337B9F73-8A5A-D525-9C62-09A48BB27B3A}" dt="2025-04-08T17:57:36.415" v="225" actId="14100"/>
      <pc:docMkLst>
        <pc:docMk/>
      </pc:docMkLst>
      <pc:sldChg chg="addSp delSp modSp">
        <pc:chgData name="Ana Rolfe" userId="S::ar1598@usnh.edu::b7f48b21-cd12-4f33-b010-df96d610910c" providerId="AD" clId="Web-{337B9F73-8A5A-D525-9C62-09A48BB27B3A}" dt="2025-04-08T17:57:36.415" v="225" actId="14100"/>
        <pc:sldMkLst>
          <pc:docMk/>
          <pc:sldMk cId="3824417999" sldId="258"/>
        </pc:sldMkLst>
        <pc:spChg chg="mod">
          <ac:chgData name="Ana Rolfe" userId="S::ar1598@usnh.edu::b7f48b21-cd12-4f33-b010-df96d610910c" providerId="AD" clId="Web-{337B9F73-8A5A-D525-9C62-09A48BB27B3A}" dt="2025-04-08T17:52:42.138" v="78" actId="20577"/>
          <ac:spMkLst>
            <pc:docMk/>
            <pc:sldMk cId="3824417999" sldId="258"/>
            <ac:spMk id="2" creationId="{9B8C7DCD-EBB1-7E62-2F22-7A933B77682B}"/>
          </ac:spMkLst>
        </pc:spChg>
        <pc:spChg chg="mod">
          <ac:chgData name="Ana Rolfe" userId="S::ar1598@usnh.edu::b7f48b21-cd12-4f33-b010-df96d610910c" providerId="AD" clId="Web-{337B9F73-8A5A-D525-9C62-09A48BB27B3A}" dt="2025-04-08T17:52:55.514" v="90" actId="20577"/>
          <ac:spMkLst>
            <pc:docMk/>
            <pc:sldMk cId="3824417999" sldId="258"/>
            <ac:spMk id="4" creationId="{49A69D1D-2717-9602-F142-1D432BA2B698}"/>
          </ac:spMkLst>
        </pc:spChg>
        <pc:spChg chg="mod">
          <ac:chgData name="Ana Rolfe" userId="S::ar1598@usnh.edu::b7f48b21-cd12-4f33-b010-df96d610910c" providerId="AD" clId="Web-{337B9F73-8A5A-D525-9C62-09A48BB27B3A}" dt="2025-04-08T17:56:57.742" v="223" actId="20577"/>
          <ac:spMkLst>
            <pc:docMk/>
            <pc:sldMk cId="3824417999" sldId="258"/>
            <ac:spMk id="17" creationId="{8CA4A7BB-8CCD-7DEA-C81A-EC5FDB6E5978}"/>
          </ac:spMkLst>
        </pc:spChg>
        <pc:spChg chg="add del mod">
          <ac:chgData name="Ana Rolfe" userId="S::ar1598@usnh.edu::b7f48b21-cd12-4f33-b010-df96d610910c" providerId="AD" clId="Web-{337B9F73-8A5A-D525-9C62-09A48BB27B3A}" dt="2025-04-08T17:52:51.186" v="86" actId="20577"/>
          <ac:spMkLst>
            <pc:docMk/>
            <pc:sldMk cId="3824417999" sldId="258"/>
            <ac:spMk id="18" creationId="{1E16C8C9-18C1-A8E0-E454-61DACA7647B0}"/>
          </ac:spMkLst>
        </pc:spChg>
        <pc:spChg chg="mod">
          <ac:chgData name="Ana Rolfe" userId="S::ar1598@usnh.edu::b7f48b21-cd12-4f33-b010-df96d610910c" providerId="AD" clId="Web-{337B9F73-8A5A-D525-9C62-09A48BB27B3A}" dt="2025-04-08T17:53:02.561" v="92" actId="20577"/>
          <ac:spMkLst>
            <pc:docMk/>
            <pc:sldMk cId="3824417999" sldId="258"/>
            <ac:spMk id="54" creationId="{CDC92861-3343-C40B-A519-34D0ABDE4493}"/>
          </ac:spMkLst>
        </pc:spChg>
        <pc:spChg chg="mod">
          <ac:chgData name="Ana Rolfe" userId="S::ar1598@usnh.edu::b7f48b21-cd12-4f33-b010-df96d610910c" providerId="AD" clId="Web-{337B9F73-8A5A-D525-9C62-09A48BB27B3A}" dt="2025-04-08T17:53:23.280" v="118" actId="20577"/>
          <ac:spMkLst>
            <pc:docMk/>
            <pc:sldMk cId="3824417999" sldId="258"/>
            <ac:spMk id="55" creationId="{B0EDD23B-82C4-AB03-FCD5-E73AE5EE82C2}"/>
          </ac:spMkLst>
        </pc:spChg>
      </pc:sldChg>
    </pc:docChg>
  </pc:docChgLst>
  <pc:docChgLst>
    <pc:chgData name="Ana Rolfe" userId="S::ar1598@usnh.edu::b7f48b21-cd12-4f33-b010-df96d610910c" providerId="AD" clId="Web-{CF6C9802-9319-4646-F9C3-54381660A2F0}"/>
    <pc:docChg chg="modSld">
      <pc:chgData name="Ana Rolfe" userId="S::ar1598@usnh.edu::b7f48b21-cd12-4f33-b010-df96d610910c" providerId="AD" clId="Web-{CF6C9802-9319-4646-F9C3-54381660A2F0}" dt="2025-04-11T01:36:41.931" v="78"/>
      <pc:docMkLst>
        <pc:docMk/>
      </pc:docMkLst>
      <pc:sldChg chg="addSp delSp modSp">
        <pc:chgData name="Ana Rolfe" userId="S::ar1598@usnh.edu::b7f48b21-cd12-4f33-b010-df96d610910c" providerId="AD" clId="Web-{CF6C9802-9319-4646-F9C3-54381660A2F0}" dt="2025-04-11T01:36:41.931" v="78"/>
        <pc:sldMkLst>
          <pc:docMk/>
          <pc:sldMk cId="3824417999" sldId="258"/>
        </pc:sldMkLst>
        <pc:spChg chg="mod">
          <ac:chgData name="Ana Rolfe" userId="S::ar1598@usnh.edu::b7f48b21-cd12-4f33-b010-df96d610910c" providerId="AD" clId="Web-{CF6C9802-9319-4646-F9C3-54381660A2F0}" dt="2025-04-11T01:10:24.073" v="13" actId="1076"/>
          <ac:spMkLst>
            <pc:docMk/>
            <pc:sldMk cId="3824417999" sldId="258"/>
            <ac:spMk id="4" creationId="{49A69D1D-2717-9602-F142-1D432BA2B698}"/>
          </ac:spMkLst>
        </pc:spChg>
        <pc:spChg chg="mod">
          <ac:chgData name="Ana Rolfe" userId="S::ar1598@usnh.edu::b7f48b21-cd12-4f33-b010-df96d610910c" providerId="AD" clId="Web-{CF6C9802-9319-4646-F9C3-54381660A2F0}" dt="2025-04-11T01:25:44.965" v="58" actId="1076"/>
          <ac:spMkLst>
            <pc:docMk/>
            <pc:sldMk cId="3824417999" sldId="258"/>
            <ac:spMk id="8" creationId="{C22D14D6-DF39-3BF9-C560-44B6FBF622B6}"/>
          </ac:spMkLst>
        </pc:spChg>
        <pc:spChg chg="mod">
          <ac:chgData name="Ana Rolfe" userId="S::ar1598@usnh.edu::b7f48b21-cd12-4f33-b010-df96d610910c" providerId="AD" clId="Web-{CF6C9802-9319-4646-F9C3-54381660A2F0}" dt="2025-04-11T01:24:32.433" v="45" actId="1076"/>
          <ac:spMkLst>
            <pc:docMk/>
            <pc:sldMk cId="3824417999" sldId="258"/>
            <ac:spMk id="11" creationId="{40CA8EAE-3CDC-40EA-59CD-FD6C75EF8AC0}"/>
          </ac:spMkLst>
        </pc:spChg>
        <pc:spChg chg="mod">
          <ac:chgData name="Ana Rolfe" userId="S::ar1598@usnh.edu::b7f48b21-cd12-4f33-b010-df96d610910c" providerId="AD" clId="Web-{CF6C9802-9319-4646-F9C3-54381660A2F0}" dt="2025-04-11T01:22:58.696" v="36" actId="14100"/>
          <ac:spMkLst>
            <pc:docMk/>
            <pc:sldMk cId="3824417999" sldId="258"/>
            <ac:spMk id="12" creationId="{9477335E-E33F-C068-14B5-45A7F2D70DB2}"/>
          </ac:spMkLst>
        </pc:spChg>
        <pc:spChg chg="mod">
          <ac:chgData name="Ana Rolfe" userId="S::ar1598@usnh.edu::b7f48b21-cd12-4f33-b010-df96d610910c" providerId="AD" clId="Web-{CF6C9802-9319-4646-F9C3-54381660A2F0}" dt="2025-04-11T01:25:34.059" v="56" actId="1076"/>
          <ac:spMkLst>
            <pc:docMk/>
            <pc:sldMk cId="3824417999" sldId="258"/>
            <ac:spMk id="14" creationId="{A020F7C0-278A-2740-9B22-5DB06FD764CE}"/>
          </ac:spMkLst>
        </pc:spChg>
        <pc:spChg chg="mod">
          <ac:chgData name="Ana Rolfe" userId="S::ar1598@usnh.edu::b7f48b21-cd12-4f33-b010-df96d610910c" providerId="AD" clId="Web-{CF6C9802-9319-4646-F9C3-54381660A2F0}" dt="2025-04-11T01:25:29.762" v="55" actId="1076"/>
          <ac:spMkLst>
            <pc:docMk/>
            <pc:sldMk cId="3824417999" sldId="258"/>
            <ac:spMk id="15" creationId="{F7E23236-842C-E779-44F4-EC6F4008A686}"/>
          </ac:spMkLst>
        </pc:spChg>
        <pc:spChg chg="mod">
          <ac:chgData name="Ana Rolfe" userId="S::ar1598@usnh.edu::b7f48b21-cd12-4f33-b010-df96d610910c" providerId="AD" clId="Web-{CF6C9802-9319-4646-F9C3-54381660A2F0}" dt="2025-04-11T01:25:39.403" v="57" actId="1076"/>
          <ac:spMkLst>
            <pc:docMk/>
            <pc:sldMk cId="3824417999" sldId="258"/>
            <ac:spMk id="17" creationId="{8CA4A7BB-8CCD-7DEA-C81A-EC5FDB6E5978}"/>
          </ac:spMkLst>
        </pc:spChg>
        <pc:spChg chg="mod">
          <ac:chgData name="Ana Rolfe" userId="S::ar1598@usnh.edu::b7f48b21-cd12-4f33-b010-df96d610910c" providerId="AD" clId="Web-{CF6C9802-9319-4646-F9C3-54381660A2F0}" dt="2025-04-11T01:32:54.505" v="73" actId="1076"/>
          <ac:spMkLst>
            <pc:docMk/>
            <pc:sldMk cId="3824417999" sldId="258"/>
            <ac:spMk id="18" creationId="{1E16C8C9-18C1-A8E0-E454-61DACA7647B0}"/>
          </ac:spMkLst>
        </pc:spChg>
        <pc:spChg chg="mod">
          <ac:chgData name="Ana Rolfe" userId="S::ar1598@usnh.edu::b7f48b21-cd12-4f33-b010-df96d610910c" providerId="AD" clId="Web-{CF6C9802-9319-4646-F9C3-54381660A2F0}" dt="2025-04-11T01:25:23.230" v="54" actId="14100"/>
          <ac:spMkLst>
            <pc:docMk/>
            <pc:sldMk cId="3824417999" sldId="258"/>
            <ac:spMk id="27" creationId="{7A13315C-4C75-AA25-B30C-028216C6103D}"/>
          </ac:spMkLst>
        </pc:spChg>
        <pc:spChg chg="mod">
          <ac:chgData name="Ana Rolfe" userId="S::ar1598@usnh.edu::b7f48b21-cd12-4f33-b010-df96d610910c" providerId="AD" clId="Web-{CF6C9802-9319-4646-F9C3-54381660A2F0}" dt="2025-04-11T01:14:38.359" v="18" actId="20577"/>
          <ac:spMkLst>
            <pc:docMk/>
            <pc:sldMk cId="3824417999" sldId="258"/>
            <ac:spMk id="54" creationId="{CDC92861-3343-C40B-A519-34D0ABDE4493}"/>
          </ac:spMkLst>
        </pc:spChg>
        <pc:spChg chg="mod">
          <ac:chgData name="Ana Rolfe" userId="S::ar1598@usnh.edu::b7f48b21-cd12-4f33-b010-df96d610910c" providerId="AD" clId="Web-{CF6C9802-9319-4646-F9C3-54381660A2F0}" dt="2025-04-11T01:10:20.479" v="12" actId="1076"/>
          <ac:spMkLst>
            <pc:docMk/>
            <pc:sldMk cId="3824417999" sldId="258"/>
            <ac:spMk id="55" creationId="{B0EDD23B-82C4-AB03-FCD5-E73AE5EE82C2}"/>
          </ac:spMkLst>
        </pc:spChg>
        <pc:spChg chg="mod topLvl">
          <ac:chgData name="Ana Rolfe" userId="S::ar1598@usnh.edu::b7f48b21-cd12-4f33-b010-df96d610910c" providerId="AD" clId="Web-{CF6C9802-9319-4646-F9C3-54381660A2F0}" dt="2025-04-11T01:33:18.083" v="74" actId="1076"/>
          <ac:spMkLst>
            <pc:docMk/>
            <pc:sldMk cId="3824417999" sldId="258"/>
            <ac:spMk id="197" creationId="{5474AD11-7FE8-6823-14AF-AD67B41A4C53}"/>
          </ac:spMkLst>
        </pc:spChg>
        <pc:spChg chg="mod">
          <ac:chgData name="Ana Rolfe" userId="S::ar1598@usnh.edu::b7f48b21-cd12-4f33-b010-df96d610910c" providerId="AD" clId="Web-{CF6C9802-9319-4646-F9C3-54381660A2F0}" dt="2025-04-11T01:30:41.236" v="71" actId="1076"/>
          <ac:spMkLst>
            <pc:docMk/>
            <pc:sldMk cId="3824417999" sldId="258"/>
            <ac:spMk id="210" creationId="{9D9908F8-A1A6-6072-91DB-BF8CD030AC6A}"/>
          </ac:spMkLst>
        </pc:spChg>
        <pc:grpChg chg="mod">
          <ac:chgData name="Ana Rolfe" userId="S::ar1598@usnh.edu::b7f48b21-cd12-4f33-b010-df96d610910c" providerId="AD" clId="Web-{CF6C9802-9319-4646-F9C3-54381660A2F0}" dt="2025-04-11T01:30:19.127" v="67" actId="1076"/>
          <ac:grpSpMkLst>
            <pc:docMk/>
            <pc:sldMk cId="3824417999" sldId="258"/>
            <ac:grpSpMk id="219" creationId="{3D7F5F5B-04A1-CEDB-C44F-50D7978CAC91}"/>
          </ac:grpSpMkLst>
        </pc:grpChg>
      </pc:sldChg>
    </pc:docChg>
  </pc:docChgLst>
  <pc:docChgLst>
    <pc:chgData name="Emily Lima" userId="S::el1191@usnh.edu::ac7abdc1-8920-40c0-9a55-559d1fb93479" providerId="AD" clId="Web-{835C1419-32A4-AEAC-09F1-ECD96637F349}"/>
    <pc:docChg chg="modSld">
      <pc:chgData name="Emily Lima" userId="S::el1191@usnh.edu::ac7abdc1-8920-40c0-9a55-559d1fb93479" providerId="AD" clId="Web-{835C1419-32A4-AEAC-09F1-ECD96637F349}" dt="2025-04-18T14:33:54.647" v="161" actId="20577"/>
      <pc:docMkLst>
        <pc:docMk/>
      </pc:docMkLst>
      <pc:sldChg chg="addSp delSp modSp">
        <pc:chgData name="Emily Lima" userId="S::el1191@usnh.edu::ac7abdc1-8920-40c0-9a55-559d1fb93479" providerId="AD" clId="Web-{835C1419-32A4-AEAC-09F1-ECD96637F349}" dt="2025-04-18T14:33:54.647" v="161" actId="20577"/>
        <pc:sldMkLst>
          <pc:docMk/>
          <pc:sldMk cId="3824417999" sldId="258"/>
        </pc:sldMkLst>
        <pc:spChg chg="mod">
          <ac:chgData name="Emily Lima" userId="S::el1191@usnh.edu::ac7abdc1-8920-40c0-9a55-559d1fb93479" providerId="AD" clId="Web-{835C1419-32A4-AEAC-09F1-ECD96637F349}" dt="2025-04-18T14:06:31.446" v="37" actId="14100"/>
          <ac:spMkLst>
            <pc:docMk/>
            <pc:sldMk cId="3824417999" sldId="258"/>
            <ac:spMk id="4" creationId="{49A69D1D-2717-9602-F142-1D432BA2B698}"/>
          </ac:spMkLst>
        </pc:spChg>
        <pc:spChg chg="mod">
          <ac:chgData name="Emily Lima" userId="S::el1191@usnh.edu::ac7abdc1-8920-40c0-9a55-559d1fb93479" providerId="AD" clId="Web-{835C1419-32A4-AEAC-09F1-ECD96637F349}" dt="2025-04-18T14:07:58.824" v="44" actId="14100"/>
          <ac:spMkLst>
            <pc:docMk/>
            <pc:sldMk cId="3824417999" sldId="258"/>
            <ac:spMk id="5" creationId="{A5B16509-7DF0-6B9C-9EA3-5DED50B46DF2}"/>
          </ac:spMkLst>
        </pc:spChg>
        <pc:spChg chg="mod">
          <ac:chgData name="Emily Lima" userId="S::el1191@usnh.edu::ac7abdc1-8920-40c0-9a55-559d1fb93479" providerId="AD" clId="Web-{835C1419-32A4-AEAC-09F1-ECD96637F349}" dt="2025-04-18T14:06:07.446" v="34" actId="14100"/>
          <ac:spMkLst>
            <pc:docMk/>
            <pc:sldMk cId="3824417999" sldId="258"/>
            <ac:spMk id="6" creationId="{C5B96142-B109-F4A2-8BF5-23172195988E}"/>
          </ac:spMkLst>
        </pc:spChg>
        <pc:spChg chg="mod">
          <ac:chgData name="Emily Lima" userId="S::el1191@usnh.edu::ac7abdc1-8920-40c0-9a55-559d1fb93479" providerId="AD" clId="Web-{835C1419-32A4-AEAC-09F1-ECD96637F349}" dt="2025-04-18T14:28:29.873" v="105" actId="14100"/>
          <ac:spMkLst>
            <pc:docMk/>
            <pc:sldMk cId="3824417999" sldId="258"/>
            <ac:spMk id="7" creationId="{D5D1D986-823D-14E4-C6B4-35650E121417}"/>
          </ac:spMkLst>
        </pc:spChg>
        <pc:spChg chg="mod">
          <ac:chgData name="Emily Lima" userId="S::el1191@usnh.edu::ac7abdc1-8920-40c0-9a55-559d1fb93479" providerId="AD" clId="Web-{835C1419-32A4-AEAC-09F1-ECD96637F349}" dt="2025-04-18T14:07:08.057" v="40" actId="14100"/>
          <ac:spMkLst>
            <pc:docMk/>
            <pc:sldMk cId="3824417999" sldId="258"/>
            <ac:spMk id="9" creationId="{CFA98F46-75E8-DF7C-2F01-6E5B34C2C163}"/>
          </ac:spMkLst>
        </pc:spChg>
        <pc:spChg chg="mod">
          <ac:chgData name="Emily Lima" userId="S::el1191@usnh.edu::ac7abdc1-8920-40c0-9a55-559d1fb93479" providerId="AD" clId="Web-{835C1419-32A4-AEAC-09F1-ECD96637F349}" dt="2025-04-18T14:06:56.307" v="38" actId="1076"/>
          <ac:spMkLst>
            <pc:docMk/>
            <pc:sldMk cId="3824417999" sldId="258"/>
            <ac:spMk id="12" creationId="{9477335E-E33F-C068-14B5-45A7F2D70DB2}"/>
          </ac:spMkLst>
        </pc:spChg>
        <pc:spChg chg="mod">
          <ac:chgData name="Emily Lima" userId="S::el1191@usnh.edu::ac7abdc1-8920-40c0-9a55-559d1fb93479" providerId="AD" clId="Web-{835C1419-32A4-AEAC-09F1-ECD96637F349}" dt="2025-04-18T14:06:17.524" v="35" actId="14100"/>
          <ac:spMkLst>
            <pc:docMk/>
            <pc:sldMk cId="3824417999" sldId="258"/>
            <ac:spMk id="18" creationId="{1E16C8C9-18C1-A8E0-E454-61DACA7647B0}"/>
          </ac:spMkLst>
        </pc:spChg>
        <pc:spChg chg="mod">
          <ac:chgData name="Emily Lima" userId="S::el1191@usnh.edu::ac7abdc1-8920-40c0-9a55-559d1fb93479" providerId="AD" clId="Web-{835C1419-32A4-AEAC-09F1-ECD96637F349}" dt="2025-04-18T14:08:25.887" v="48" actId="1076"/>
          <ac:spMkLst>
            <pc:docMk/>
            <pc:sldMk cId="3824417999" sldId="258"/>
            <ac:spMk id="21" creationId="{DB25F323-4A63-9A9E-DD59-F06ADB88732B}"/>
          </ac:spMkLst>
        </pc:spChg>
        <pc:spChg chg="mod">
          <ac:chgData name="Emily Lima" userId="S::el1191@usnh.edu::ac7abdc1-8920-40c0-9a55-559d1fb93479" providerId="AD" clId="Web-{835C1419-32A4-AEAC-09F1-ECD96637F349}" dt="2025-04-18T14:21:03.532" v="98" actId="1076"/>
          <ac:spMkLst>
            <pc:docMk/>
            <pc:sldMk cId="3824417999" sldId="258"/>
            <ac:spMk id="22" creationId="{5E5AF19D-27E0-4FDF-9342-4804FF52DA80}"/>
          </ac:spMkLst>
        </pc:spChg>
        <pc:spChg chg="mod">
          <ac:chgData name="Emily Lima" userId="S::el1191@usnh.edu::ac7abdc1-8920-40c0-9a55-559d1fb93479" providerId="AD" clId="Web-{835C1419-32A4-AEAC-09F1-ECD96637F349}" dt="2025-04-18T14:00:21.187" v="5" actId="1076"/>
          <ac:spMkLst>
            <pc:docMk/>
            <pc:sldMk cId="3824417999" sldId="258"/>
            <ac:spMk id="30" creationId="{5EAEF94D-3BD5-FCA8-F425-E288BA194794}"/>
          </ac:spMkLst>
        </pc:spChg>
        <pc:spChg chg="mod">
          <ac:chgData name="Emily Lima" userId="S::el1191@usnh.edu::ac7abdc1-8920-40c0-9a55-559d1fb93479" providerId="AD" clId="Web-{835C1419-32A4-AEAC-09F1-ECD96637F349}" dt="2025-04-18T14:01:11.328" v="9" actId="1076"/>
          <ac:spMkLst>
            <pc:docMk/>
            <pc:sldMk cId="3824417999" sldId="258"/>
            <ac:spMk id="35" creationId="{877A0A93-28CE-D816-DF1C-03CC6608ADA9}"/>
          </ac:spMkLst>
        </pc:spChg>
        <pc:spChg chg="add mod">
          <ac:chgData name="Emily Lima" userId="S::el1191@usnh.edu::ac7abdc1-8920-40c0-9a55-559d1fb93479" providerId="AD" clId="Web-{835C1419-32A4-AEAC-09F1-ECD96637F349}" dt="2025-04-18T14:33:54.647" v="161" actId="20577"/>
          <ac:spMkLst>
            <pc:docMk/>
            <pc:sldMk cId="3824417999" sldId="258"/>
            <ac:spMk id="36" creationId="{4D4E97B3-6998-60ED-7198-B0D1EBEB3AE1}"/>
          </ac:spMkLst>
        </pc:spChg>
        <pc:spChg chg="mod">
          <ac:chgData name="Emily Lima" userId="S::el1191@usnh.edu::ac7abdc1-8920-40c0-9a55-559d1fb93479" providerId="AD" clId="Web-{835C1419-32A4-AEAC-09F1-ECD96637F349}" dt="2025-04-18T14:19:56.453" v="90" actId="1076"/>
          <ac:spMkLst>
            <pc:docMk/>
            <pc:sldMk cId="3824417999" sldId="258"/>
            <ac:spMk id="37" creationId="{FE15208B-2DFB-4159-64D7-00B645407EA5}"/>
          </ac:spMkLst>
        </pc:spChg>
        <pc:spChg chg="mod">
          <ac:chgData name="Emily Lima" userId="S::el1191@usnh.edu::ac7abdc1-8920-40c0-9a55-559d1fb93479" providerId="AD" clId="Web-{835C1419-32A4-AEAC-09F1-ECD96637F349}" dt="2025-04-18T14:00:32.156" v="6" actId="1076"/>
          <ac:spMkLst>
            <pc:docMk/>
            <pc:sldMk cId="3824417999" sldId="258"/>
            <ac:spMk id="38" creationId="{5E17F4A1-D817-C62E-54B9-9933D4A05291}"/>
          </ac:spMkLst>
        </pc:spChg>
        <pc:spChg chg="mod">
          <ac:chgData name="Emily Lima" userId="S::el1191@usnh.edu::ac7abdc1-8920-40c0-9a55-559d1fb93479" providerId="AD" clId="Web-{835C1419-32A4-AEAC-09F1-ECD96637F349}" dt="2025-04-18T14:03:00.378" v="19" actId="14100"/>
          <ac:spMkLst>
            <pc:docMk/>
            <pc:sldMk cId="3824417999" sldId="258"/>
            <ac:spMk id="52" creationId="{B33F03AF-817B-26F5-2E0E-902CC2290238}"/>
          </ac:spMkLst>
        </pc:spChg>
        <pc:spChg chg="mod">
          <ac:chgData name="Emily Lima" userId="S::el1191@usnh.edu::ac7abdc1-8920-40c0-9a55-559d1fb93479" providerId="AD" clId="Web-{835C1419-32A4-AEAC-09F1-ECD96637F349}" dt="2025-04-18T14:03:51.583" v="21" actId="14100"/>
          <ac:spMkLst>
            <pc:docMk/>
            <pc:sldMk cId="3824417999" sldId="258"/>
            <ac:spMk id="54" creationId="{CDC92861-3343-C40B-A519-34D0ABDE4493}"/>
          </ac:spMkLst>
        </pc:spChg>
        <pc:picChg chg="mod">
          <ac:chgData name="Emily Lima" userId="S::el1191@usnh.edu::ac7abdc1-8920-40c0-9a55-559d1fb93479" providerId="AD" clId="Web-{835C1419-32A4-AEAC-09F1-ECD96637F349}" dt="2025-04-18T14:09:02.654" v="56" actId="1076"/>
          <ac:picMkLst>
            <pc:docMk/>
            <pc:sldMk cId="3824417999" sldId="258"/>
            <ac:picMk id="3" creationId="{7F19F667-5357-0FC3-1037-D3C1D541F78C}"/>
          </ac:picMkLst>
        </pc:picChg>
        <pc:picChg chg="mod">
          <ac:chgData name="Emily Lima" userId="S::el1191@usnh.edu::ac7abdc1-8920-40c0-9a55-559d1fb93479" providerId="AD" clId="Web-{835C1419-32A4-AEAC-09F1-ECD96637F349}" dt="2025-04-18T14:09:08.294" v="57" actId="1076"/>
          <ac:picMkLst>
            <pc:docMk/>
            <pc:sldMk cId="3824417999" sldId="258"/>
            <ac:picMk id="19" creationId="{5CF07FEC-D5E4-3A75-DF95-A3A21D6CFCFF}"/>
          </ac:picMkLst>
        </pc:picChg>
        <pc:picChg chg="mod">
          <ac:chgData name="Emily Lima" userId="S::el1191@usnh.edu::ac7abdc1-8920-40c0-9a55-559d1fb93479" providerId="AD" clId="Web-{835C1419-32A4-AEAC-09F1-ECD96637F349}" dt="2025-04-18T14:21:13.830" v="100" actId="1076"/>
          <ac:picMkLst>
            <pc:docMk/>
            <pc:sldMk cId="3824417999" sldId="258"/>
            <ac:picMk id="20" creationId="{ED747FD1-F41D-1953-8E52-D5E2E63E6ED1}"/>
          </ac:picMkLst>
        </pc:picChg>
        <pc:picChg chg="mod">
          <ac:chgData name="Emily Lima" userId="S::el1191@usnh.edu::ac7abdc1-8920-40c0-9a55-559d1fb93479" providerId="AD" clId="Web-{835C1419-32A4-AEAC-09F1-ECD96637F349}" dt="2025-04-18T14:01:00.047" v="8" actId="1076"/>
          <ac:picMkLst>
            <pc:docMk/>
            <pc:sldMk cId="3824417999" sldId="258"/>
            <ac:picMk id="33" creationId="{5C0F91AD-F650-0F29-B187-82117C392964}"/>
          </ac:picMkLst>
        </pc:picChg>
        <pc:picChg chg="mod">
          <ac:chgData name="Emily Lima" userId="S::el1191@usnh.edu::ac7abdc1-8920-40c0-9a55-559d1fb93479" providerId="AD" clId="Web-{835C1419-32A4-AEAC-09F1-ECD96637F349}" dt="2025-04-18T14:08:21.746" v="47" actId="1076"/>
          <ac:picMkLst>
            <pc:docMk/>
            <pc:sldMk cId="3824417999" sldId="258"/>
            <ac:picMk id="41" creationId="{11A7A596-31C1-BDA4-E992-6E29FB7C085D}"/>
          </ac:picMkLst>
        </pc:picChg>
      </pc:sldChg>
    </pc:docChg>
  </pc:docChgLst>
</pc:chgInfo>
</file>

<file path=ppt/comments/modernComment_102_E3F3FCCF.xml><?xml version="1.0" encoding="utf-8"?>
<p188:cmLst xmlns:a="http://schemas.openxmlformats.org/drawingml/2006/main" xmlns:r="http://schemas.openxmlformats.org/officeDocument/2006/relationships" xmlns:p188="http://schemas.microsoft.com/office/powerpoint/2018/8/main">
  <p188:cm id="{C949C225-6F23-3B4B-A1C9-56A42C626222}" authorId="{3791680B-88D6-D96A-B7B2-46C90F59FBF9}" created="2025-04-16T01:13:12.208">
    <ac:deMkLst xmlns:ac="http://schemas.microsoft.com/office/drawing/2013/main/command">
      <pc:docMk xmlns:pc="http://schemas.microsoft.com/office/powerpoint/2013/main/command"/>
      <pc:sldMk xmlns:pc="http://schemas.microsoft.com/office/powerpoint/2013/main/command" cId="3824417999" sldId="258"/>
      <ac:picMk id="41" creationId="{11A7A596-31C1-BDA4-E992-6E29FB7C085D}"/>
    </ac:deMkLst>
    <p188:txBody>
      <a:bodyPr/>
      <a:lstStyle/>
      <a:p>
        <a:r>
          <a:rPr lang="en-US"/>
          <a:t>maybe crop more if too small?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885542D-04A6-4C3F-9CDF-9F75B62287DA}" type="datetimeFigureOut">
              <a:rPr lang="en-US" smtClean="0"/>
              <a:t>4/20/2025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9BC1EA1-F435-4B27-BA9B-86E367485210}" type="slidenum">
              <a:rPr lang="en-US" smtClean="0"/>
              <a:t>‹#›</a:t>
            </a:fld>
            <a:endParaRPr lang="en-US"/>
          </a:p>
        </p:txBody>
      </p:sp>
    </p:spTree>
    <p:extLst>
      <p:ext uri="{BB962C8B-B14F-4D97-AF65-F5344CB8AC3E}">
        <p14:creationId xmlns:p14="http://schemas.microsoft.com/office/powerpoint/2010/main" val="96075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C1EA1-F435-4B27-BA9B-86E367485210}" type="slidenum">
              <a:rPr lang="en-US" smtClean="0"/>
              <a:t>1</a:t>
            </a:fld>
            <a:endParaRPr lang="en-US"/>
          </a:p>
        </p:txBody>
      </p:sp>
    </p:spTree>
    <p:extLst>
      <p:ext uri="{BB962C8B-B14F-4D97-AF65-F5344CB8AC3E}">
        <p14:creationId xmlns:p14="http://schemas.microsoft.com/office/powerpoint/2010/main" val="280777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4/20/2025</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microsoft.com/office/2018/10/relationships/comments" Target="../comments/modernComment_102_E3F3FCCF.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image" Target="../media/image12.jpeg"/><Relationship Id="rId10" Type="http://schemas.openxmlformats.org/officeDocument/2006/relationships/image" Target="../media/image7.png"/><Relationship Id="rId19" Type="http://schemas.openxmlformats.org/officeDocument/2006/relationships/image" Target="../media/image16.jpe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E63C1259-CCDE-B9B3-DDC0-2841B30EE3C1}"/>
              </a:ext>
            </a:extLst>
          </p:cNvPr>
          <p:cNvSpPr txBox="1"/>
          <p:nvPr/>
        </p:nvSpPr>
        <p:spPr>
          <a:xfrm>
            <a:off x="26825345" y="12184179"/>
            <a:ext cx="16357261" cy="5688185"/>
          </a:xfrm>
          <a:prstGeom prst="rect">
            <a:avLst/>
          </a:prstGeom>
          <a:noFill/>
          <a:ln>
            <a:solidFill>
              <a:schemeClr val="tx1"/>
            </a:solidFill>
          </a:ln>
        </p:spPr>
        <p:txBody>
          <a:bodyPr wrap="square" rtlCol="0">
            <a:spAutoFit/>
          </a:bodyPr>
          <a:lstStyle/>
          <a:p>
            <a:endParaRPr lang="en-US"/>
          </a:p>
        </p:txBody>
      </p:sp>
      <p:pic>
        <p:nvPicPr>
          <p:cNvPr id="26" name="Picture 25" descr="A blue and green wireframe of a boat&#10;&#10;AI-generated content may be incorrect.">
            <a:extLst>
              <a:ext uri="{FF2B5EF4-FFF2-40B4-BE49-F238E27FC236}">
                <a16:creationId xmlns:a16="http://schemas.microsoft.com/office/drawing/2014/main" id="{E72DDCD8-A7A4-731F-1ECD-CC1348DC41BB}"/>
              </a:ext>
            </a:extLst>
          </p:cNvPr>
          <p:cNvPicPr>
            <a:picLocks noChangeAspect="1"/>
          </p:cNvPicPr>
          <p:nvPr/>
        </p:nvPicPr>
        <p:blipFill>
          <a:blip r:embed="rId4"/>
          <a:stretch>
            <a:fillRect/>
          </a:stretch>
        </p:blipFill>
        <p:spPr>
          <a:xfrm>
            <a:off x="34714117" y="27423569"/>
            <a:ext cx="9080262" cy="4636181"/>
          </a:xfrm>
          <a:prstGeom prst="rect">
            <a:avLst/>
          </a:prstGeom>
        </p:spPr>
      </p:pic>
      <p:sp>
        <p:nvSpPr>
          <p:cNvPr id="2" name="Title 1">
            <a:extLst>
              <a:ext uri="{FF2B5EF4-FFF2-40B4-BE49-F238E27FC236}">
                <a16:creationId xmlns:a16="http://schemas.microsoft.com/office/drawing/2014/main" id="{9B8C7DCD-EBB1-7E62-2F22-7A933B77682B}"/>
              </a:ext>
            </a:extLst>
          </p:cNvPr>
          <p:cNvSpPr txBox="1">
            <a:spLocks/>
          </p:cNvSpPr>
          <p:nvPr/>
        </p:nvSpPr>
        <p:spPr>
          <a:xfrm>
            <a:off x="369597" y="522514"/>
            <a:ext cx="43136594" cy="3947886"/>
          </a:xfrm>
          <a:prstGeom prst="rect">
            <a:avLst/>
          </a:prstGeom>
          <a:solidFill>
            <a:srgbClr val="002060"/>
          </a:soli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lIns="91440" tIns="45720" rIns="91440" bIns="45720"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8800">
                <a:solidFill>
                  <a:schemeClr val="bg1"/>
                </a:solidFill>
                <a:latin typeface="Times New Roman"/>
                <a:ea typeface="Cambria"/>
                <a:cs typeface="Times New Roman"/>
              </a:rPr>
              <a:t>American Society of Civil Engineers Steel Bridge – Granite Steel </a:t>
            </a:r>
            <a:endParaRPr lang="en-US" sz="9300" i="1">
              <a:solidFill>
                <a:schemeClr val="bg1"/>
              </a:solidFill>
              <a:latin typeface="Times New Roman"/>
              <a:ea typeface="Cambria"/>
              <a:cs typeface="Times New Roman"/>
            </a:endParaRPr>
          </a:p>
          <a:p>
            <a:pPr algn="ctr"/>
            <a:r>
              <a:rPr lang="en-US" sz="7200">
                <a:solidFill>
                  <a:schemeClr val="bg1"/>
                </a:solidFill>
                <a:latin typeface="Times New Roman"/>
                <a:ea typeface="Cambria"/>
                <a:cs typeface="Times New Roman"/>
              </a:rPr>
              <a:t>Ethan Gibson, Gwendolen O'Connor, Ana Rolfe, Lily Roberts, Emily Lima  </a:t>
            </a:r>
            <a:br>
              <a:rPr lang="en-US" sz="5600">
                <a:latin typeface="Times New Roman" panose="02020603050405020304" pitchFamily="18" charset="0"/>
                <a:cs typeface="Times New Roman" panose="02020603050405020304" pitchFamily="18" charset="0"/>
              </a:rPr>
            </a:br>
            <a:r>
              <a:rPr lang="en-US" sz="5600" i="1">
                <a:solidFill>
                  <a:schemeClr val="bg1"/>
                </a:solidFill>
                <a:latin typeface="Times New Roman"/>
                <a:ea typeface="Cambria"/>
                <a:cs typeface="Times New Roman"/>
              </a:rPr>
              <a:t>Department of Civil Engineering, University of New Hampshire, Durham, NH 03824</a:t>
            </a:r>
            <a:endParaRPr lang="en-US" sz="9300" i="1">
              <a:solidFill>
                <a:schemeClr val="bg1"/>
              </a:solidFill>
              <a:latin typeface="Times New Roman"/>
              <a:ea typeface="Cambria"/>
              <a:cs typeface="Times New Roman"/>
            </a:endParaRPr>
          </a:p>
        </p:txBody>
      </p:sp>
      <p:sp>
        <p:nvSpPr>
          <p:cNvPr id="4" name="Subtitle 2">
            <a:extLst>
              <a:ext uri="{FF2B5EF4-FFF2-40B4-BE49-F238E27FC236}">
                <a16:creationId xmlns:a16="http://schemas.microsoft.com/office/drawing/2014/main" id="{49A69D1D-2717-9602-F142-1D432BA2B698}"/>
              </a:ext>
            </a:extLst>
          </p:cNvPr>
          <p:cNvSpPr txBox="1">
            <a:spLocks/>
          </p:cNvSpPr>
          <p:nvPr/>
        </p:nvSpPr>
        <p:spPr>
          <a:xfrm>
            <a:off x="423917" y="16816612"/>
            <a:ext cx="11719747" cy="80956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Times New Roman"/>
                <a:cs typeface="Times New Roman"/>
              </a:rPr>
              <a:t> 2025 Rules for Fabricating and Construction</a:t>
            </a:r>
          </a:p>
        </p:txBody>
      </p:sp>
      <p:sp>
        <p:nvSpPr>
          <p:cNvPr id="5" name="Subtitle 2">
            <a:extLst>
              <a:ext uri="{FF2B5EF4-FFF2-40B4-BE49-F238E27FC236}">
                <a16:creationId xmlns:a16="http://schemas.microsoft.com/office/drawing/2014/main" id="{A5B16509-7DF0-6B9C-9EA3-5DED50B46DF2}"/>
              </a:ext>
            </a:extLst>
          </p:cNvPr>
          <p:cNvSpPr txBox="1">
            <a:spLocks/>
          </p:cNvSpPr>
          <p:nvPr/>
        </p:nvSpPr>
        <p:spPr>
          <a:xfrm>
            <a:off x="12676958" y="18258825"/>
            <a:ext cx="30531710" cy="842252"/>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panose="02020603050405020304" pitchFamily="18" charset="0"/>
                <a:cs typeface="Times New Roman" panose="02020603050405020304" pitchFamily="18" charset="0"/>
              </a:rPr>
              <a:t>Design and Fabrication</a:t>
            </a:r>
          </a:p>
        </p:txBody>
      </p:sp>
      <p:sp>
        <p:nvSpPr>
          <p:cNvPr id="6" name="Subtitle 2">
            <a:extLst>
              <a:ext uri="{FF2B5EF4-FFF2-40B4-BE49-F238E27FC236}">
                <a16:creationId xmlns:a16="http://schemas.microsoft.com/office/drawing/2014/main" id="{C5B96142-B109-F4A2-8BF5-23172195988E}"/>
              </a:ext>
            </a:extLst>
          </p:cNvPr>
          <p:cNvSpPr txBox="1">
            <a:spLocks/>
          </p:cNvSpPr>
          <p:nvPr/>
        </p:nvSpPr>
        <p:spPr>
          <a:xfrm>
            <a:off x="401373" y="4772149"/>
            <a:ext cx="11897705" cy="75893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Times New Roman" panose="02020603050405020304" pitchFamily="18" charset="0"/>
                <a:cs typeface="Times New Roman" panose="02020603050405020304" pitchFamily="18" charset="0"/>
              </a:rPr>
              <a:t>Introduction</a:t>
            </a:r>
          </a:p>
        </p:txBody>
      </p:sp>
      <p:sp>
        <p:nvSpPr>
          <p:cNvPr id="8" name="Subtitle 2">
            <a:extLst>
              <a:ext uri="{FF2B5EF4-FFF2-40B4-BE49-F238E27FC236}">
                <a16:creationId xmlns:a16="http://schemas.microsoft.com/office/drawing/2014/main" id="{C22D14D6-DF39-3BF9-C560-44B6FBF622B6}"/>
              </a:ext>
            </a:extLst>
          </p:cNvPr>
          <p:cNvSpPr txBox="1">
            <a:spLocks/>
          </p:cNvSpPr>
          <p:nvPr/>
        </p:nvSpPr>
        <p:spPr>
          <a:xfrm>
            <a:off x="437956" y="28939528"/>
            <a:ext cx="11927855" cy="587768"/>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Times New Roman" panose="02020603050405020304" pitchFamily="18" charset="0"/>
                <a:cs typeface="Times New Roman" panose="02020603050405020304" pitchFamily="18" charset="0"/>
              </a:rPr>
              <a:t>Acknowledgements</a:t>
            </a:r>
          </a:p>
        </p:txBody>
      </p:sp>
      <p:sp>
        <p:nvSpPr>
          <p:cNvPr id="9" name="Subtitle 2">
            <a:extLst>
              <a:ext uri="{FF2B5EF4-FFF2-40B4-BE49-F238E27FC236}">
                <a16:creationId xmlns:a16="http://schemas.microsoft.com/office/drawing/2014/main" id="{CFA98F46-75E8-DF7C-2F01-6E5B34C2C163}"/>
              </a:ext>
            </a:extLst>
          </p:cNvPr>
          <p:cNvSpPr txBox="1">
            <a:spLocks/>
          </p:cNvSpPr>
          <p:nvPr/>
        </p:nvSpPr>
        <p:spPr>
          <a:xfrm>
            <a:off x="12699908" y="4768609"/>
            <a:ext cx="30744805" cy="87735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Times New Roman" panose="02020603050405020304" pitchFamily="18" charset="0"/>
                <a:cs typeface="Times New Roman" panose="02020603050405020304" pitchFamily="18" charset="0"/>
              </a:rPr>
              <a:t>Structural Analysis </a:t>
            </a:r>
          </a:p>
        </p:txBody>
      </p:sp>
      <p:sp>
        <p:nvSpPr>
          <p:cNvPr id="11" name="Subtitle 2">
            <a:extLst>
              <a:ext uri="{FF2B5EF4-FFF2-40B4-BE49-F238E27FC236}">
                <a16:creationId xmlns:a16="http://schemas.microsoft.com/office/drawing/2014/main" id="{40CA8EAE-3CDC-40EA-59CD-FD6C75EF8AC0}"/>
              </a:ext>
            </a:extLst>
          </p:cNvPr>
          <p:cNvSpPr txBox="1">
            <a:spLocks/>
          </p:cNvSpPr>
          <p:nvPr/>
        </p:nvSpPr>
        <p:spPr>
          <a:xfrm>
            <a:off x="12784312" y="25481200"/>
            <a:ext cx="30554036" cy="924845"/>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panose="02020603050405020304" pitchFamily="18" charset="0"/>
                <a:cs typeface="Times New Roman" panose="02020603050405020304" pitchFamily="18" charset="0"/>
              </a:rPr>
              <a:t>Construction Methods</a:t>
            </a:r>
          </a:p>
        </p:txBody>
      </p:sp>
      <p:sp>
        <p:nvSpPr>
          <p:cNvPr id="12" name="Subtitle 2">
            <a:extLst>
              <a:ext uri="{FF2B5EF4-FFF2-40B4-BE49-F238E27FC236}">
                <a16:creationId xmlns:a16="http://schemas.microsoft.com/office/drawing/2014/main" id="{9477335E-E33F-C068-14B5-45A7F2D70DB2}"/>
              </a:ext>
            </a:extLst>
          </p:cNvPr>
          <p:cNvSpPr txBox="1">
            <a:spLocks/>
          </p:cNvSpPr>
          <p:nvPr/>
        </p:nvSpPr>
        <p:spPr>
          <a:xfrm>
            <a:off x="12677243" y="5759990"/>
            <a:ext cx="30668807" cy="5213374"/>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Times New Roman" panose="02020603050405020304" pitchFamily="18" charset="0"/>
              <a:cs typeface="Times New Roman" panose="02020603050405020304" pitchFamily="18" charset="0"/>
            </a:endParaRPr>
          </a:p>
          <a:p>
            <a:endParaRPr lang="en-US" sz="370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1F5310B3-C4F4-BB4B-F23E-CA688B8A26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14" name="Subtitle 2">
            <a:extLst>
              <a:ext uri="{FF2B5EF4-FFF2-40B4-BE49-F238E27FC236}">
                <a16:creationId xmlns:a16="http://schemas.microsoft.com/office/drawing/2014/main" id="{A020F7C0-278A-2740-9B22-5DB06FD764CE}"/>
              </a:ext>
            </a:extLst>
          </p:cNvPr>
          <p:cNvSpPr txBox="1">
            <a:spLocks/>
          </p:cNvSpPr>
          <p:nvPr/>
        </p:nvSpPr>
        <p:spPr>
          <a:xfrm>
            <a:off x="384723" y="27797026"/>
            <a:ext cx="11956580" cy="821202"/>
          </a:xfrm>
          <a:prstGeom prst="rect">
            <a:avLst/>
          </a:prstGeom>
          <a:noFill/>
          <a:ln>
            <a:solidFill>
              <a:srgbClr val="002060"/>
            </a:solidFill>
          </a:ln>
        </p:spPr>
        <p:txBody>
          <a:bodyPr vert="horz" lIns="106674" tIns="53337" rIns="106674" bIns="53337" rtlCol="0" anchor="t">
            <a:normAutofit fontScale="925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200" b="0" i="1" u="none" strike="noStrike">
                <a:solidFill>
                  <a:srgbClr val="000000"/>
                </a:solidFill>
                <a:effectLst/>
                <a:latin typeface="Times New Roman" panose="02020603050405020304" pitchFamily="18" charset="0"/>
                <a:cs typeface="Times New Roman" panose="02020603050405020304" pitchFamily="18" charset="0"/>
              </a:rPr>
              <a:t>Steel Construction Manual</a:t>
            </a:r>
            <a:r>
              <a:rPr lang="en-US" sz="3200" b="0" i="0" u="none" strike="noStrike">
                <a:solidFill>
                  <a:srgbClr val="000000"/>
                </a:solidFill>
                <a:effectLst/>
                <a:latin typeface="Times New Roman" panose="02020603050405020304" pitchFamily="18" charset="0"/>
                <a:cs typeface="Times New Roman" panose="02020603050405020304" pitchFamily="18" charset="0"/>
              </a:rPr>
              <a:t>. American Institute of Steel Construction, 2023. </a:t>
            </a:r>
          </a:p>
          <a:p>
            <a:pPr algn="l"/>
            <a:endParaRPr lang="en-US" sz="32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Subtitle 2">
            <a:extLst>
              <a:ext uri="{FF2B5EF4-FFF2-40B4-BE49-F238E27FC236}">
                <a16:creationId xmlns:a16="http://schemas.microsoft.com/office/drawing/2014/main" id="{F7E23236-842C-E779-44F4-EC6F4008A686}"/>
              </a:ext>
            </a:extLst>
          </p:cNvPr>
          <p:cNvSpPr txBox="1">
            <a:spLocks/>
          </p:cNvSpPr>
          <p:nvPr/>
        </p:nvSpPr>
        <p:spPr>
          <a:xfrm>
            <a:off x="366479" y="26874469"/>
            <a:ext cx="11967491" cy="686619"/>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Times New Roman" panose="02020603050405020304" pitchFamily="18" charset="0"/>
                <a:cs typeface="Times New Roman" panose="02020603050405020304" pitchFamily="18" charset="0"/>
              </a:rPr>
              <a:t>References</a:t>
            </a:r>
          </a:p>
        </p:txBody>
      </p:sp>
      <p:sp>
        <p:nvSpPr>
          <p:cNvPr id="17" name="Subtitle 2">
            <a:extLst>
              <a:ext uri="{FF2B5EF4-FFF2-40B4-BE49-F238E27FC236}">
                <a16:creationId xmlns:a16="http://schemas.microsoft.com/office/drawing/2014/main" id="{8CA4A7BB-8CCD-7DEA-C81A-EC5FDB6E5978}"/>
              </a:ext>
            </a:extLst>
          </p:cNvPr>
          <p:cNvSpPr txBox="1">
            <a:spLocks/>
          </p:cNvSpPr>
          <p:nvPr/>
        </p:nvSpPr>
        <p:spPr>
          <a:xfrm>
            <a:off x="466681" y="29791059"/>
            <a:ext cx="11938766" cy="2651507"/>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2800">
                <a:latin typeface="Times New Roman"/>
                <a:cs typeface="Times New Roman"/>
              </a:rPr>
              <a:t>A Special Thanks to:</a:t>
            </a:r>
          </a:p>
          <a:p>
            <a:pPr>
              <a:spcBef>
                <a:spcPts val="0"/>
              </a:spcBef>
            </a:pPr>
            <a:endParaRPr lang="en-US" sz="2800">
              <a:latin typeface="Times New Roman"/>
              <a:cs typeface="Times New Roman"/>
            </a:endParaRPr>
          </a:p>
          <a:p>
            <a:pPr marL="571500" indent="-571500" algn="l">
              <a:spcBef>
                <a:spcPts val="0"/>
              </a:spcBef>
              <a:buFont typeface="Arial" panose="020B0604020202020204" pitchFamily="34" charset="0"/>
              <a:buChar char="•"/>
            </a:pPr>
            <a:r>
              <a:rPr lang="en-US" sz="2800">
                <a:latin typeface="Times New Roman"/>
                <a:cs typeface="Times New Roman"/>
              </a:rPr>
              <a:t>Dr. Azam, Noah </a:t>
            </a:r>
            <a:r>
              <a:rPr lang="en-US" sz="2800" err="1">
                <a:latin typeface="Times New Roman"/>
                <a:cs typeface="Times New Roman"/>
              </a:rPr>
              <a:t>MacAdam</a:t>
            </a:r>
            <a:r>
              <a:rPr lang="en-US" sz="2800">
                <a:latin typeface="Times New Roman"/>
                <a:cs typeface="Times New Roman"/>
              </a:rPr>
              <a:t>, Dr. Han</a:t>
            </a:r>
          </a:p>
          <a:p>
            <a:pPr marL="571500" indent="-571500" algn="l">
              <a:spcBef>
                <a:spcPts val="0"/>
              </a:spcBef>
              <a:buFont typeface="Arial" panose="020B0604020202020204" pitchFamily="34" charset="0"/>
              <a:buChar char="•"/>
            </a:pPr>
            <a:r>
              <a:rPr lang="en-US" sz="2800">
                <a:latin typeface="Times New Roman"/>
                <a:cs typeface="Times New Roman"/>
              </a:rPr>
              <a:t>Our Sponsors: ASCE, AISC, TFMoran, H.L. Turner, H&amp;H, Atlantic Bridge and Engineers, Local 669 Sprinkler Fitters</a:t>
            </a:r>
          </a:p>
          <a:p>
            <a:pPr marL="571500" indent="-571500" algn="l">
              <a:spcBef>
                <a:spcPts val="0"/>
              </a:spcBef>
              <a:buFont typeface="Arial" panose="020B0604020202020204" pitchFamily="34" charset="0"/>
              <a:buChar char="•"/>
            </a:pPr>
            <a:r>
              <a:rPr lang="en-US" sz="2800">
                <a:latin typeface="Times New Roman"/>
                <a:cs typeface="Times New Roman"/>
              </a:rPr>
              <a:t>All other supporters </a:t>
            </a:r>
            <a:endParaRPr lang="en-US" sz="2800"/>
          </a:p>
          <a:p>
            <a:pPr algn="l"/>
            <a:endParaRPr lang="en-US" sz="3700">
              <a:latin typeface="Times New Roman" panose="02020603050405020304" pitchFamily="18" charset="0"/>
              <a:cs typeface="Times New Roman" panose="02020603050405020304" pitchFamily="18" charset="0"/>
            </a:endParaRPr>
          </a:p>
        </p:txBody>
      </p:sp>
      <p:sp>
        <p:nvSpPr>
          <p:cNvPr id="18" name="Subtitle 2">
            <a:extLst>
              <a:ext uri="{FF2B5EF4-FFF2-40B4-BE49-F238E27FC236}">
                <a16:creationId xmlns:a16="http://schemas.microsoft.com/office/drawing/2014/main" id="{1E16C8C9-18C1-A8E0-E454-61DACA7647B0}"/>
              </a:ext>
            </a:extLst>
          </p:cNvPr>
          <p:cNvSpPr txBox="1">
            <a:spLocks/>
          </p:cNvSpPr>
          <p:nvPr/>
        </p:nvSpPr>
        <p:spPr>
          <a:xfrm>
            <a:off x="402099" y="9757772"/>
            <a:ext cx="11818282" cy="735894"/>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Times New Roman"/>
                <a:cs typeface="Times New Roman"/>
              </a:rPr>
              <a:t>2025 Problem Statement</a:t>
            </a:r>
          </a:p>
        </p:txBody>
      </p:sp>
      <p:sp>
        <p:nvSpPr>
          <p:cNvPr id="52" name="TextBox 51">
            <a:extLst>
              <a:ext uri="{FF2B5EF4-FFF2-40B4-BE49-F238E27FC236}">
                <a16:creationId xmlns:a16="http://schemas.microsoft.com/office/drawing/2014/main" id="{B33F03AF-817B-26F5-2E0E-902CC2290238}"/>
              </a:ext>
            </a:extLst>
          </p:cNvPr>
          <p:cNvSpPr txBox="1"/>
          <p:nvPr/>
        </p:nvSpPr>
        <p:spPr>
          <a:xfrm>
            <a:off x="448061" y="5794243"/>
            <a:ext cx="11829905" cy="3539430"/>
          </a:xfrm>
          <a:prstGeom prst="rect">
            <a:avLst/>
          </a:prstGeom>
          <a:noFill/>
          <a:ln>
            <a:solidFill>
              <a:schemeClr val="tx1"/>
            </a:solidFill>
          </a:ln>
        </p:spPr>
        <p:txBody>
          <a:bodyPr wrap="square" lIns="91440" tIns="45720" rIns="91440" bIns="45720" anchor="t">
            <a:spAutoFit/>
          </a:bodyPr>
          <a:lstStyle/>
          <a:p>
            <a:r>
              <a:rPr lang="en-US" sz="3200">
                <a:latin typeface="Times New Roman"/>
                <a:cs typeface="Times New Roman"/>
              </a:rPr>
              <a:t>The American Society of Civil Engineers (ASCE) and American Institute of Steel Construction (AISC) Steel Bridge Competition is a yearly nation-wide competition challenging students to determine how to fabricate, construct, and erect a scale model steel bridge under timed construction conditions. The Steel Bridge Competition encourages students to extend their classroom knowledge a practical, hands-on design and construction that fosters creativity and fosters innovation.</a:t>
            </a:r>
          </a:p>
        </p:txBody>
      </p:sp>
      <p:sp>
        <p:nvSpPr>
          <p:cNvPr id="54" name="TextBox 53">
            <a:extLst>
              <a:ext uri="{FF2B5EF4-FFF2-40B4-BE49-F238E27FC236}">
                <a16:creationId xmlns:a16="http://schemas.microsoft.com/office/drawing/2014/main" id="{CDC92861-3343-C40B-A519-34D0ABDE4493}"/>
              </a:ext>
            </a:extLst>
          </p:cNvPr>
          <p:cNvSpPr txBox="1"/>
          <p:nvPr/>
        </p:nvSpPr>
        <p:spPr>
          <a:xfrm>
            <a:off x="448061" y="10756821"/>
            <a:ext cx="11741508" cy="5509200"/>
          </a:xfrm>
          <a:prstGeom prst="rect">
            <a:avLst/>
          </a:prstGeom>
          <a:noFill/>
          <a:ln>
            <a:solidFill>
              <a:schemeClr val="tx1"/>
            </a:solidFill>
          </a:ln>
        </p:spPr>
        <p:txBody>
          <a:bodyPr wrap="square" lIns="91440" tIns="45720" rIns="91440" bIns="45720" anchor="t">
            <a:spAutoFit/>
          </a:bodyPr>
          <a:lstStyle/>
          <a:p>
            <a:r>
              <a:rPr lang="en-US" sz="3200">
                <a:ea typeface="+mn-lt"/>
                <a:cs typeface="+mn-lt"/>
              </a:rPr>
              <a:t>Story County Conservation is seeking a steel bridge design to connect trails within Peterson Park by spanning the South Skunk River, where a sandbar island hosts sensitive wildlife and vegetation. The bridge must be strong, sustainable, aesthetically pleasing, and able to accommodate both park users and maintenance vehicles while minimizing environmental impact. The competition will determine the winning concept, judged on structural performance, cost, sustainability, and adherence to clearance and construction restrictions. Participating teams must submit a 1:10 scale model that meets all design constraints and demonstrates innovation, inclusivity, and engineering excellence</a:t>
            </a:r>
            <a:endParaRPr lang="en-US" sz="3200">
              <a:ea typeface="Calibri"/>
              <a:cs typeface="Calibri"/>
            </a:endParaRPr>
          </a:p>
        </p:txBody>
      </p:sp>
      <p:sp>
        <p:nvSpPr>
          <p:cNvPr id="55" name="TextBox 54">
            <a:extLst>
              <a:ext uri="{FF2B5EF4-FFF2-40B4-BE49-F238E27FC236}">
                <a16:creationId xmlns:a16="http://schemas.microsoft.com/office/drawing/2014/main" id="{B0EDD23B-82C4-AB03-FCD5-E73AE5EE82C2}"/>
              </a:ext>
            </a:extLst>
          </p:cNvPr>
          <p:cNvSpPr txBox="1"/>
          <p:nvPr/>
        </p:nvSpPr>
        <p:spPr>
          <a:xfrm>
            <a:off x="461155" y="17851558"/>
            <a:ext cx="11700171" cy="7971413"/>
          </a:xfrm>
          <a:prstGeom prst="rect">
            <a:avLst/>
          </a:prstGeom>
          <a:noFill/>
          <a:ln>
            <a:solidFill>
              <a:schemeClr val="tx1"/>
            </a:solidFill>
          </a:ln>
        </p:spPr>
        <p:txBody>
          <a:bodyPr wrap="square" lIns="91440" tIns="45720" rIns="91440" bIns="45720" rtlCol="0" anchor="t">
            <a:spAutoFit/>
          </a:bodyPr>
          <a:lstStyle/>
          <a:p>
            <a:pPr algn="l" rtl="0" fontAlgn="base"/>
            <a:r>
              <a:rPr lang="en-US" sz="3200">
                <a:solidFill>
                  <a:srgbClr val="000000"/>
                </a:solidFill>
                <a:latin typeface="Times New Roman"/>
                <a:cs typeface="Times New Roman"/>
              </a:rPr>
              <a:t>The bridge must have two contiguous stringers. There must be access for placing 3’-6” wide decking and load safely at any point between the stringers. Decking should not deform the bridge in its built condition when vertical or lateral loads are applied. Bridge must only touch ground within 1’x1’ footing spaces with one side of the bridges footing staggered. The bridge cannot be tied or anchored to the ground. The bridge cannot extend more than 3’ off the ground or be wider than 5’ at any point along the span. Vertical clearance must be a minimum of 7” including bolts. Members cannot touch at connections only through bolts. Everything must be within the bridge envelope. </a:t>
            </a:r>
          </a:p>
          <a:p>
            <a:endParaRPr lang="en-US" sz="3200">
              <a:solidFill>
                <a:srgbClr val="000000"/>
              </a:solidFill>
              <a:latin typeface="Times New Roman"/>
              <a:cs typeface="Times New Roman"/>
            </a:endParaRPr>
          </a:p>
          <a:p>
            <a:pPr algn="l" rtl="0" fontAlgn="base"/>
            <a:r>
              <a:rPr lang="en-US" sz="3200">
                <a:solidFill>
                  <a:srgbClr val="000000"/>
                </a:solidFill>
                <a:latin typeface="Times New Roman"/>
                <a:cs typeface="Times New Roman"/>
              </a:rPr>
              <a:t>During construction six builders are allowed two of which are barges, allowing them to go withing the rivers of the construction site. Weight is added if any member, tool, nut or bolt touch the ground or if the footing lifts off the ground. Complete construction must be completed within 30 minutes. </a:t>
            </a:r>
          </a:p>
        </p:txBody>
      </p:sp>
      <p:sp>
        <p:nvSpPr>
          <p:cNvPr id="27" name="Subtitle 2">
            <a:extLst>
              <a:ext uri="{FF2B5EF4-FFF2-40B4-BE49-F238E27FC236}">
                <a16:creationId xmlns:a16="http://schemas.microsoft.com/office/drawing/2014/main" id="{7A13315C-4C75-AA25-B30C-028216C6103D}"/>
              </a:ext>
            </a:extLst>
          </p:cNvPr>
          <p:cNvSpPr txBox="1">
            <a:spLocks/>
          </p:cNvSpPr>
          <p:nvPr/>
        </p:nvSpPr>
        <p:spPr>
          <a:xfrm>
            <a:off x="12784311" y="26780535"/>
            <a:ext cx="30577186" cy="5644217"/>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Times New Roman" panose="02020603050405020304" pitchFamily="18" charset="0"/>
              <a:cs typeface="Times New Roman" panose="02020603050405020304" pitchFamily="18" charset="0"/>
            </a:endParaRPr>
          </a:p>
        </p:txBody>
      </p:sp>
      <p:sp>
        <p:nvSpPr>
          <p:cNvPr id="197" name="TextBox 196">
            <a:extLst>
              <a:ext uri="{FF2B5EF4-FFF2-40B4-BE49-F238E27FC236}">
                <a16:creationId xmlns:a16="http://schemas.microsoft.com/office/drawing/2014/main" id="{5474AD11-7FE8-6823-14AF-AD67B41A4C53}"/>
              </a:ext>
            </a:extLst>
          </p:cNvPr>
          <p:cNvSpPr txBox="1"/>
          <p:nvPr/>
        </p:nvSpPr>
        <p:spPr>
          <a:xfrm>
            <a:off x="11813074" y="27043690"/>
            <a:ext cx="7616686" cy="677108"/>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Connecting </a:t>
            </a:r>
            <a:r>
              <a:rPr lang="en-US" sz="3800" b="1">
                <a:latin typeface="Times New Roman" panose="02020603050405020304" pitchFamily="18" charset="0"/>
                <a:cs typeface="Times New Roman" panose="02020603050405020304" pitchFamily="18" charset="0"/>
              </a:rPr>
              <a:t>Members</a:t>
            </a:r>
          </a:p>
        </p:txBody>
      </p:sp>
      <p:grpSp>
        <p:nvGrpSpPr>
          <p:cNvPr id="219" name="Group 218">
            <a:extLst>
              <a:ext uri="{FF2B5EF4-FFF2-40B4-BE49-F238E27FC236}">
                <a16:creationId xmlns:a16="http://schemas.microsoft.com/office/drawing/2014/main" id="{3D7F5F5B-04A1-CEDB-C44F-50D7978CAC91}"/>
              </a:ext>
            </a:extLst>
          </p:cNvPr>
          <p:cNvGrpSpPr/>
          <p:nvPr/>
        </p:nvGrpSpPr>
        <p:grpSpPr>
          <a:xfrm>
            <a:off x="21511589" y="27177314"/>
            <a:ext cx="11148971" cy="4889405"/>
            <a:chOff x="16984869" y="27167228"/>
            <a:chExt cx="11752184" cy="5308798"/>
          </a:xfrm>
        </p:grpSpPr>
        <p:pic>
          <p:nvPicPr>
            <p:cNvPr id="201" name="Picture 200" descr="A close-up of a bolt&#10;&#10;Description automatically generated">
              <a:extLst>
                <a:ext uri="{FF2B5EF4-FFF2-40B4-BE49-F238E27FC236}">
                  <a16:creationId xmlns:a16="http://schemas.microsoft.com/office/drawing/2014/main" id="{A27C064B-D18D-3B41-16DA-974939C6E3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73338" y="27422913"/>
              <a:ext cx="2529797" cy="1366764"/>
            </a:xfrm>
            <a:prstGeom prst="rect">
              <a:avLst/>
            </a:prstGeom>
          </p:spPr>
        </p:pic>
        <p:pic>
          <p:nvPicPr>
            <p:cNvPr id="203" name="Picture 202" descr="A close-up of a nut&#10;&#10;Description automatically generated">
              <a:extLst>
                <a:ext uri="{FF2B5EF4-FFF2-40B4-BE49-F238E27FC236}">
                  <a16:creationId xmlns:a16="http://schemas.microsoft.com/office/drawing/2014/main" id="{A3DFBD62-6F33-E05B-3DF5-8D7680B366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23486" y="29802228"/>
              <a:ext cx="1813567" cy="1981805"/>
            </a:xfrm>
            <a:prstGeom prst="rect">
              <a:avLst/>
            </a:prstGeom>
          </p:spPr>
        </p:pic>
        <mc:AlternateContent xmlns:mc="http://schemas.openxmlformats.org/markup-compatibility/2006">
          <mc:Choice xmlns:a14="http://schemas.microsoft.com/office/drawing/2010/main" Requires="a14">
            <p:sp>
              <p:nvSpPr>
                <p:cNvPr id="196" name="TextBox 195">
                  <a:extLst>
                    <a:ext uri="{FF2B5EF4-FFF2-40B4-BE49-F238E27FC236}">
                      <a16:creationId xmlns:a16="http://schemas.microsoft.com/office/drawing/2014/main" id="{205B41FF-77EA-29A3-7A26-B58F4CD7A44E}"/>
                    </a:ext>
                  </a:extLst>
                </p:cNvPr>
                <p:cNvSpPr txBox="1"/>
                <p:nvPr/>
              </p:nvSpPr>
              <p:spPr>
                <a:xfrm>
                  <a:off x="19634340" y="28261281"/>
                  <a:ext cx="2529797" cy="584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800" b="0" i="1" smtClean="0">
                                <a:latin typeface="Cambria Math" panose="02040503050406030204" pitchFamily="18" charset="0"/>
                              </a:rPr>
                            </m:ctrlPr>
                          </m:sSubPr>
                          <m:e>
                            <m:r>
                              <a:rPr lang="en-US" sz="3800" b="0" i="1" smtClean="0">
                                <a:latin typeface="Cambria Math" panose="02040503050406030204" pitchFamily="18" charset="0"/>
                              </a:rPr>
                              <m:t>𝑅</m:t>
                            </m:r>
                          </m:e>
                          <m:sub>
                            <m:r>
                              <a:rPr lang="en-US" sz="3800" b="0" i="1" smtClean="0">
                                <a:latin typeface="Cambria Math" panose="02040503050406030204" pitchFamily="18" charset="0"/>
                              </a:rPr>
                              <m:t>𝑛</m:t>
                            </m:r>
                          </m:sub>
                        </m:sSub>
                        <m:r>
                          <a:rPr lang="en-US" sz="3800" b="0" i="1" smtClean="0">
                            <a:latin typeface="Cambria Math" panose="02040503050406030204" pitchFamily="18" charset="0"/>
                          </a:rPr>
                          <m:t>=</m:t>
                        </m:r>
                        <m:sSub>
                          <m:sSubPr>
                            <m:ctrlPr>
                              <a:rPr lang="en-US" sz="3800" b="0" i="1" smtClean="0">
                                <a:latin typeface="Cambria Math" panose="02040503050406030204" pitchFamily="18" charset="0"/>
                              </a:rPr>
                            </m:ctrlPr>
                          </m:sSubPr>
                          <m:e>
                            <m:r>
                              <a:rPr lang="en-US" sz="3800" b="0" i="1" smtClean="0">
                                <a:latin typeface="Cambria Math" panose="02040503050406030204" pitchFamily="18" charset="0"/>
                              </a:rPr>
                              <m:t>𝐹</m:t>
                            </m:r>
                          </m:e>
                          <m:sub>
                            <m:r>
                              <a:rPr lang="en-US" sz="3800" b="0" i="1" smtClean="0">
                                <a:latin typeface="Cambria Math" panose="02040503050406030204" pitchFamily="18" charset="0"/>
                              </a:rPr>
                              <m:t>𝑚</m:t>
                            </m:r>
                          </m:sub>
                        </m:sSub>
                        <m:sSub>
                          <m:sSubPr>
                            <m:ctrlPr>
                              <a:rPr lang="en-US" sz="3800" b="0" i="1" smtClean="0">
                                <a:latin typeface="Cambria Math" panose="02040503050406030204" pitchFamily="18" charset="0"/>
                              </a:rPr>
                            </m:ctrlPr>
                          </m:sSubPr>
                          <m:e>
                            <m:r>
                              <a:rPr lang="en-US" sz="3800" b="0" i="1" smtClean="0">
                                <a:latin typeface="Cambria Math" panose="02040503050406030204" pitchFamily="18" charset="0"/>
                              </a:rPr>
                              <m:t>𝐴</m:t>
                            </m:r>
                          </m:e>
                          <m:sub>
                            <m:r>
                              <a:rPr lang="en-US" sz="3800" b="0" i="1" smtClean="0">
                                <a:latin typeface="Cambria Math" panose="02040503050406030204" pitchFamily="18" charset="0"/>
                              </a:rPr>
                              <m:t>𝑏</m:t>
                            </m:r>
                          </m:sub>
                        </m:sSub>
                      </m:oMath>
                    </m:oMathPara>
                  </a14:m>
                  <a:endParaRPr lang="en-US" sz="3800"/>
                </a:p>
              </p:txBody>
            </p:sp>
          </mc:Choice>
          <mc:Fallback>
            <p:sp>
              <p:nvSpPr>
                <p:cNvPr id="196" name="TextBox 195">
                  <a:extLst>
                    <a:ext uri="{FF2B5EF4-FFF2-40B4-BE49-F238E27FC236}">
                      <a16:creationId xmlns:a16="http://schemas.microsoft.com/office/drawing/2014/main" id="{205B41FF-77EA-29A3-7A26-B58F4CD7A44E}"/>
                    </a:ext>
                  </a:extLst>
                </p:cNvPr>
                <p:cNvSpPr txBox="1">
                  <a:spLocks noRot="1" noChangeAspect="1" noMove="1" noResize="1" noEditPoints="1" noAdjustHandles="1" noChangeArrowheads="1" noChangeShapeType="1" noTextEdit="1"/>
                </p:cNvSpPr>
                <p:nvPr/>
              </p:nvSpPr>
              <p:spPr>
                <a:xfrm>
                  <a:off x="19634340" y="28261281"/>
                  <a:ext cx="2529797" cy="584775"/>
                </a:xfrm>
                <a:prstGeom prst="rect">
                  <a:avLst/>
                </a:prstGeom>
                <a:blipFill>
                  <a:blip r:embed="rId8"/>
                  <a:stretch>
                    <a:fillRect b="-3409"/>
                  </a:stretch>
                </a:blipFill>
              </p:spPr>
              <p:txBody>
                <a:bodyPr/>
                <a:lstStyle/>
                <a:p>
                  <a:r>
                    <a:rPr lang="en-US">
                      <a:noFill/>
                    </a:rPr>
                    <a:t> </a:t>
                  </a:r>
                </a:p>
              </p:txBody>
            </p:sp>
          </mc:Fallback>
        </mc:AlternateContent>
        <p:sp>
          <p:nvSpPr>
            <p:cNvPr id="198" name="TextBox 197">
              <a:extLst>
                <a:ext uri="{FF2B5EF4-FFF2-40B4-BE49-F238E27FC236}">
                  <a16:creationId xmlns:a16="http://schemas.microsoft.com/office/drawing/2014/main" id="{78FF45E8-7631-34DA-867A-7DF73959725C}"/>
                </a:ext>
              </a:extLst>
            </p:cNvPr>
            <p:cNvSpPr txBox="1"/>
            <p:nvPr/>
          </p:nvSpPr>
          <p:spPr>
            <a:xfrm>
              <a:off x="19094765" y="27167228"/>
              <a:ext cx="6196657" cy="677108"/>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Optimal </a:t>
              </a:r>
              <a:r>
                <a:rPr lang="en-US" sz="3800" b="1">
                  <a:latin typeface="Times New Roman" panose="02020603050405020304" pitchFamily="18" charset="0"/>
                  <a:cs typeface="Times New Roman" panose="02020603050405020304" pitchFamily="18" charset="0"/>
                </a:rPr>
                <a:t>Bolt</a:t>
              </a:r>
              <a:r>
                <a:rPr lang="en-US" sz="3600" b="1">
                  <a:latin typeface="Times New Roman" panose="02020603050405020304" pitchFamily="18" charset="0"/>
                  <a:cs typeface="Times New Roman" panose="02020603050405020304" pitchFamily="18" charset="0"/>
                </a:rPr>
                <a:t> Dimension </a:t>
              </a:r>
            </a:p>
          </p:txBody>
        </p:sp>
        <mc:AlternateContent xmlns:mc="http://schemas.openxmlformats.org/markup-compatibility/2006">
          <mc:Choice xmlns:a14="http://schemas.microsoft.com/office/drawing/2010/main" Requires="a14">
            <p:sp>
              <p:nvSpPr>
                <p:cNvPr id="199" name="TextBox 198">
                  <a:extLst>
                    <a:ext uri="{FF2B5EF4-FFF2-40B4-BE49-F238E27FC236}">
                      <a16:creationId xmlns:a16="http://schemas.microsoft.com/office/drawing/2014/main" id="{5E127F10-E603-4792-F777-708E238A0AC9}"/>
                    </a:ext>
                  </a:extLst>
                </p:cNvPr>
                <p:cNvSpPr txBox="1"/>
                <p:nvPr/>
              </p:nvSpPr>
              <p:spPr>
                <a:xfrm>
                  <a:off x="16984869" y="28870832"/>
                  <a:ext cx="7732295"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The formula above represents the nominal strength for fasteners and threaded parts where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𝑛</m:t>
                          </m:r>
                        </m:sub>
                      </m:sSub>
                    </m:oMath>
                  </a14:m>
                  <a:r>
                    <a:rPr lang="en-US" sz="3200">
                      <a:latin typeface="Times New Roman" panose="02020603050405020304" pitchFamily="18" charset="0"/>
                      <a:cs typeface="Times New Roman" panose="02020603050405020304" pitchFamily="18" charset="0"/>
                    </a:rPr>
                    <a:t> is the maximum load that a fastener can carry before failure,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𝐹</m:t>
                          </m:r>
                        </m:e>
                        <m:sub>
                          <m:r>
                            <a:rPr lang="en-US" sz="3200" b="0" i="1" smtClean="0">
                              <a:latin typeface="Cambria Math" panose="02040503050406030204" pitchFamily="18" charset="0"/>
                            </a:rPr>
                            <m:t>𝑚</m:t>
                          </m:r>
                        </m:sub>
                      </m:sSub>
                    </m:oMath>
                  </a14:m>
                  <a:r>
                    <a:rPr lang="en-US" sz="3200">
                      <a:latin typeface="Times New Roman" panose="02020603050405020304" pitchFamily="18" charset="0"/>
                      <a:cs typeface="Times New Roman" panose="02020603050405020304" pitchFamily="18" charset="0"/>
                    </a:rPr>
                    <a:t> is the nominal strength and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𝐴</m:t>
                          </m:r>
                        </m:e>
                        <m:sub>
                          <m:r>
                            <a:rPr lang="en-US" sz="3200" b="0" i="1" smtClean="0">
                              <a:latin typeface="Cambria Math" panose="02040503050406030204" pitchFamily="18" charset="0"/>
                            </a:rPr>
                            <m:t>𝑏</m:t>
                          </m:r>
                        </m:sub>
                      </m:sSub>
                    </m:oMath>
                  </a14:m>
                  <a:r>
                    <a:rPr lang="en-US" sz="3200">
                      <a:latin typeface="Times New Roman" panose="02020603050405020304" pitchFamily="18" charset="0"/>
                      <a:cs typeface="Times New Roman" panose="02020603050405020304" pitchFamily="18" charset="0"/>
                    </a:rPr>
                    <a:t> is the area of the bolt. According to SAP2000,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𝐹</m:t>
                          </m:r>
                        </m:e>
                        <m:sub>
                          <m:r>
                            <a:rPr lang="en-US" sz="3200" i="1">
                              <a:latin typeface="Cambria Math" panose="02040503050406030204" pitchFamily="18" charset="0"/>
                            </a:rPr>
                            <m:t>𝑚</m:t>
                          </m:r>
                        </m:sub>
                      </m:sSub>
                      <m:r>
                        <a:rPr lang="en-US" sz="3200" b="0" i="1" smtClean="0">
                          <a:latin typeface="Cambria Math" panose="02040503050406030204" pitchFamily="18" charset="0"/>
                        </a:rPr>
                        <m:t>=54 </m:t>
                      </m:r>
                      <m:r>
                        <a:rPr lang="en-US" sz="3200" b="0" i="1" smtClean="0">
                          <a:latin typeface="Cambria Math" panose="02040503050406030204" pitchFamily="18" charset="0"/>
                        </a:rPr>
                        <m:t>𝑘𝑠𝑖</m:t>
                      </m:r>
                    </m:oMath>
                  </a14:m>
                  <a:r>
                    <a:rPr lang="en-US" sz="320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𝑛</m:t>
                          </m:r>
                        </m:sub>
                      </m:sSub>
                      <m:r>
                        <a:rPr lang="en-US" sz="3200" b="0" i="1" smtClean="0">
                          <a:latin typeface="Cambria Math" panose="02040503050406030204" pitchFamily="18" charset="0"/>
                        </a:rPr>
                        <m:t>=16.57 </m:t>
                      </m:r>
                      <m:r>
                        <a:rPr lang="en-US" sz="3200" b="0" i="1" smtClean="0">
                          <a:latin typeface="Cambria Math" panose="02040503050406030204" pitchFamily="18" charset="0"/>
                        </a:rPr>
                        <m:t>𝐾</m:t>
                      </m:r>
                    </m:oMath>
                  </a14:m>
                  <a:r>
                    <a:rPr lang="en-US" sz="3200">
                      <a:latin typeface="Times New Roman" panose="02020603050405020304" pitchFamily="18" charset="0"/>
                      <a:cs typeface="Times New Roman" panose="02020603050405020304" pitchFamily="18" charset="0"/>
                    </a:rPr>
                    <a:t>, meaning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𝐴</m:t>
                          </m:r>
                        </m:e>
                        <m:sub>
                          <m:r>
                            <a:rPr lang="en-US" sz="3200" i="1">
                              <a:latin typeface="Cambria Math" panose="02040503050406030204" pitchFamily="18" charset="0"/>
                            </a:rPr>
                            <m:t>𝑏</m:t>
                          </m:r>
                        </m:sub>
                      </m:sSub>
                      <m:r>
                        <a:rPr lang="en-US" sz="3200" b="0" i="0" smtClean="0">
                          <a:latin typeface="Cambria Math" panose="02040503050406030204" pitchFamily="18" charset="0"/>
                        </a:rPr>
                        <m:t>=0.307</m:t>
                      </m:r>
                      <m:r>
                        <a:rPr lang="en-US" sz="3200" b="0" i="1" smtClean="0">
                          <a:latin typeface="Cambria Math" panose="02040503050406030204" pitchFamily="18" charset="0"/>
                        </a:rPr>
                        <m:t>”</m:t>
                      </m:r>
                    </m:oMath>
                  </a14:m>
                  <a:r>
                    <a:rPr lang="en-US" sz="3200">
                      <a:latin typeface="Times New Roman" panose="02020603050405020304" pitchFamily="18" charset="0"/>
                      <a:cs typeface="Times New Roman" panose="02020603050405020304" pitchFamily="18" charset="0"/>
                    </a:rPr>
                    <a:t>.  </a:t>
                  </a:r>
                </a:p>
              </p:txBody>
            </p:sp>
          </mc:Choice>
          <mc:Fallback>
            <p:sp>
              <p:nvSpPr>
                <p:cNvPr id="199" name="TextBox 198">
                  <a:extLst>
                    <a:ext uri="{FF2B5EF4-FFF2-40B4-BE49-F238E27FC236}">
                      <a16:creationId xmlns:a16="http://schemas.microsoft.com/office/drawing/2014/main" id="{5E127F10-E603-4792-F777-708E238A0AC9}"/>
                    </a:ext>
                  </a:extLst>
                </p:cNvPr>
                <p:cNvSpPr txBox="1">
                  <a:spLocks noRot="1" noChangeAspect="1" noMove="1" noResize="1" noEditPoints="1" noAdjustHandles="1" noChangeArrowheads="1" noChangeShapeType="1" noTextEdit="1"/>
                </p:cNvSpPr>
                <p:nvPr/>
              </p:nvSpPr>
              <p:spPr>
                <a:xfrm>
                  <a:off x="16984869" y="28870832"/>
                  <a:ext cx="7732295" cy="3539430"/>
                </a:xfrm>
                <a:prstGeom prst="rect">
                  <a:avLst/>
                </a:prstGeom>
                <a:blipFill>
                  <a:blip r:embed="rId9"/>
                  <a:stretch>
                    <a:fillRect l="-2161" t="-2622" r="-2660" b="-13670"/>
                  </a:stretch>
                </a:blipFill>
              </p:spPr>
              <p:txBody>
                <a:bodyPr/>
                <a:lstStyle/>
                <a:p>
                  <a:r>
                    <a:rPr lang="en-US">
                      <a:noFill/>
                    </a:rPr>
                    <a:t> </a:t>
                  </a:r>
                </a:p>
              </p:txBody>
            </p:sp>
          </mc:Fallback>
        </mc:AlternateContent>
        <p:sp>
          <p:nvSpPr>
            <p:cNvPr id="204" name="TextBox 203">
              <a:extLst>
                <a:ext uri="{FF2B5EF4-FFF2-40B4-BE49-F238E27FC236}">
                  <a16:creationId xmlns:a16="http://schemas.microsoft.com/office/drawing/2014/main" id="{E92408D5-E79C-12EA-CA81-9FD47220A8ED}"/>
                </a:ext>
              </a:extLst>
            </p:cNvPr>
            <p:cNvSpPr txBox="1"/>
            <p:nvPr/>
          </p:nvSpPr>
          <p:spPr>
            <a:xfrm>
              <a:off x="25082350" y="28864809"/>
              <a:ext cx="2896927" cy="1477328"/>
            </a:xfrm>
            <a:prstGeom prst="rect">
              <a:avLst/>
            </a:prstGeom>
            <a:noFill/>
          </p:spPr>
          <p:txBody>
            <a:bodyPr wrap="square" rtlCol="0">
              <a:spAutoFit/>
            </a:bodyPr>
            <a:lstStyle/>
            <a:p>
              <a:r>
                <a:rPr lang="en-US" sz="3000">
                  <a:latin typeface="Times New Roman" panose="02020603050405020304" pitchFamily="18" charset="0"/>
                  <a:cs typeface="Times New Roman" panose="02020603050405020304" pitchFamily="18" charset="0"/>
                </a:rPr>
                <a:t>3/8”-16, 1 1/2”, fully threaded Grade 8 Bolt </a:t>
              </a:r>
            </a:p>
          </p:txBody>
        </p:sp>
        <p:sp>
          <p:nvSpPr>
            <p:cNvPr id="205" name="TextBox 204">
              <a:extLst>
                <a:ext uri="{FF2B5EF4-FFF2-40B4-BE49-F238E27FC236}">
                  <a16:creationId xmlns:a16="http://schemas.microsoft.com/office/drawing/2014/main" id="{9C1EA415-C53D-48CC-6618-6F3A95210F5F}"/>
                </a:ext>
              </a:extLst>
            </p:cNvPr>
            <p:cNvSpPr txBox="1"/>
            <p:nvPr/>
          </p:nvSpPr>
          <p:spPr>
            <a:xfrm>
              <a:off x="24695680" y="30998698"/>
              <a:ext cx="2896927" cy="1477328"/>
            </a:xfrm>
            <a:prstGeom prst="rect">
              <a:avLst/>
            </a:prstGeom>
            <a:noFill/>
          </p:spPr>
          <p:txBody>
            <a:bodyPr wrap="square" rtlCol="0">
              <a:spAutoFit/>
            </a:bodyPr>
            <a:lstStyle/>
            <a:p>
              <a:r>
                <a:rPr lang="en-US" sz="3000">
                  <a:latin typeface="Times New Roman" panose="02020603050405020304" pitchFamily="18" charset="0"/>
                  <a:cs typeface="Times New Roman" panose="02020603050405020304" pitchFamily="18" charset="0"/>
                </a:rPr>
                <a:t>3/8”-16, High Strength Grade 8 Hex Nut</a:t>
              </a:r>
            </a:p>
          </p:txBody>
        </p:sp>
      </p:grpSp>
      <p:pic>
        <p:nvPicPr>
          <p:cNvPr id="10" name="Picture 9" descr="A logo with a bear on it&#10;&#10;AI-generated content may be incorrect.">
            <a:extLst>
              <a:ext uri="{FF2B5EF4-FFF2-40B4-BE49-F238E27FC236}">
                <a16:creationId xmlns:a16="http://schemas.microsoft.com/office/drawing/2014/main" id="{E4E5FCF0-0B7B-7619-2262-1917B2E3F97C}"/>
              </a:ext>
            </a:extLst>
          </p:cNvPr>
          <p:cNvPicPr>
            <a:picLocks noChangeAspect="1"/>
          </p:cNvPicPr>
          <p:nvPr/>
        </p:nvPicPr>
        <p:blipFill>
          <a:blip r:embed="rId10"/>
          <a:stretch>
            <a:fillRect/>
          </a:stretch>
        </p:blipFill>
        <p:spPr>
          <a:xfrm>
            <a:off x="38219710" y="276195"/>
            <a:ext cx="5086350" cy="4448175"/>
          </a:xfrm>
          <a:prstGeom prst="rect">
            <a:avLst/>
          </a:prstGeom>
        </p:spPr>
      </p:pic>
      <p:pic>
        <p:nvPicPr>
          <p:cNvPr id="3" name="Picture 2" descr="A drawing of a metal beam&#10;&#10;AI-generated content may be incorrect.">
            <a:extLst>
              <a:ext uri="{FF2B5EF4-FFF2-40B4-BE49-F238E27FC236}">
                <a16:creationId xmlns:a16="http://schemas.microsoft.com/office/drawing/2014/main" id="{7F19F667-5357-0FC3-1037-D3C1D541F78C}"/>
              </a:ext>
            </a:extLst>
          </p:cNvPr>
          <p:cNvPicPr>
            <a:picLocks noChangeAspect="1"/>
          </p:cNvPicPr>
          <p:nvPr/>
        </p:nvPicPr>
        <p:blipFill>
          <a:blip r:embed="rId11"/>
          <a:stretch>
            <a:fillRect/>
          </a:stretch>
        </p:blipFill>
        <p:spPr>
          <a:xfrm>
            <a:off x="13104396" y="19611248"/>
            <a:ext cx="14676477" cy="2460187"/>
          </a:xfrm>
          <a:prstGeom prst="rect">
            <a:avLst/>
          </a:prstGeom>
        </p:spPr>
      </p:pic>
      <p:pic>
        <p:nvPicPr>
          <p:cNvPr id="19" name="Picture 18" descr="A drawing of a metal beam&#10;&#10;AI-generated content may be incorrect.">
            <a:extLst>
              <a:ext uri="{FF2B5EF4-FFF2-40B4-BE49-F238E27FC236}">
                <a16:creationId xmlns:a16="http://schemas.microsoft.com/office/drawing/2014/main" id="{5CF07FEC-D5E4-3A75-DF95-A3A21D6CFCFF}"/>
              </a:ext>
            </a:extLst>
          </p:cNvPr>
          <p:cNvPicPr>
            <a:picLocks noChangeAspect="1"/>
          </p:cNvPicPr>
          <p:nvPr/>
        </p:nvPicPr>
        <p:blipFill>
          <a:blip r:embed="rId12"/>
          <a:stretch>
            <a:fillRect/>
          </a:stretch>
        </p:blipFill>
        <p:spPr>
          <a:xfrm>
            <a:off x="14072433" y="22440594"/>
            <a:ext cx="12932103" cy="2527530"/>
          </a:xfrm>
          <a:prstGeom prst="rect">
            <a:avLst/>
          </a:prstGeom>
        </p:spPr>
      </p:pic>
      <p:sp>
        <p:nvSpPr>
          <p:cNvPr id="21" name="TextBox 20">
            <a:extLst>
              <a:ext uri="{FF2B5EF4-FFF2-40B4-BE49-F238E27FC236}">
                <a16:creationId xmlns:a16="http://schemas.microsoft.com/office/drawing/2014/main" id="{DB25F323-4A63-9A9E-DD59-F06ADB88732B}"/>
              </a:ext>
            </a:extLst>
          </p:cNvPr>
          <p:cNvSpPr txBox="1"/>
          <p:nvPr/>
        </p:nvSpPr>
        <p:spPr>
          <a:xfrm>
            <a:off x="28105243" y="19609596"/>
            <a:ext cx="629836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Times New Roman"/>
                <a:cs typeface="Times New Roman"/>
              </a:rPr>
              <a:t>The bridge consists of two contiguous stringers. The 2D side view is shown above. (5) 38” members make up the shorter span of the bridge and (6) 38” members make up the long span of the bridge to meet the length requirements and minimize construction time. The dimensions of a single member are shown in figure 1. A height of 1’10” was chosen due to the deflection from the self-weight of the bridge. </a:t>
            </a:r>
          </a:p>
        </p:txBody>
      </p:sp>
      <p:pic>
        <p:nvPicPr>
          <p:cNvPr id="23" name="Picture 22" descr="A metal pipe with bolts and nuts&#10;&#10;AI-generated content may be incorrect.">
            <a:extLst>
              <a:ext uri="{FF2B5EF4-FFF2-40B4-BE49-F238E27FC236}">
                <a16:creationId xmlns:a16="http://schemas.microsoft.com/office/drawing/2014/main" id="{5257C730-227C-F193-BB48-798F50B8555C}"/>
              </a:ext>
            </a:extLst>
          </p:cNvPr>
          <p:cNvPicPr>
            <a:picLocks noChangeAspect="1"/>
          </p:cNvPicPr>
          <p:nvPr/>
        </p:nvPicPr>
        <p:blipFill>
          <a:blip r:embed="rId13"/>
          <a:stretch>
            <a:fillRect/>
          </a:stretch>
        </p:blipFill>
        <p:spPr>
          <a:xfrm>
            <a:off x="14064656" y="27553606"/>
            <a:ext cx="2255615" cy="1689215"/>
          </a:xfrm>
          <a:prstGeom prst="rect">
            <a:avLst/>
          </a:prstGeom>
        </p:spPr>
      </p:pic>
      <p:pic>
        <p:nvPicPr>
          <p:cNvPr id="24" name="Picture 23" descr="A metal bar with bolts&#10;&#10;AI-generated content may be incorrect.">
            <a:extLst>
              <a:ext uri="{FF2B5EF4-FFF2-40B4-BE49-F238E27FC236}">
                <a16:creationId xmlns:a16="http://schemas.microsoft.com/office/drawing/2014/main" id="{47B9A2C8-F050-D4AB-017B-99DBEDFEC6A6}"/>
              </a:ext>
            </a:extLst>
          </p:cNvPr>
          <p:cNvPicPr>
            <a:picLocks noChangeAspect="1"/>
          </p:cNvPicPr>
          <p:nvPr/>
        </p:nvPicPr>
        <p:blipFill>
          <a:blip r:embed="rId14"/>
          <a:stretch>
            <a:fillRect/>
          </a:stretch>
        </p:blipFill>
        <p:spPr>
          <a:xfrm>
            <a:off x="16924291" y="27786215"/>
            <a:ext cx="1313318" cy="1298691"/>
          </a:xfrm>
          <a:prstGeom prst="rect">
            <a:avLst/>
          </a:prstGeom>
        </p:spPr>
      </p:pic>
      <p:sp>
        <p:nvSpPr>
          <p:cNvPr id="25" name="TextBox 24">
            <a:extLst>
              <a:ext uri="{FF2B5EF4-FFF2-40B4-BE49-F238E27FC236}">
                <a16:creationId xmlns:a16="http://schemas.microsoft.com/office/drawing/2014/main" id="{375FCF69-81FD-D369-65AC-BF3A5DBC6BD1}"/>
              </a:ext>
            </a:extLst>
          </p:cNvPr>
          <p:cNvSpPr txBox="1"/>
          <p:nvPr/>
        </p:nvSpPr>
        <p:spPr>
          <a:xfrm>
            <a:off x="12904531" y="29242848"/>
            <a:ext cx="777000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rPr>
              <a:t>To connect each member along the span, a series of alternating tabs were welded to the members. This created a sequence of tabs which allows the ability to join members quickly and securely. These alternating tabs allowed the shear force to be distributed across the bolt and joint interface to prevent tear out. </a:t>
            </a:r>
            <a:r>
              <a:rPr lang="en-US" sz="2400">
                <a:highlight>
                  <a:srgbClr val="F5F5F5"/>
                </a:highlight>
                <a:latin typeface="Times New Roman"/>
                <a:cs typeface="Times New Roman"/>
              </a:rPr>
              <a:t>​</a:t>
            </a:r>
            <a:endParaRPr lang="en-US" sz="2400">
              <a:ea typeface="Calibri"/>
              <a:cs typeface="Calibri"/>
            </a:endParaRPr>
          </a:p>
        </p:txBody>
      </p:sp>
      <p:sp>
        <p:nvSpPr>
          <p:cNvPr id="29" name="TextBox 28">
            <a:extLst>
              <a:ext uri="{FF2B5EF4-FFF2-40B4-BE49-F238E27FC236}">
                <a16:creationId xmlns:a16="http://schemas.microsoft.com/office/drawing/2014/main" id="{5F8FAC21-46C7-501D-6395-6C1CEE40B20D}"/>
              </a:ext>
            </a:extLst>
          </p:cNvPr>
          <p:cNvSpPr txBox="1"/>
          <p:nvPr/>
        </p:nvSpPr>
        <p:spPr>
          <a:xfrm>
            <a:off x="34246483" y="30582192"/>
            <a:ext cx="8085975" cy="18446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rPr>
              <a:t>X-bracing is used for the intermediate bracing to enhance overall stiffness of the bridge. The X-bracing ensuring it can withstand horizontal forces without excessive deformation. ​</a:t>
            </a:r>
            <a:endParaRPr lang="en-US" sz="2800">
              <a:ea typeface="Calibri" panose="020F0502020204030204"/>
              <a:cs typeface="Calibri" panose="020F0502020204030204"/>
            </a:endParaRPr>
          </a:p>
        </p:txBody>
      </p:sp>
      <p:sp>
        <p:nvSpPr>
          <p:cNvPr id="30" name="TextBox 29">
            <a:extLst>
              <a:ext uri="{FF2B5EF4-FFF2-40B4-BE49-F238E27FC236}">
                <a16:creationId xmlns:a16="http://schemas.microsoft.com/office/drawing/2014/main" id="{5EAEF94D-3BD5-FCA8-F425-E288BA194794}"/>
              </a:ext>
            </a:extLst>
          </p:cNvPr>
          <p:cNvSpPr txBox="1"/>
          <p:nvPr/>
        </p:nvSpPr>
        <p:spPr>
          <a:xfrm>
            <a:off x="38182184" y="6257696"/>
            <a:ext cx="500042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a:latin typeface="Times New Roman"/>
              </a:rPr>
              <a:t>Before timed construction, the head judge rolls a die to determine the location of the decking units along the bridge for the lateral and vertical load tests. The possible results of the roll are found in table 1. Using SAP2000, our model was tested against each possible case. </a:t>
            </a:r>
            <a:r>
              <a:rPr lang="en-US" sz="2800">
                <a:latin typeface="Times New Roman"/>
                <a:cs typeface="Times New Roman"/>
              </a:rPr>
              <a:t>​</a:t>
            </a:r>
            <a:endParaRPr lang="en-US" sz="2800">
              <a:ea typeface="Calibri"/>
              <a:cs typeface="Calibri"/>
            </a:endParaRPr>
          </a:p>
        </p:txBody>
      </p:sp>
      <p:pic>
        <p:nvPicPr>
          <p:cNvPr id="33" name="Picture 32" descr="A table with numbers and letters&#10;&#10;AI-generated content may be incorrect.">
            <a:extLst>
              <a:ext uri="{FF2B5EF4-FFF2-40B4-BE49-F238E27FC236}">
                <a16:creationId xmlns:a16="http://schemas.microsoft.com/office/drawing/2014/main" id="{5C0F91AD-F650-0F29-B187-82117C392964}"/>
              </a:ext>
            </a:extLst>
          </p:cNvPr>
          <p:cNvPicPr>
            <a:picLocks noChangeAspect="1"/>
          </p:cNvPicPr>
          <p:nvPr/>
        </p:nvPicPr>
        <p:blipFill>
          <a:blip r:embed="rId15"/>
          <a:stretch>
            <a:fillRect/>
          </a:stretch>
        </p:blipFill>
        <p:spPr>
          <a:xfrm>
            <a:off x="28089550" y="6347185"/>
            <a:ext cx="3729810" cy="4370229"/>
          </a:xfrm>
          <a:prstGeom prst="rect">
            <a:avLst/>
          </a:prstGeom>
        </p:spPr>
      </p:pic>
      <p:sp>
        <p:nvSpPr>
          <p:cNvPr id="35" name="TextBox 34">
            <a:extLst>
              <a:ext uri="{FF2B5EF4-FFF2-40B4-BE49-F238E27FC236}">
                <a16:creationId xmlns:a16="http://schemas.microsoft.com/office/drawing/2014/main" id="{877A0A93-28CE-D816-DF1C-03CC6608ADA9}"/>
              </a:ext>
            </a:extLst>
          </p:cNvPr>
          <p:cNvSpPr txBox="1"/>
          <p:nvPr/>
        </p:nvSpPr>
        <p:spPr>
          <a:xfrm>
            <a:off x="28186020" y="5895207"/>
            <a:ext cx="37485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latin typeface="Times New Roman"/>
              </a:rPr>
              <a:t>Table 1 – Load Cases</a:t>
            </a:r>
            <a:r>
              <a:rPr lang="en-US" sz="2400">
                <a:latin typeface="Times New Roman"/>
                <a:cs typeface="Times New Roman"/>
              </a:rPr>
              <a:t>​</a:t>
            </a:r>
            <a:endParaRPr lang="en-US" sz="9650"/>
          </a:p>
        </p:txBody>
      </p:sp>
      <p:sp>
        <p:nvSpPr>
          <p:cNvPr id="38" name="TextBox 37">
            <a:extLst>
              <a:ext uri="{FF2B5EF4-FFF2-40B4-BE49-F238E27FC236}">
                <a16:creationId xmlns:a16="http://schemas.microsoft.com/office/drawing/2014/main" id="{5E17F4A1-D817-C62E-54B9-9933D4A05291}"/>
              </a:ext>
            </a:extLst>
          </p:cNvPr>
          <p:cNvSpPr txBox="1"/>
          <p:nvPr/>
        </p:nvSpPr>
        <p:spPr>
          <a:xfrm>
            <a:off x="32546228" y="6245342"/>
            <a:ext cx="550076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Calibri"/>
                <a:cs typeface="Calibri"/>
              </a:rPr>
              <a:t>L1, L2</a:t>
            </a:r>
            <a:r>
              <a:rPr lang="en-US" sz="2400">
                <a:ea typeface="Calibri"/>
                <a:cs typeface="Calibri"/>
              </a:rPr>
              <a:t> – Dimensions for positioning decking units for vertical load test </a:t>
            </a:r>
          </a:p>
          <a:p>
            <a:r>
              <a:rPr lang="en-US" sz="2400" b="1">
                <a:ea typeface="Calibri"/>
                <a:cs typeface="Calibri"/>
              </a:rPr>
              <a:t>S</a:t>
            </a:r>
            <a:r>
              <a:rPr lang="en-US" sz="2400">
                <a:ea typeface="Calibri"/>
                <a:cs typeface="Calibri"/>
              </a:rPr>
              <a:t> – dimensions for positioning decking units for lateral load test </a:t>
            </a:r>
          </a:p>
        </p:txBody>
      </p:sp>
      <p:pic>
        <p:nvPicPr>
          <p:cNvPr id="20" name="Picture 19">
            <a:extLst>
              <a:ext uri="{FF2B5EF4-FFF2-40B4-BE49-F238E27FC236}">
                <a16:creationId xmlns:a16="http://schemas.microsoft.com/office/drawing/2014/main" id="{ED747FD1-F41D-1953-8E52-D5E2E63E6ED1}"/>
              </a:ext>
            </a:extLst>
          </p:cNvPr>
          <p:cNvPicPr>
            <a:picLocks noChangeAspect="1"/>
          </p:cNvPicPr>
          <p:nvPr/>
        </p:nvPicPr>
        <p:blipFill>
          <a:blip r:embed="rId16"/>
          <a:srcRect t="7836" b="8266"/>
          <a:stretch/>
        </p:blipFill>
        <p:spPr>
          <a:xfrm>
            <a:off x="12882050" y="6241629"/>
            <a:ext cx="6847565" cy="4204601"/>
          </a:xfrm>
          <a:prstGeom prst="rect">
            <a:avLst/>
          </a:prstGeom>
        </p:spPr>
      </p:pic>
      <p:sp>
        <p:nvSpPr>
          <p:cNvPr id="22" name="Rectangle 3">
            <a:extLst>
              <a:ext uri="{FF2B5EF4-FFF2-40B4-BE49-F238E27FC236}">
                <a16:creationId xmlns:a16="http://schemas.microsoft.com/office/drawing/2014/main" id="{5E5AF19D-27E0-4FDF-9342-4804FF52DA80}"/>
              </a:ext>
            </a:extLst>
          </p:cNvPr>
          <p:cNvSpPr>
            <a:spLocks noChangeArrowheads="1"/>
          </p:cNvSpPr>
          <p:nvPr/>
        </p:nvSpPr>
        <p:spPr bwMode="auto">
          <a:xfrm>
            <a:off x="19802842" y="6542652"/>
            <a:ext cx="8258448"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300" i="0" u="none" strike="noStrike" cap="none" normalizeH="0" baseline="0">
                <a:ln>
                  <a:noFill/>
                </a:ln>
                <a:effectLst/>
                <a:latin typeface="Times New Roman"/>
                <a:cs typeface="Times New Roman"/>
              </a:rPr>
              <a:t>To ensure appropriate member selection for each section of the bridge, a structural analysis was performed using SAP2000 to determine the demand on individual members. Based on these results, the required cross-sectional area necessary to safely support the applied loads was calculated. Structural sections were then selected to meet or exceed these minimum area requirements, ensuring both safety and efficiency.</a:t>
            </a:r>
            <a:endParaRPr lang="en-US">
              <a:ea typeface="Calibri" panose="020F0502020204030204"/>
              <a:cs typeface="Calibri" panose="020F0502020204030204"/>
            </a:endParaRPr>
          </a:p>
          <a:p>
            <a:pPr defTabSz="914400">
              <a:spcBef>
                <a:spcPct val="0"/>
              </a:spcBef>
              <a:spcAft>
                <a:spcPct val="0"/>
              </a:spcAft>
            </a:pPr>
            <a:endParaRPr lang="en-US" altLang="en-US" sz="2300">
              <a:latin typeface="Times New Roman"/>
              <a:cs typeface="Times New Roman"/>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300" i="0" u="none" strike="noStrike" cap="none" normalizeH="0" baseline="0">
                <a:ln>
                  <a:noFill/>
                </a:ln>
                <a:effectLst/>
                <a:latin typeface="Times New Roman"/>
                <a:cs typeface="Times New Roman"/>
              </a:rPr>
              <a:t>An example of this calculation is provided below for the leftmost diagonal member of the bottom chord in the long span of the bridge.</a:t>
            </a:r>
            <a:endParaRPr lang="en-US" altLang="en-US" sz="2300" i="0" u="none" strike="noStrike" cap="none" normalizeH="0" baseline="0">
              <a:ln>
                <a:noFill/>
              </a:ln>
              <a:effectLst/>
              <a:latin typeface="Times New Roman"/>
              <a:cs typeface="Times New Roman"/>
            </a:endParaRPr>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FE15208B-2DFB-4159-64D7-00B645407EA5}"/>
                  </a:ext>
                </a:extLst>
              </p:cNvPr>
              <p:cNvSpPr txBox="1"/>
              <p:nvPr/>
            </p:nvSpPr>
            <p:spPr>
              <a:xfrm>
                <a:off x="31823888" y="8068915"/>
                <a:ext cx="6248937" cy="2376163"/>
              </a:xfrm>
              <a:prstGeom prst="rect">
                <a:avLst/>
              </a:prstGeom>
              <a:noFill/>
            </p:spPr>
            <p:txBody>
              <a:bodyPr wrap="square" rtlCol="0">
                <a:spAutoFit/>
              </a:bodyPr>
              <a:lstStyle/>
              <a:p>
                <a:pPr marL="0" marR="0" algn="ctr">
                  <a:spcAft>
                    <a:spcPts val="800"/>
                  </a:spcAft>
                  <a:buNone/>
                </a:pPr>
                <a:r>
                  <a:rPr lang="en-US" sz="1800" kern="100">
                    <a:effectLst/>
                    <a:latin typeface="Cambria Math" panose="02040503050406030204" pitchFamily="18" charset="0"/>
                    <a:ea typeface="Times New Roman" panose="02020603050405020304" pitchFamily="18" charset="0"/>
                    <a:cs typeface="Times New Roman" panose="02020603050405020304" pitchFamily="18" charset="0"/>
                  </a:rPr>
                  <a:t>1.5” x 0.25” Flat Bar Tensile Yielding Capacity Calculation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14:m>
                  <m:oMathPara xmlns:m="http://schemas.openxmlformats.org/officeDocument/2006/math">
                    <m:oMathParaPr>
                      <m:jc m:val="centerGroup"/>
                    </m:oMathParaPr>
                    <m:oMath xmlns:m="http://schemas.openxmlformats.org/officeDocument/2006/math">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𝐹</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𝑦</m:t>
                          </m:r>
                        </m:sub>
                      </m:s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=36 </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𝑘𝑠𝑖</m:t>
                      </m:r>
                    </m:oMath>
                  </m:oMathPara>
                </a14:m>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14:m>
                  <m:oMathPara xmlns:m="http://schemas.openxmlformats.org/officeDocument/2006/math">
                    <m:oMathParaPr>
                      <m:jc m:val="centerGroup"/>
                    </m:oMathParaPr>
                    <m:oMath xmlns:m="http://schemas.openxmlformats.org/officeDocument/2006/math">
                      <m:sSub>
                        <m:sSub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𝑔</m:t>
                          </m:r>
                        </m:sub>
                      </m:s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=0.375 </m:t>
                      </m:r>
                      <m:sSup>
                        <m:sSup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𝑖𝑛</m:t>
                          </m:r>
                        </m:e>
                        <m:sup>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14:m>
                  <m:oMathPara xmlns:m="http://schemas.openxmlformats.org/officeDocument/2006/math">
                    <m:oMathParaPr>
                      <m:jc m:val="centerGroup"/>
                    </m:oMathParaPr>
                    <m:oMath xmlns:m="http://schemas.openxmlformats.org/officeDocument/2006/math">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𝛷</m:t>
                      </m:r>
                      <m:sSub>
                        <m:sSub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latin typeface="Cambria Math" panose="02040503050406030204" pitchFamily="18" charset="0"/>
                              <a:ea typeface="Times New Roman" panose="02020603050405020304" pitchFamily="18" charset="0"/>
                              <a:cs typeface="Times New Roman" panose="02020603050405020304" pitchFamily="18" charset="0"/>
                            </a:rPr>
                            <m:t>𝛷</m:t>
                          </m:r>
                          <m:r>
                            <a:rPr lang="en-US" sz="1800" b="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𝑔</m:t>
                          </m:r>
                        </m:sub>
                      </m:sSub>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00" smtClean="0">
                          <a:effectLst/>
                          <a:latin typeface="Cambria Math" panose="02040503050406030204" pitchFamily="18" charset="0"/>
                          <a:ea typeface="Times New Roman" panose="02020603050405020304" pitchFamily="18" charset="0"/>
                          <a:cs typeface="Times New Roman" panose="02020603050405020304" pitchFamily="18" charset="0"/>
                        </a:rPr>
                        <m:t>0.9∗</m:t>
                      </m:r>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36 </m:t>
                      </m:r>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𝑘𝑠𝑖</m:t>
                      </m:r>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∗0.375 </m:t>
                      </m:r>
                      <m:sSup>
                        <m:sSup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𝑖𝑛</m:t>
                          </m:r>
                        </m:e>
                        <m:sup>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00" smtClean="0">
                          <a:effectLst/>
                          <a:latin typeface="Cambria Math" panose="02040503050406030204" pitchFamily="18" charset="0"/>
                          <a:ea typeface="Times New Roman" panose="02020603050405020304" pitchFamily="18" charset="0"/>
                          <a:cs typeface="Times New Roman" panose="02020603050405020304" pitchFamily="18" charset="0"/>
                        </a:rPr>
                        <m:t>12.15</m:t>
                      </m:r>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𝑘𝑖𝑝𝑠</m:t>
                      </m:r>
                    </m:oMath>
                  </m:oMathPara>
                </a14:m>
                <a:endParaRPr lang="en-US" sz="1800" kern="100">
                  <a:latin typeface="Cambria Math" panose="02040503050406030204" pitchFamily="18" charset="0"/>
                  <a:ea typeface="Times New Roman" panose="02020603050405020304" pitchFamily="18" charset="0"/>
                  <a:cs typeface="Times New Roman" panose="02020603050405020304" pitchFamily="18" charset="0"/>
                </a:endParaRPr>
              </a:p>
              <a:p>
                <a:pPr marL="0" marR="0" algn="ctr">
                  <a:spcAft>
                    <a:spcPts val="800"/>
                  </a:spcAft>
                </a:pPr>
                <a:r>
                  <a:rPr lang="en-US" sz="1800" kern="100">
                    <a:effectLst/>
                    <a:latin typeface="Cambria Math" panose="02040503050406030204" pitchFamily="18" charset="0"/>
                    <a:ea typeface="Times New Roman" panose="02020603050405020304" pitchFamily="18" charset="0"/>
                    <a:cs typeface="Times New Roman" panose="02020603050405020304" pitchFamily="18" charset="0"/>
                  </a:rPr>
                  <a:t>Capacity =</a:t>
                </a:r>
                <a:r>
                  <a:rPr lang="en-US" sz="1800" kern="100">
                    <a:effectLst/>
                    <a:latin typeface="Aptos" panose="020B00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Times New Roman" panose="02020603050405020304" pitchFamily="18" charset="0"/>
                      </a:rPr>
                      <m:t>1</m:t>
                    </m:r>
                    <m:r>
                      <a:rPr lang="en-US" sz="1800" b="0" i="1" kern="100" smtClean="0">
                        <a:latin typeface="Cambria Math" panose="02040503050406030204" pitchFamily="18" charset="0"/>
                        <a:ea typeface="Times New Roman" panose="02020603050405020304" pitchFamily="18" charset="0"/>
                        <a:cs typeface="Times New Roman" panose="02020603050405020304" pitchFamily="18" charset="0"/>
                      </a:rPr>
                      <m:t>2.15</m:t>
                    </m:r>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𝑘𝑖𝑝𝑠</m:t>
                    </m:r>
                  </m:oMath>
                </a14:m>
                <a:r>
                  <a:rPr lang="en-US" sz="1800" kern="100">
                    <a:effectLst/>
                    <a:latin typeface="Aptos" panose="020B0004020202020204" pitchFamily="34" charset="0"/>
                    <a:ea typeface="Times New Roman" panose="02020603050405020304" pitchFamily="18" charset="0"/>
                    <a:cs typeface="Times New Roman" panose="02020603050405020304" pitchFamily="18" charset="0"/>
                  </a:rPr>
                  <a:t> &gt; </a:t>
                </a:r>
                <a:r>
                  <a:rPr lang="en-US" sz="1800" kern="100">
                    <a:effectLst/>
                    <a:latin typeface="Cambria Math" panose="02040503050406030204" pitchFamily="18" charset="0"/>
                    <a:ea typeface="Times New Roman" panose="02020603050405020304" pitchFamily="18" charset="0"/>
                    <a:cs typeface="Times New Roman" panose="02020603050405020304" pitchFamily="18" charset="0"/>
                  </a:rPr>
                  <a:t>Demand from SAP2000 = </a:t>
                </a:r>
                <a14:m>
                  <m:oMath xmlns:m="http://schemas.openxmlformats.org/officeDocument/2006/math">
                    <m:r>
                      <a:rPr lang="en-US" sz="1800" b="0" i="1" kern="100" smtClean="0">
                        <a:effectLst/>
                        <a:latin typeface="Cambria Math" panose="02040503050406030204" pitchFamily="18" charset="0"/>
                        <a:ea typeface="Times New Roman" panose="02020603050405020304" pitchFamily="18" charset="0"/>
                        <a:cs typeface="Times New Roman" panose="02020603050405020304" pitchFamily="18" charset="0"/>
                      </a:rPr>
                      <m:t>1.32 </m:t>
                    </m:r>
                    <m:r>
                      <a:rPr lang="en-US" sz="18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𝑘𝑖𝑝𝑠</m:t>
                    </m:r>
                  </m:oMath>
                </a14:m>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gn="ctr"/>
                <a:endParaRPr lang="en-US" sz="2000">
                  <a:latin typeface="Times New Roman" panose="02020603050405020304" pitchFamily="18" charset="0"/>
                  <a:cs typeface="Times New Roman" panose="02020603050405020304" pitchFamily="18" charset="0"/>
                </a:endParaRPr>
              </a:p>
            </p:txBody>
          </p:sp>
        </mc:Choice>
        <mc:Fallback>
          <p:sp>
            <p:nvSpPr>
              <p:cNvPr id="37" name="TextBox 36">
                <a:extLst>
                  <a:ext uri="{FF2B5EF4-FFF2-40B4-BE49-F238E27FC236}">
                    <a16:creationId xmlns:a16="http://schemas.microsoft.com/office/drawing/2014/main" id="{FE15208B-2DFB-4159-64D7-00B645407EA5}"/>
                  </a:ext>
                </a:extLst>
              </p:cNvPr>
              <p:cNvSpPr txBox="1">
                <a:spLocks noRot="1" noChangeAspect="1" noMove="1" noResize="1" noEditPoints="1" noAdjustHandles="1" noChangeArrowheads="1" noChangeShapeType="1" noTextEdit="1"/>
              </p:cNvSpPr>
              <p:nvPr/>
            </p:nvSpPr>
            <p:spPr>
              <a:xfrm>
                <a:off x="31823888" y="8068915"/>
                <a:ext cx="6248937" cy="2376163"/>
              </a:xfrm>
              <a:prstGeom prst="rect">
                <a:avLst/>
              </a:prstGeom>
              <a:blipFill>
                <a:blip r:embed="rId17"/>
                <a:stretch>
                  <a:fillRect t="-2057"/>
                </a:stretch>
              </a:blipFill>
            </p:spPr>
            <p:txBody>
              <a:bodyPr/>
              <a:lstStyle/>
              <a:p>
                <a:r>
                  <a:rPr lang="en-US">
                    <a:noFill/>
                  </a:rPr>
                  <a:t> </a:t>
                </a:r>
              </a:p>
            </p:txBody>
          </p:sp>
        </mc:Fallback>
      </mc:AlternateContent>
      <p:sp>
        <p:nvSpPr>
          <p:cNvPr id="210" name="TextBox 209">
            <a:extLst>
              <a:ext uri="{FF2B5EF4-FFF2-40B4-BE49-F238E27FC236}">
                <a16:creationId xmlns:a16="http://schemas.microsoft.com/office/drawing/2014/main" id="{9D9908F8-A1A6-6072-91DB-BF8CD030AC6A}"/>
              </a:ext>
            </a:extLst>
          </p:cNvPr>
          <p:cNvSpPr txBox="1"/>
          <p:nvPr/>
        </p:nvSpPr>
        <p:spPr>
          <a:xfrm>
            <a:off x="35506082" y="26839750"/>
            <a:ext cx="6196657" cy="677108"/>
          </a:xfrm>
          <a:prstGeom prst="rect">
            <a:avLst/>
          </a:prstGeom>
          <a:noFill/>
        </p:spPr>
        <p:txBody>
          <a:bodyPr wrap="square" rtlCol="0">
            <a:spAutoFit/>
          </a:bodyPr>
          <a:lstStyle/>
          <a:p>
            <a:pPr algn="ctr"/>
            <a:r>
              <a:rPr lang="en-US" sz="3800" b="1">
                <a:latin typeface="Times New Roman" panose="02020603050405020304" pitchFamily="18" charset="0"/>
                <a:cs typeface="Times New Roman" panose="02020603050405020304" pitchFamily="18" charset="0"/>
              </a:rPr>
              <a:t>Bridge Bracing</a:t>
            </a:r>
          </a:p>
        </p:txBody>
      </p:sp>
      <p:pic>
        <p:nvPicPr>
          <p:cNvPr id="41" name="Picture 40" descr="A screenshot of a computer&#10;&#10;AI-generated content may be incorrect.">
            <a:extLst>
              <a:ext uri="{FF2B5EF4-FFF2-40B4-BE49-F238E27FC236}">
                <a16:creationId xmlns:a16="http://schemas.microsoft.com/office/drawing/2014/main" id="{11A7A596-31C1-BDA4-E992-6E29FB7C085D}"/>
              </a:ext>
            </a:extLst>
          </p:cNvPr>
          <p:cNvPicPr>
            <a:picLocks noChangeAspect="1"/>
          </p:cNvPicPr>
          <p:nvPr/>
        </p:nvPicPr>
        <p:blipFill>
          <a:blip r:embed="rId18">
            <a:extLst>
              <a:ext uri="{28A0092B-C50C-407E-A947-70E740481C1C}">
                <a14:useLocalDpi xmlns:a14="http://schemas.microsoft.com/office/drawing/2010/main" val="0"/>
              </a:ext>
            </a:extLst>
          </a:blip>
          <a:srcRect l="13068" t="36276" r="70186" b="2936"/>
          <a:stretch/>
        </p:blipFill>
        <p:spPr>
          <a:xfrm rot="5400000">
            <a:off x="36717448" y="18227219"/>
            <a:ext cx="4169064" cy="8204491"/>
          </a:xfrm>
          <a:prstGeom prst="rect">
            <a:avLst/>
          </a:prstGeom>
        </p:spPr>
      </p:pic>
      <p:sp>
        <p:nvSpPr>
          <p:cNvPr id="36" name="TextBox 35">
            <a:extLst>
              <a:ext uri="{FF2B5EF4-FFF2-40B4-BE49-F238E27FC236}">
                <a16:creationId xmlns:a16="http://schemas.microsoft.com/office/drawing/2014/main" id="{4D4E97B3-6998-60ED-7198-B0D1EBEB3AE1}"/>
              </a:ext>
            </a:extLst>
          </p:cNvPr>
          <p:cNvSpPr txBox="1"/>
          <p:nvPr/>
        </p:nvSpPr>
        <p:spPr>
          <a:xfrm>
            <a:off x="27912675" y="22947012"/>
            <a:ext cx="663938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Times New Roman"/>
                <a:ea typeface="Calibri"/>
                <a:cs typeface="Calibri"/>
              </a:rPr>
              <a:t>SAP2000 was used to analyze the deflection that each span of the bridge would undergo after the load was applied. We also used the program to determine the amount of force in each connection so that we could design the connecting tabs efficiently.</a:t>
            </a:r>
            <a:endParaRPr lang="en-US"/>
          </a:p>
        </p:txBody>
      </p:sp>
      <p:pic>
        <p:nvPicPr>
          <p:cNvPr id="28" name="Picture 27" descr="A blue line drawing of a bridge&#10;&#10;AI-generated content may be incorrect.">
            <a:extLst>
              <a:ext uri="{FF2B5EF4-FFF2-40B4-BE49-F238E27FC236}">
                <a16:creationId xmlns:a16="http://schemas.microsoft.com/office/drawing/2014/main" id="{3FB8B434-7553-D5C6-C1AF-C941C497003E}"/>
              </a:ext>
            </a:extLst>
          </p:cNvPr>
          <p:cNvPicPr>
            <a:picLocks noChangeAspect="1"/>
          </p:cNvPicPr>
          <p:nvPr/>
        </p:nvPicPr>
        <p:blipFill>
          <a:blip r:embed="rId19"/>
          <a:stretch>
            <a:fillRect/>
          </a:stretch>
        </p:blipFill>
        <p:spPr>
          <a:xfrm>
            <a:off x="13561756" y="11943527"/>
            <a:ext cx="11683435" cy="2913005"/>
          </a:xfrm>
          <a:prstGeom prst="rect">
            <a:avLst/>
          </a:prstGeom>
        </p:spPr>
      </p:pic>
      <p:sp>
        <p:nvSpPr>
          <p:cNvPr id="31" name="TextBox 30">
            <a:extLst>
              <a:ext uri="{FF2B5EF4-FFF2-40B4-BE49-F238E27FC236}">
                <a16:creationId xmlns:a16="http://schemas.microsoft.com/office/drawing/2014/main" id="{39A42B22-689A-653B-B586-EB9D244CB43F}"/>
              </a:ext>
            </a:extLst>
          </p:cNvPr>
          <p:cNvSpPr txBox="1"/>
          <p:nvPr/>
        </p:nvSpPr>
        <p:spPr>
          <a:xfrm>
            <a:off x="12904529" y="14736920"/>
            <a:ext cx="1193507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D0D0D"/>
                </a:solidFill>
                <a:latin typeface="Times New Roman"/>
              </a:rPr>
              <a:t>A free body diagram is shown above for a single span that represents one of the decking support bridge stringers, with the same end to end length, with supports at appropriate locations to represent the piers. The load is from Case 7, listed above. Next to the free body diagram, the shear, moment, and deflection diagrams are shown. These correspond to the free body diagram constructed for a single beam. The peak magnitudes of shear, moment, and deflection are circled and shown.</a:t>
            </a:r>
            <a:r>
              <a:rPr lang="en-US" sz="2400">
                <a:latin typeface="Times New Roman"/>
                <a:cs typeface="Times New Roman"/>
              </a:rPr>
              <a:t>​</a:t>
            </a:r>
            <a:endParaRPr lang="en-US"/>
          </a:p>
        </p:txBody>
      </p:sp>
      <p:sp>
        <p:nvSpPr>
          <p:cNvPr id="34" name="Subtitle 2">
            <a:extLst>
              <a:ext uri="{FF2B5EF4-FFF2-40B4-BE49-F238E27FC236}">
                <a16:creationId xmlns:a16="http://schemas.microsoft.com/office/drawing/2014/main" id="{25B5E31F-2FC8-D274-9551-B23573243FAC}"/>
              </a:ext>
            </a:extLst>
          </p:cNvPr>
          <p:cNvSpPr txBox="1">
            <a:spLocks/>
          </p:cNvSpPr>
          <p:nvPr/>
        </p:nvSpPr>
        <p:spPr>
          <a:xfrm>
            <a:off x="12696277" y="11159778"/>
            <a:ext cx="13471842" cy="783507"/>
          </a:xfrm>
          <a:prstGeom prst="rect">
            <a:avLst/>
          </a:prstGeom>
          <a:solidFill>
            <a:srgbClr val="002060"/>
          </a:solidFill>
          <a:ln>
            <a:solidFill>
              <a:srgbClr val="002060"/>
            </a:solidFill>
          </a:ln>
        </p:spPr>
        <p:txBody>
          <a:bodyPr vert="horz" lIns="53337" tIns="26669" rIns="53337" bIns="26669" rtlCol="0" anchor="ctr">
            <a:noAutofit/>
          </a:bodyPr>
          <a:lstStyle>
            <a:defPPr>
              <a:defRPr lang="en-US"/>
            </a:defPPr>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Times New Roman"/>
                <a:cs typeface="Times New Roman"/>
              </a:rPr>
              <a:t>Free Body Diagram  </a:t>
            </a:r>
          </a:p>
        </p:txBody>
      </p:sp>
      <p:sp>
        <p:nvSpPr>
          <p:cNvPr id="40" name="Subtitle 2">
            <a:extLst>
              <a:ext uri="{FF2B5EF4-FFF2-40B4-BE49-F238E27FC236}">
                <a16:creationId xmlns:a16="http://schemas.microsoft.com/office/drawing/2014/main" id="{B1D773FF-1A2F-C078-9D23-EFF3B8B46603}"/>
              </a:ext>
            </a:extLst>
          </p:cNvPr>
          <p:cNvSpPr txBox="1">
            <a:spLocks/>
          </p:cNvSpPr>
          <p:nvPr/>
        </p:nvSpPr>
        <p:spPr>
          <a:xfrm>
            <a:off x="12677244" y="12337925"/>
            <a:ext cx="13491492" cy="575914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Times New Roman" panose="02020603050405020304" pitchFamily="18" charset="0"/>
              <a:cs typeface="Times New Roman" panose="02020603050405020304" pitchFamily="18" charset="0"/>
            </a:endParaRPr>
          </a:p>
          <a:p>
            <a:endParaRPr lang="en-US" sz="3700">
              <a:latin typeface="Times New Roman" panose="020206030504050203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D5D1D986-823D-14E4-C6B4-35650E121417}"/>
              </a:ext>
            </a:extLst>
          </p:cNvPr>
          <p:cNvSpPr txBox="1">
            <a:spLocks/>
          </p:cNvSpPr>
          <p:nvPr/>
        </p:nvSpPr>
        <p:spPr>
          <a:xfrm>
            <a:off x="12763731" y="19457235"/>
            <a:ext cx="30419488" cy="552429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B023308A-B1E5-F53A-5974-5778EB5AB2E5}"/>
              </a:ext>
            </a:extLst>
          </p:cNvPr>
          <p:cNvSpPr txBox="1"/>
          <p:nvPr/>
        </p:nvSpPr>
        <p:spPr>
          <a:xfrm>
            <a:off x="14691090" y="29060628"/>
            <a:ext cx="50818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Top View</a:t>
            </a:r>
            <a:endParaRPr lang="en-US" sz="1400" err="1"/>
          </a:p>
        </p:txBody>
      </p:sp>
      <p:sp>
        <p:nvSpPr>
          <p:cNvPr id="42" name="TextBox 41">
            <a:extLst>
              <a:ext uri="{FF2B5EF4-FFF2-40B4-BE49-F238E27FC236}">
                <a16:creationId xmlns:a16="http://schemas.microsoft.com/office/drawing/2014/main" id="{E724B3A7-AF5E-FF57-D781-9185EB7CAFFD}"/>
              </a:ext>
            </a:extLst>
          </p:cNvPr>
          <p:cNvSpPr txBox="1"/>
          <p:nvPr/>
        </p:nvSpPr>
        <p:spPr>
          <a:xfrm>
            <a:off x="17179522" y="29060628"/>
            <a:ext cx="50818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Side View</a:t>
            </a:r>
            <a:endParaRPr lang="en-US" sz="1400" err="1"/>
          </a:p>
        </p:txBody>
      </p:sp>
      <p:sp>
        <p:nvSpPr>
          <p:cNvPr id="43" name="Subtitle 2">
            <a:extLst>
              <a:ext uri="{FF2B5EF4-FFF2-40B4-BE49-F238E27FC236}">
                <a16:creationId xmlns:a16="http://schemas.microsoft.com/office/drawing/2014/main" id="{78A959CC-5F36-6F45-AA3B-E6D28AAAF882}"/>
              </a:ext>
            </a:extLst>
          </p:cNvPr>
          <p:cNvSpPr txBox="1">
            <a:spLocks/>
          </p:cNvSpPr>
          <p:nvPr/>
        </p:nvSpPr>
        <p:spPr>
          <a:xfrm>
            <a:off x="26825345" y="11186302"/>
            <a:ext cx="16536151" cy="783507"/>
          </a:xfrm>
          <a:prstGeom prst="rect">
            <a:avLst/>
          </a:prstGeom>
          <a:solidFill>
            <a:srgbClr val="002060"/>
          </a:solidFill>
          <a:ln>
            <a:solidFill>
              <a:srgbClr val="002060"/>
            </a:solidFill>
          </a:ln>
        </p:spPr>
        <p:txBody>
          <a:bodyPr vert="horz" lIns="53337" tIns="26669" rIns="53337" bIns="26669" rtlCol="0" anchor="ctr">
            <a:noAutofit/>
          </a:bodyPr>
          <a:lstStyle>
            <a:defPPr>
              <a:defRPr lang="en-US"/>
            </a:defPPr>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Times New Roman"/>
                <a:cs typeface="Times New Roman"/>
              </a:rPr>
              <a:t>Competition Results </a:t>
            </a:r>
          </a:p>
        </p:txBody>
      </p:sp>
      <p:sp>
        <p:nvSpPr>
          <p:cNvPr id="47" name="TextBox 46">
            <a:extLst>
              <a:ext uri="{FF2B5EF4-FFF2-40B4-BE49-F238E27FC236}">
                <a16:creationId xmlns:a16="http://schemas.microsoft.com/office/drawing/2014/main" id="{076AFF60-2374-7001-CC28-CEC685057F3E}"/>
              </a:ext>
            </a:extLst>
          </p:cNvPr>
          <p:cNvSpPr txBox="1"/>
          <p:nvPr/>
        </p:nvSpPr>
        <p:spPr>
          <a:xfrm>
            <a:off x="33755206" y="12356250"/>
            <a:ext cx="3875871" cy="5262979"/>
          </a:xfrm>
          <a:prstGeom prst="rect">
            <a:avLst/>
          </a:prstGeom>
          <a:noFill/>
          <a:ln>
            <a:noFill/>
          </a:ln>
        </p:spPr>
        <p:txBody>
          <a:bodyPr wrap="square" rtlCol="0">
            <a:spAutoFit/>
          </a:bodyPr>
          <a:lstStyle/>
          <a:p>
            <a:r>
              <a:rPr lang="en-US" sz="2400"/>
              <a:t>During the competition, the final bridge construction took 32 minutes and weighed 190 lbs. Full lateral loads were withstood, and the bridge was able to safely vertically load approximately 700 pounds. </a:t>
            </a:r>
            <a:r>
              <a:rPr lang="en-US" sz="2400">
                <a:solidFill>
                  <a:srgbClr val="FF0000"/>
                </a:solidFill>
              </a:rPr>
              <a:t> </a:t>
            </a:r>
            <a:r>
              <a:rPr lang="en-US" sz="2400"/>
              <a:t>The load case chosen was number 5. The image below shows the bridge with the applied load, the bridge failed at the connections shown by the bucking in the top member. </a:t>
            </a:r>
            <a:endParaRPr lang="en-US" sz="2400">
              <a:solidFill>
                <a:srgbClr val="FF0000"/>
              </a:solidFill>
            </a:endParaRPr>
          </a:p>
        </p:txBody>
      </p:sp>
      <p:pic>
        <p:nvPicPr>
          <p:cNvPr id="46" name="Picture 45" descr="A group of people in yellow vests standing in front of a metal structure&#10;&#10;AI-generated content may be incorrect.">
            <a:extLst>
              <a:ext uri="{FF2B5EF4-FFF2-40B4-BE49-F238E27FC236}">
                <a16:creationId xmlns:a16="http://schemas.microsoft.com/office/drawing/2014/main" id="{9FC180A0-08A8-9658-4DAD-37F0141C4BF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053248" y="12420384"/>
            <a:ext cx="6474055" cy="4855541"/>
          </a:xfrm>
          <a:prstGeom prst="rect">
            <a:avLst/>
          </a:prstGeom>
        </p:spPr>
      </p:pic>
      <p:pic>
        <p:nvPicPr>
          <p:cNvPr id="39" name="Picture 38">
            <a:extLst>
              <a:ext uri="{FF2B5EF4-FFF2-40B4-BE49-F238E27FC236}">
                <a16:creationId xmlns:a16="http://schemas.microsoft.com/office/drawing/2014/main" id="{4670F190-490D-3990-C0C0-46289BACC895}"/>
              </a:ext>
            </a:extLst>
          </p:cNvPr>
          <p:cNvPicPr>
            <a:picLocks noChangeAspect="1"/>
          </p:cNvPicPr>
          <p:nvPr/>
        </p:nvPicPr>
        <p:blipFill>
          <a:blip r:embed="rId21">
            <a:extLst>
              <a:ext uri="{28A0092B-C50C-407E-A947-70E740481C1C}">
                <a14:useLocalDpi xmlns:a14="http://schemas.microsoft.com/office/drawing/2010/main" val="0"/>
              </a:ext>
            </a:extLst>
          </a:blip>
          <a:srcRect t="43634" r="16530" b="20275"/>
          <a:stretch/>
        </p:blipFill>
        <p:spPr>
          <a:xfrm>
            <a:off x="37858981" y="12437124"/>
            <a:ext cx="5045246" cy="5030170"/>
          </a:xfrm>
          <a:prstGeom prst="rect">
            <a:avLst/>
          </a:prstGeom>
        </p:spPr>
      </p:pic>
    </p:spTree>
    <p:extLst>
      <p:ext uri="{BB962C8B-B14F-4D97-AF65-F5344CB8AC3E}">
        <p14:creationId xmlns:p14="http://schemas.microsoft.com/office/powerpoint/2010/main" val="382441799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1</cp:revision>
  <cp:lastPrinted>2024-04-17T15:09:43Z</cp:lastPrinted>
  <dcterms:created xsi:type="dcterms:W3CDTF">2016-03-05T16:55:12Z</dcterms:created>
  <dcterms:modified xsi:type="dcterms:W3CDTF">2025-04-21T02:28:01Z</dcterms:modified>
</cp:coreProperties>
</file>