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6"/>
  </p:notesMasterIdLst>
  <p:handoutMasterIdLst>
    <p:handoutMasterId r:id="rId7"/>
  </p:handoutMasterIdLst>
  <p:sldIdLst>
    <p:sldId id="287"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5"/>
    <a:srgbClr val="898989"/>
    <a:srgbClr val="6393CD"/>
    <a:srgbClr val="5989D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8C7817-F643-D4E9-3BEC-51F3C64EC09C}" v="2" dt="2025-04-21T14:20:32.3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7F456E-01A6-4013-ACA5-F5492591A2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84983A3-9B9B-4D61-97C9-B9E239A315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6F32FC-4BD9-442A-A8C6-51598C909FE3}" type="datetimeFigureOut">
              <a:rPr lang="en-US" smtClean="0"/>
              <a:t>4/21/2025</a:t>
            </a:fld>
            <a:endParaRPr lang="en-US"/>
          </a:p>
        </p:txBody>
      </p:sp>
      <p:sp>
        <p:nvSpPr>
          <p:cNvPr id="4" name="Footer Placeholder 3">
            <a:extLst>
              <a:ext uri="{FF2B5EF4-FFF2-40B4-BE49-F238E27FC236}">
                <a16:creationId xmlns:a16="http://schemas.microsoft.com/office/drawing/2014/main" id="{5EEABE74-7A97-4D17-8390-42ADD25C33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42C1DBD-1052-425E-BF3C-983304BED5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EEFA9E-C190-4F5C-8394-BD5F1CD55C02}" type="slidenum">
              <a:rPr lang="en-US" smtClean="0"/>
              <a:t>‹#›</a:t>
            </a:fld>
            <a:endParaRPr lang="en-US"/>
          </a:p>
        </p:txBody>
      </p:sp>
    </p:spTree>
    <p:extLst>
      <p:ext uri="{BB962C8B-B14F-4D97-AF65-F5344CB8AC3E}">
        <p14:creationId xmlns:p14="http://schemas.microsoft.com/office/powerpoint/2010/main" val="232480191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01:02:44.233"/>
    </inkml:context>
    <inkml:brush xml:id="br0">
      <inkml:brushProperty name="width" value="0.1" units="cm"/>
      <inkml:brushProperty name="height" value="0.1" units="cm"/>
      <inkml:brushProperty name="color" value="#FFFFFF"/>
    </inkml:brush>
  </inkml:definitions>
  <inkml:trace contextRef="#ctx0" brushRef="#br0">1 187 24575,'0'0'0,"18"-5"0,108-27 0,177-55 0,-299 86 0,27-12 0,0 2 0,1 1 0,0 1 0,57-7 0,-111 20 0,1 0 0,-1 2 0,1 1 0,0 0 0,1 2 0,-24 12 0,-21 9 0,-257 99 0,385-152 0,0 2 0,130-24 0,-168 39 0,0-1 0,-1-1 0,0-1 0,0-1 0,26-15 0,-19 9 0,1 2 0,33-11 0,-56 22-227,0 1-1,0 0 1,0 1-1,1-1 1,16 2-1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01:03:04.795"/>
    </inkml:context>
    <inkml:brush xml:id="br0">
      <inkml:brushProperty name="width" value="0.1" units="cm"/>
      <inkml:brushProperty name="height" value="0.1" units="cm"/>
      <inkml:brushProperty name="color" value="#FFFFFF"/>
    </inkml:brush>
  </inkml:definitions>
  <inkml:trace contextRef="#ctx0" brushRef="#br0">1 1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01:02:45.027"/>
    </inkml:context>
    <inkml:brush xml:id="br0">
      <inkml:brushProperty name="width" value="0.1" units="cm"/>
      <inkml:brushProperty name="height" value="0.1" units="cm"/>
      <inkml:brushProperty name="color" value="#FFFFFF"/>
    </inkml:brush>
  </inkml:definitions>
  <inkml:trace contextRef="#ctx0" brushRef="#br0">0 50 24575,'0'0'0,"1"1"0,-1 0 0,1-1 0,-1 1 0,1-1 0,-1 1 0,1 0 0,-1-1 0,1 1 0,0-1 0,-1 0 0,1 1 0,0-1 0,-1 1 0,1-1 0,0 0 0,-1 0 0,1 1 0,0-1 0,0 0 0,-1 0 0,1 0 0,0 0 0,0 0 0,-1 0 0,1 0 0,1 0 0,22 0 0,0-4 32,0-1 0,43-15 0,-48 13-324,1 1 0,0 1-1,0 1 1,37-3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01:02:45.621"/>
    </inkml:context>
    <inkml:brush xml:id="br0">
      <inkml:brushProperty name="width" value="0.1" units="cm"/>
      <inkml:brushProperty name="height" value="0.1" units="cm"/>
      <inkml:brushProperty name="color" value="#FFFFFF"/>
    </inkml:brush>
  </inkml:definitions>
  <inkml:trace contextRef="#ctx0" brushRef="#br0">0 1 24575,'54'15'0,"-22"-10"-341,0-2 0,0-1-1,53-3 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01:02:46.416"/>
    </inkml:context>
    <inkml:brush xml:id="br0">
      <inkml:brushProperty name="width" value="0.1" units="cm"/>
      <inkml:brushProperty name="height" value="0.1" units="cm"/>
      <inkml:brushProperty name="color" value="#FFFFFF"/>
    </inkml:brush>
  </inkml:definitions>
  <inkml:trace contextRef="#ctx0" brushRef="#br0">0 54 24575,'9'0'0,"-1"-2"0,0 1 0,0-1 0,12-4 0,14-3 0,227-25-1365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01:02:47.113"/>
    </inkml:context>
    <inkml:brush xml:id="br0">
      <inkml:brushProperty name="width" value="0.1" units="cm"/>
      <inkml:brushProperty name="height" value="0.1" units="cm"/>
      <inkml:brushProperty name="color" value="#FFFFFF"/>
    </inkml:brush>
  </inkml:definitions>
  <inkml:trace contextRef="#ctx0" brushRef="#br0">0 10 24575,'46'2'0,"-32"0"0,0-1 0,28-2 0,8-8-1365,-30 5-5461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01:02:47.738"/>
    </inkml:context>
    <inkml:brush xml:id="br0">
      <inkml:brushProperty name="width" value="0.1" units="cm"/>
      <inkml:brushProperty name="height" value="0.1" units="cm"/>
      <inkml:brushProperty name="color" value="#FFFFFF"/>
    </inkml:brush>
  </inkml:definitions>
  <inkml:trace contextRef="#ctx0" brushRef="#br0">1 1 24575,'0'0'0,"0"0"0,0 1 0,2 1 0,1 1 0,2 1 0,2 2 0,3-1 0,2 0 0,5-3 0,-2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01:02:50.634"/>
    </inkml:context>
    <inkml:brush xml:id="br0">
      <inkml:brushProperty name="width" value="0.1" units="cm"/>
      <inkml:brushProperty name="height" value="0.1" units="cm"/>
      <inkml:brushProperty name="color" value="#FFFFFF"/>
    </inkml:brush>
  </inkml:definitions>
  <inkml:trace contextRef="#ctx0" brushRef="#br0">0 1 24575,'0'0'0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01:02:51.550"/>
    </inkml:context>
    <inkml:brush xml:id="br0">
      <inkml:brushProperty name="width" value="0.1" units="cm"/>
      <inkml:brushProperty name="height" value="0.1" units="cm"/>
      <inkml:brushProperty name="color" value="#FFFFFF"/>
    </inkml:brush>
  </inkml:definitions>
  <inkml:trace contextRef="#ctx0" brushRef="#br0">1 1 24575,'0'0'0,"0"0"0,1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1T01:03:04.373"/>
    </inkml:context>
    <inkml:brush xml:id="br0">
      <inkml:brushProperty name="width" value="0.1" units="cm"/>
      <inkml:brushProperty name="height" value="0.1" units="cm"/>
      <inkml:brushProperty name="color" value="#FFFFFF"/>
    </inkml:brush>
  </inkml:definitions>
  <inkml:trace contextRef="#ctx0" brushRef="#br0">1 1 24575,'0'0'0,"0"0"0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6371FA-A98D-41E8-93F4-09945841298A}" type="datetimeFigureOut">
              <a:rPr lang="en-US" smtClean="0"/>
              <a:t>4/21/2025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289C57-55D7-40A4-A101-E74FAC7A092B}" type="slidenum">
              <a:rPr lang="en-US" smtClean="0"/>
              <a:t>‹#›</a:t>
            </a:fld>
            <a:endParaRPr lang="en-US"/>
          </a:p>
        </p:txBody>
      </p:sp>
    </p:spTree>
    <p:extLst>
      <p:ext uri="{BB962C8B-B14F-4D97-AF65-F5344CB8AC3E}">
        <p14:creationId xmlns:p14="http://schemas.microsoft.com/office/powerpoint/2010/main" val="2839902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441918" y="3329790"/>
            <a:ext cx="4941771" cy="3200400"/>
          </a:xfrm>
        </p:spPr>
        <p:txBody>
          <a:bodyPr anchor="ctr">
            <a:noAutofit/>
          </a:bodyPr>
          <a:lstStyle>
            <a:lvl1pPr algn="l">
              <a:defRPr sz="3600" spc="150" baseline="0"/>
            </a:lvl1pPr>
          </a:lstStyle>
          <a:p>
            <a:r>
              <a:rPr lang="en-US"/>
              <a:t>CLICK TO add title</a:t>
            </a:r>
          </a:p>
        </p:txBody>
      </p:sp>
      <p:pic>
        <p:nvPicPr>
          <p:cNvPr id="8" name="Graphic 7">
            <a:extLst>
              <a:ext uri="{FF2B5EF4-FFF2-40B4-BE49-F238E27FC236}">
                <a16:creationId xmlns:a16="http://schemas.microsoft.com/office/drawing/2014/main" id="{A04F1E16-9A84-4D0E-9706-79C396AF6AE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9358" t="23650" b="-1"/>
          <a:stretch/>
        </p:blipFill>
        <p:spPr>
          <a:xfrm>
            <a:off x="0" y="0"/>
            <a:ext cx="9488312" cy="5054323"/>
          </a:xfrm>
          <a:prstGeom prst="rect">
            <a:avLst/>
          </a:prstGeom>
        </p:spPr>
      </p:pic>
    </p:spTree>
    <p:extLst>
      <p:ext uri="{BB962C8B-B14F-4D97-AF65-F5344CB8AC3E}">
        <p14:creationId xmlns:p14="http://schemas.microsoft.com/office/powerpoint/2010/main" val="1776826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a:xfrm>
            <a:off x="838201" y="895350"/>
            <a:ext cx="3247662" cy="1917700"/>
          </a:xfrm>
        </p:spPr>
        <p:txBody>
          <a:bodyPr>
            <a:normAutofit/>
          </a:bodyPr>
          <a:lstStyle>
            <a:lvl1pPr algn="l">
              <a:defRPr lang="en-US" sz="2400" kern="1200" spc="150" baseline="0" dirty="0">
                <a:solidFill>
                  <a:schemeClr val="tx1"/>
                </a:solidFill>
                <a:latin typeface="+mj-lt"/>
                <a:ea typeface="+mj-ea"/>
                <a:cs typeface="+mj-cs"/>
              </a:defRPr>
            </a:lvl1pPr>
          </a:lstStyle>
          <a:p>
            <a:r>
              <a:rPr lang="en-US"/>
              <a:t>CLICK TO add title</a:t>
            </a:r>
          </a:p>
        </p:txBody>
      </p:sp>
      <p:sp>
        <p:nvSpPr>
          <p:cNvPr id="3" name="Content Placeholder 3">
            <a:extLst>
              <a:ext uri="{FF2B5EF4-FFF2-40B4-BE49-F238E27FC236}">
                <a16:creationId xmlns:a16="http://schemas.microsoft.com/office/drawing/2014/main" id="{A14C3057-3BCC-F9A2-98D8-17DDB36F1823}"/>
              </a:ext>
            </a:extLst>
          </p:cNvPr>
          <p:cNvSpPr>
            <a:spLocks noGrp="1"/>
          </p:cNvSpPr>
          <p:nvPr>
            <p:ph sz="half" idx="16" hasCustomPrompt="1"/>
          </p:nvPr>
        </p:nvSpPr>
        <p:spPr>
          <a:xfrm>
            <a:off x="838200" y="2813049"/>
            <a:ext cx="3247662" cy="3238499"/>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8" name="Table Placeholder 7">
            <a:extLst>
              <a:ext uri="{FF2B5EF4-FFF2-40B4-BE49-F238E27FC236}">
                <a16:creationId xmlns:a16="http://schemas.microsoft.com/office/drawing/2014/main" id="{C3975522-461E-4D79-B5B9-BF9471B54688}"/>
              </a:ext>
            </a:extLst>
          </p:cNvPr>
          <p:cNvSpPr>
            <a:spLocks noGrp="1"/>
          </p:cNvSpPr>
          <p:nvPr>
            <p:ph type="tbl" sz="quarter" idx="14"/>
          </p:nvPr>
        </p:nvSpPr>
        <p:spPr>
          <a:xfrm>
            <a:off x="4216396" y="895927"/>
            <a:ext cx="7137404" cy="5115889"/>
          </a:xfrm>
        </p:spPr>
        <p:txBody>
          <a:bodyPr>
            <a:normAutofit/>
          </a:bodyPr>
          <a:lstStyle>
            <a:lvl1pPr marL="0" indent="0" algn="ctr">
              <a:buNone/>
              <a:defRPr sz="2000"/>
            </a:lvl1pPr>
          </a:lstStyle>
          <a:p>
            <a:r>
              <a:rPr lang="en-US"/>
              <a:t>Click icon to add table</a:t>
            </a:r>
          </a:p>
        </p:txBody>
      </p:sp>
      <p:sp>
        <p:nvSpPr>
          <p:cNvPr id="10" name="Footer Placeholder 4">
            <a:extLst>
              <a:ext uri="{FF2B5EF4-FFF2-40B4-BE49-F238E27FC236}">
                <a16:creationId xmlns:a16="http://schemas.microsoft.com/office/drawing/2014/main" id="{5F91997C-538B-C8B9-14D7-31A1932F69C3}"/>
              </a:ext>
            </a:extLst>
          </p:cNvPr>
          <p:cNvSpPr>
            <a:spLocks noGrp="1"/>
          </p:cNvSpPr>
          <p:nvPr>
            <p:ph type="ftr" sz="quarter" idx="11"/>
          </p:nvPr>
        </p:nvSpPr>
        <p:spPr>
          <a:xfrm>
            <a:off x="731615" y="6356349"/>
            <a:ext cx="3819228" cy="365125"/>
          </a:xfrm>
        </p:spPr>
        <p:txBody>
          <a:bodyPr/>
          <a:lstStyle>
            <a:lvl1pPr algn="l">
              <a:defRPr sz="900"/>
            </a:lvl1pPr>
          </a:lstStyle>
          <a:p>
            <a:r>
              <a:rPr lang="en-US"/>
              <a:t>PRESENTATION TITLE</a:t>
            </a:r>
          </a:p>
        </p:txBody>
      </p:sp>
      <p:sp>
        <p:nvSpPr>
          <p:cNvPr id="11" name="Slide Number Placeholder 5">
            <a:extLst>
              <a:ext uri="{FF2B5EF4-FFF2-40B4-BE49-F238E27FC236}">
                <a16:creationId xmlns:a16="http://schemas.microsoft.com/office/drawing/2014/main" id="{1F777EF4-982E-9337-7E82-31DC723C1273}"/>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a:p>
        </p:txBody>
      </p:sp>
      <p:grpSp>
        <p:nvGrpSpPr>
          <p:cNvPr id="14" name="Group 13">
            <a:extLst>
              <a:ext uri="{FF2B5EF4-FFF2-40B4-BE49-F238E27FC236}">
                <a16:creationId xmlns:a16="http://schemas.microsoft.com/office/drawing/2014/main" id="{E34303BA-AFB6-0E22-486F-785994E3B7B1}"/>
              </a:ext>
              <a:ext uri="{C183D7F6-B498-43B3-948B-1728B52AA6E4}">
                <adec:decorative xmlns:adec="http://schemas.microsoft.com/office/drawing/2017/decorative" val="1"/>
              </a:ext>
            </a:extLst>
          </p:cNvPr>
          <p:cNvGrpSpPr/>
          <p:nvPr userDrawn="1"/>
        </p:nvGrpSpPr>
        <p:grpSpPr>
          <a:xfrm>
            <a:off x="0" y="0"/>
            <a:ext cx="2327564" cy="1505528"/>
            <a:chOff x="0" y="0"/>
            <a:chExt cx="2238376" cy="3105150"/>
          </a:xfrm>
        </p:grpSpPr>
        <p:cxnSp>
          <p:nvCxnSpPr>
            <p:cNvPr id="15" name="Straight Connector 14">
              <a:extLst>
                <a:ext uri="{FF2B5EF4-FFF2-40B4-BE49-F238E27FC236}">
                  <a16:creationId xmlns:a16="http://schemas.microsoft.com/office/drawing/2014/main" id="{F66E3A08-02EB-7B54-5089-E7A7F19FD725}"/>
                </a:ext>
              </a:extLst>
            </p:cNvPr>
            <p:cNvCxnSpPr>
              <a:cxnSpLocks/>
            </p:cNvCxnSpPr>
            <p:nvPr userDrawn="1"/>
          </p:nvCxnSpPr>
          <p:spPr>
            <a:xfrm flipH="1">
              <a:off x="0" y="0"/>
              <a:ext cx="1238250" cy="31051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14F9BE5-00B2-ADDF-771C-AB098B36C820}"/>
                </a:ext>
              </a:extLst>
            </p:cNvPr>
            <p:cNvCxnSpPr>
              <a:cxnSpLocks/>
            </p:cNvCxnSpPr>
            <p:nvPr userDrawn="1"/>
          </p:nvCxnSpPr>
          <p:spPr>
            <a:xfrm flipH="1">
              <a:off x="0" y="0"/>
              <a:ext cx="2238376" cy="2476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28081630"/>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838200" y="337192"/>
            <a:ext cx="5655197" cy="1997867"/>
          </a:xfrm>
        </p:spPr>
        <p:txBody>
          <a:bodyPr anchor="b">
            <a:normAutofit/>
          </a:bodyPr>
          <a:lstStyle>
            <a:lvl1pPr>
              <a:defRPr lang="en-US" sz="2800" kern="1200" spc="150" baseline="0" dirty="0">
                <a:solidFill>
                  <a:schemeClr val="tx1"/>
                </a:solidFill>
                <a:latin typeface="+mj-lt"/>
                <a:ea typeface="+mj-ea"/>
                <a:cs typeface="+mj-cs"/>
              </a:defRPr>
            </a:lvl1pPr>
          </a:lstStyle>
          <a:p>
            <a:r>
              <a:rPr lang="en-US"/>
              <a:t>CLICK TO add title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838200" y="2705177"/>
            <a:ext cx="5733772" cy="448990"/>
          </a:xfrm>
        </p:spPr>
        <p:txBody>
          <a:bodyPr anchor="ctr">
            <a:no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hasCustomPrompt="1"/>
          </p:nvPr>
        </p:nvSpPr>
        <p:spPr>
          <a:xfrm>
            <a:off x="838199" y="3154166"/>
            <a:ext cx="5733773" cy="3032733"/>
          </a:xfrm>
        </p:spPr>
        <p:txBody>
          <a:bodyPr>
            <a:normAutofit/>
          </a:bodyPr>
          <a:lstStyle>
            <a:lvl1pPr marL="285750" indent="-285750">
              <a:lnSpc>
                <a:spcPct val="100000"/>
              </a:lnSpc>
              <a:buFont typeface="Arial" panose="020B0604020202020204" pitchFamily="34" charset="0"/>
              <a:buChar char="•"/>
              <a:defRPr sz="1800" spc="50" baseline="0"/>
            </a:lvl1pPr>
            <a:lvl2pPr marL="742950" indent="-285750">
              <a:lnSpc>
                <a:spcPct val="100000"/>
              </a:lnSpc>
              <a:buFont typeface="Arial" panose="020B0604020202020204" pitchFamily="34" charset="0"/>
              <a:buChar char="•"/>
              <a:defRPr sz="1800" spc="50" baseline="0"/>
            </a:lvl2pPr>
            <a:lvl3pPr marL="1200150" indent="-285750">
              <a:lnSpc>
                <a:spcPct val="100000"/>
              </a:lnSpc>
              <a:buFont typeface="Arial" panose="020B0604020202020204" pitchFamily="34" charset="0"/>
              <a:buChar char="•"/>
              <a:defRPr sz="1800" spc="50" baseline="0"/>
            </a:lvl3pPr>
            <a:lvl4pPr marL="1657350" indent="-285750">
              <a:lnSpc>
                <a:spcPct val="100000"/>
              </a:lnSpc>
              <a:buFont typeface="Arial" panose="020B0604020202020204" pitchFamily="34" charset="0"/>
              <a:buChar char="•"/>
              <a:defRPr sz="1800" spc="50" baseline="0"/>
            </a:lvl4pPr>
            <a:lvl5pPr marL="2114550" indent="-285750">
              <a:lnSpc>
                <a:spcPct val="100000"/>
              </a:lnSpc>
              <a:buFont typeface="Arial" panose="020B0604020202020204" pitchFamily="34" charset="0"/>
              <a:buChar char="•"/>
              <a:defRPr sz="1800" spc="50" baseline="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887108" y="2705177"/>
            <a:ext cx="3943627" cy="448989"/>
          </a:xfrm>
        </p:spPr>
        <p:txBody>
          <a:bodyPr anchor="ctr">
            <a:no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
        <p:nvSpPr>
          <p:cNvPr id="7" name="Content Placeholder 3">
            <a:extLst>
              <a:ext uri="{FF2B5EF4-FFF2-40B4-BE49-F238E27FC236}">
                <a16:creationId xmlns:a16="http://schemas.microsoft.com/office/drawing/2014/main" id="{0120DFF5-B64A-9744-4500-1D7BBA19BF1C}"/>
              </a:ext>
            </a:extLst>
          </p:cNvPr>
          <p:cNvSpPr>
            <a:spLocks noGrp="1"/>
          </p:cNvSpPr>
          <p:nvPr>
            <p:ph sz="half" idx="14" hasCustomPrompt="1"/>
          </p:nvPr>
        </p:nvSpPr>
        <p:spPr>
          <a:xfrm>
            <a:off x="7887107" y="3164867"/>
            <a:ext cx="3943627" cy="3032733"/>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a:xfrm>
            <a:off x="843986" y="6356350"/>
            <a:ext cx="4114800" cy="365125"/>
          </a:xfrm>
        </p:spPr>
        <p:txBody>
          <a:bodyPr/>
          <a:lstStyle>
            <a:lvl1pPr algn="l">
              <a:defRPr sz="900"/>
            </a:lvl1pPr>
          </a:lstStyle>
          <a:p>
            <a:r>
              <a:rPr lang="en-US"/>
              <a:t>PRESENTATION TITLE</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a:p>
        </p:txBody>
      </p:sp>
      <p:pic>
        <p:nvPicPr>
          <p:cNvPr id="13" name="Graphic 12">
            <a:extLst>
              <a:ext uri="{FF2B5EF4-FFF2-40B4-BE49-F238E27FC236}">
                <a16:creationId xmlns:a16="http://schemas.microsoft.com/office/drawing/2014/main" id="{E0588715-35AD-8BE1-A5FC-E28BDD3854A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8645" t="319" r="28732" b="73496"/>
          <a:stretch/>
        </p:blipFill>
        <p:spPr>
          <a:xfrm rot="10800000" flipH="1">
            <a:off x="6308436" y="-11"/>
            <a:ext cx="5883564" cy="2366424"/>
          </a:xfrm>
          <a:prstGeom prst="rect">
            <a:avLst/>
          </a:prstGeom>
        </p:spPr>
      </p:pic>
    </p:spTree>
    <p:extLst>
      <p:ext uri="{BB962C8B-B14F-4D97-AF65-F5344CB8AC3E}">
        <p14:creationId xmlns:p14="http://schemas.microsoft.com/office/powerpoint/2010/main" val="2432451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2">
    <p:bg>
      <p:bgRef idx="1001">
        <a:schemeClr val="bg1"/>
      </p:bgRef>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44E9C70-0200-3C21-7766-CB9EA5FBFA88}"/>
              </a:ext>
              <a:ext uri="{C183D7F6-B498-43B3-948B-1728B52AA6E4}">
                <adec:decorative xmlns:adec="http://schemas.microsoft.com/office/drawing/2017/decorative" val="1"/>
              </a:ext>
            </a:extLst>
          </p:cNvPr>
          <p:cNvGrpSpPr/>
          <p:nvPr userDrawn="1"/>
        </p:nvGrpSpPr>
        <p:grpSpPr>
          <a:xfrm>
            <a:off x="0" y="0"/>
            <a:ext cx="2590800" cy="1027906"/>
            <a:chOff x="0" y="0"/>
            <a:chExt cx="2590800" cy="1027906"/>
          </a:xfrm>
        </p:grpSpPr>
        <p:cxnSp>
          <p:nvCxnSpPr>
            <p:cNvPr id="11" name="Straight Connector 10">
              <a:extLst>
                <a:ext uri="{FF2B5EF4-FFF2-40B4-BE49-F238E27FC236}">
                  <a16:creationId xmlns:a16="http://schemas.microsoft.com/office/drawing/2014/main" id="{1D5E4B16-2071-DEE9-BE53-F35AFBEFCA57}"/>
                </a:ext>
              </a:extLst>
            </p:cNvPr>
            <p:cNvCxnSpPr>
              <a:cxnSpLocks/>
            </p:cNvCxnSpPr>
            <p:nvPr userDrawn="1"/>
          </p:nvCxnSpPr>
          <p:spPr>
            <a:xfrm flipV="1">
              <a:off x="0" y="0"/>
              <a:ext cx="259080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CB2B071-0355-D550-18A8-9D515CA16987}"/>
                </a:ext>
              </a:extLst>
            </p:cNvPr>
            <p:cNvCxnSpPr>
              <a:cxnSpLocks/>
            </p:cNvCxnSpPr>
            <p:nvPr userDrawn="1"/>
          </p:nvCxnSpPr>
          <p:spPr>
            <a:xfrm flipH="1">
              <a:off x="0" y="0"/>
              <a:ext cx="704850" cy="10279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a:xfrm>
            <a:off x="838200" y="353550"/>
            <a:ext cx="10515600" cy="1325563"/>
          </a:xfrm>
        </p:spPr>
        <p:txBody>
          <a:bodyPr anchor="b">
            <a:normAutofit/>
          </a:bodyPr>
          <a:lstStyle>
            <a:lvl1pPr algn="ctr">
              <a:defRPr lang="en-US" sz="2800" kern="1200" spc="150" baseline="0" dirty="0">
                <a:solidFill>
                  <a:schemeClr val="tx1"/>
                </a:solidFill>
                <a:latin typeface="+mj-lt"/>
                <a:ea typeface="+mj-ea"/>
                <a:cs typeface="+mj-cs"/>
              </a:defRPr>
            </a:lvl1pPr>
          </a:lstStyle>
          <a:p>
            <a:r>
              <a:rPr lang="en-US"/>
              <a:t>CLICK TO add title</a:t>
            </a:r>
          </a:p>
        </p:txBody>
      </p:sp>
      <p:sp>
        <p:nvSpPr>
          <p:cNvPr id="8" name="Table Placeholder 7">
            <a:extLst>
              <a:ext uri="{FF2B5EF4-FFF2-40B4-BE49-F238E27FC236}">
                <a16:creationId xmlns:a16="http://schemas.microsoft.com/office/drawing/2014/main" id="{C3975522-461E-4D79-B5B9-BF9471B54688}"/>
              </a:ext>
            </a:extLst>
          </p:cNvPr>
          <p:cNvSpPr>
            <a:spLocks noGrp="1"/>
          </p:cNvSpPr>
          <p:nvPr>
            <p:ph type="tbl" sz="quarter" idx="14"/>
          </p:nvPr>
        </p:nvSpPr>
        <p:spPr>
          <a:xfrm>
            <a:off x="838200" y="2111381"/>
            <a:ext cx="10515600" cy="3570963"/>
          </a:xfrm>
        </p:spPr>
        <p:txBody>
          <a:bodyPr>
            <a:normAutofit/>
          </a:bodyPr>
          <a:lstStyle>
            <a:lvl1pPr marL="0" indent="0" algn="ctr">
              <a:buNone/>
              <a:defRPr sz="2000"/>
            </a:lvl1pPr>
          </a:lstStyle>
          <a:p>
            <a:r>
              <a:rPr lang="en-US"/>
              <a:t>Click icon to add table</a:t>
            </a:r>
          </a:p>
        </p:txBody>
      </p:sp>
      <p:sp>
        <p:nvSpPr>
          <p:cNvPr id="6" name="Footer Placeholder 4">
            <a:extLst>
              <a:ext uri="{FF2B5EF4-FFF2-40B4-BE49-F238E27FC236}">
                <a16:creationId xmlns:a16="http://schemas.microsoft.com/office/drawing/2014/main" id="{BFB554B2-4C33-2975-9F27-94B8AE71DF13}"/>
              </a:ext>
            </a:extLst>
          </p:cNvPr>
          <p:cNvSpPr>
            <a:spLocks noGrp="1"/>
          </p:cNvSpPr>
          <p:nvPr>
            <p:ph type="ftr" sz="quarter" idx="11"/>
          </p:nvPr>
        </p:nvSpPr>
        <p:spPr>
          <a:xfrm>
            <a:off x="838200" y="6356349"/>
            <a:ext cx="3819228" cy="365125"/>
          </a:xfrm>
        </p:spPr>
        <p:txBody>
          <a:bodyPr/>
          <a:lstStyle>
            <a:lvl1pPr algn="l">
              <a:defRPr sz="900"/>
            </a:lvl1pPr>
          </a:lstStyle>
          <a:p>
            <a:r>
              <a:rPr lang="en-US"/>
              <a:t>PRESENTATION TITLE</a:t>
            </a:r>
          </a:p>
        </p:txBody>
      </p:sp>
      <p:sp>
        <p:nvSpPr>
          <p:cNvPr id="7" name="Slide Number Placeholder 5">
            <a:extLst>
              <a:ext uri="{FF2B5EF4-FFF2-40B4-BE49-F238E27FC236}">
                <a16:creationId xmlns:a16="http://schemas.microsoft.com/office/drawing/2014/main" id="{503C6776-E983-2BA3-1054-75996FE0FD22}"/>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a:p>
        </p:txBody>
      </p:sp>
    </p:spTree>
    <p:extLst>
      <p:ext uri="{BB962C8B-B14F-4D97-AF65-F5344CB8AC3E}">
        <p14:creationId xmlns:p14="http://schemas.microsoft.com/office/powerpoint/2010/main" val="3370680036"/>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4267200" y="1615736"/>
            <a:ext cx="4179570" cy="1524735"/>
          </a:xfrm>
        </p:spPr>
        <p:txBody>
          <a:bodyPr anchor="b">
            <a:noAutofit/>
          </a:bodyPr>
          <a:lstStyle>
            <a:lvl1pPr algn="l">
              <a:defRPr sz="3600" spc="150" baseline="0">
                <a:solidFill>
                  <a:schemeClr val="bg1"/>
                </a:solidFill>
              </a:defRPr>
            </a:lvl1pPr>
          </a:lstStyle>
          <a:p>
            <a:r>
              <a:rPr lang="en-US"/>
              <a:t>CLICK TO add title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hasCustomPrompt="1"/>
          </p:nvPr>
        </p:nvSpPr>
        <p:spPr>
          <a:xfrm>
            <a:off x="4267200" y="3238103"/>
            <a:ext cx="4179570" cy="2850181"/>
          </a:xfrm>
        </p:spPr>
        <p:txBody>
          <a:bodyPr>
            <a:normAutofit/>
          </a:bodyPr>
          <a:lstStyle>
            <a:lvl1pPr marL="0" indent="0" algn="l">
              <a:lnSpc>
                <a:spcPct val="150000"/>
              </a:lnSpc>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pic>
        <p:nvPicPr>
          <p:cNvPr id="6" name="Graphic 5">
            <a:extLst>
              <a:ext uri="{FF2B5EF4-FFF2-40B4-BE49-F238E27FC236}">
                <a16:creationId xmlns:a16="http://schemas.microsoft.com/office/drawing/2014/main" id="{ED3361C9-310A-4255-A94E-B77588962D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3176938" cy="6858000"/>
          </a:xfrm>
          <a:prstGeom prst="rect">
            <a:avLst/>
          </a:prstGeom>
        </p:spPr>
      </p:pic>
      <p:sp>
        <p:nvSpPr>
          <p:cNvPr id="10" name="Footer Placeholder 7">
            <a:extLst>
              <a:ext uri="{FF2B5EF4-FFF2-40B4-BE49-F238E27FC236}">
                <a16:creationId xmlns:a16="http://schemas.microsoft.com/office/drawing/2014/main" id="{6026D44C-0B39-4DE1-A0FC-5615DDAAE3CE}"/>
              </a:ext>
            </a:extLst>
          </p:cNvPr>
          <p:cNvSpPr>
            <a:spLocks noGrp="1"/>
          </p:cNvSpPr>
          <p:nvPr>
            <p:ph type="ftr" sz="quarter" idx="11"/>
          </p:nvPr>
        </p:nvSpPr>
        <p:spPr>
          <a:xfrm>
            <a:off x="4267200" y="6356350"/>
            <a:ext cx="4179570" cy="365125"/>
          </a:xfrm>
        </p:spPr>
        <p:txBody>
          <a:bodyPr/>
          <a:lstStyle>
            <a:lvl1pPr algn="l">
              <a:defRPr sz="900"/>
            </a:lvl1pPr>
          </a:lstStyle>
          <a:p>
            <a:r>
              <a:rPr lang="en-US"/>
              <a:t>PRESENTATION TITLE</a:t>
            </a:r>
          </a:p>
        </p:txBody>
      </p:sp>
      <p:sp>
        <p:nvSpPr>
          <p:cNvPr id="11" name="Slide Number Placeholder 8">
            <a:extLst>
              <a:ext uri="{FF2B5EF4-FFF2-40B4-BE49-F238E27FC236}">
                <a16:creationId xmlns:a16="http://schemas.microsoft.com/office/drawing/2014/main" id="{0F8222B4-B618-42C4-8BDB-D2E4DF2F22C3}"/>
              </a:ext>
            </a:extLst>
          </p:cNvPr>
          <p:cNvSpPr>
            <a:spLocks noGrp="1"/>
          </p:cNvSpPr>
          <p:nvPr>
            <p:ph type="sldNum" sz="quarter" idx="12"/>
          </p:nvPr>
        </p:nvSpPr>
        <p:spPr>
          <a:xfrm>
            <a:off x="9579428" y="6356350"/>
            <a:ext cx="1774371" cy="365125"/>
          </a:xfrm>
        </p:spPr>
        <p:txBody>
          <a:bodyPr/>
          <a:lstStyle>
            <a:lvl1pPr>
              <a:defRPr sz="900"/>
            </a:lvl1pPr>
          </a:lstStyle>
          <a:p>
            <a:fld id="{A49DFD55-3C28-40EF-9E31-A92D2E4017FF}" type="slidenum">
              <a:rPr lang="en-US" smtClean="0"/>
              <a:pPr/>
              <a:t>‹#›</a:t>
            </a:fld>
            <a:endParaRPr lang="en-US"/>
          </a:p>
        </p:txBody>
      </p:sp>
    </p:spTree>
    <p:extLst>
      <p:ext uri="{BB962C8B-B14F-4D97-AF65-F5344CB8AC3E}">
        <p14:creationId xmlns:p14="http://schemas.microsoft.com/office/powerpoint/2010/main" val="1291140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bg>
      <p:bgPr>
        <a:solidFill>
          <a:schemeClr val="tx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514C6BF-376E-43E8-881D-2E767426990A}"/>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8301" r="28341" b="23071"/>
          <a:stretch/>
        </p:blipFill>
        <p:spPr>
          <a:xfrm>
            <a:off x="4229100" y="0"/>
            <a:ext cx="7962901" cy="6858000"/>
          </a:xfrm>
          <a:prstGeom prst="rect">
            <a:avLst/>
          </a:prstGeom>
        </p:spPr>
      </p:pic>
      <p:sp>
        <p:nvSpPr>
          <p:cNvPr id="2" name="Title 1">
            <a:extLst>
              <a:ext uri="{FF2B5EF4-FFF2-40B4-BE49-F238E27FC236}">
                <a16:creationId xmlns:a16="http://schemas.microsoft.com/office/drawing/2014/main" id="{3F0A9B92-C2D0-466A-A680-A35832C452B3}"/>
              </a:ext>
            </a:extLst>
          </p:cNvPr>
          <p:cNvSpPr>
            <a:spLocks noGrp="1"/>
          </p:cNvSpPr>
          <p:nvPr>
            <p:ph type="title" hasCustomPrompt="1"/>
          </p:nvPr>
        </p:nvSpPr>
        <p:spPr>
          <a:xfrm>
            <a:off x="1333500" y="1020445"/>
            <a:ext cx="2895600" cy="1325563"/>
          </a:xfrm>
        </p:spPr>
        <p:txBody>
          <a:bodyPr anchor="b">
            <a:normAutofit/>
          </a:bodyPr>
          <a:lstStyle>
            <a:lvl1pPr>
              <a:defRPr sz="2800" spc="150" baseline="0">
                <a:solidFill>
                  <a:schemeClr val="bg1"/>
                </a:solidFill>
              </a:defRPr>
            </a:lvl1pPr>
          </a:lstStyle>
          <a:p>
            <a:r>
              <a:rPr lang="en-US"/>
              <a:t>CLICK TO add title</a:t>
            </a:r>
          </a:p>
        </p:txBody>
      </p:sp>
      <p:sp>
        <p:nvSpPr>
          <p:cNvPr id="3" name="Content Placeholder 2">
            <a:extLst>
              <a:ext uri="{FF2B5EF4-FFF2-40B4-BE49-F238E27FC236}">
                <a16:creationId xmlns:a16="http://schemas.microsoft.com/office/drawing/2014/main" id="{2DA41CE6-5A88-4C5C-B2A4-6A5D2153B16F}"/>
              </a:ext>
            </a:extLst>
          </p:cNvPr>
          <p:cNvSpPr>
            <a:spLocks noGrp="1"/>
          </p:cNvSpPr>
          <p:nvPr>
            <p:ph idx="1" hasCustomPrompt="1"/>
          </p:nvPr>
        </p:nvSpPr>
        <p:spPr>
          <a:xfrm>
            <a:off x="1333500" y="2674013"/>
            <a:ext cx="2895600" cy="3269589"/>
          </a:xfrm>
        </p:spPr>
        <p:txBody>
          <a:bodyPr>
            <a:normAutofit/>
          </a:bodyPr>
          <a:lstStyle>
            <a:lvl1pPr marL="0" indent="0">
              <a:lnSpc>
                <a:spcPct val="140000"/>
              </a:lnSpc>
              <a:spcBef>
                <a:spcPts val="1000"/>
              </a:spcBef>
              <a:buNone/>
              <a:defRPr sz="1800">
                <a:solidFill>
                  <a:schemeClr val="bg1"/>
                </a:solidFill>
              </a:defRPr>
            </a:lvl1pPr>
            <a:lvl2pPr marL="457200" indent="0">
              <a:lnSpc>
                <a:spcPct val="140000"/>
              </a:lnSpc>
              <a:spcBef>
                <a:spcPts val="1000"/>
              </a:spcBef>
              <a:buNone/>
              <a:defRPr sz="1800">
                <a:solidFill>
                  <a:schemeClr val="bg1"/>
                </a:solidFill>
              </a:defRPr>
            </a:lvl2pPr>
            <a:lvl3pPr marL="914400" indent="0">
              <a:lnSpc>
                <a:spcPct val="140000"/>
              </a:lnSpc>
              <a:spcBef>
                <a:spcPts val="1000"/>
              </a:spcBef>
              <a:buNone/>
              <a:defRPr sz="1800">
                <a:solidFill>
                  <a:schemeClr val="bg1"/>
                </a:solidFill>
              </a:defRPr>
            </a:lvl3pPr>
            <a:lvl4pPr marL="1371600" indent="0">
              <a:lnSpc>
                <a:spcPct val="140000"/>
              </a:lnSpc>
              <a:spcBef>
                <a:spcPts val="1000"/>
              </a:spcBef>
              <a:buNone/>
              <a:defRPr sz="1800">
                <a:solidFill>
                  <a:schemeClr val="bg1"/>
                </a:solidFill>
              </a:defRPr>
            </a:lvl4pPr>
            <a:lvl5pPr marL="1828800" indent="0">
              <a:lnSpc>
                <a:spcPct val="140000"/>
              </a:lnSpc>
              <a:spcBef>
                <a:spcPts val="1000"/>
              </a:spcBef>
              <a:buNone/>
              <a:defRPr sz="1800">
                <a:solidFill>
                  <a:schemeClr val="bg1"/>
                </a:solidFill>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727F11D-8AF8-44D6-A48B-D8C7779B8B08}"/>
              </a:ext>
            </a:extLst>
          </p:cNvPr>
          <p:cNvSpPr>
            <a:spLocks noGrp="1"/>
          </p:cNvSpPr>
          <p:nvPr>
            <p:ph type="ftr" sz="quarter" idx="11"/>
          </p:nvPr>
        </p:nvSpPr>
        <p:spPr>
          <a:xfrm>
            <a:off x="1333500" y="6356349"/>
            <a:ext cx="3819228" cy="365125"/>
          </a:xfrm>
        </p:spPr>
        <p:txBody>
          <a:bodyPr/>
          <a:lstStyle>
            <a:lvl1pPr algn="l">
              <a:defRPr sz="900"/>
            </a:lvl1pPr>
          </a:lstStyle>
          <a:p>
            <a:r>
              <a:rPr lang="en-US"/>
              <a:t>PRESENTATION TITLE</a:t>
            </a:r>
          </a:p>
        </p:txBody>
      </p:sp>
      <p:sp>
        <p:nvSpPr>
          <p:cNvPr id="6" name="Slide Number Placeholder 5">
            <a:extLst>
              <a:ext uri="{FF2B5EF4-FFF2-40B4-BE49-F238E27FC236}">
                <a16:creationId xmlns:a16="http://schemas.microsoft.com/office/drawing/2014/main" id="{658C0879-6B0F-4AF6-A997-EC61DA8964AE}"/>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a:p>
        </p:txBody>
      </p:sp>
    </p:spTree>
    <p:extLst>
      <p:ext uri="{BB962C8B-B14F-4D97-AF65-F5344CB8AC3E}">
        <p14:creationId xmlns:p14="http://schemas.microsoft.com/office/powerpoint/2010/main" val="982124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87018"/>
            <a:ext cx="4179570" cy="3377354"/>
          </a:xfrm>
        </p:spPr>
        <p:txBody>
          <a:bodyPr anchor="b">
            <a:noAutofit/>
          </a:bodyPr>
          <a:lstStyle>
            <a:lvl1pPr algn="l">
              <a:defRPr sz="3600" spc="150" baseline="0">
                <a:solidFill>
                  <a:schemeClr val="tx1"/>
                </a:solidFill>
              </a:defRPr>
            </a:lvl1pPr>
          </a:lstStyle>
          <a:p>
            <a:r>
              <a:rPr lang="en-US"/>
              <a:t>CLICK TO add title</a:t>
            </a:r>
          </a:p>
        </p:txBody>
      </p:sp>
      <p:grpSp>
        <p:nvGrpSpPr>
          <p:cNvPr id="4" name="Group 3">
            <a:extLst>
              <a:ext uri="{FF2B5EF4-FFF2-40B4-BE49-F238E27FC236}">
                <a16:creationId xmlns:a16="http://schemas.microsoft.com/office/drawing/2014/main" id="{4A96E214-6A61-C8A7-B1DB-C8C260C13441}"/>
              </a:ext>
              <a:ext uri="{C183D7F6-B498-43B3-948B-1728B52AA6E4}">
                <adec:decorative xmlns:adec="http://schemas.microsoft.com/office/drawing/2017/decorative" val="1"/>
              </a:ext>
            </a:extLst>
          </p:cNvPr>
          <p:cNvGrpSpPr/>
          <p:nvPr userDrawn="1"/>
        </p:nvGrpSpPr>
        <p:grpSpPr>
          <a:xfrm>
            <a:off x="0" y="0"/>
            <a:ext cx="6557818" cy="6858000"/>
            <a:chOff x="0" y="0"/>
            <a:chExt cx="4762501" cy="5186363"/>
          </a:xfrm>
        </p:grpSpPr>
        <p:cxnSp>
          <p:nvCxnSpPr>
            <p:cNvPr id="5" name="Straight Connector 4">
              <a:extLst>
                <a:ext uri="{FF2B5EF4-FFF2-40B4-BE49-F238E27FC236}">
                  <a16:creationId xmlns:a16="http://schemas.microsoft.com/office/drawing/2014/main" id="{A18BC1BC-99D6-D9F4-19F9-AAE722E2AE61}"/>
                </a:ext>
              </a:extLst>
            </p:cNvPr>
            <p:cNvCxnSpPr>
              <a:cxnSpLocks/>
            </p:cNvCxnSpPr>
            <p:nvPr userDrawn="1"/>
          </p:nvCxnSpPr>
          <p:spPr>
            <a:xfrm flipH="1" flipV="1">
              <a:off x="0" y="876300"/>
              <a:ext cx="4762500" cy="1628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816F797-248B-2C75-29B9-DB65A809D47B}"/>
                </a:ext>
              </a:extLst>
            </p:cNvPr>
            <p:cNvCxnSpPr>
              <a:cxnSpLocks/>
            </p:cNvCxnSpPr>
            <p:nvPr userDrawn="1"/>
          </p:nvCxnSpPr>
          <p:spPr>
            <a:xfrm flipH="1" flipV="1">
              <a:off x="2638425" y="0"/>
              <a:ext cx="2124076" cy="5186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501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87680"/>
            <a:ext cx="4179570" cy="3376691"/>
          </a:xfrm>
        </p:spPr>
        <p:txBody>
          <a:bodyPr anchor="b">
            <a:noAutofit/>
          </a:bodyPr>
          <a:lstStyle>
            <a:lvl1pPr algn="l">
              <a:defRPr sz="3600" spc="150" baseline="0">
                <a:solidFill>
                  <a:schemeClr val="bg1"/>
                </a:solidFill>
              </a:defRPr>
            </a:lvl1pPr>
          </a:lstStyle>
          <a:p>
            <a:r>
              <a:rPr lang="en-US"/>
              <a:t>CLICK TO add title</a:t>
            </a:r>
          </a:p>
        </p:txBody>
      </p:sp>
      <p:cxnSp>
        <p:nvCxnSpPr>
          <p:cNvPr id="7" name="Straight Connector 6">
            <a:extLst>
              <a:ext uri="{FF2B5EF4-FFF2-40B4-BE49-F238E27FC236}">
                <a16:creationId xmlns:a16="http://schemas.microsoft.com/office/drawing/2014/main" id="{5D8E94DD-0F7B-3F92-58EA-5F06D557BF40}"/>
              </a:ext>
              <a:ext uri="{C183D7F6-B498-43B3-948B-1728B52AA6E4}">
                <adec:decorative xmlns:adec="http://schemas.microsoft.com/office/drawing/2017/decorative" val="1"/>
              </a:ext>
            </a:extLst>
          </p:cNvPr>
          <p:cNvCxnSpPr>
            <a:cxnSpLocks/>
          </p:cNvCxnSpPr>
          <p:nvPr userDrawn="1"/>
        </p:nvCxnSpPr>
        <p:spPr>
          <a:xfrm>
            <a:off x="3990667" y="0"/>
            <a:ext cx="1126278" cy="25122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Picture Placeholder 8">
            <a:extLst>
              <a:ext uri="{FF2B5EF4-FFF2-40B4-BE49-F238E27FC236}">
                <a16:creationId xmlns:a16="http://schemas.microsoft.com/office/drawing/2014/main" id="{419F5397-34DB-BC88-ADF5-AA470A06FE50}"/>
              </a:ext>
            </a:extLst>
          </p:cNvPr>
          <p:cNvSpPr>
            <a:spLocks noGrp="1"/>
          </p:cNvSpPr>
          <p:nvPr>
            <p:ph type="pic" sz="quarter" idx="10"/>
          </p:nvPr>
        </p:nvSpPr>
        <p:spPr>
          <a:xfrm>
            <a:off x="0" y="-5080"/>
            <a:ext cx="6576291" cy="6872605"/>
          </a:xfrm>
          <a:custGeom>
            <a:avLst/>
            <a:gdLst>
              <a:gd name="connsiteX0" fmla="*/ 0 w 6576291"/>
              <a:gd name="connsiteY0" fmla="*/ 0 h 6867525"/>
              <a:gd name="connsiteX1" fmla="*/ 6576291 w 6576291"/>
              <a:gd name="connsiteY1" fmla="*/ 0 h 6867525"/>
              <a:gd name="connsiteX2" fmla="*/ 6576291 w 6576291"/>
              <a:gd name="connsiteY2" fmla="*/ 6867525 h 6867525"/>
              <a:gd name="connsiteX3" fmla="*/ 0 w 6576291"/>
              <a:gd name="connsiteY3" fmla="*/ 6867525 h 6867525"/>
              <a:gd name="connsiteX4" fmla="*/ 0 w 6576291"/>
              <a:gd name="connsiteY4" fmla="*/ 0 h 6867525"/>
              <a:gd name="connsiteX0" fmla="*/ 0 w 6576291"/>
              <a:gd name="connsiteY0" fmla="*/ 5080 h 6872605"/>
              <a:gd name="connsiteX1" fmla="*/ 3604491 w 6576291"/>
              <a:gd name="connsiteY1" fmla="*/ 0 h 6872605"/>
              <a:gd name="connsiteX2" fmla="*/ 6576291 w 6576291"/>
              <a:gd name="connsiteY2" fmla="*/ 6872605 h 6872605"/>
              <a:gd name="connsiteX3" fmla="*/ 0 w 6576291"/>
              <a:gd name="connsiteY3" fmla="*/ 6872605 h 6872605"/>
              <a:gd name="connsiteX4" fmla="*/ 0 w 6576291"/>
              <a:gd name="connsiteY4" fmla="*/ 5080 h 6872605"/>
              <a:gd name="connsiteX0" fmla="*/ 0 w 6576291"/>
              <a:gd name="connsiteY0" fmla="*/ 0 h 6867525"/>
              <a:gd name="connsiteX1" fmla="*/ 3624811 w 6576291"/>
              <a:gd name="connsiteY1" fmla="*/ 10160 h 6867525"/>
              <a:gd name="connsiteX2" fmla="*/ 6576291 w 6576291"/>
              <a:gd name="connsiteY2" fmla="*/ 6867525 h 6867525"/>
              <a:gd name="connsiteX3" fmla="*/ 0 w 6576291"/>
              <a:gd name="connsiteY3" fmla="*/ 6867525 h 6867525"/>
              <a:gd name="connsiteX4" fmla="*/ 0 w 6576291"/>
              <a:gd name="connsiteY4" fmla="*/ 0 h 6867525"/>
              <a:gd name="connsiteX0" fmla="*/ 0 w 6576291"/>
              <a:gd name="connsiteY0" fmla="*/ 5080 h 6872605"/>
              <a:gd name="connsiteX1" fmla="*/ 3629891 w 6576291"/>
              <a:gd name="connsiteY1" fmla="*/ 0 h 6872605"/>
              <a:gd name="connsiteX2" fmla="*/ 6576291 w 6576291"/>
              <a:gd name="connsiteY2" fmla="*/ 6872605 h 6872605"/>
              <a:gd name="connsiteX3" fmla="*/ 0 w 6576291"/>
              <a:gd name="connsiteY3" fmla="*/ 6872605 h 6872605"/>
              <a:gd name="connsiteX4" fmla="*/ 0 w 6576291"/>
              <a:gd name="connsiteY4" fmla="*/ 5080 h 6872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6291" h="6872605">
                <a:moveTo>
                  <a:pt x="0" y="5080"/>
                </a:moveTo>
                <a:lnTo>
                  <a:pt x="3629891" y="0"/>
                </a:lnTo>
                <a:lnTo>
                  <a:pt x="6576291" y="6872605"/>
                </a:lnTo>
                <a:lnTo>
                  <a:pt x="0" y="6872605"/>
                </a:lnTo>
                <a:lnTo>
                  <a:pt x="0" y="5080"/>
                </a:lnTo>
                <a:close/>
              </a:path>
            </a:pathLst>
          </a:custGeom>
        </p:spPr>
        <p:txBody>
          <a:bodyPr lIns="182880" tIns="182880" bIns="91440">
            <a:normAutofit/>
          </a:bodyPr>
          <a:lstStyle>
            <a:lvl1pPr marL="0" indent="0">
              <a:buNone/>
              <a:defRPr sz="2000">
                <a:solidFill>
                  <a:schemeClr val="bg1"/>
                </a:solidFill>
              </a:defRPr>
            </a:lvl1pPr>
          </a:lstStyle>
          <a:p>
            <a:r>
              <a:rPr lang="en-US"/>
              <a:t>Click icon to add picture</a:t>
            </a:r>
          </a:p>
        </p:txBody>
      </p:sp>
    </p:spTree>
    <p:extLst>
      <p:ext uri="{BB962C8B-B14F-4D97-AF65-F5344CB8AC3E}">
        <p14:creationId xmlns:p14="http://schemas.microsoft.com/office/powerpoint/2010/main" val="3754018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1322318" y="268360"/>
            <a:ext cx="7288282" cy="2121177"/>
          </a:xfrm>
        </p:spPr>
        <p:txBody>
          <a:bodyPr anchor="b">
            <a:normAutofit/>
          </a:bodyPr>
          <a:lstStyle>
            <a:lvl1pPr>
              <a:defRPr lang="en-US" sz="2800" kern="1200" spc="150" baseline="0" dirty="0">
                <a:solidFill>
                  <a:schemeClr val="tx1"/>
                </a:solidFill>
                <a:latin typeface="+mj-lt"/>
                <a:ea typeface="+mj-ea"/>
                <a:cs typeface="+mj-cs"/>
              </a:defRPr>
            </a:lvl1pPr>
          </a:lstStyle>
          <a:p>
            <a:r>
              <a:rPr lang="en-US"/>
              <a:t>CLICK TO add title</a:t>
            </a:r>
          </a:p>
        </p:txBody>
      </p:sp>
      <p:sp>
        <p:nvSpPr>
          <p:cNvPr id="3" name="Content Placeholder 3">
            <a:extLst>
              <a:ext uri="{FF2B5EF4-FFF2-40B4-BE49-F238E27FC236}">
                <a16:creationId xmlns:a16="http://schemas.microsoft.com/office/drawing/2014/main" id="{EAC9D25F-5B3D-F5B2-5D02-C6BC6AA8987B}"/>
              </a:ext>
            </a:extLst>
          </p:cNvPr>
          <p:cNvSpPr>
            <a:spLocks noGrp="1"/>
          </p:cNvSpPr>
          <p:nvPr>
            <p:ph sz="half" idx="2" hasCustomPrompt="1"/>
          </p:nvPr>
        </p:nvSpPr>
        <p:spPr>
          <a:xfrm>
            <a:off x="1322388" y="2763078"/>
            <a:ext cx="7288212" cy="3407051"/>
          </a:xfrm>
        </p:spPr>
        <p:txBody>
          <a:bodyPr>
            <a:normAutofit/>
          </a:bodyPr>
          <a:lstStyle>
            <a:lvl1pPr marL="0" indent="0">
              <a:lnSpc>
                <a:spcPct val="100000"/>
              </a:lnSpc>
              <a:buFont typeface="Arial" panose="020B0604020202020204" pitchFamily="34" charset="0"/>
              <a:buNone/>
              <a:defRPr sz="1800" b="1"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grpSp>
        <p:nvGrpSpPr>
          <p:cNvPr id="9" name="Group 8">
            <a:extLst>
              <a:ext uri="{FF2B5EF4-FFF2-40B4-BE49-F238E27FC236}">
                <a16:creationId xmlns:a16="http://schemas.microsoft.com/office/drawing/2014/main" id="{18E16CF1-2502-F2F0-2C27-2DD7979033E2}"/>
              </a:ext>
              <a:ext uri="{C183D7F6-B498-43B3-948B-1728B52AA6E4}">
                <adec:decorative xmlns:adec="http://schemas.microsoft.com/office/drawing/2017/decorative" val="1"/>
              </a:ext>
            </a:extLst>
          </p:cNvPr>
          <p:cNvGrpSpPr/>
          <p:nvPr userDrawn="1"/>
        </p:nvGrpSpPr>
        <p:grpSpPr>
          <a:xfrm>
            <a:off x="9096374" y="-25401"/>
            <a:ext cx="3095625" cy="6883401"/>
            <a:chOff x="9096375" y="-25401"/>
            <a:chExt cx="3095625" cy="6883401"/>
          </a:xfrm>
        </p:grpSpPr>
        <p:cxnSp>
          <p:nvCxnSpPr>
            <p:cNvPr id="10" name="Straight Connector 9">
              <a:extLst>
                <a:ext uri="{FF2B5EF4-FFF2-40B4-BE49-F238E27FC236}">
                  <a16:creationId xmlns:a16="http://schemas.microsoft.com/office/drawing/2014/main" id="{6322A6FB-333C-65AE-23D8-08BCEA174D43}"/>
                </a:ext>
              </a:extLst>
            </p:cNvPr>
            <p:cNvCxnSpPr/>
            <p:nvPr userDrawn="1"/>
          </p:nvCxnSpPr>
          <p:spPr>
            <a:xfrm>
              <a:off x="9096375" y="1497012"/>
              <a:ext cx="3095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62BB247-4598-A983-DEBF-6F042C1DB0BC}"/>
                </a:ext>
              </a:extLst>
            </p:cNvPr>
            <p:cNvCxnSpPr>
              <a:cxnSpLocks/>
            </p:cNvCxnSpPr>
            <p:nvPr userDrawn="1"/>
          </p:nvCxnSpPr>
          <p:spPr>
            <a:xfrm flipH="1">
              <a:off x="9381744" y="-25401"/>
              <a:ext cx="2810256" cy="68834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 name="Straight Connector 11">
            <a:extLst>
              <a:ext uri="{FF2B5EF4-FFF2-40B4-BE49-F238E27FC236}">
                <a16:creationId xmlns:a16="http://schemas.microsoft.com/office/drawing/2014/main" id="{34E84FEE-D475-A71D-7996-5925602ECF9A}"/>
              </a:ext>
              <a:ext uri="{C183D7F6-B498-43B3-948B-1728B52AA6E4}">
                <adec:decorative xmlns:adec="http://schemas.microsoft.com/office/drawing/2017/decorative" val="1"/>
              </a:ext>
            </a:extLst>
          </p:cNvPr>
          <p:cNvCxnSpPr>
            <a:cxnSpLocks/>
          </p:cNvCxnSpPr>
          <p:nvPr userDrawn="1"/>
        </p:nvCxnSpPr>
        <p:spPr>
          <a:xfrm rot="10800000" flipH="1">
            <a:off x="-1" y="-25403"/>
            <a:ext cx="1210573" cy="2048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7459776D-4049-CB00-C321-0627C169BC51}"/>
              </a:ext>
            </a:extLst>
          </p:cNvPr>
          <p:cNvSpPr>
            <a:spLocks noGrp="1"/>
          </p:cNvSpPr>
          <p:nvPr>
            <p:ph type="ftr" sz="quarter" idx="11"/>
          </p:nvPr>
        </p:nvSpPr>
        <p:spPr>
          <a:xfrm>
            <a:off x="1333500" y="6356349"/>
            <a:ext cx="3819228" cy="365125"/>
          </a:xfrm>
        </p:spPr>
        <p:txBody>
          <a:bodyPr/>
          <a:lstStyle>
            <a:lvl1pPr algn="l">
              <a:defRPr sz="900"/>
            </a:lvl1pPr>
          </a:lstStyle>
          <a:p>
            <a:r>
              <a:rPr lang="en-US"/>
              <a:t>PRESENTATION TITLE</a:t>
            </a:r>
          </a:p>
        </p:txBody>
      </p:sp>
      <p:sp>
        <p:nvSpPr>
          <p:cNvPr id="16" name="Slide Number Placeholder 5">
            <a:extLst>
              <a:ext uri="{FF2B5EF4-FFF2-40B4-BE49-F238E27FC236}">
                <a16:creationId xmlns:a16="http://schemas.microsoft.com/office/drawing/2014/main" id="{EDE114AF-34C6-A062-7340-858BC27DA264}"/>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a:p>
        </p:txBody>
      </p:sp>
    </p:spTree>
    <p:extLst>
      <p:ext uri="{BB962C8B-B14F-4D97-AF65-F5344CB8AC3E}">
        <p14:creationId xmlns:p14="http://schemas.microsoft.com/office/powerpoint/2010/main" val="4249735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Break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06400"/>
            <a:ext cx="4179570" cy="3457971"/>
          </a:xfrm>
        </p:spPr>
        <p:txBody>
          <a:bodyPr anchor="b">
            <a:noAutofit/>
          </a:bodyPr>
          <a:lstStyle>
            <a:lvl1pPr algn="l">
              <a:defRPr sz="3600" spc="150" baseline="0">
                <a:solidFill>
                  <a:schemeClr val="bg1"/>
                </a:solidFill>
              </a:defRPr>
            </a:lvl1pPr>
          </a:lstStyle>
          <a:p>
            <a:r>
              <a:rPr lang="en-US"/>
              <a:t>CLICK TO add title</a:t>
            </a:r>
          </a:p>
        </p:txBody>
      </p:sp>
      <p:pic>
        <p:nvPicPr>
          <p:cNvPr id="4" name="Graphic 3">
            <a:extLst>
              <a:ext uri="{FF2B5EF4-FFF2-40B4-BE49-F238E27FC236}">
                <a16:creationId xmlns:a16="http://schemas.microsoft.com/office/drawing/2014/main" id="{5E045004-3604-59DC-13E0-7A0B2DF78C4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440329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1">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955F7B05-9431-1FBA-415D-6CF2DF562B97}"/>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434" t="20278" b="22673"/>
          <a:stretch/>
        </p:blipFill>
        <p:spPr>
          <a:xfrm>
            <a:off x="25785" y="0"/>
            <a:ext cx="4093633" cy="3912394"/>
          </a:xfrm>
          <a:prstGeom prst="rect">
            <a:avLst/>
          </a:prstGeom>
        </p:spPr>
      </p:pic>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2933700" y="568961"/>
            <a:ext cx="8420100" cy="1780860"/>
          </a:xfrm>
        </p:spPr>
        <p:txBody>
          <a:bodyPr anchor="b">
            <a:normAutofit/>
          </a:bodyPr>
          <a:lstStyle>
            <a:lvl1pPr>
              <a:defRPr lang="en-US" sz="2800" kern="1200" spc="150" baseline="0" dirty="0">
                <a:solidFill>
                  <a:schemeClr val="tx1"/>
                </a:solidFill>
                <a:latin typeface="+mj-lt"/>
                <a:ea typeface="+mj-ea"/>
                <a:cs typeface="+mj-cs"/>
              </a:defRPr>
            </a:lvl1pPr>
          </a:lstStyle>
          <a:p>
            <a:r>
              <a:rPr lang="en-US"/>
              <a:t>CLICK TO add title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933700" y="2797255"/>
            <a:ext cx="3924300" cy="464499"/>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
        <p:nvSpPr>
          <p:cNvPr id="7" name="Content Placeholder 3">
            <a:extLst>
              <a:ext uri="{FF2B5EF4-FFF2-40B4-BE49-F238E27FC236}">
                <a16:creationId xmlns:a16="http://schemas.microsoft.com/office/drawing/2014/main" id="{07FF22E3-5928-787E-B062-FA18127D3BD9}"/>
              </a:ext>
            </a:extLst>
          </p:cNvPr>
          <p:cNvSpPr>
            <a:spLocks noGrp="1"/>
          </p:cNvSpPr>
          <p:nvPr>
            <p:ph sz="half" idx="13" hasCustomPrompt="1"/>
          </p:nvPr>
        </p:nvSpPr>
        <p:spPr>
          <a:xfrm>
            <a:off x="2933700" y="3251596"/>
            <a:ext cx="3943627" cy="3234264"/>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410173" y="2797255"/>
            <a:ext cx="3943627" cy="464499"/>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
        <p:nvSpPr>
          <p:cNvPr id="9" name="Content Placeholder 3">
            <a:extLst>
              <a:ext uri="{FF2B5EF4-FFF2-40B4-BE49-F238E27FC236}">
                <a16:creationId xmlns:a16="http://schemas.microsoft.com/office/drawing/2014/main" id="{178E4D0B-96F1-45F3-6B2A-5FA31A37257F}"/>
              </a:ext>
            </a:extLst>
          </p:cNvPr>
          <p:cNvSpPr>
            <a:spLocks noGrp="1"/>
          </p:cNvSpPr>
          <p:nvPr>
            <p:ph sz="half" idx="14" hasCustomPrompt="1"/>
          </p:nvPr>
        </p:nvSpPr>
        <p:spPr>
          <a:xfrm>
            <a:off x="7410173" y="3251595"/>
            <a:ext cx="3943627" cy="3234264"/>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5F41582C-9AD2-F126-40F3-D43E77D158C8}"/>
              </a:ext>
            </a:extLst>
          </p:cNvPr>
          <p:cNvSpPr>
            <a:spLocks noGrp="1"/>
          </p:cNvSpPr>
          <p:nvPr>
            <p:ph type="ftr" sz="quarter" idx="11"/>
          </p:nvPr>
        </p:nvSpPr>
        <p:spPr>
          <a:xfrm>
            <a:off x="2969260" y="6356349"/>
            <a:ext cx="3819228" cy="365125"/>
          </a:xfrm>
        </p:spPr>
        <p:txBody>
          <a:bodyPr/>
          <a:lstStyle>
            <a:lvl1pPr algn="l">
              <a:defRPr sz="900"/>
            </a:lvl1pPr>
          </a:lstStyle>
          <a:p>
            <a:r>
              <a:rPr lang="en-US"/>
              <a:t>PRESENTATION TITLE</a:t>
            </a:r>
          </a:p>
        </p:txBody>
      </p:sp>
      <p:sp>
        <p:nvSpPr>
          <p:cNvPr id="14" name="Slide Number Placeholder 5">
            <a:extLst>
              <a:ext uri="{FF2B5EF4-FFF2-40B4-BE49-F238E27FC236}">
                <a16:creationId xmlns:a16="http://schemas.microsoft.com/office/drawing/2014/main" id="{341F76B1-7BEF-7A88-1394-1164BFF082E5}"/>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a:p>
        </p:txBody>
      </p:sp>
    </p:spTree>
    <p:extLst>
      <p:ext uri="{BB962C8B-B14F-4D97-AF65-F5344CB8AC3E}">
        <p14:creationId xmlns:p14="http://schemas.microsoft.com/office/powerpoint/2010/main" val="284012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341120" y="558801"/>
            <a:ext cx="9953308" cy="1780860"/>
          </a:xfrm>
        </p:spPr>
        <p:txBody>
          <a:bodyPr anchor="b">
            <a:normAutofit/>
          </a:bodyPr>
          <a:lstStyle>
            <a:lvl1pPr>
              <a:defRPr lang="en-US" sz="2800" kern="1200" spc="150" baseline="0" dirty="0">
                <a:solidFill>
                  <a:schemeClr val="tx1"/>
                </a:solidFill>
                <a:latin typeface="+mj-lt"/>
                <a:ea typeface="+mj-ea"/>
                <a:cs typeface="+mj-cs"/>
              </a:defRPr>
            </a:lvl1pPr>
          </a:lstStyle>
          <a:p>
            <a:r>
              <a:rPr lang="en-US"/>
              <a:t>CLICK TO add title</a:t>
            </a:r>
          </a:p>
        </p:txBody>
      </p:sp>
      <p:grpSp>
        <p:nvGrpSpPr>
          <p:cNvPr id="10" name="Group 9">
            <a:extLst>
              <a:ext uri="{FF2B5EF4-FFF2-40B4-BE49-F238E27FC236}">
                <a16:creationId xmlns:a16="http://schemas.microsoft.com/office/drawing/2014/main" id="{6A217F83-0BDB-C70B-29FE-2651DE191533}"/>
              </a:ext>
              <a:ext uri="{C183D7F6-B498-43B3-948B-1728B52AA6E4}">
                <adec:decorative xmlns:adec="http://schemas.microsoft.com/office/drawing/2017/decorative" val="1"/>
              </a:ext>
            </a:extLst>
          </p:cNvPr>
          <p:cNvGrpSpPr/>
          <p:nvPr userDrawn="1"/>
        </p:nvGrpSpPr>
        <p:grpSpPr>
          <a:xfrm>
            <a:off x="4429817" y="0"/>
            <a:ext cx="7762183" cy="2754814"/>
            <a:chOff x="7334250" y="0"/>
            <a:chExt cx="4857750" cy="1724025"/>
          </a:xfrm>
        </p:grpSpPr>
        <p:cxnSp>
          <p:nvCxnSpPr>
            <p:cNvPr id="11" name="Straight Connector 10">
              <a:extLst>
                <a:ext uri="{FF2B5EF4-FFF2-40B4-BE49-F238E27FC236}">
                  <a16:creationId xmlns:a16="http://schemas.microsoft.com/office/drawing/2014/main" id="{E0C62368-3F79-C078-7086-B23D2F5A09F8}"/>
                </a:ext>
              </a:extLst>
            </p:cNvPr>
            <p:cNvCxnSpPr/>
            <p:nvPr userDrawn="1"/>
          </p:nvCxnSpPr>
          <p:spPr>
            <a:xfrm flipH="1" flipV="1">
              <a:off x="7334250" y="0"/>
              <a:ext cx="485775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09BDD71-BF2E-BDB0-A625-D8371AEA1CAB}"/>
                </a:ext>
              </a:extLst>
            </p:cNvPr>
            <p:cNvCxnSpPr>
              <a:cxnSpLocks/>
            </p:cNvCxnSpPr>
            <p:nvPr userDrawn="1"/>
          </p:nvCxnSpPr>
          <p:spPr>
            <a:xfrm>
              <a:off x="11487150" y="0"/>
              <a:ext cx="704850" cy="1724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 name="Text Placeholder 2">
            <a:extLst>
              <a:ext uri="{FF2B5EF4-FFF2-40B4-BE49-F238E27FC236}">
                <a16:creationId xmlns:a16="http://schemas.microsoft.com/office/drawing/2014/main" id="{83354B96-CD25-BE1C-8CA2-3825F820B759}"/>
              </a:ext>
            </a:extLst>
          </p:cNvPr>
          <p:cNvSpPr>
            <a:spLocks noGrp="1"/>
          </p:cNvSpPr>
          <p:nvPr>
            <p:ph type="body" idx="1" hasCustomPrompt="1"/>
          </p:nvPr>
        </p:nvSpPr>
        <p:spPr>
          <a:xfrm>
            <a:off x="1341120" y="2960877"/>
            <a:ext cx="2722880" cy="351284"/>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
        <p:nvSpPr>
          <p:cNvPr id="5" name="Content Placeholder 3">
            <a:extLst>
              <a:ext uri="{FF2B5EF4-FFF2-40B4-BE49-F238E27FC236}">
                <a16:creationId xmlns:a16="http://schemas.microsoft.com/office/drawing/2014/main" id="{CDD81865-54C7-7674-4B2E-041D05C1D146}"/>
              </a:ext>
            </a:extLst>
          </p:cNvPr>
          <p:cNvSpPr>
            <a:spLocks noGrp="1"/>
          </p:cNvSpPr>
          <p:nvPr>
            <p:ph sz="half" idx="15" hasCustomPrompt="1"/>
          </p:nvPr>
        </p:nvSpPr>
        <p:spPr>
          <a:xfrm>
            <a:off x="1341120" y="3392035"/>
            <a:ext cx="2722880" cy="2907164"/>
          </a:xfrm>
        </p:spPr>
        <p:txBody>
          <a:bodyPr tIns="0">
            <a:normAutofit/>
          </a:bodyPr>
          <a:lstStyle>
            <a:lvl1pPr marL="283464" indent="-283464">
              <a:lnSpc>
                <a:spcPct val="100000"/>
              </a:lnSpc>
              <a:buFont typeface="+mj-lt"/>
              <a:buAutoNum type="arabicPeriod"/>
              <a:defRPr sz="1800" b="0" spc="50" baseline="0"/>
            </a:lvl1pPr>
            <a:lvl2pPr marL="566928" indent="-342900">
              <a:lnSpc>
                <a:spcPct val="100000"/>
              </a:lnSpc>
              <a:spcBef>
                <a:spcPts val="1000"/>
              </a:spcBef>
              <a:buFont typeface="+mj-lt"/>
              <a:buAutoNum type="alphaLcPeriod"/>
              <a:defRPr sz="1800" spc="50" baseline="0"/>
            </a:lvl2pPr>
            <a:lvl3pPr marL="850392" indent="-342900">
              <a:lnSpc>
                <a:spcPct val="100000"/>
              </a:lnSpc>
              <a:spcBef>
                <a:spcPts val="1000"/>
              </a:spcBef>
              <a:buFont typeface="+mj-lt"/>
              <a:buAutoNum type="arabicParenR"/>
              <a:defRPr sz="1800" spc="50" baseline="0"/>
            </a:lvl3pPr>
            <a:lvl4pPr marL="1042416" indent="-342900">
              <a:lnSpc>
                <a:spcPct val="100000"/>
              </a:lnSpc>
              <a:spcBef>
                <a:spcPts val="1000"/>
              </a:spcBef>
              <a:buFont typeface="+mj-lt"/>
              <a:buAutoNum type="alphaLcParenR"/>
              <a:defRPr sz="1800" spc="50" baseline="0"/>
            </a:lvl4pPr>
            <a:lvl5pPr marL="1074420" indent="-400050">
              <a:lnSpc>
                <a:spcPct val="100000"/>
              </a:lnSpc>
              <a:spcBef>
                <a:spcPts val="1000"/>
              </a:spcBef>
              <a:buFont typeface="+mj-lt"/>
              <a:buAutoNum type="romanLcPeriod"/>
              <a:defRPr sz="1800" spc="50" baseline="0"/>
            </a:lvl5pPr>
          </a:lstStyle>
          <a:p>
            <a:pPr lvl="0"/>
            <a:r>
              <a:rPr lang="en-US"/>
              <a:t>Click to add content</a:t>
            </a:r>
          </a:p>
          <a:p>
            <a:pPr lvl="1"/>
            <a:r>
              <a:rPr lang="en-US"/>
              <a:t>Second level</a:t>
            </a:r>
          </a:p>
          <a:p>
            <a:pPr lvl="2"/>
            <a:r>
              <a:rPr lang="en-US"/>
              <a:t>Third level</a:t>
            </a:r>
          </a:p>
          <a:p>
            <a:pPr lvl="3"/>
            <a:r>
              <a:rPr lang="en-US"/>
              <a:t>Fourth level</a:t>
            </a:r>
          </a:p>
        </p:txBody>
      </p:sp>
      <p:sp>
        <p:nvSpPr>
          <p:cNvPr id="17" name="Text Placeholder 2">
            <a:extLst>
              <a:ext uri="{FF2B5EF4-FFF2-40B4-BE49-F238E27FC236}">
                <a16:creationId xmlns:a16="http://schemas.microsoft.com/office/drawing/2014/main" id="{6F39BA57-7F1C-623F-BC7F-B689C5AC33EA}"/>
              </a:ext>
            </a:extLst>
          </p:cNvPr>
          <p:cNvSpPr>
            <a:spLocks noGrp="1"/>
          </p:cNvSpPr>
          <p:nvPr>
            <p:ph type="body" idx="10" hasCustomPrompt="1"/>
          </p:nvPr>
        </p:nvSpPr>
        <p:spPr>
          <a:xfrm>
            <a:off x="4754881" y="2960877"/>
            <a:ext cx="5516880" cy="351284"/>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
        <p:nvSpPr>
          <p:cNvPr id="3" name="Content Placeholder 3">
            <a:extLst>
              <a:ext uri="{FF2B5EF4-FFF2-40B4-BE49-F238E27FC236}">
                <a16:creationId xmlns:a16="http://schemas.microsoft.com/office/drawing/2014/main" id="{94BF07A4-5A33-0B3C-A378-AB2435F1D5FF}"/>
              </a:ext>
            </a:extLst>
          </p:cNvPr>
          <p:cNvSpPr>
            <a:spLocks noGrp="1"/>
          </p:cNvSpPr>
          <p:nvPr>
            <p:ph sz="half" idx="14" hasCustomPrompt="1"/>
          </p:nvPr>
        </p:nvSpPr>
        <p:spPr>
          <a:xfrm>
            <a:off x="4754881" y="3324859"/>
            <a:ext cx="5506720" cy="3031489"/>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9" name="Footer Placeholder 4">
            <a:extLst>
              <a:ext uri="{FF2B5EF4-FFF2-40B4-BE49-F238E27FC236}">
                <a16:creationId xmlns:a16="http://schemas.microsoft.com/office/drawing/2014/main" id="{63DC63A6-41FE-6C2D-9A53-0AE4A6DBF39B}"/>
              </a:ext>
            </a:extLst>
          </p:cNvPr>
          <p:cNvSpPr>
            <a:spLocks noGrp="1"/>
          </p:cNvSpPr>
          <p:nvPr>
            <p:ph type="ftr" sz="quarter" idx="12"/>
          </p:nvPr>
        </p:nvSpPr>
        <p:spPr>
          <a:xfrm>
            <a:off x="1333500" y="6356349"/>
            <a:ext cx="3819228" cy="365125"/>
          </a:xfrm>
        </p:spPr>
        <p:txBody>
          <a:bodyPr/>
          <a:lstStyle>
            <a:lvl1pPr algn="l">
              <a:defRPr sz="900"/>
            </a:lvl1pPr>
          </a:lstStyle>
          <a:p>
            <a:r>
              <a:rPr lang="en-US"/>
              <a:t>PRESENTATION TITLE</a:t>
            </a:r>
          </a:p>
        </p:txBody>
      </p:sp>
      <p:sp>
        <p:nvSpPr>
          <p:cNvPr id="20" name="Slide Number Placeholder 5">
            <a:extLst>
              <a:ext uri="{FF2B5EF4-FFF2-40B4-BE49-F238E27FC236}">
                <a16:creationId xmlns:a16="http://schemas.microsoft.com/office/drawing/2014/main" id="{0B5130EC-B05B-5489-FBEC-DBEB6D1E737D}"/>
              </a:ext>
            </a:extLst>
          </p:cNvPr>
          <p:cNvSpPr>
            <a:spLocks noGrp="1"/>
          </p:cNvSpPr>
          <p:nvPr>
            <p:ph type="sldNum" sz="quarter" idx="13"/>
          </p:nvPr>
        </p:nvSpPr>
        <p:spPr>
          <a:xfrm>
            <a:off x="10373350" y="6356349"/>
            <a:ext cx="987552" cy="365125"/>
          </a:xfrm>
        </p:spPr>
        <p:txBody>
          <a:bodyPr/>
          <a:lstStyle>
            <a:lvl1pPr>
              <a:defRPr sz="900"/>
            </a:lvl1pPr>
          </a:lstStyle>
          <a:p>
            <a:fld id="{A49DFD55-3C28-40EF-9E31-A92D2E4017FF}" type="slidenum">
              <a:rPr lang="en-US" smtClean="0"/>
              <a:pPr/>
              <a:t>‹#›</a:t>
            </a:fld>
            <a:endParaRPr lang="en-US"/>
          </a:p>
        </p:txBody>
      </p:sp>
    </p:spTree>
    <p:extLst>
      <p:ext uri="{BB962C8B-B14F-4D97-AF65-F5344CB8AC3E}">
        <p14:creationId xmlns:p14="http://schemas.microsoft.com/office/powerpoint/2010/main" val="2112085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3B2CC92D-F90A-CB67-4860-D6939AC29566}"/>
              </a:ext>
              <a:ext uri="{C183D7F6-B498-43B3-948B-1728B52AA6E4}">
                <adec:decorative xmlns:adec="http://schemas.microsoft.com/office/drawing/2017/decorative" val="1"/>
              </a:ext>
            </a:extLst>
          </p:cNvPr>
          <p:cNvCxnSpPr>
            <a:cxnSpLocks/>
          </p:cNvCxnSpPr>
          <p:nvPr userDrawn="1"/>
        </p:nvCxnSpPr>
        <p:spPr>
          <a:xfrm flipH="1" flipV="1">
            <a:off x="3094182" y="0"/>
            <a:ext cx="1745673" cy="38977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5476874" y="1671639"/>
            <a:ext cx="5884027" cy="1204912"/>
          </a:xfrm>
        </p:spPr>
        <p:txBody>
          <a:bodyPr anchor="b">
            <a:normAutofit/>
          </a:bodyPr>
          <a:lstStyle>
            <a:lvl1pPr>
              <a:defRPr lang="en-US" sz="2800" kern="1200" spc="150" baseline="0" dirty="0">
                <a:solidFill>
                  <a:schemeClr val="tx1"/>
                </a:solidFill>
                <a:latin typeface="+mj-lt"/>
                <a:ea typeface="+mj-ea"/>
                <a:cs typeface="+mj-cs"/>
              </a:defRPr>
            </a:lvl1pPr>
          </a:lstStyle>
          <a:p>
            <a:r>
              <a:rPr lang="en-US"/>
              <a:t>CLICK TO add title</a:t>
            </a:r>
          </a:p>
        </p:txBody>
      </p:sp>
      <p:sp>
        <p:nvSpPr>
          <p:cNvPr id="13" name="Picture Placeholder 12">
            <a:extLst>
              <a:ext uri="{FF2B5EF4-FFF2-40B4-BE49-F238E27FC236}">
                <a16:creationId xmlns:a16="http://schemas.microsoft.com/office/drawing/2014/main" id="{4C376638-5C5B-8E5B-0C26-8F63B98EA417}"/>
              </a:ext>
            </a:extLst>
          </p:cNvPr>
          <p:cNvSpPr>
            <a:spLocks noGrp="1"/>
          </p:cNvSpPr>
          <p:nvPr>
            <p:ph type="pic" sz="quarter" idx="13"/>
          </p:nvPr>
        </p:nvSpPr>
        <p:spPr>
          <a:xfrm>
            <a:off x="-28230" y="-9144"/>
            <a:ext cx="5481955" cy="6876288"/>
          </a:xfrm>
          <a:custGeom>
            <a:avLst/>
            <a:gdLst>
              <a:gd name="connsiteX0" fmla="*/ 0 w 5476875"/>
              <a:gd name="connsiteY0" fmla="*/ 0 h 6858000"/>
              <a:gd name="connsiteX1" fmla="*/ 547687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0 w 5476875"/>
              <a:gd name="connsiteY0" fmla="*/ 0 h 6858000"/>
              <a:gd name="connsiteX1" fmla="*/ 252031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5080 w 5481955"/>
              <a:gd name="connsiteY0" fmla="*/ 0 h 6858000"/>
              <a:gd name="connsiteX1" fmla="*/ 2525395 w 5481955"/>
              <a:gd name="connsiteY1" fmla="*/ 0 h 6858000"/>
              <a:gd name="connsiteX2" fmla="*/ 5481955 w 5481955"/>
              <a:gd name="connsiteY2" fmla="*/ 6858000 h 6858000"/>
              <a:gd name="connsiteX3" fmla="*/ 5080 w 5481955"/>
              <a:gd name="connsiteY3" fmla="*/ 6858000 h 6858000"/>
              <a:gd name="connsiteX4" fmla="*/ 0 w 5481955"/>
              <a:gd name="connsiteY4" fmla="*/ 4805680 h 6858000"/>
              <a:gd name="connsiteX5" fmla="*/ 5080 w 5481955"/>
              <a:gd name="connsiteY5" fmla="*/ 0 h 685800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1955" h="6863080">
                <a:moveTo>
                  <a:pt x="5080" y="0"/>
                </a:moveTo>
                <a:lnTo>
                  <a:pt x="2525395" y="0"/>
                </a:lnTo>
                <a:lnTo>
                  <a:pt x="5481955" y="6858000"/>
                </a:lnTo>
                <a:lnTo>
                  <a:pt x="899160" y="6863080"/>
                </a:lnTo>
                <a:cubicBezTo>
                  <a:pt x="506307" y="5933440"/>
                  <a:pt x="413173" y="5720080"/>
                  <a:pt x="0" y="4759960"/>
                </a:cubicBezTo>
                <a:cubicBezTo>
                  <a:pt x="1693" y="3158067"/>
                  <a:pt x="3387" y="1601893"/>
                  <a:pt x="5080" y="0"/>
                </a:cubicBezTo>
                <a:close/>
              </a:path>
            </a:pathLst>
          </a:custGeom>
        </p:spPr>
        <p:txBody>
          <a:bodyPr lIns="274320" tIns="91440" bIns="91440">
            <a:normAutofit/>
          </a:bodyPr>
          <a:lstStyle>
            <a:lvl1pPr marL="0" indent="0" algn="l">
              <a:buNone/>
              <a:defRPr sz="2000">
                <a:solidFill>
                  <a:schemeClr val="tx1"/>
                </a:solidFill>
              </a:defRPr>
            </a:lvl1pPr>
          </a:lstStyle>
          <a:p>
            <a:r>
              <a:rPr lang="en-US"/>
              <a:t>Click icon to add picture</a:t>
            </a:r>
          </a:p>
        </p:txBody>
      </p:sp>
      <p:sp>
        <p:nvSpPr>
          <p:cNvPr id="4" name="Footer Placeholder 4">
            <a:extLst>
              <a:ext uri="{FF2B5EF4-FFF2-40B4-BE49-F238E27FC236}">
                <a16:creationId xmlns:a16="http://schemas.microsoft.com/office/drawing/2014/main" id="{04569D00-2037-2A8D-943B-22FAC1C0B690}"/>
              </a:ext>
            </a:extLst>
          </p:cNvPr>
          <p:cNvSpPr>
            <a:spLocks noGrp="1"/>
          </p:cNvSpPr>
          <p:nvPr>
            <p:ph type="ftr" sz="quarter" idx="11"/>
          </p:nvPr>
        </p:nvSpPr>
        <p:spPr>
          <a:xfrm>
            <a:off x="825500" y="6356349"/>
            <a:ext cx="3819228" cy="365125"/>
          </a:xfrm>
        </p:spPr>
        <p:txBody>
          <a:bodyPr/>
          <a:lstStyle>
            <a:lvl1pPr algn="l">
              <a:defRPr sz="900"/>
            </a:lvl1pPr>
          </a:lstStyle>
          <a:p>
            <a:r>
              <a:rPr lang="en-US"/>
              <a:t>PRESENTATION TITLE</a:t>
            </a:r>
          </a:p>
        </p:txBody>
      </p:sp>
      <p:sp>
        <p:nvSpPr>
          <p:cNvPr id="5" name="Slide Number Placeholder 5">
            <a:extLst>
              <a:ext uri="{FF2B5EF4-FFF2-40B4-BE49-F238E27FC236}">
                <a16:creationId xmlns:a16="http://schemas.microsoft.com/office/drawing/2014/main" id="{75967A9D-0B53-4F3F-0872-495C23A33235}"/>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a:p>
        </p:txBody>
      </p:sp>
      <p:sp>
        <p:nvSpPr>
          <p:cNvPr id="8" name="Content Placeholder 3">
            <a:extLst>
              <a:ext uri="{FF2B5EF4-FFF2-40B4-BE49-F238E27FC236}">
                <a16:creationId xmlns:a16="http://schemas.microsoft.com/office/drawing/2014/main" id="{643B0E9A-A777-8745-6A36-0A79CB5E036B}"/>
              </a:ext>
            </a:extLst>
          </p:cNvPr>
          <p:cNvSpPr>
            <a:spLocks noGrp="1"/>
          </p:cNvSpPr>
          <p:nvPr>
            <p:ph sz="half" idx="14" hasCustomPrompt="1"/>
          </p:nvPr>
        </p:nvSpPr>
        <p:spPr>
          <a:xfrm>
            <a:off x="5453725" y="3660774"/>
            <a:ext cx="5907176" cy="2536826"/>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17780591"/>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4C17E5-24ED-44BC-BA50-02EF903552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33D101-3AF0-4F06-90ED-B83615C36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E9FDE-AF95-49F8-A927-35A23C9E6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CC2E900D-8FF9-4E80-860D-89C2D3B4E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PRESENTATION TITLE</a:t>
            </a:r>
          </a:p>
        </p:txBody>
      </p:sp>
      <p:sp>
        <p:nvSpPr>
          <p:cNvPr id="6" name="Slide Number Placeholder 5">
            <a:extLst>
              <a:ext uri="{FF2B5EF4-FFF2-40B4-BE49-F238E27FC236}">
                <a16:creationId xmlns:a16="http://schemas.microsoft.com/office/drawing/2014/main" id="{F1A66A0C-1415-46A3-A1FF-BE18C7087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9DFD55-3C28-40EF-9E31-A92D2E4017FF}" type="slidenum">
              <a:rPr lang="en-US" smtClean="0"/>
              <a:t>‹#›</a:t>
            </a:fld>
            <a:endParaRPr lang="en-US"/>
          </a:p>
        </p:txBody>
      </p:sp>
    </p:spTree>
    <p:extLst>
      <p:ext uri="{BB962C8B-B14F-4D97-AF65-F5344CB8AC3E}">
        <p14:creationId xmlns:p14="http://schemas.microsoft.com/office/powerpoint/2010/main" val="2319061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9" r:id="rId3"/>
    <p:sldLayoutId id="2147483670" r:id="rId4"/>
    <p:sldLayoutId id="2147483651" r:id="rId5"/>
    <p:sldLayoutId id="2147483671" r:id="rId6"/>
    <p:sldLayoutId id="2147483672" r:id="rId7"/>
    <p:sldLayoutId id="2147483673" r:id="rId8"/>
    <p:sldLayoutId id="2147483664" r:id="rId9"/>
    <p:sldLayoutId id="2147483674" r:id="rId10"/>
    <p:sldLayoutId id="2147483653" r:id="rId11"/>
    <p:sldLayoutId id="2147483667" r:id="rId12"/>
    <p:sldLayoutId id="2147483665" r:id="rId13"/>
  </p:sldLayoutIdLst>
  <p:hf hdr="0" ftr="0" dt="0"/>
  <p:txStyles>
    <p:title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18.png"/><Relationship Id="rId18" Type="http://schemas.openxmlformats.org/officeDocument/2006/relationships/customXml" Target="../ink/ink10.xml"/><Relationship Id="rId3" Type="http://schemas.openxmlformats.org/officeDocument/2006/relationships/image" Target="../media/image13.png"/><Relationship Id="rId21" Type="http://schemas.openxmlformats.org/officeDocument/2006/relationships/image" Target="../media/image21.png"/><Relationship Id="rId7" Type="http://schemas.openxmlformats.org/officeDocument/2006/relationships/image" Target="../media/image15.png"/><Relationship Id="rId12" Type="http://schemas.openxmlformats.org/officeDocument/2006/relationships/customXml" Target="../ink/ink6.xml"/><Relationship Id="rId17" Type="http://schemas.openxmlformats.org/officeDocument/2006/relationships/customXml" Target="../ink/ink9.xml"/><Relationship Id="rId2" Type="http://schemas.openxmlformats.org/officeDocument/2006/relationships/customXml" Target="../ink/ink1.xml"/><Relationship Id="rId16" Type="http://schemas.openxmlformats.org/officeDocument/2006/relationships/customXml" Target="../ink/ink8.xml"/><Relationship Id="rId20" Type="http://schemas.microsoft.com/office/2007/relationships/hdphoto" Target="../media/hdphoto1.wdp"/><Relationship Id="rId1" Type="http://schemas.openxmlformats.org/officeDocument/2006/relationships/slideLayout" Target="../slideLayouts/slideLayout12.xml"/><Relationship Id="rId6" Type="http://schemas.openxmlformats.org/officeDocument/2006/relationships/customXml" Target="../ink/ink3.xml"/><Relationship Id="rId11" Type="http://schemas.openxmlformats.org/officeDocument/2006/relationships/image" Target="../media/image17.png"/><Relationship Id="rId24" Type="http://schemas.openxmlformats.org/officeDocument/2006/relationships/image" Target="../media/image24.png"/><Relationship Id="rId5" Type="http://schemas.openxmlformats.org/officeDocument/2006/relationships/image" Target="../media/image14.png"/><Relationship Id="rId15" Type="http://schemas.openxmlformats.org/officeDocument/2006/relationships/image" Target="../media/image19.png"/><Relationship Id="rId23" Type="http://schemas.openxmlformats.org/officeDocument/2006/relationships/image" Target="../media/image23.png"/><Relationship Id="rId10" Type="http://schemas.openxmlformats.org/officeDocument/2006/relationships/customXml" Target="../ink/ink5.xml"/><Relationship Id="rId19" Type="http://schemas.openxmlformats.org/officeDocument/2006/relationships/image" Target="../media/image20.png"/><Relationship Id="rId4" Type="http://schemas.openxmlformats.org/officeDocument/2006/relationships/customXml" Target="../ink/ink2.xml"/><Relationship Id="rId9" Type="http://schemas.openxmlformats.org/officeDocument/2006/relationships/image" Target="../media/image16.png"/><Relationship Id="rId14" Type="http://schemas.openxmlformats.org/officeDocument/2006/relationships/customXml" Target="../ink/ink7.xml"/><Relationship Id="rId22"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ectangle 102">
            <a:extLst>
              <a:ext uri="{FF2B5EF4-FFF2-40B4-BE49-F238E27FC236}">
                <a16:creationId xmlns:a16="http://schemas.microsoft.com/office/drawing/2014/main" id="{EEA10698-B543-0356-68E5-212C88409176}"/>
              </a:ext>
            </a:extLst>
          </p:cNvPr>
          <p:cNvSpPr/>
          <p:nvPr/>
        </p:nvSpPr>
        <p:spPr>
          <a:xfrm>
            <a:off x="8274492" y="3629135"/>
            <a:ext cx="3781665" cy="2809258"/>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969315FC-3BED-588A-69B9-8C347A0B99C5}"/>
              </a:ext>
            </a:extLst>
          </p:cNvPr>
          <p:cNvSpPr/>
          <p:nvPr/>
        </p:nvSpPr>
        <p:spPr>
          <a:xfrm>
            <a:off x="4773688" y="931244"/>
            <a:ext cx="7282469" cy="2603939"/>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A7B2228E-3B1D-7BE6-2F46-A8543D664D1C}"/>
              </a:ext>
            </a:extLst>
          </p:cNvPr>
          <p:cNvSpPr/>
          <p:nvPr/>
        </p:nvSpPr>
        <p:spPr>
          <a:xfrm>
            <a:off x="129747" y="925970"/>
            <a:ext cx="4516930" cy="2615338"/>
          </a:xfrm>
          <a:prstGeom prst="rect">
            <a:avLst/>
          </a:prstGeom>
          <a:solidFill>
            <a:schemeClr val="accent5">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9C69192E-B1C6-028C-FE4E-A21BF7E0EAB2}"/>
              </a:ext>
            </a:extLst>
          </p:cNvPr>
          <p:cNvSpPr/>
          <p:nvPr/>
        </p:nvSpPr>
        <p:spPr>
          <a:xfrm>
            <a:off x="0" y="6516219"/>
            <a:ext cx="12203520" cy="341781"/>
          </a:xfrm>
          <a:prstGeom prst="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83">
            <a:extLst>
              <a:ext uri="{FF2B5EF4-FFF2-40B4-BE49-F238E27FC236}">
                <a16:creationId xmlns:a16="http://schemas.microsoft.com/office/drawing/2014/main" id="{D658991E-52BE-995C-93D5-FE3BACB52C41}"/>
              </a:ext>
            </a:extLst>
          </p:cNvPr>
          <p:cNvGrpSpPr/>
          <p:nvPr/>
        </p:nvGrpSpPr>
        <p:grpSpPr>
          <a:xfrm>
            <a:off x="2218515" y="24180"/>
            <a:ext cx="370080" cy="108000"/>
            <a:chOff x="2218515" y="24180"/>
            <a:chExt cx="370080" cy="108000"/>
          </a:xfrm>
        </p:grpSpPr>
        <mc:AlternateContent xmlns:mc="http://schemas.openxmlformats.org/markup-compatibility/2006" xmlns:p14="http://schemas.microsoft.com/office/powerpoint/2010/main">
          <mc:Choice Requires="p14">
            <p:contentPart p14:bwMode="auto" r:id="rId2">
              <p14:nvContentPartPr>
                <p14:cNvPr id="61" name="Ink 60">
                  <a:extLst>
                    <a:ext uri="{FF2B5EF4-FFF2-40B4-BE49-F238E27FC236}">
                      <a16:creationId xmlns:a16="http://schemas.microsoft.com/office/drawing/2014/main" id="{9C2AB801-CE33-D6FB-DF0D-FE38E0B0A3E2}"/>
                    </a:ext>
                  </a:extLst>
                </p14:cNvPr>
                <p14:cNvContentPartPr/>
                <p14:nvPr/>
              </p14:nvContentPartPr>
              <p14:xfrm>
                <a:off x="2218515" y="52620"/>
                <a:ext cx="288360" cy="79560"/>
              </p14:xfrm>
            </p:contentPart>
          </mc:Choice>
          <mc:Fallback xmlns="">
            <p:pic>
              <p:nvPicPr>
                <p:cNvPr id="61" name="Ink 60">
                  <a:extLst>
                    <a:ext uri="{FF2B5EF4-FFF2-40B4-BE49-F238E27FC236}">
                      <a16:creationId xmlns:a16="http://schemas.microsoft.com/office/drawing/2014/main" id="{9C2AB801-CE33-D6FB-DF0D-FE38E0B0A3E2}"/>
                    </a:ext>
                  </a:extLst>
                </p:cNvPr>
                <p:cNvPicPr/>
                <p:nvPr/>
              </p:nvPicPr>
              <p:blipFill>
                <a:blip r:embed="rId3"/>
                <a:stretch>
                  <a:fillRect/>
                </a:stretch>
              </p:blipFill>
              <p:spPr>
                <a:xfrm>
                  <a:off x="2200492" y="34538"/>
                  <a:ext cx="324045" cy="115362"/>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2" name="Ink 61">
                  <a:extLst>
                    <a:ext uri="{FF2B5EF4-FFF2-40B4-BE49-F238E27FC236}">
                      <a16:creationId xmlns:a16="http://schemas.microsoft.com/office/drawing/2014/main" id="{00CBFC94-D4A0-798D-72B0-4889B5AD96FC}"/>
                    </a:ext>
                  </a:extLst>
                </p14:cNvPr>
                <p14:cNvContentPartPr/>
                <p14:nvPr/>
              </p14:nvContentPartPr>
              <p14:xfrm>
                <a:off x="2434875" y="51540"/>
                <a:ext cx="106200" cy="21600"/>
              </p14:xfrm>
            </p:contentPart>
          </mc:Choice>
          <mc:Fallback xmlns="">
            <p:pic>
              <p:nvPicPr>
                <p:cNvPr id="62" name="Ink 61">
                  <a:extLst>
                    <a:ext uri="{FF2B5EF4-FFF2-40B4-BE49-F238E27FC236}">
                      <a16:creationId xmlns:a16="http://schemas.microsoft.com/office/drawing/2014/main" id="{00CBFC94-D4A0-798D-72B0-4889B5AD96FC}"/>
                    </a:ext>
                  </a:extLst>
                </p:cNvPr>
                <p:cNvPicPr/>
                <p:nvPr/>
              </p:nvPicPr>
              <p:blipFill>
                <a:blip r:embed="rId5"/>
                <a:stretch>
                  <a:fillRect/>
                </a:stretch>
              </p:blipFill>
              <p:spPr>
                <a:xfrm>
                  <a:off x="2416875" y="33235"/>
                  <a:ext cx="141840" cy="57844"/>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3" name="Ink 62">
                  <a:extLst>
                    <a:ext uri="{FF2B5EF4-FFF2-40B4-BE49-F238E27FC236}">
                      <a16:creationId xmlns:a16="http://schemas.microsoft.com/office/drawing/2014/main" id="{57341373-3517-EE58-5E41-708B8EDA924B}"/>
                    </a:ext>
                  </a:extLst>
                </p14:cNvPr>
                <p14:cNvContentPartPr/>
                <p14:nvPr/>
              </p14:nvContentPartPr>
              <p14:xfrm>
                <a:off x="2448555" y="32460"/>
                <a:ext cx="84960" cy="9360"/>
              </p14:xfrm>
            </p:contentPart>
          </mc:Choice>
          <mc:Fallback xmlns="">
            <p:pic>
              <p:nvPicPr>
                <p:cNvPr id="63" name="Ink 62">
                  <a:extLst>
                    <a:ext uri="{FF2B5EF4-FFF2-40B4-BE49-F238E27FC236}">
                      <a16:creationId xmlns:a16="http://schemas.microsoft.com/office/drawing/2014/main" id="{57341373-3517-EE58-5E41-708B8EDA924B}"/>
                    </a:ext>
                  </a:extLst>
                </p:cNvPr>
                <p:cNvPicPr/>
                <p:nvPr/>
              </p:nvPicPr>
              <p:blipFill>
                <a:blip r:embed="rId7"/>
                <a:stretch>
                  <a:fillRect/>
                </a:stretch>
              </p:blipFill>
              <p:spPr>
                <a:xfrm>
                  <a:off x="2430555" y="14460"/>
                  <a:ext cx="120600" cy="45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5" name="Ink 64">
                  <a:extLst>
                    <a:ext uri="{FF2B5EF4-FFF2-40B4-BE49-F238E27FC236}">
                      <a16:creationId xmlns:a16="http://schemas.microsoft.com/office/drawing/2014/main" id="{15B602A8-F31E-7240-F785-C022201C8B56}"/>
                    </a:ext>
                  </a:extLst>
                </p14:cNvPr>
                <p14:cNvContentPartPr/>
                <p14:nvPr/>
              </p14:nvContentPartPr>
              <p14:xfrm>
                <a:off x="2430195" y="34260"/>
                <a:ext cx="125280" cy="19800"/>
              </p14:xfrm>
            </p:contentPart>
          </mc:Choice>
          <mc:Fallback xmlns="">
            <p:pic>
              <p:nvPicPr>
                <p:cNvPr id="65" name="Ink 64">
                  <a:extLst>
                    <a:ext uri="{FF2B5EF4-FFF2-40B4-BE49-F238E27FC236}">
                      <a16:creationId xmlns:a16="http://schemas.microsoft.com/office/drawing/2014/main" id="{15B602A8-F31E-7240-F785-C022201C8B56}"/>
                    </a:ext>
                  </a:extLst>
                </p:cNvPr>
                <p:cNvPicPr/>
                <p:nvPr/>
              </p:nvPicPr>
              <p:blipFill>
                <a:blip r:embed="rId9"/>
                <a:stretch>
                  <a:fillRect/>
                </a:stretch>
              </p:blipFill>
              <p:spPr>
                <a:xfrm>
                  <a:off x="2412247" y="16260"/>
                  <a:ext cx="160818" cy="554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6" name="Ink 65">
                  <a:extLst>
                    <a:ext uri="{FF2B5EF4-FFF2-40B4-BE49-F238E27FC236}">
                      <a16:creationId xmlns:a16="http://schemas.microsoft.com/office/drawing/2014/main" id="{C93DBE8F-532E-66B4-8EB6-9DC8BDCA1B64}"/>
                    </a:ext>
                  </a:extLst>
                </p14:cNvPr>
                <p14:cNvContentPartPr/>
                <p14:nvPr/>
              </p14:nvContentPartPr>
              <p14:xfrm>
                <a:off x="2486355" y="39300"/>
                <a:ext cx="67320" cy="5400"/>
              </p14:xfrm>
            </p:contentPart>
          </mc:Choice>
          <mc:Fallback xmlns="">
            <p:pic>
              <p:nvPicPr>
                <p:cNvPr id="66" name="Ink 65">
                  <a:extLst>
                    <a:ext uri="{FF2B5EF4-FFF2-40B4-BE49-F238E27FC236}">
                      <a16:creationId xmlns:a16="http://schemas.microsoft.com/office/drawing/2014/main" id="{C93DBE8F-532E-66B4-8EB6-9DC8BDCA1B64}"/>
                    </a:ext>
                  </a:extLst>
                </p:cNvPr>
                <p:cNvPicPr/>
                <p:nvPr/>
              </p:nvPicPr>
              <p:blipFill>
                <a:blip r:embed="rId11"/>
                <a:stretch>
                  <a:fillRect/>
                </a:stretch>
              </p:blipFill>
              <p:spPr>
                <a:xfrm>
                  <a:off x="2468355" y="21300"/>
                  <a:ext cx="102960" cy="41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7" name="Ink 66">
                  <a:extLst>
                    <a:ext uri="{FF2B5EF4-FFF2-40B4-BE49-F238E27FC236}">
                      <a16:creationId xmlns:a16="http://schemas.microsoft.com/office/drawing/2014/main" id="{08EC38DB-AE72-5BC0-A0F1-6B230092346A}"/>
                    </a:ext>
                  </a:extLst>
                </p14:cNvPr>
                <p14:cNvContentPartPr/>
                <p14:nvPr/>
              </p14:nvContentPartPr>
              <p14:xfrm>
                <a:off x="2530275" y="24180"/>
                <a:ext cx="26280" cy="11160"/>
              </p14:xfrm>
            </p:contentPart>
          </mc:Choice>
          <mc:Fallback xmlns="">
            <p:pic>
              <p:nvPicPr>
                <p:cNvPr id="67" name="Ink 66">
                  <a:extLst>
                    <a:ext uri="{FF2B5EF4-FFF2-40B4-BE49-F238E27FC236}">
                      <a16:creationId xmlns:a16="http://schemas.microsoft.com/office/drawing/2014/main" id="{08EC38DB-AE72-5BC0-A0F1-6B230092346A}"/>
                    </a:ext>
                  </a:extLst>
                </p:cNvPr>
                <p:cNvPicPr/>
                <p:nvPr/>
              </p:nvPicPr>
              <p:blipFill>
                <a:blip r:embed="rId13"/>
                <a:stretch>
                  <a:fillRect/>
                </a:stretch>
              </p:blipFill>
              <p:spPr>
                <a:xfrm>
                  <a:off x="2512025" y="6180"/>
                  <a:ext cx="62415" cy="468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70" name="Ink 69">
                  <a:extLst>
                    <a:ext uri="{FF2B5EF4-FFF2-40B4-BE49-F238E27FC236}">
                      <a16:creationId xmlns:a16="http://schemas.microsoft.com/office/drawing/2014/main" id="{56785AC1-9606-382F-049B-B3BB2254A281}"/>
                    </a:ext>
                  </a:extLst>
                </p14:cNvPr>
                <p14:cNvContentPartPr/>
                <p14:nvPr/>
              </p14:nvContentPartPr>
              <p14:xfrm>
                <a:off x="2568075" y="24180"/>
                <a:ext cx="360" cy="360"/>
              </p14:xfrm>
            </p:contentPart>
          </mc:Choice>
          <mc:Fallback xmlns="">
            <p:pic>
              <p:nvPicPr>
                <p:cNvPr id="70" name="Ink 69">
                  <a:extLst>
                    <a:ext uri="{FF2B5EF4-FFF2-40B4-BE49-F238E27FC236}">
                      <a16:creationId xmlns:a16="http://schemas.microsoft.com/office/drawing/2014/main" id="{56785AC1-9606-382F-049B-B3BB2254A281}"/>
                    </a:ext>
                  </a:extLst>
                </p:cNvPr>
                <p:cNvPicPr/>
                <p:nvPr/>
              </p:nvPicPr>
              <p:blipFill>
                <a:blip r:embed="rId15"/>
                <a:stretch>
                  <a:fillRect/>
                </a:stretch>
              </p:blipFill>
              <p:spPr>
                <a:xfrm>
                  <a:off x="2550075" y="618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71" name="Ink 70">
                  <a:extLst>
                    <a:ext uri="{FF2B5EF4-FFF2-40B4-BE49-F238E27FC236}">
                      <a16:creationId xmlns:a16="http://schemas.microsoft.com/office/drawing/2014/main" id="{6B916B9B-76BE-E071-C0A2-E325E2DE6FF4}"/>
                    </a:ext>
                  </a:extLst>
                </p14:cNvPr>
                <p14:cNvContentPartPr/>
                <p14:nvPr/>
              </p14:nvContentPartPr>
              <p14:xfrm>
                <a:off x="2571675" y="32460"/>
                <a:ext cx="720" cy="360"/>
              </p14:xfrm>
            </p:contentPart>
          </mc:Choice>
          <mc:Fallback xmlns="">
            <p:pic>
              <p:nvPicPr>
                <p:cNvPr id="71" name="Ink 70">
                  <a:extLst>
                    <a:ext uri="{FF2B5EF4-FFF2-40B4-BE49-F238E27FC236}">
                      <a16:creationId xmlns:a16="http://schemas.microsoft.com/office/drawing/2014/main" id="{6B916B9B-76BE-E071-C0A2-E325E2DE6FF4}"/>
                    </a:ext>
                  </a:extLst>
                </p:cNvPr>
                <p:cNvPicPr/>
                <p:nvPr/>
              </p:nvPicPr>
              <p:blipFill>
                <a:blip r:embed="rId15"/>
                <a:stretch>
                  <a:fillRect/>
                </a:stretch>
              </p:blipFill>
              <p:spPr>
                <a:xfrm>
                  <a:off x="2553675" y="14460"/>
                  <a:ext cx="3636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82" name="Ink 81">
                  <a:extLst>
                    <a:ext uri="{FF2B5EF4-FFF2-40B4-BE49-F238E27FC236}">
                      <a16:creationId xmlns:a16="http://schemas.microsoft.com/office/drawing/2014/main" id="{2F0DD2D3-5717-5BAE-ED05-91DA3767E00C}"/>
                    </a:ext>
                  </a:extLst>
                </p14:cNvPr>
                <p14:cNvContentPartPr/>
                <p14:nvPr/>
              </p14:nvContentPartPr>
              <p14:xfrm>
                <a:off x="2579955" y="47940"/>
                <a:ext cx="360" cy="360"/>
              </p14:xfrm>
            </p:contentPart>
          </mc:Choice>
          <mc:Fallback xmlns="">
            <p:pic>
              <p:nvPicPr>
                <p:cNvPr id="82" name="Ink 81">
                  <a:extLst>
                    <a:ext uri="{FF2B5EF4-FFF2-40B4-BE49-F238E27FC236}">
                      <a16:creationId xmlns:a16="http://schemas.microsoft.com/office/drawing/2014/main" id="{2F0DD2D3-5717-5BAE-ED05-91DA3767E00C}"/>
                    </a:ext>
                  </a:extLst>
                </p:cNvPr>
                <p:cNvPicPr/>
                <p:nvPr/>
              </p:nvPicPr>
              <p:blipFill>
                <a:blip r:embed="rId15"/>
                <a:stretch>
                  <a:fillRect/>
                </a:stretch>
              </p:blipFill>
              <p:spPr>
                <a:xfrm>
                  <a:off x="2561955" y="2994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83" name="Ink 82">
                  <a:extLst>
                    <a:ext uri="{FF2B5EF4-FFF2-40B4-BE49-F238E27FC236}">
                      <a16:creationId xmlns:a16="http://schemas.microsoft.com/office/drawing/2014/main" id="{90CED1AA-83EA-7A62-62B1-38DC85FF672C}"/>
                    </a:ext>
                  </a:extLst>
                </p14:cNvPr>
                <p14:cNvContentPartPr/>
                <p14:nvPr/>
              </p14:nvContentPartPr>
              <p14:xfrm>
                <a:off x="2588235" y="24180"/>
                <a:ext cx="360" cy="360"/>
              </p14:xfrm>
            </p:contentPart>
          </mc:Choice>
          <mc:Fallback xmlns="">
            <p:pic>
              <p:nvPicPr>
                <p:cNvPr id="83" name="Ink 82">
                  <a:extLst>
                    <a:ext uri="{FF2B5EF4-FFF2-40B4-BE49-F238E27FC236}">
                      <a16:creationId xmlns:a16="http://schemas.microsoft.com/office/drawing/2014/main" id="{90CED1AA-83EA-7A62-62B1-38DC85FF672C}"/>
                    </a:ext>
                  </a:extLst>
                </p:cNvPr>
                <p:cNvPicPr/>
                <p:nvPr/>
              </p:nvPicPr>
              <p:blipFill>
                <a:blip r:embed="rId15"/>
                <a:stretch>
                  <a:fillRect/>
                </a:stretch>
              </p:blipFill>
              <p:spPr>
                <a:xfrm>
                  <a:off x="2570235" y="6180"/>
                  <a:ext cx="36000" cy="36000"/>
                </a:xfrm>
                <a:prstGeom prst="rect">
                  <a:avLst/>
                </a:prstGeom>
              </p:spPr>
            </p:pic>
          </mc:Fallback>
        </mc:AlternateContent>
      </p:grpSp>
      <p:sp>
        <p:nvSpPr>
          <p:cNvPr id="85" name="Rectangle 84">
            <a:extLst>
              <a:ext uri="{FF2B5EF4-FFF2-40B4-BE49-F238E27FC236}">
                <a16:creationId xmlns:a16="http://schemas.microsoft.com/office/drawing/2014/main" id="{3D56474E-7892-30EA-9B66-60604942BA83}"/>
              </a:ext>
            </a:extLst>
          </p:cNvPr>
          <p:cNvSpPr/>
          <p:nvPr/>
        </p:nvSpPr>
        <p:spPr>
          <a:xfrm>
            <a:off x="0" y="-9660"/>
            <a:ext cx="12203520" cy="868383"/>
          </a:xfrm>
          <a:prstGeom prst="rect">
            <a:avLst/>
          </a:prstGeom>
          <a:solidFill>
            <a:srgbClr val="6393C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extBox 85">
            <a:extLst>
              <a:ext uri="{FF2B5EF4-FFF2-40B4-BE49-F238E27FC236}">
                <a16:creationId xmlns:a16="http://schemas.microsoft.com/office/drawing/2014/main" id="{CF5ACB40-CC45-214C-455A-D0D7A03CE746}"/>
              </a:ext>
            </a:extLst>
          </p:cNvPr>
          <p:cNvSpPr txBox="1"/>
          <p:nvPr/>
        </p:nvSpPr>
        <p:spPr>
          <a:xfrm>
            <a:off x="1186767" y="-19334"/>
            <a:ext cx="3592497" cy="830997"/>
          </a:xfrm>
          <a:prstGeom prst="rect">
            <a:avLst/>
          </a:prstGeom>
          <a:noFill/>
        </p:spPr>
        <p:txBody>
          <a:bodyPr wrap="square" rtlCol="0">
            <a:spAutoFit/>
          </a:bodyPr>
          <a:lstStyle/>
          <a:p>
            <a:r>
              <a:rPr lang="en-US" sz="4800" b="1">
                <a:solidFill>
                  <a:schemeClr val="bg1"/>
                </a:solidFill>
              </a:rPr>
              <a:t>Nurse2Med</a:t>
            </a:r>
          </a:p>
        </p:txBody>
      </p:sp>
      <p:sp>
        <p:nvSpPr>
          <p:cNvPr id="87" name="TextBox 86">
            <a:extLst>
              <a:ext uri="{FF2B5EF4-FFF2-40B4-BE49-F238E27FC236}">
                <a16:creationId xmlns:a16="http://schemas.microsoft.com/office/drawing/2014/main" id="{50A788F1-37A0-94F9-ECEC-05196388981C}"/>
              </a:ext>
            </a:extLst>
          </p:cNvPr>
          <p:cNvSpPr txBox="1"/>
          <p:nvPr/>
        </p:nvSpPr>
        <p:spPr>
          <a:xfrm>
            <a:off x="135843" y="6532419"/>
            <a:ext cx="12215039" cy="338554"/>
          </a:xfrm>
          <a:prstGeom prst="rect">
            <a:avLst/>
          </a:prstGeom>
          <a:noFill/>
        </p:spPr>
        <p:txBody>
          <a:bodyPr wrap="square" rtlCol="0">
            <a:spAutoFit/>
          </a:bodyPr>
          <a:lstStyle/>
          <a:p>
            <a:r>
              <a:rPr lang="en-US" sz="1600">
                <a:solidFill>
                  <a:schemeClr val="bg1"/>
                </a:solidFill>
              </a:rPr>
              <a:t>Sponsors: Clarissa Michalak, Kundai Andrew </a:t>
            </a:r>
            <a:r>
              <a:rPr lang="en-US" sz="1600" err="1">
                <a:solidFill>
                  <a:schemeClr val="bg1"/>
                </a:solidFill>
              </a:rPr>
              <a:t>Midzi</a:t>
            </a:r>
            <a:r>
              <a:rPr lang="en-US" sz="1600">
                <a:solidFill>
                  <a:schemeClr val="bg1"/>
                </a:solidFill>
              </a:rPr>
              <a:t>  |  Advisor: David Benedetto (Computer Science Department)  |  IT/CS 792, 2024-25</a:t>
            </a:r>
          </a:p>
        </p:txBody>
      </p:sp>
      <p:sp>
        <p:nvSpPr>
          <p:cNvPr id="89" name="TextBox 88">
            <a:extLst>
              <a:ext uri="{FF2B5EF4-FFF2-40B4-BE49-F238E27FC236}">
                <a16:creationId xmlns:a16="http://schemas.microsoft.com/office/drawing/2014/main" id="{731DB7BA-6770-63A9-D397-10024A28C9CB}"/>
              </a:ext>
            </a:extLst>
          </p:cNvPr>
          <p:cNvSpPr txBox="1"/>
          <p:nvPr/>
        </p:nvSpPr>
        <p:spPr>
          <a:xfrm>
            <a:off x="4787515" y="43307"/>
            <a:ext cx="3216857" cy="738664"/>
          </a:xfrm>
          <a:prstGeom prst="rect">
            <a:avLst/>
          </a:prstGeom>
          <a:noFill/>
        </p:spPr>
        <p:txBody>
          <a:bodyPr wrap="square" rtlCol="0">
            <a:spAutoFit/>
          </a:bodyPr>
          <a:lstStyle/>
          <a:p>
            <a:r>
              <a:rPr lang="en-US" sz="1400">
                <a:solidFill>
                  <a:schemeClr val="bg1"/>
                </a:solidFill>
              </a:rPr>
              <a:t>Rhy </a:t>
            </a:r>
            <a:r>
              <a:rPr lang="en-US" sz="1400" err="1">
                <a:solidFill>
                  <a:schemeClr val="bg1"/>
                </a:solidFill>
              </a:rPr>
              <a:t>Fernands</a:t>
            </a:r>
            <a:r>
              <a:rPr lang="en-US" sz="1400">
                <a:solidFill>
                  <a:schemeClr val="bg1"/>
                </a:solidFill>
              </a:rPr>
              <a:t> (Computer Science)</a:t>
            </a:r>
          </a:p>
          <a:p>
            <a:r>
              <a:rPr lang="en-US" sz="1400">
                <a:solidFill>
                  <a:schemeClr val="bg1"/>
                </a:solidFill>
              </a:rPr>
              <a:t>Andrew Butler (Computer Science)</a:t>
            </a:r>
          </a:p>
          <a:p>
            <a:r>
              <a:rPr lang="en-US" sz="1400">
                <a:solidFill>
                  <a:schemeClr val="bg1"/>
                </a:solidFill>
              </a:rPr>
              <a:t>Jon Doherty (Computer Science)</a:t>
            </a:r>
          </a:p>
        </p:txBody>
      </p:sp>
      <p:sp>
        <p:nvSpPr>
          <p:cNvPr id="90" name="TextBox 89">
            <a:extLst>
              <a:ext uri="{FF2B5EF4-FFF2-40B4-BE49-F238E27FC236}">
                <a16:creationId xmlns:a16="http://schemas.microsoft.com/office/drawing/2014/main" id="{38070B0E-8DC0-A4C2-A4C2-021DBA6D71F9}"/>
              </a:ext>
            </a:extLst>
          </p:cNvPr>
          <p:cNvSpPr txBox="1"/>
          <p:nvPr/>
        </p:nvSpPr>
        <p:spPr>
          <a:xfrm>
            <a:off x="7769884" y="57226"/>
            <a:ext cx="3700518" cy="738664"/>
          </a:xfrm>
          <a:prstGeom prst="rect">
            <a:avLst/>
          </a:prstGeom>
          <a:noFill/>
        </p:spPr>
        <p:txBody>
          <a:bodyPr wrap="square" rtlCol="0">
            <a:spAutoFit/>
          </a:bodyPr>
          <a:lstStyle/>
          <a:p>
            <a:r>
              <a:rPr lang="en-US" sz="1400">
                <a:solidFill>
                  <a:schemeClr val="bg1"/>
                </a:solidFill>
              </a:rPr>
              <a:t>Justin Fournier (Information Technology)</a:t>
            </a:r>
          </a:p>
          <a:p>
            <a:r>
              <a:rPr lang="en-US" sz="1400">
                <a:solidFill>
                  <a:schemeClr val="bg1"/>
                </a:solidFill>
              </a:rPr>
              <a:t>Olivia Morel (Information Technology)</a:t>
            </a:r>
          </a:p>
          <a:p>
            <a:r>
              <a:rPr lang="en-US" sz="1400">
                <a:solidFill>
                  <a:schemeClr val="bg1"/>
                </a:solidFill>
              </a:rPr>
              <a:t>Sean Connors (CS: Cybersecurity)</a:t>
            </a:r>
          </a:p>
        </p:txBody>
      </p:sp>
      <p:cxnSp>
        <p:nvCxnSpPr>
          <p:cNvPr id="92" name="Straight Connector 91">
            <a:extLst>
              <a:ext uri="{FF2B5EF4-FFF2-40B4-BE49-F238E27FC236}">
                <a16:creationId xmlns:a16="http://schemas.microsoft.com/office/drawing/2014/main" id="{EF14837E-0B64-9626-B260-9E7E01BE133F}"/>
              </a:ext>
            </a:extLst>
          </p:cNvPr>
          <p:cNvCxnSpPr>
            <a:cxnSpLocks/>
          </p:cNvCxnSpPr>
          <p:nvPr/>
        </p:nvCxnSpPr>
        <p:spPr>
          <a:xfrm>
            <a:off x="4602042" y="82656"/>
            <a:ext cx="0" cy="661330"/>
          </a:xfrm>
          <a:prstGeom prst="line">
            <a:avLst/>
          </a:prstGeom>
        </p:spPr>
        <p:style>
          <a:lnRef idx="3">
            <a:schemeClr val="accent1"/>
          </a:lnRef>
          <a:fillRef idx="0">
            <a:schemeClr val="accent1"/>
          </a:fillRef>
          <a:effectRef idx="2">
            <a:schemeClr val="accent1"/>
          </a:effectRef>
          <a:fontRef idx="minor">
            <a:schemeClr val="tx1"/>
          </a:fontRef>
        </p:style>
      </p:cxnSp>
      <p:sp>
        <p:nvSpPr>
          <p:cNvPr id="93" name="TextBox 92">
            <a:extLst>
              <a:ext uri="{FF2B5EF4-FFF2-40B4-BE49-F238E27FC236}">
                <a16:creationId xmlns:a16="http://schemas.microsoft.com/office/drawing/2014/main" id="{944FC2BA-77BD-2E00-4D52-AEB93237CB64}"/>
              </a:ext>
            </a:extLst>
          </p:cNvPr>
          <p:cNvSpPr txBox="1"/>
          <p:nvPr/>
        </p:nvSpPr>
        <p:spPr>
          <a:xfrm>
            <a:off x="178356" y="896666"/>
            <a:ext cx="4426416" cy="430887"/>
          </a:xfrm>
          <a:prstGeom prst="rect">
            <a:avLst/>
          </a:prstGeom>
          <a:noFill/>
        </p:spPr>
        <p:txBody>
          <a:bodyPr wrap="square" lIns="91440" tIns="45720" rIns="91440" bIns="45720" rtlCol="0" anchor="t">
            <a:spAutoFit/>
          </a:bodyPr>
          <a:lstStyle/>
          <a:p>
            <a:pPr algn="ctr"/>
            <a:r>
              <a:rPr lang="en-US" sz="2200" b="1" u="sng"/>
              <a:t>Introduction</a:t>
            </a:r>
          </a:p>
        </p:txBody>
      </p:sp>
      <p:sp>
        <p:nvSpPr>
          <p:cNvPr id="95" name="TextBox 94">
            <a:extLst>
              <a:ext uri="{FF2B5EF4-FFF2-40B4-BE49-F238E27FC236}">
                <a16:creationId xmlns:a16="http://schemas.microsoft.com/office/drawing/2014/main" id="{4F0C4447-0FED-B680-1684-64F3BA55D3BB}"/>
              </a:ext>
            </a:extLst>
          </p:cNvPr>
          <p:cNvSpPr txBox="1"/>
          <p:nvPr/>
        </p:nvSpPr>
        <p:spPr>
          <a:xfrm>
            <a:off x="4822520" y="921075"/>
            <a:ext cx="2359872" cy="430887"/>
          </a:xfrm>
          <a:prstGeom prst="rect">
            <a:avLst/>
          </a:prstGeom>
          <a:noFill/>
        </p:spPr>
        <p:txBody>
          <a:bodyPr wrap="square" rtlCol="0">
            <a:spAutoFit/>
          </a:bodyPr>
          <a:lstStyle/>
          <a:p>
            <a:pPr algn="ctr"/>
            <a:r>
              <a:rPr lang="en-US" sz="2200" b="1" u="sng"/>
              <a:t>Product </a:t>
            </a:r>
            <a:r>
              <a:rPr lang="en-US" sz="2200" b="1" u="sng">
                <a:latin typeface="Calibri" panose="020F0502020204030204" pitchFamily="34" charset="0"/>
                <a:ea typeface="Calibri" panose="020F0502020204030204" pitchFamily="34" charset="0"/>
                <a:cs typeface="Calibri" panose="020F0502020204030204" pitchFamily="34" charset="0"/>
              </a:rPr>
              <a:t>Design</a:t>
            </a:r>
          </a:p>
        </p:txBody>
      </p:sp>
      <p:sp>
        <p:nvSpPr>
          <p:cNvPr id="97" name="TextBox 96">
            <a:extLst>
              <a:ext uri="{FF2B5EF4-FFF2-40B4-BE49-F238E27FC236}">
                <a16:creationId xmlns:a16="http://schemas.microsoft.com/office/drawing/2014/main" id="{236997A9-10D6-24A5-D047-353D307400AE}"/>
              </a:ext>
            </a:extLst>
          </p:cNvPr>
          <p:cNvSpPr txBox="1"/>
          <p:nvPr/>
        </p:nvSpPr>
        <p:spPr>
          <a:xfrm>
            <a:off x="8127184" y="3653945"/>
            <a:ext cx="4076336" cy="430887"/>
          </a:xfrm>
          <a:prstGeom prst="rect">
            <a:avLst/>
          </a:prstGeom>
          <a:noFill/>
        </p:spPr>
        <p:txBody>
          <a:bodyPr wrap="square" rtlCol="0">
            <a:spAutoFit/>
          </a:bodyPr>
          <a:lstStyle/>
          <a:p>
            <a:pPr algn="ctr"/>
            <a:r>
              <a:rPr lang="en-US" sz="2200" b="1" u="sng"/>
              <a:t>Evaluations + Conclusions</a:t>
            </a:r>
          </a:p>
        </p:txBody>
      </p:sp>
      <p:sp>
        <p:nvSpPr>
          <p:cNvPr id="104" name="TextBox 103">
            <a:extLst>
              <a:ext uri="{FF2B5EF4-FFF2-40B4-BE49-F238E27FC236}">
                <a16:creationId xmlns:a16="http://schemas.microsoft.com/office/drawing/2014/main" id="{12DE347F-B1C1-E76F-6F11-649BE9071D20}"/>
              </a:ext>
            </a:extLst>
          </p:cNvPr>
          <p:cNvSpPr txBox="1"/>
          <p:nvPr/>
        </p:nvSpPr>
        <p:spPr>
          <a:xfrm>
            <a:off x="299906" y="1428345"/>
            <a:ext cx="4303623" cy="1615827"/>
          </a:xfrm>
          <a:prstGeom prst="rect">
            <a:avLst/>
          </a:prstGeom>
          <a:noFill/>
        </p:spPr>
        <p:txBody>
          <a:bodyPr wrap="square" lIns="91440" tIns="45720" rIns="91440" bIns="45720" rtlCol="0" anchor="t">
            <a:spAutoFit/>
          </a:bodyPr>
          <a:lstStyle/>
          <a:p>
            <a:r>
              <a:rPr lang="en-US" sz="1100"/>
              <a:t>Nurses and Nurse Practitioners use different sets of standardized diagnosis codes, which can make it difficult for nursing students to make the transition during the nurse practitioner program. Nurse2Med is a web application which aims to make this process easier by providing a centralized learning location. The key features of this tool are the ability to 'translate' between the nursing and nurse practitioner set of codes: CCC (Clinical Care Classification) and ICD-10, with the additional ability to find codes by searching for key features such as symptoms.</a:t>
            </a:r>
          </a:p>
        </p:txBody>
      </p:sp>
      <p:grpSp>
        <p:nvGrpSpPr>
          <p:cNvPr id="4" name="Group 3">
            <a:extLst>
              <a:ext uri="{FF2B5EF4-FFF2-40B4-BE49-F238E27FC236}">
                <a16:creationId xmlns:a16="http://schemas.microsoft.com/office/drawing/2014/main" id="{2506F2D6-781B-3F72-14DF-E0A1D1D9021E}"/>
              </a:ext>
            </a:extLst>
          </p:cNvPr>
          <p:cNvGrpSpPr/>
          <p:nvPr/>
        </p:nvGrpSpPr>
        <p:grpSpPr>
          <a:xfrm>
            <a:off x="126074" y="3627043"/>
            <a:ext cx="2551885" cy="2814345"/>
            <a:chOff x="121683" y="3657292"/>
            <a:chExt cx="2542116" cy="2349103"/>
          </a:xfrm>
        </p:grpSpPr>
        <p:sp>
          <p:nvSpPr>
            <p:cNvPr id="101" name="Rectangle 100">
              <a:extLst>
                <a:ext uri="{FF2B5EF4-FFF2-40B4-BE49-F238E27FC236}">
                  <a16:creationId xmlns:a16="http://schemas.microsoft.com/office/drawing/2014/main" id="{D6308706-D700-7518-FA2C-B1E48ECF314C}"/>
                </a:ext>
              </a:extLst>
            </p:cNvPr>
            <p:cNvSpPr/>
            <p:nvPr/>
          </p:nvSpPr>
          <p:spPr>
            <a:xfrm>
              <a:off x="126074" y="3657292"/>
              <a:ext cx="2438646" cy="2349103"/>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a16="http://schemas.microsoft.com/office/drawing/2014/main" id="{DF52592A-5989-1BA2-24F6-B08A0207B7C3}"/>
                </a:ext>
              </a:extLst>
            </p:cNvPr>
            <p:cNvSpPr txBox="1"/>
            <p:nvPr/>
          </p:nvSpPr>
          <p:spPr>
            <a:xfrm>
              <a:off x="121683" y="3663454"/>
              <a:ext cx="2359872" cy="359657"/>
            </a:xfrm>
            <a:prstGeom prst="rect">
              <a:avLst/>
            </a:prstGeom>
            <a:noFill/>
          </p:spPr>
          <p:txBody>
            <a:bodyPr wrap="square" lIns="91440" tIns="45720" rIns="91440" bIns="45720" rtlCol="0" anchor="t">
              <a:spAutoFit/>
            </a:bodyPr>
            <a:lstStyle/>
            <a:p>
              <a:pPr algn="ctr"/>
              <a:r>
                <a:rPr lang="en-US" sz="2200" b="1" u="sng"/>
                <a:t>Requirements</a:t>
              </a:r>
            </a:p>
          </p:txBody>
        </p:sp>
        <p:sp>
          <p:nvSpPr>
            <p:cNvPr id="105" name="TextBox 104">
              <a:extLst>
                <a:ext uri="{FF2B5EF4-FFF2-40B4-BE49-F238E27FC236}">
                  <a16:creationId xmlns:a16="http://schemas.microsoft.com/office/drawing/2014/main" id="{E6F2699F-3C5B-C9CF-2667-15594FC50799}"/>
                </a:ext>
              </a:extLst>
            </p:cNvPr>
            <p:cNvSpPr txBox="1"/>
            <p:nvPr/>
          </p:nvSpPr>
          <p:spPr>
            <a:xfrm>
              <a:off x="123366" y="4013606"/>
              <a:ext cx="2540433" cy="1983688"/>
            </a:xfrm>
            <a:prstGeom prst="rect">
              <a:avLst/>
            </a:prstGeom>
            <a:noFill/>
          </p:spPr>
          <p:txBody>
            <a:bodyPr wrap="square" lIns="91440" tIns="45720" rIns="91440" bIns="45720" rtlCol="0" anchor="t">
              <a:spAutoFit/>
            </a:bodyPr>
            <a:lstStyle/>
            <a:p>
              <a:r>
                <a:rPr lang="en-US" sz="1100"/>
                <a:t>Our product requires the translation</a:t>
              </a:r>
            </a:p>
            <a:p>
              <a:r>
                <a:rPr lang="en-US" sz="1100"/>
                <a:t>of nursing terms into ICD-10 codes</a:t>
              </a:r>
            </a:p>
            <a:p>
              <a:r>
                <a:rPr lang="en-US" sz="1100"/>
                <a:t>and diagnoses through the integration</a:t>
              </a:r>
            </a:p>
            <a:p>
              <a:r>
                <a:rPr lang="en-US" sz="1100"/>
                <a:t>of natural language processing model.</a:t>
              </a:r>
            </a:p>
            <a:p>
              <a:r>
                <a:rPr lang="en-US" sz="1100"/>
                <a:t>It also requires database storage and retrieval abilities with data acquired</a:t>
              </a:r>
            </a:p>
            <a:p>
              <a:r>
                <a:rPr lang="en-US" sz="1100"/>
                <a:t>from a web scraping module. Non-functional requirements include</a:t>
              </a:r>
            </a:p>
            <a:p>
              <a:r>
                <a:rPr lang="en-US" sz="1100"/>
                <a:t>Scalability for concurrent users, data security and authentication, and a</a:t>
              </a:r>
            </a:p>
            <a:p>
              <a:r>
                <a:rPr lang="en-US" sz="1100"/>
                <a:t>user-friendly interface. </a:t>
              </a:r>
            </a:p>
          </p:txBody>
        </p:sp>
      </p:grpSp>
      <p:sp>
        <p:nvSpPr>
          <p:cNvPr id="106" name="TextBox 105">
            <a:extLst>
              <a:ext uri="{FF2B5EF4-FFF2-40B4-BE49-F238E27FC236}">
                <a16:creationId xmlns:a16="http://schemas.microsoft.com/office/drawing/2014/main" id="{78C2F8F9-30F6-C574-62C9-1AB09B2D48F9}"/>
              </a:ext>
            </a:extLst>
          </p:cNvPr>
          <p:cNvSpPr txBox="1"/>
          <p:nvPr/>
        </p:nvSpPr>
        <p:spPr>
          <a:xfrm>
            <a:off x="9894363" y="3117097"/>
            <a:ext cx="1839745" cy="307777"/>
          </a:xfrm>
          <a:prstGeom prst="rect">
            <a:avLst/>
          </a:prstGeom>
          <a:noFill/>
        </p:spPr>
        <p:txBody>
          <a:bodyPr wrap="square" rtlCol="0">
            <a:spAutoFit/>
          </a:bodyPr>
          <a:lstStyle/>
          <a:p>
            <a:pPr algn="ctr"/>
            <a:r>
              <a:rPr lang="en-US" sz="1400"/>
              <a:t>Activity Diagram</a:t>
            </a:r>
          </a:p>
        </p:txBody>
      </p:sp>
      <p:sp>
        <p:nvSpPr>
          <p:cNvPr id="109" name="TextBox 108">
            <a:extLst>
              <a:ext uri="{FF2B5EF4-FFF2-40B4-BE49-F238E27FC236}">
                <a16:creationId xmlns:a16="http://schemas.microsoft.com/office/drawing/2014/main" id="{F94F8738-E258-C591-05E7-801136C0A879}"/>
              </a:ext>
            </a:extLst>
          </p:cNvPr>
          <p:cNvSpPr txBox="1"/>
          <p:nvPr/>
        </p:nvSpPr>
        <p:spPr>
          <a:xfrm>
            <a:off x="8283943" y="4330735"/>
            <a:ext cx="3811928" cy="1954381"/>
          </a:xfrm>
          <a:prstGeom prst="rect">
            <a:avLst/>
          </a:prstGeom>
          <a:noFill/>
        </p:spPr>
        <p:txBody>
          <a:bodyPr wrap="square" lIns="91440" tIns="45720" rIns="91440" bIns="45720" rtlCol="0" anchor="t">
            <a:spAutoFit/>
          </a:bodyPr>
          <a:lstStyle/>
          <a:p>
            <a:r>
              <a:rPr lang="en-US" sz="1100"/>
              <a:t>Unfortunately, our tool has not had the chance to be evaluated as we originally planned. The plan was to send out a satisfaction/quality of learning survey through our sponsor in the UNH nursing program, but this was not approved. </a:t>
            </a:r>
          </a:p>
          <a:p>
            <a:r>
              <a:rPr lang="en-US" sz="1100"/>
              <a:t>This survey would have included a pre- and post- use section. The pre-use section would ask the user to rate their ability/comfort with both code systems. Then, we would ask them to use our site for a specified amount of time, and rate their comfort again. In this way, we intend to see if our app is helpful to our users.</a:t>
            </a:r>
          </a:p>
        </p:txBody>
      </p:sp>
      <p:pic>
        <p:nvPicPr>
          <p:cNvPr id="111" name="Picture 110" descr="A logo for a medical service&#10;&#10;AI-generated content may be incorrect.">
            <a:extLst>
              <a:ext uri="{FF2B5EF4-FFF2-40B4-BE49-F238E27FC236}">
                <a16:creationId xmlns:a16="http://schemas.microsoft.com/office/drawing/2014/main" id="{26EF1F2C-4BAD-BB01-3B13-02CBDA3195DE}"/>
              </a:ext>
            </a:extLst>
          </p:cNvPr>
          <p:cNvPicPr>
            <a:picLocks noChangeAspect="1"/>
          </p:cNvPicPr>
          <p:nvPr/>
        </p:nvPicPr>
        <p:blipFill>
          <a:blip r:embed="rId19">
            <a:extLst>
              <a:ext uri="{BEBA8EAE-BF5A-486C-A8C5-ECC9F3942E4B}">
                <a14:imgProps xmlns:a14="http://schemas.microsoft.com/office/drawing/2010/main">
                  <a14:imgLayer r:embed="rId20">
                    <a14:imgEffect>
                      <a14:artisticTexturizer/>
                    </a14:imgEffect>
                  </a14:imgLayer>
                </a14:imgProps>
              </a:ext>
            </a:extLst>
          </a:blip>
          <a:srcRect b="15073"/>
          <a:stretch/>
        </p:blipFill>
        <p:spPr>
          <a:xfrm>
            <a:off x="-409430" y="-92007"/>
            <a:ext cx="2066282" cy="984137"/>
          </a:xfrm>
          <a:prstGeom prst="rect">
            <a:avLst/>
          </a:prstGeom>
        </p:spPr>
      </p:pic>
      <p:pic>
        <p:nvPicPr>
          <p:cNvPr id="1026" name="Picture 2">
            <a:extLst>
              <a:ext uri="{FF2B5EF4-FFF2-40B4-BE49-F238E27FC236}">
                <a16:creationId xmlns:a16="http://schemas.microsoft.com/office/drawing/2014/main" id="{6F7F49BF-D801-3221-A292-650B30879DA6}"/>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634300" y="1224793"/>
            <a:ext cx="2359872" cy="18674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5114BC8-A02E-3FFC-1720-C572E4649EDB}"/>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l="9072" t="4546" r="10380" b="5324"/>
          <a:stretch/>
        </p:blipFill>
        <p:spPr bwMode="auto">
          <a:xfrm>
            <a:off x="7142179" y="1229502"/>
            <a:ext cx="2467712" cy="1845075"/>
          </a:xfrm>
          <a:prstGeom prst="rect">
            <a:avLst/>
          </a:prstGeom>
          <a:noFill/>
          <a:extLst>
            <a:ext uri="{909E8E84-426E-40DD-AFC4-6F175D3DCCD1}">
              <a14:hiddenFill xmlns:a14="http://schemas.microsoft.com/office/drawing/2010/main">
                <a:solidFill>
                  <a:srgbClr val="FFFFFF"/>
                </a:solidFill>
              </a14:hiddenFill>
            </a:ext>
          </a:extLst>
        </p:spPr>
      </p:pic>
      <p:sp>
        <p:nvSpPr>
          <p:cNvPr id="112" name="TextBox 111">
            <a:extLst>
              <a:ext uri="{FF2B5EF4-FFF2-40B4-BE49-F238E27FC236}">
                <a16:creationId xmlns:a16="http://schemas.microsoft.com/office/drawing/2014/main" id="{DEE86163-6F2F-95DE-7F83-891FD7A07EF2}"/>
              </a:ext>
            </a:extLst>
          </p:cNvPr>
          <p:cNvSpPr txBox="1"/>
          <p:nvPr/>
        </p:nvSpPr>
        <p:spPr>
          <a:xfrm>
            <a:off x="7287086" y="3120126"/>
            <a:ext cx="2255671" cy="307777"/>
          </a:xfrm>
          <a:prstGeom prst="rect">
            <a:avLst/>
          </a:prstGeom>
          <a:noFill/>
        </p:spPr>
        <p:txBody>
          <a:bodyPr wrap="square" rtlCol="0">
            <a:spAutoFit/>
          </a:bodyPr>
          <a:lstStyle/>
          <a:p>
            <a:pPr algn="ctr"/>
            <a:r>
              <a:rPr lang="en-US" sz="1400"/>
              <a:t>Component Diagram</a:t>
            </a:r>
          </a:p>
        </p:txBody>
      </p:sp>
      <p:sp>
        <p:nvSpPr>
          <p:cNvPr id="113" name="TextBox 112">
            <a:extLst>
              <a:ext uri="{FF2B5EF4-FFF2-40B4-BE49-F238E27FC236}">
                <a16:creationId xmlns:a16="http://schemas.microsoft.com/office/drawing/2014/main" id="{33D24BFD-055F-AAB8-B354-8688B3543575}"/>
              </a:ext>
            </a:extLst>
          </p:cNvPr>
          <p:cNvSpPr txBox="1"/>
          <p:nvPr/>
        </p:nvSpPr>
        <p:spPr>
          <a:xfrm>
            <a:off x="4754855" y="1255900"/>
            <a:ext cx="2445122" cy="2292935"/>
          </a:xfrm>
          <a:prstGeom prst="rect">
            <a:avLst/>
          </a:prstGeom>
          <a:noFill/>
        </p:spPr>
        <p:txBody>
          <a:bodyPr wrap="square" rtlCol="0">
            <a:spAutoFit/>
          </a:bodyPr>
          <a:lstStyle/>
          <a:p>
            <a:r>
              <a:rPr lang="en-US" sz="1100"/>
              <a:t>Our interface has a simple structure that allows users to easily access the benefits of our tool. Users can navigate to the translation page, select the code they would like to request further information regarding, and our natural language processing model retrieves the relevant information from our database compiled of web scraped data to provide the</a:t>
            </a:r>
          </a:p>
          <a:p>
            <a:r>
              <a:rPr lang="en-US" sz="1100"/>
              <a:t>user with applicable translation information.</a:t>
            </a:r>
          </a:p>
        </p:txBody>
      </p:sp>
      <p:pic>
        <p:nvPicPr>
          <p:cNvPr id="3" name="Picture 2">
            <a:extLst>
              <a:ext uri="{FF2B5EF4-FFF2-40B4-BE49-F238E27FC236}">
                <a16:creationId xmlns:a16="http://schemas.microsoft.com/office/drawing/2014/main" id="{A6E2A6A5-5C04-B6FF-C3AD-C11E7707B7E9}"/>
              </a:ext>
            </a:extLst>
          </p:cNvPr>
          <p:cNvPicPr>
            <a:picLocks noChangeAspect="1"/>
          </p:cNvPicPr>
          <p:nvPr/>
        </p:nvPicPr>
        <p:blipFill>
          <a:blip r:embed="rId23"/>
          <a:srcRect l="21569" r="16991"/>
          <a:stretch/>
        </p:blipFill>
        <p:spPr>
          <a:xfrm>
            <a:off x="11235913" y="62862"/>
            <a:ext cx="800288" cy="738664"/>
          </a:xfrm>
          <a:prstGeom prst="rect">
            <a:avLst/>
          </a:prstGeom>
        </p:spPr>
      </p:pic>
      <p:grpSp>
        <p:nvGrpSpPr>
          <p:cNvPr id="8" name="Group 7">
            <a:extLst>
              <a:ext uri="{FF2B5EF4-FFF2-40B4-BE49-F238E27FC236}">
                <a16:creationId xmlns:a16="http://schemas.microsoft.com/office/drawing/2014/main" id="{6712D10C-448A-2771-5FE3-03260751B0C6}"/>
              </a:ext>
            </a:extLst>
          </p:cNvPr>
          <p:cNvGrpSpPr/>
          <p:nvPr/>
        </p:nvGrpSpPr>
        <p:grpSpPr>
          <a:xfrm>
            <a:off x="2676697" y="3640378"/>
            <a:ext cx="5477874" cy="2862868"/>
            <a:chOff x="3322873" y="3811776"/>
            <a:chExt cx="4831698" cy="2670558"/>
          </a:xfrm>
        </p:grpSpPr>
        <p:sp>
          <p:nvSpPr>
            <p:cNvPr id="102" name="Rectangle 101">
              <a:extLst>
                <a:ext uri="{FF2B5EF4-FFF2-40B4-BE49-F238E27FC236}">
                  <a16:creationId xmlns:a16="http://schemas.microsoft.com/office/drawing/2014/main" id="{7B104959-3471-D0A0-1456-AD324376CF99}"/>
                </a:ext>
              </a:extLst>
            </p:cNvPr>
            <p:cNvSpPr/>
            <p:nvPr/>
          </p:nvSpPr>
          <p:spPr>
            <a:xfrm>
              <a:off x="3325108" y="3811776"/>
              <a:ext cx="4829463" cy="2614257"/>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a:p>
          </p:txBody>
        </p:sp>
        <p:sp>
          <p:nvSpPr>
            <p:cNvPr id="107" name="TextBox 106">
              <a:extLst>
                <a:ext uri="{FF2B5EF4-FFF2-40B4-BE49-F238E27FC236}">
                  <a16:creationId xmlns:a16="http://schemas.microsoft.com/office/drawing/2014/main" id="{4998048B-3C31-15CF-C106-EC0619D54052}"/>
                </a:ext>
              </a:extLst>
            </p:cNvPr>
            <p:cNvSpPr txBox="1"/>
            <p:nvPr/>
          </p:nvSpPr>
          <p:spPr>
            <a:xfrm>
              <a:off x="3322873" y="4118394"/>
              <a:ext cx="2237216" cy="2363940"/>
            </a:xfrm>
            <a:prstGeom prst="rect">
              <a:avLst/>
            </a:prstGeom>
            <a:noFill/>
          </p:spPr>
          <p:txBody>
            <a:bodyPr wrap="square" lIns="91440" tIns="45720" rIns="91440" bIns="45720" rtlCol="0" anchor="t">
              <a:spAutoFit/>
            </a:bodyPr>
            <a:lstStyle/>
            <a:p>
              <a:r>
                <a:rPr lang="en-US" sz="1100"/>
                <a:t>Nurse2med has 3 modules: a server, client, and </a:t>
              </a:r>
              <a:r>
                <a:rPr lang="en-US" sz="1100" err="1"/>
                <a:t>webscraper</a:t>
              </a:r>
              <a:r>
                <a:rPr lang="en-US" sz="1100"/>
                <a:t>. The server is deployed on the UNH network, meaning it is currently only available within the UNH network. The server is responsible for making the queries to the GPT-4 API, which is the backbone of our NLP-translation function. We also pass this query through our diagnosis code database, which is populated by our </a:t>
              </a:r>
              <a:r>
                <a:rPr lang="en-US" sz="1100" err="1"/>
                <a:t>webscraper</a:t>
              </a:r>
              <a:r>
                <a:rPr lang="en-US" sz="1100"/>
                <a:t>, and contains all the diagnosis codes and relevant information for both sets of diagnosis codes. </a:t>
              </a:r>
              <a:endParaRPr lang="en-US" sz="1100">
                <a:solidFill>
                  <a:srgbClr val="000000"/>
                </a:solidFill>
              </a:endParaRPr>
            </a:p>
          </p:txBody>
        </p:sp>
      </p:grpSp>
      <p:sp>
        <p:nvSpPr>
          <p:cNvPr id="96" name="TextBox 95">
            <a:extLst>
              <a:ext uri="{FF2B5EF4-FFF2-40B4-BE49-F238E27FC236}">
                <a16:creationId xmlns:a16="http://schemas.microsoft.com/office/drawing/2014/main" id="{BC41393F-9C7B-9D53-608D-232B5625DA0D}"/>
              </a:ext>
            </a:extLst>
          </p:cNvPr>
          <p:cNvSpPr txBox="1"/>
          <p:nvPr/>
        </p:nvSpPr>
        <p:spPr>
          <a:xfrm>
            <a:off x="3153607" y="3579055"/>
            <a:ext cx="4119008" cy="430887"/>
          </a:xfrm>
          <a:prstGeom prst="rect">
            <a:avLst/>
          </a:prstGeom>
          <a:noFill/>
        </p:spPr>
        <p:txBody>
          <a:bodyPr wrap="square" rtlCol="0">
            <a:spAutoFit/>
          </a:bodyPr>
          <a:lstStyle/>
          <a:p>
            <a:pPr algn="ctr"/>
            <a:r>
              <a:rPr lang="en-US" sz="2200" b="1" u="sng"/>
              <a:t>Implementation &amp; Testing</a:t>
            </a:r>
          </a:p>
        </p:txBody>
      </p:sp>
      <p:sp>
        <p:nvSpPr>
          <p:cNvPr id="12" name="TextBox 11">
            <a:extLst>
              <a:ext uri="{FF2B5EF4-FFF2-40B4-BE49-F238E27FC236}">
                <a16:creationId xmlns:a16="http://schemas.microsoft.com/office/drawing/2014/main" id="{E853B630-DD0F-6709-A379-9C7825CBFAB5}"/>
              </a:ext>
            </a:extLst>
          </p:cNvPr>
          <p:cNvSpPr txBox="1"/>
          <p:nvPr/>
        </p:nvSpPr>
        <p:spPr>
          <a:xfrm>
            <a:off x="5080763" y="5613973"/>
            <a:ext cx="2976028" cy="769441"/>
          </a:xfrm>
          <a:prstGeom prst="rect">
            <a:avLst/>
          </a:prstGeom>
          <a:noFill/>
        </p:spPr>
        <p:txBody>
          <a:bodyPr wrap="square" lIns="91440" tIns="45720" rIns="91440" bIns="45720" rtlCol="0" anchor="t">
            <a:spAutoFit/>
          </a:bodyPr>
          <a:lstStyle/>
          <a:p>
            <a:r>
              <a:rPr lang="en-US" sz="1100">
                <a:solidFill>
                  <a:srgbClr val="000000"/>
                </a:solidFill>
              </a:rPr>
              <a:t>Testing has not been completed as much as we would have liked. Translation functionality has been verified as much as possible with our limited collective knowledge of nursing.</a:t>
            </a:r>
          </a:p>
        </p:txBody>
      </p:sp>
      <p:sp>
        <p:nvSpPr>
          <p:cNvPr id="2" name="Rectangle: Rounded Corners 1">
            <a:extLst>
              <a:ext uri="{FF2B5EF4-FFF2-40B4-BE49-F238E27FC236}">
                <a16:creationId xmlns:a16="http://schemas.microsoft.com/office/drawing/2014/main" id="{793AB2BA-EB0D-0FE0-690C-E26E19AEB987}"/>
              </a:ext>
            </a:extLst>
          </p:cNvPr>
          <p:cNvSpPr/>
          <p:nvPr/>
        </p:nvSpPr>
        <p:spPr>
          <a:xfrm>
            <a:off x="3864" y="876662"/>
            <a:ext cx="112162" cy="177592"/>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computer&#10;&#10;AI-generated content may be incorrect.">
            <a:extLst>
              <a:ext uri="{FF2B5EF4-FFF2-40B4-BE49-F238E27FC236}">
                <a16:creationId xmlns:a16="http://schemas.microsoft.com/office/drawing/2014/main" id="{6CC31983-F4A7-A642-F79B-E6A9D12347C0}"/>
              </a:ext>
            </a:extLst>
          </p:cNvPr>
          <p:cNvPicPr>
            <a:picLocks noChangeAspect="1"/>
          </p:cNvPicPr>
          <p:nvPr/>
        </p:nvPicPr>
        <p:blipFill>
          <a:blip r:embed="rId24"/>
          <a:srcRect l="-1343" t="-50" r="47" b="24439"/>
          <a:stretch/>
        </p:blipFill>
        <p:spPr>
          <a:xfrm>
            <a:off x="5317510" y="4010239"/>
            <a:ext cx="2448083" cy="1591361"/>
          </a:xfrm>
          <a:prstGeom prst="rect">
            <a:avLst/>
          </a:prstGeom>
        </p:spPr>
      </p:pic>
    </p:spTree>
    <p:extLst>
      <p:ext uri="{BB962C8B-B14F-4D97-AF65-F5344CB8AC3E}">
        <p14:creationId xmlns:p14="http://schemas.microsoft.com/office/powerpoint/2010/main" val="3590613228"/>
      </p:ext>
    </p:extLst>
  </p:cSld>
  <p:clrMapOvr>
    <a:masterClrMapping/>
  </p:clrMapOvr>
</p:sld>
</file>

<file path=ppt/theme/theme1.xml><?xml version="1.0" encoding="utf-8"?>
<a:theme xmlns:a="http://schemas.openxmlformats.org/drawingml/2006/main" name="Custom">
  <a:themeElements>
    <a:clrScheme name="Custom 149">
      <a:dk1>
        <a:sysClr val="windowText" lastClr="000000"/>
      </a:dk1>
      <a:lt1>
        <a:sysClr val="window" lastClr="FFFFFF"/>
      </a:lt1>
      <a:dk2>
        <a:srgbClr val="44546A"/>
      </a:dk2>
      <a:lt2>
        <a:srgbClr val="E7E6E6"/>
      </a:lt2>
      <a:accent1>
        <a:srgbClr val="E9E6D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56">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ustom" id="{F85C13B5-8B75-4CB8-BA5E-9CAC0747196D}" vid="{617487EE-AB70-4C55-8A81-E6744CC4A2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168DCE-134F-4610-A6AA-88CEBE8D71D2}">
  <ds:schemaRefs>
    <ds:schemaRef ds:uri="230e9df3-be65-4c73-a93b-d1236ebd677e"/>
    <ds:schemaRef ds:uri="71af3243-3dd4-4a8d-8c0d-dd76da1f02a5"/>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5EDE3176-A15D-46A3-BDDB-64A0D7363224}">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ABF691C-888B-4061-8A6F-D5CE84A0254B}">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{A2BCAAFD-B90B-44AE-B3BD-037081A29A5E}tf67328976_win32</Template>
  <Application>Microsoft Office PowerPoint</Application>
  <PresentationFormat>Widescreen</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Custom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Olivia Morel</dc:creator>
  <cp:revision>6</cp:revision>
  <dcterms:created xsi:type="dcterms:W3CDTF">2025-02-28T22:52:27Z</dcterms:created>
  <dcterms:modified xsi:type="dcterms:W3CDTF">2025-04-21T14:21:01Z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