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1E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57574D-55A7-48E3-9E4E-A139AEADE9FD}" v="1" dt="2025-04-21T04:09:54.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0" d="100"/>
          <a:sy n="20" d="100"/>
        </p:scale>
        <p:origin x="989"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Cossette" userId="23f5c730-627c-4eaf-aeb7-6ad1f5f03343" providerId="ADAL" clId="{3A39C4D5-FE0E-8A46-9FD2-642946A0D65C}"/>
    <pc:docChg chg="undo custSel modSld">
      <pc:chgData name="Jacob Cossette" userId="23f5c730-627c-4eaf-aeb7-6ad1f5f03343" providerId="ADAL" clId="{3A39C4D5-FE0E-8A46-9FD2-642946A0D65C}" dt="2025-04-19T18:00:13.854" v="719" actId="20577"/>
      <pc:docMkLst>
        <pc:docMk/>
      </pc:docMkLst>
      <pc:sldChg chg="addSp delSp modSp">
        <pc:chgData name="Jacob Cossette" userId="23f5c730-627c-4eaf-aeb7-6ad1f5f03343" providerId="ADAL" clId="{3A39C4D5-FE0E-8A46-9FD2-642946A0D65C}" dt="2025-04-19T18:00:13.854" v="719" actId="20577"/>
        <pc:sldMkLst>
          <pc:docMk/>
          <pc:sldMk cId="4201164706" sldId="256"/>
        </pc:sldMkLst>
        <pc:spChg chg="add mod">
          <ac:chgData name="Jacob Cossette" userId="23f5c730-627c-4eaf-aeb7-6ad1f5f03343" providerId="ADAL" clId="{3A39C4D5-FE0E-8A46-9FD2-642946A0D65C}" dt="2025-04-19T17:50:01.885" v="213" actId="1076"/>
          <ac:spMkLst>
            <pc:docMk/>
            <pc:sldMk cId="4201164706" sldId="256"/>
            <ac:spMk id="7" creationId="{46CF3615-EC96-BF0E-14DF-A738A699223E}"/>
          </ac:spMkLst>
        </pc:spChg>
        <pc:spChg chg="mod">
          <ac:chgData name="Jacob Cossette" userId="23f5c730-627c-4eaf-aeb7-6ad1f5f03343" providerId="ADAL" clId="{3A39C4D5-FE0E-8A46-9FD2-642946A0D65C}" dt="2025-04-19T17:59:18.653" v="686" actId="1076"/>
          <ac:spMkLst>
            <pc:docMk/>
            <pc:sldMk cId="4201164706" sldId="256"/>
            <ac:spMk id="9" creationId="{01FA002E-4979-C9DC-0BF4-2370330725B2}"/>
          </ac:spMkLst>
        </pc:spChg>
        <pc:spChg chg="mod">
          <ac:chgData name="Jacob Cossette" userId="23f5c730-627c-4eaf-aeb7-6ad1f5f03343" providerId="ADAL" clId="{3A39C4D5-FE0E-8A46-9FD2-642946A0D65C}" dt="2025-04-19T17:59:31.572" v="692" actId="20577"/>
          <ac:spMkLst>
            <pc:docMk/>
            <pc:sldMk cId="4201164706" sldId="256"/>
            <ac:spMk id="12" creationId="{CA02FEF3-641D-28AE-0F06-DA3BB950ED08}"/>
          </ac:spMkLst>
        </pc:spChg>
        <pc:spChg chg="mod">
          <ac:chgData name="Jacob Cossette" userId="23f5c730-627c-4eaf-aeb7-6ad1f5f03343" providerId="ADAL" clId="{3A39C4D5-FE0E-8A46-9FD2-642946A0D65C}" dt="2025-04-19T17:47:18.445" v="111" actId="14100"/>
          <ac:spMkLst>
            <pc:docMk/>
            <pc:sldMk cId="4201164706" sldId="256"/>
            <ac:spMk id="20" creationId="{6C9B200A-9A7B-6589-7CFF-1FA31653E8B3}"/>
          </ac:spMkLst>
        </pc:spChg>
        <pc:spChg chg="mod">
          <ac:chgData name="Jacob Cossette" userId="23f5c730-627c-4eaf-aeb7-6ad1f5f03343" providerId="ADAL" clId="{3A39C4D5-FE0E-8A46-9FD2-642946A0D65C}" dt="2025-04-19T17:53:43.856" v="312" actId="20577"/>
          <ac:spMkLst>
            <pc:docMk/>
            <pc:sldMk cId="4201164706" sldId="256"/>
            <ac:spMk id="38" creationId="{8692C7B1-CFCF-1124-E91D-31CD4C668B1C}"/>
          </ac:spMkLst>
        </pc:spChg>
        <pc:spChg chg="mod">
          <ac:chgData name="Jacob Cossette" userId="23f5c730-627c-4eaf-aeb7-6ad1f5f03343" providerId="ADAL" clId="{3A39C4D5-FE0E-8A46-9FD2-642946A0D65C}" dt="2025-04-19T18:00:13.854" v="719" actId="20577"/>
          <ac:spMkLst>
            <pc:docMk/>
            <pc:sldMk cId="4201164706" sldId="256"/>
            <ac:spMk id="42" creationId="{6855727C-A5F0-EEB0-3253-34DF67F4C3AE}"/>
          </ac:spMkLst>
        </pc:spChg>
        <pc:picChg chg="add mod">
          <ac:chgData name="Jacob Cossette" userId="23f5c730-627c-4eaf-aeb7-6ad1f5f03343" providerId="ADAL" clId="{3A39C4D5-FE0E-8A46-9FD2-642946A0D65C}" dt="2025-04-18T17:36:18.880" v="1" actId="14100"/>
          <ac:picMkLst>
            <pc:docMk/>
            <pc:sldMk cId="4201164706" sldId="256"/>
            <ac:picMk id="2" creationId="{DD7372FD-AA7C-A99C-5BCC-490B127FB2E0}"/>
          </ac:picMkLst>
        </pc:picChg>
        <pc:picChg chg="add mod">
          <ac:chgData name="Jacob Cossette" userId="23f5c730-627c-4eaf-aeb7-6ad1f5f03343" providerId="ADAL" clId="{3A39C4D5-FE0E-8A46-9FD2-642946A0D65C}" dt="2025-04-18T17:36:18.880" v="1" actId="14100"/>
          <ac:picMkLst>
            <pc:docMk/>
            <pc:sldMk cId="4201164706" sldId="256"/>
            <ac:picMk id="3" creationId="{228E6ADA-ACA0-28DF-1E08-94FC8B73E33F}"/>
          </ac:picMkLst>
        </pc:picChg>
        <pc:picChg chg="add mod">
          <ac:chgData name="Jacob Cossette" userId="23f5c730-627c-4eaf-aeb7-6ad1f5f03343" providerId="ADAL" clId="{3A39C4D5-FE0E-8A46-9FD2-642946A0D65C}" dt="2025-04-18T17:36:18.880" v="1" actId="14100"/>
          <ac:picMkLst>
            <pc:docMk/>
            <pc:sldMk cId="4201164706" sldId="256"/>
            <ac:picMk id="4" creationId="{09409CCD-F2CB-A401-648A-81FDB21EE924}"/>
          </ac:picMkLst>
        </pc:picChg>
        <pc:picChg chg="add mod modCrop">
          <ac:chgData name="Jacob Cossette" userId="23f5c730-627c-4eaf-aeb7-6ad1f5f03343" providerId="ADAL" clId="{3A39C4D5-FE0E-8A46-9FD2-642946A0D65C}" dt="2025-04-19T17:51:03.089" v="220" actId="1440"/>
          <ac:picMkLst>
            <pc:docMk/>
            <pc:sldMk cId="4201164706" sldId="256"/>
            <ac:picMk id="5" creationId="{1A761AF1-2238-842E-7E72-25B7838B8F4D}"/>
          </ac:picMkLst>
        </pc:picChg>
      </pc:sldChg>
    </pc:docChg>
  </pc:docChgLst>
  <pc:docChgLst>
    <pc:chgData name="Jacob Cossette" userId="23f5c730-627c-4eaf-aeb7-6ad1f5f03343" providerId="ADAL" clId="{E857574D-55A7-48E3-9E4E-A139AEADE9FD}"/>
    <pc:docChg chg="undo custSel modSld">
      <pc:chgData name="Jacob Cossette" userId="23f5c730-627c-4eaf-aeb7-6ad1f5f03343" providerId="ADAL" clId="{E857574D-55A7-48E3-9E4E-A139AEADE9FD}" dt="2025-04-21T04:42:16.619" v="7742" actId="313"/>
      <pc:docMkLst>
        <pc:docMk/>
      </pc:docMkLst>
      <pc:sldChg chg="addSp delSp modSp mod">
        <pc:chgData name="Jacob Cossette" userId="23f5c730-627c-4eaf-aeb7-6ad1f5f03343" providerId="ADAL" clId="{E857574D-55A7-48E3-9E4E-A139AEADE9FD}" dt="2025-04-21T04:42:16.619" v="7742" actId="313"/>
        <pc:sldMkLst>
          <pc:docMk/>
          <pc:sldMk cId="4201164706" sldId="256"/>
        </pc:sldMkLst>
        <pc:spChg chg="add del mod">
          <ac:chgData name="Jacob Cossette" userId="23f5c730-627c-4eaf-aeb7-6ad1f5f03343" providerId="ADAL" clId="{E857574D-55A7-48E3-9E4E-A139AEADE9FD}" dt="2025-04-18T16:52:48.512" v="682" actId="1076"/>
          <ac:spMkLst>
            <pc:docMk/>
            <pc:sldMk cId="4201164706" sldId="256"/>
            <ac:spMk id="6" creationId="{7E0D206E-3AE9-7794-0409-BC2BA8D841DE}"/>
          </ac:spMkLst>
        </pc:spChg>
        <pc:spChg chg="mod">
          <ac:chgData name="Jacob Cossette" userId="23f5c730-627c-4eaf-aeb7-6ad1f5f03343" providerId="ADAL" clId="{E857574D-55A7-48E3-9E4E-A139AEADE9FD}" dt="2025-04-20T02:37:29.546" v="6614" actId="1076"/>
          <ac:spMkLst>
            <pc:docMk/>
            <pc:sldMk cId="4201164706" sldId="256"/>
            <ac:spMk id="7" creationId="{46CF3615-EC96-BF0E-14DF-A738A699223E}"/>
          </ac:spMkLst>
        </pc:spChg>
        <pc:spChg chg="mod">
          <ac:chgData name="Jacob Cossette" userId="23f5c730-627c-4eaf-aeb7-6ad1f5f03343" providerId="ADAL" clId="{E857574D-55A7-48E3-9E4E-A139AEADE9FD}" dt="2025-04-18T19:43:01.066" v="5879" actId="20577"/>
          <ac:spMkLst>
            <pc:docMk/>
            <pc:sldMk cId="4201164706" sldId="256"/>
            <ac:spMk id="9" creationId="{01FA002E-4979-C9DC-0BF4-2370330725B2}"/>
          </ac:spMkLst>
        </pc:spChg>
        <pc:spChg chg="mod">
          <ac:chgData name="Jacob Cossette" userId="23f5c730-627c-4eaf-aeb7-6ad1f5f03343" providerId="ADAL" clId="{E857574D-55A7-48E3-9E4E-A139AEADE9FD}" dt="2025-04-18T16:53:31.120" v="684" actId="12788"/>
          <ac:spMkLst>
            <pc:docMk/>
            <pc:sldMk cId="4201164706" sldId="256"/>
            <ac:spMk id="12" creationId="{CA02FEF3-641D-28AE-0F06-DA3BB950ED08}"/>
          </ac:spMkLst>
        </pc:spChg>
        <pc:spChg chg="del mod">
          <ac:chgData name="Jacob Cossette" userId="23f5c730-627c-4eaf-aeb7-6ad1f5f03343" providerId="ADAL" clId="{E857574D-55A7-48E3-9E4E-A139AEADE9FD}" dt="2025-04-21T03:47:05.363" v="7569" actId="478"/>
          <ac:spMkLst>
            <pc:docMk/>
            <pc:sldMk cId="4201164706" sldId="256"/>
            <ac:spMk id="19" creationId="{8C4DD4B3-C59E-8D6D-0265-4B0C23C5255A}"/>
          </ac:spMkLst>
        </pc:spChg>
        <pc:spChg chg="add mod">
          <ac:chgData name="Jacob Cossette" userId="23f5c730-627c-4eaf-aeb7-6ad1f5f03343" providerId="ADAL" clId="{E857574D-55A7-48E3-9E4E-A139AEADE9FD}" dt="2025-04-20T01:42:17.625" v="5880" actId="33524"/>
          <ac:spMkLst>
            <pc:docMk/>
            <pc:sldMk cId="4201164706" sldId="256"/>
            <ac:spMk id="20" creationId="{6C9B200A-9A7B-6589-7CFF-1FA31653E8B3}"/>
          </ac:spMkLst>
        </pc:spChg>
        <pc:spChg chg="add mod">
          <ac:chgData name="Jacob Cossette" userId="23f5c730-627c-4eaf-aeb7-6ad1f5f03343" providerId="ADAL" clId="{E857574D-55A7-48E3-9E4E-A139AEADE9FD}" dt="2025-04-18T19:41:18.126" v="5856" actId="20577"/>
          <ac:spMkLst>
            <pc:docMk/>
            <pc:sldMk cId="4201164706" sldId="256"/>
            <ac:spMk id="23" creationId="{2DE37602-ACB3-D225-1D6C-1750F866F7EA}"/>
          </ac:spMkLst>
        </pc:spChg>
        <pc:spChg chg="add del mod">
          <ac:chgData name="Jacob Cossette" userId="23f5c730-627c-4eaf-aeb7-6ad1f5f03343" providerId="ADAL" clId="{E857574D-55A7-48E3-9E4E-A139AEADE9FD}" dt="2025-04-18T17:06:34.233" v="960" actId="1076"/>
          <ac:spMkLst>
            <pc:docMk/>
            <pc:sldMk cId="4201164706" sldId="256"/>
            <ac:spMk id="26" creationId="{DC4B9761-0CA5-63C0-9752-5D2ABA935BC5}"/>
          </ac:spMkLst>
        </pc:spChg>
        <pc:spChg chg="add mod">
          <ac:chgData name="Jacob Cossette" userId="23f5c730-627c-4eaf-aeb7-6ad1f5f03343" providerId="ADAL" clId="{E857574D-55A7-48E3-9E4E-A139AEADE9FD}" dt="2025-04-18T17:06:21.623" v="958" actId="122"/>
          <ac:spMkLst>
            <pc:docMk/>
            <pc:sldMk cId="4201164706" sldId="256"/>
            <ac:spMk id="27" creationId="{97919E83-4E57-5657-C11F-10C9ADCEBBC1}"/>
          </ac:spMkLst>
        </pc:spChg>
        <pc:spChg chg="add mod">
          <ac:chgData name="Jacob Cossette" userId="23f5c730-627c-4eaf-aeb7-6ad1f5f03343" providerId="ADAL" clId="{E857574D-55A7-48E3-9E4E-A139AEADE9FD}" dt="2025-04-21T03:33:14.351" v="7356" actId="1076"/>
          <ac:spMkLst>
            <pc:docMk/>
            <pc:sldMk cId="4201164706" sldId="256"/>
            <ac:spMk id="28" creationId="{09E30A43-2693-B7E9-B9AF-6333E133B182}"/>
          </ac:spMkLst>
        </pc:spChg>
        <pc:spChg chg="add mod">
          <ac:chgData name="Jacob Cossette" userId="23f5c730-627c-4eaf-aeb7-6ad1f5f03343" providerId="ADAL" clId="{E857574D-55A7-48E3-9E4E-A139AEADE9FD}" dt="2025-04-21T03:33:17.850" v="7357" actId="1076"/>
          <ac:spMkLst>
            <pc:docMk/>
            <pc:sldMk cId="4201164706" sldId="256"/>
            <ac:spMk id="29" creationId="{0784EE37-93E3-0E37-E242-1E01695A6BF1}"/>
          </ac:spMkLst>
        </pc:spChg>
        <pc:spChg chg="add mod">
          <ac:chgData name="Jacob Cossette" userId="23f5c730-627c-4eaf-aeb7-6ad1f5f03343" providerId="ADAL" clId="{E857574D-55A7-48E3-9E4E-A139AEADE9FD}" dt="2025-04-21T03:33:21.753" v="7358" actId="1076"/>
          <ac:spMkLst>
            <pc:docMk/>
            <pc:sldMk cId="4201164706" sldId="256"/>
            <ac:spMk id="30" creationId="{351C8465-F267-7DCC-1221-8D64A9174440}"/>
          </ac:spMkLst>
        </pc:spChg>
        <pc:spChg chg="add mod">
          <ac:chgData name="Jacob Cossette" userId="23f5c730-627c-4eaf-aeb7-6ad1f5f03343" providerId="ADAL" clId="{E857574D-55A7-48E3-9E4E-A139AEADE9FD}" dt="2025-04-18T17:24:02.523" v="1603" actId="1076"/>
          <ac:spMkLst>
            <pc:docMk/>
            <pc:sldMk cId="4201164706" sldId="256"/>
            <ac:spMk id="31" creationId="{9192ECDD-340B-6B3F-525D-FA37062C3FA8}"/>
          </ac:spMkLst>
        </pc:spChg>
        <pc:spChg chg="add mod">
          <ac:chgData name="Jacob Cossette" userId="23f5c730-627c-4eaf-aeb7-6ad1f5f03343" providerId="ADAL" clId="{E857574D-55A7-48E3-9E4E-A139AEADE9FD}" dt="2025-04-18T17:24:10.623" v="1605" actId="1076"/>
          <ac:spMkLst>
            <pc:docMk/>
            <pc:sldMk cId="4201164706" sldId="256"/>
            <ac:spMk id="33" creationId="{20CBC135-AD8F-F870-2D06-6D7D3FACD7D4}"/>
          </ac:spMkLst>
        </pc:spChg>
        <pc:spChg chg="add mod">
          <ac:chgData name="Jacob Cossette" userId="23f5c730-627c-4eaf-aeb7-6ad1f5f03343" providerId="ADAL" clId="{E857574D-55A7-48E3-9E4E-A139AEADE9FD}" dt="2025-04-21T03:47:42.053" v="7576" actId="1076"/>
          <ac:spMkLst>
            <pc:docMk/>
            <pc:sldMk cId="4201164706" sldId="256"/>
            <ac:spMk id="34" creationId="{8B141AAF-65CF-F132-383E-EE67B8084D2E}"/>
          </ac:spMkLst>
        </pc:spChg>
        <pc:spChg chg="add mod">
          <ac:chgData name="Jacob Cossette" userId="23f5c730-627c-4eaf-aeb7-6ad1f5f03343" providerId="ADAL" clId="{E857574D-55A7-48E3-9E4E-A139AEADE9FD}" dt="2025-04-18T17:25:49.909" v="1620" actId="1076"/>
          <ac:spMkLst>
            <pc:docMk/>
            <pc:sldMk cId="4201164706" sldId="256"/>
            <ac:spMk id="35" creationId="{1C8B5CD7-2205-1CE3-F24C-4C63E43DD985}"/>
          </ac:spMkLst>
        </pc:spChg>
        <pc:spChg chg="add mod">
          <ac:chgData name="Jacob Cossette" userId="23f5c730-627c-4eaf-aeb7-6ad1f5f03343" providerId="ADAL" clId="{E857574D-55A7-48E3-9E4E-A139AEADE9FD}" dt="2025-04-18T17:28:28.368" v="1681" actId="1076"/>
          <ac:spMkLst>
            <pc:docMk/>
            <pc:sldMk cId="4201164706" sldId="256"/>
            <ac:spMk id="37" creationId="{050C2134-BE4C-9032-566F-8D8DEDC7772B}"/>
          </ac:spMkLst>
        </pc:spChg>
        <pc:spChg chg="add mod">
          <ac:chgData name="Jacob Cossette" userId="23f5c730-627c-4eaf-aeb7-6ad1f5f03343" providerId="ADAL" clId="{E857574D-55A7-48E3-9E4E-A139AEADE9FD}" dt="2025-04-21T03:48:08.081" v="7578" actId="1076"/>
          <ac:spMkLst>
            <pc:docMk/>
            <pc:sldMk cId="4201164706" sldId="256"/>
            <ac:spMk id="38" creationId="{8692C7B1-CFCF-1124-E91D-31CD4C668B1C}"/>
          </ac:spMkLst>
        </pc:spChg>
        <pc:spChg chg="add mod">
          <ac:chgData name="Jacob Cossette" userId="23f5c730-627c-4eaf-aeb7-6ad1f5f03343" providerId="ADAL" clId="{E857574D-55A7-48E3-9E4E-A139AEADE9FD}" dt="2025-04-21T03:07:26.605" v="7298" actId="1076"/>
          <ac:spMkLst>
            <pc:docMk/>
            <pc:sldMk cId="4201164706" sldId="256"/>
            <ac:spMk id="39" creationId="{9A02A3C4-71AD-9F84-B92B-F87A8655091D}"/>
          </ac:spMkLst>
        </pc:spChg>
        <pc:spChg chg="add mod">
          <ac:chgData name="Jacob Cossette" userId="23f5c730-627c-4eaf-aeb7-6ad1f5f03343" providerId="ADAL" clId="{E857574D-55A7-48E3-9E4E-A139AEADE9FD}" dt="2025-04-21T03:14:29.724" v="7323" actId="1076"/>
          <ac:spMkLst>
            <pc:docMk/>
            <pc:sldMk cId="4201164706" sldId="256"/>
            <ac:spMk id="40" creationId="{276AC844-A2F6-8BE1-A464-CF6D67274EE9}"/>
          </ac:spMkLst>
        </pc:spChg>
        <pc:spChg chg="add mod">
          <ac:chgData name="Jacob Cossette" userId="23f5c730-627c-4eaf-aeb7-6ad1f5f03343" providerId="ADAL" clId="{E857574D-55A7-48E3-9E4E-A139AEADE9FD}" dt="2025-04-21T03:08:39.574" v="7312" actId="1076"/>
          <ac:spMkLst>
            <pc:docMk/>
            <pc:sldMk cId="4201164706" sldId="256"/>
            <ac:spMk id="41" creationId="{CA63E073-A2B3-46F5-23AE-AA2A8A1178AA}"/>
          </ac:spMkLst>
        </pc:spChg>
        <pc:spChg chg="add mod">
          <ac:chgData name="Jacob Cossette" userId="23f5c730-627c-4eaf-aeb7-6ad1f5f03343" providerId="ADAL" clId="{E857574D-55A7-48E3-9E4E-A139AEADE9FD}" dt="2025-04-21T04:42:16.619" v="7742" actId="313"/>
          <ac:spMkLst>
            <pc:docMk/>
            <pc:sldMk cId="4201164706" sldId="256"/>
            <ac:spMk id="42" creationId="{6855727C-A5F0-EEB0-3253-34DF67F4C3AE}"/>
          </ac:spMkLst>
        </pc:spChg>
        <pc:spChg chg="add mod">
          <ac:chgData name="Jacob Cossette" userId="23f5c730-627c-4eaf-aeb7-6ad1f5f03343" providerId="ADAL" clId="{E857574D-55A7-48E3-9E4E-A139AEADE9FD}" dt="2025-04-21T03:47:23.960" v="7574" actId="14100"/>
          <ac:spMkLst>
            <pc:docMk/>
            <pc:sldMk cId="4201164706" sldId="256"/>
            <ac:spMk id="44" creationId="{3AF8C7F0-FBAA-BE62-B61F-6EC3596899DA}"/>
          </ac:spMkLst>
        </pc:spChg>
        <pc:spChg chg="add mod">
          <ac:chgData name="Jacob Cossette" userId="23f5c730-627c-4eaf-aeb7-6ad1f5f03343" providerId="ADAL" clId="{E857574D-55A7-48E3-9E4E-A139AEADE9FD}" dt="2025-04-21T04:11:18.265" v="7722" actId="20577"/>
          <ac:spMkLst>
            <pc:docMk/>
            <pc:sldMk cId="4201164706" sldId="256"/>
            <ac:spMk id="45" creationId="{3C2CE264-A1B9-B41D-0F26-2FF3D97F973B}"/>
          </ac:spMkLst>
        </pc:spChg>
        <pc:picChg chg="mod modCrop">
          <ac:chgData name="Jacob Cossette" userId="23f5c730-627c-4eaf-aeb7-6ad1f5f03343" providerId="ADAL" clId="{E857574D-55A7-48E3-9E4E-A139AEADE9FD}" dt="2025-04-21T03:14:20.937" v="7321" actId="14100"/>
          <ac:picMkLst>
            <pc:docMk/>
            <pc:sldMk cId="4201164706" sldId="256"/>
            <ac:picMk id="2" creationId="{DD7372FD-AA7C-A99C-5BCC-490B127FB2E0}"/>
          </ac:picMkLst>
        </pc:picChg>
        <pc:picChg chg="mod modCrop">
          <ac:chgData name="Jacob Cossette" userId="23f5c730-627c-4eaf-aeb7-6ad1f5f03343" providerId="ADAL" clId="{E857574D-55A7-48E3-9E4E-A139AEADE9FD}" dt="2025-04-21T03:14:40.850" v="7325" actId="1076"/>
          <ac:picMkLst>
            <pc:docMk/>
            <pc:sldMk cId="4201164706" sldId="256"/>
            <ac:picMk id="3" creationId="{228E6ADA-ACA0-28DF-1E08-94FC8B73E33F}"/>
          </ac:picMkLst>
        </pc:picChg>
        <pc:picChg chg="mod modCrop">
          <ac:chgData name="Jacob Cossette" userId="23f5c730-627c-4eaf-aeb7-6ad1f5f03343" providerId="ADAL" clId="{E857574D-55A7-48E3-9E4E-A139AEADE9FD}" dt="2025-04-21T03:07:10.511" v="7294" actId="14100"/>
          <ac:picMkLst>
            <pc:docMk/>
            <pc:sldMk cId="4201164706" sldId="256"/>
            <ac:picMk id="4" creationId="{09409CCD-F2CB-A401-648A-81FDB21EE924}"/>
          </ac:picMkLst>
        </pc:picChg>
        <pc:picChg chg="mod">
          <ac:chgData name="Jacob Cossette" userId="23f5c730-627c-4eaf-aeb7-6ad1f5f03343" providerId="ADAL" clId="{E857574D-55A7-48E3-9E4E-A139AEADE9FD}" dt="2025-04-20T02:37:33.749" v="6615" actId="1076"/>
          <ac:picMkLst>
            <pc:docMk/>
            <pc:sldMk cId="4201164706" sldId="256"/>
            <ac:picMk id="5" creationId="{1A761AF1-2238-842E-7E72-25B7838B8F4D}"/>
          </ac:picMkLst>
        </pc:picChg>
        <pc:cxnChg chg="add mod">
          <ac:chgData name="Jacob Cossette" userId="23f5c730-627c-4eaf-aeb7-6ad1f5f03343" providerId="ADAL" clId="{E857574D-55A7-48E3-9E4E-A139AEADE9FD}" dt="2025-04-21T03:07:14.459" v="7295" actId="14100"/>
          <ac:cxnSpMkLst>
            <pc:docMk/>
            <pc:sldMk cId="4201164706" sldId="256"/>
            <ac:cxnSpMk id="14" creationId="{74BFC2EF-2BEA-A9E7-869C-BCAD7EA4D33B}"/>
          </ac:cxnSpMkLst>
        </pc:cxnChg>
        <pc:cxnChg chg="add mod">
          <ac:chgData name="Jacob Cossette" userId="23f5c730-627c-4eaf-aeb7-6ad1f5f03343" providerId="ADAL" clId="{E857574D-55A7-48E3-9E4E-A139AEADE9FD}" dt="2025-04-21T03:14:23.845" v="7322" actId="14100"/>
          <ac:cxnSpMkLst>
            <pc:docMk/>
            <pc:sldMk cId="4201164706" sldId="256"/>
            <ac:cxnSpMk id="16" creationId="{31CC062C-3CF0-6255-3D6D-60AE61909EC7}"/>
          </ac:cxnSpMkLst>
        </pc:cxnChg>
        <pc:cxnChg chg="add mod">
          <ac:chgData name="Jacob Cossette" userId="23f5c730-627c-4eaf-aeb7-6ad1f5f03343" providerId="ADAL" clId="{E857574D-55A7-48E3-9E4E-A139AEADE9FD}" dt="2025-04-21T03:09:08.645" v="7316" actId="14100"/>
          <ac:cxnSpMkLst>
            <pc:docMk/>
            <pc:sldMk cId="4201164706" sldId="256"/>
            <ac:cxnSpMk id="24" creationId="{4D77BBE7-9DDB-9CC4-088B-6B36753E3D65}"/>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p:txBody>
          <a:bodyPr/>
          <a:lstStyle/>
          <a:p>
            <a:fld id="{89AC4881-5AB5-4840-969E-55A3602191C7}"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170217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C4881-5AB5-4840-969E-55A3602191C7}"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167024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C4881-5AB5-4840-969E-55A3602191C7}"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338008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AC4881-5AB5-4840-969E-55A3602191C7}"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61800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tint val="82000"/>
                  </a:schemeClr>
                </a:solidFill>
              </a:defRPr>
            </a:lvl1pPr>
            <a:lvl2pPr marL="2194560" indent="0">
              <a:buNone/>
              <a:defRPr sz="9600">
                <a:solidFill>
                  <a:schemeClr val="tx1">
                    <a:tint val="82000"/>
                  </a:schemeClr>
                </a:solidFill>
              </a:defRPr>
            </a:lvl2pPr>
            <a:lvl3pPr marL="4389120" indent="0">
              <a:buNone/>
              <a:defRPr sz="8640">
                <a:solidFill>
                  <a:schemeClr val="tx1">
                    <a:tint val="82000"/>
                  </a:schemeClr>
                </a:solidFill>
              </a:defRPr>
            </a:lvl3pPr>
            <a:lvl4pPr marL="6583680" indent="0">
              <a:buNone/>
              <a:defRPr sz="7680">
                <a:solidFill>
                  <a:schemeClr val="tx1">
                    <a:tint val="82000"/>
                  </a:schemeClr>
                </a:solidFill>
              </a:defRPr>
            </a:lvl4pPr>
            <a:lvl5pPr marL="8778240" indent="0">
              <a:buNone/>
              <a:defRPr sz="7680">
                <a:solidFill>
                  <a:schemeClr val="tx1">
                    <a:tint val="82000"/>
                  </a:schemeClr>
                </a:solidFill>
              </a:defRPr>
            </a:lvl5pPr>
            <a:lvl6pPr marL="10972800" indent="0">
              <a:buNone/>
              <a:defRPr sz="7680">
                <a:solidFill>
                  <a:schemeClr val="tx1">
                    <a:tint val="82000"/>
                  </a:schemeClr>
                </a:solidFill>
              </a:defRPr>
            </a:lvl6pPr>
            <a:lvl7pPr marL="13167360" indent="0">
              <a:buNone/>
              <a:defRPr sz="7680">
                <a:solidFill>
                  <a:schemeClr val="tx1">
                    <a:tint val="82000"/>
                  </a:schemeClr>
                </a:solidFill>
              </a:defRPr>
            </a:lvl7pPr>
            <a:lvl8pPr marL="15361920" indent="0">
              <a:buNone/>
              <a:defRPr sz="7680">
                <a:solidFill>
                  <a:schemeClr val="tx1">
                    <a:tint val="82000"/>
                  </a:schemeClr>
                </a:solidFill>
              </a:defRPr>
            </a:lvl8pPr>
            <a:lvl9pPr marL="17556480" indent="0">
              <a:buNone/>
              <a:defRPr sz="768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AC4881-5AB5-4840-969E-55A3602191C7}"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3363890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AC4881-5AB5-4840-969E-55A3602191C7}"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80804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AC4881-5AB5-4840-969E-55A3602191C7}"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422446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AC4881-5AB5-4840-969E-55A3602191C7}"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144575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C4881-5AB5-4840-969E-55A3602191C7}"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6818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89AC4881-5AB5-4840-969E-55A3602191C7}"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1630180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89AC4881-5AB5-4840-969E-55A3602191C7}"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72C18B-1890-4314-8DE1-648CE1E155DE}" type="slidenum">
              <a:rPr lang="en-US" smtClean="0"/>
              <a:t>‹#›</a:t>
            </a:fld>
            <a:endParaRPr lang="en-US"/>
          </a:p>
        </p:txBody>
      </p:sp>
    </p:spTree>
    <p:extLst>
      <p:ext uri="{BB962C8B-B14F-4D97-AF65-F5344CB8AC3E}">
        <p14:creationId xmlns:p14="http://schemas.microsoft.com/office/powerpoint/2010/main" val="766740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82000"/>
                  </a:schemeClr>
                </a:solidFill>
              </a:defRPr>
            </a:lvl1pPr>
          </a:lstStyle>
          <a:p>
            <a:fld id="{89AC4881-5AB5-4840-969E-55A3602191C7}" type="datetimeFigureOut">
              <a:rPr lang="en-US" smtClean="0"/>
              <a:t>4/19/2025</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82000"/>
                  </a:schemeClr>
                </a:solidFill>
              </a:defRPr>
            </a:lvl1pPr>
          </a:lstStyle>
          <a:p>
            <a:fld id="{6072C18B-1890-4314-8DE1-648CE1E155DE}" type="slidenum">
              <a:rPr lang="en-US" smtClean="0"/>
              <a:t>‹#›</a:t>
            </a:fld>
            <a:endParaRPr lang="en-US"/>
          </a:p>
        </p:txBody>
      </p:sp>
    </p:spTree>
    <p:extLst>
      <p:ext uri="{BB962C8B-B14F-4D97-AF65-F5344CB8AC3E}">
        <p14:creationId xmlns:p14="http://schemas.microsoft.com/office/powerpoint/2010/main" val="1589656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0D206E-3AE9-7794-0409-BC2BA8D841DE}"/>
              </a:ext>
            </a:extLst>
          </p:cNvPr>
          <p:cNvSpPr/>
          <p:nvPr/>
        </p:nvSpPr>
        <p:spPr>
          <a:xfrm>
            <a:off x="-152400" y="-147869"/>
            <a:ext cx="44043600" cy="6143547"/>
          </a:xfrm>
          <a:prstGeom prst="rect">
            <a:avLst/>
          </a:prstGeom>
          <a:solidFill>
            <a:srgbClr val="041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F94090-6FA9-C582-C162-C21A5417B3D9}"/>
              </a:ext>
            </a:extLst>
          </p:cNvPr>
          <p:cNvPicPr>
            <a:picLocks noChangeAspect="1"/>
          </p:cNvPicPr>
          <p:nvPr/>
        </p:nvPicPr>
        <p:blipFill>
          <a:blip r:embed="rId2"/>
          <a:stretch>
            <a:fillRect/>
          </a:stretch>
        </p:blipFill>
        <p:spPr>
          <a:xfrm>
            <a:off x="914400" y="838328"/>
            <a:ext cx="5727032" cy="4297009"/>
          </a:xfrm>
          <a:prstGeom prst="rect">
            <a:avLst/>
          </a:prstGeom>
        </p:spPr>
      </p:pic>
      <p:sp>
        <p:nvSpPr>
          <p:cNvPr id="9" name="TextBox 8">
            <a:extLst>
              <a:ext uri="{FF2B5EF4-FFF2-40B4-BE49-F238E27FC236}">
                <a16:creationId xmlns:a16="http://schemas.microsoft.com/office/drawing/2014/main" id="{01FA002E-4979-C9DC-0BF4-2370330725B2}"/>
              </a:ext>
            </a:extLst>
          </p:cNvPr>
          <p:cNvSpPr txBox="1"/>
          <p:nvPr/>
        </p:nvSpPr>
        <p:spPr>
          <a:xfrm>
            <a:off x="7864644" y="295058"/>
            <a:ext cx="28466711" cy="1569660"/>
          </a:xfrm>
          <a:prstGeom prst="rect">
            <a:avLst/>
          </a:prstGeom>
          <a:noFill/>
        </p:spPr>
        <p:txBody>
          <a:bodyPr wrap="square" rtlCol="0">
            <a:spAutoFit/>
          </a:bodyPr>
          <a:lstStyle/>
          <a:p>
            <a:pPr algn="ctr"/>
            <a:r>
              <a:rPr lang="en-US" sz="9600" dirty="0">
                <a:solidFill>
                  <a:schemeClr val="bg1"/>
                </a:solidFill>
              </a:rPr>
              <a:t>Magmatic Brecciation in the Pawtuckaway Ring Dike</a:t>
            </a:r>
          </a:p>
        </p:txBody>
      </p:sp>
      <p:sp>
        <p:nvSpPr>
          <p:cNvPr id="10" name="AutoShape 4">
            <a:extLst>
              <a:ext uri="{FF2B5EF4-FFF2-40B4-BE49-F238E27FC236}">
                <a16:creationId xmlns:a16="http://schemas.microsoft.com/office/drawing/2014/main" id="{4BA29930-BD16-EF40-985C-58D829796980}"/>
              </a:ext>
            </a:extLst>
          </p:cNvPr>
          <p:cNvSpPr>
            <a:spLocks noChangeAspect="1" noChangeArrowheads="1"/>
          </p:cNvSpPr>
          <p:nvPr/>
        </p:nvSpPr>
        <p:spPr bwMode="auto">
          <a:xfrm>
            <a:off x="21793200" y="16306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3525E2B1-9F28-49CC-1358-29DD92DEF65C}"/>
              </a:ext>
            </a:extLst>
          </p:cNvPr>
          <p:cNvPicPr>
            <a:picLocks noChangeAspect="1"/>
          </p:cNvPicPr>
          <p:nvPr/>
        </p:nvPicPr>
        <p:blipFill>
          <a:blip r:embed="rId2"/>
          <a:stretch>
            <a:fillRect/>
          </a:stretch>
        </p:blipFill>
        <p:spPr>
          <a:xfrm>
            <a:off x="37009134" y="787199"/>
            <a:ext cx="5727033" cy="4297011"/>
          </a:xfrm>
          <a:prstGeom prst="rect">
            <a:avLst/>
          </a:prstGeom>
        </p:spPr>
      </p:pic>
      <p:sp>
        <p:nvSpPr>
          <p:cNvPr id="12" name="TextBox 11">
            <a:extLst>
              <a:ext uri="{FF2B5EF4-FFF2-40B4-BE49-F238E27FC236}">
                <a16:creationId xmlns:a16="http://schemas.microsoft.com/office/drawing/2014/main" id="{CA02FEF3-641D-28AE-0F06-DA3BB950ED08}"/>
              </a:ext>
            </a:extLst>
          </p:cNvPr>
          <p:cNvSpPr txBox="1"/>
          <p:nvPr/>
        </p:nvSpPr>
        <p:spPr>
          <a:xfrm>
            <a:off x="11225464" y="2532378"/>
            <a:ext cx="21440272" cy="1107996"/>
          </a:xfrm>
          <a:prstGeom prst="rect">
            <a:avLst/>
          </a:prstGeom>
          <a:noFill/>
        </p:spPr>
        <p:txBody>
          <a:bodyPr wrap="square" rtlCol="0">
            <a:spAutoFit/>
          </a:bodyPr>
          <a:lstStyle/>
          <a:p>
            <a:r>
              <a:rPr lang="en-US" sz="6600">
                <a:solidFill>
                  <a:schemeClr val="bg1"/>
                </a:solidFill>
              </a:rPr>
              <a:t>Jacob Cossette		jbc1046@usnh.edu		Advisor: Jo Laird</a:t>
            </a:r>
          </a:p>
        </p:txBody>
      </p:sp>
      <p:sp>
        <p:nvSpPr>
          <p:cNvPr id="20" name="TextBox 19">
            <a:extLst>
              <a:ext uri="{FF2B5EF4-FFF2-40B4-BE49-F238E27FC236}">
                <a16:creationId xmlns:a16="http://schemas.microsoft.com/office/drawing/2014/main" id="{6C9B200A-9A7B-6589-7CFF-1FA31653E8B3}"/>
              </a:ext>
            </a:extLst>
          </p:cNvPr>
          <p:cNvSpPr txBox="1"/>
          <p:nvPr/>
        </p:nvSpPr>
        <p:spPr>
          <a:xfrm>
            <a:off x="470802" y="8857118"/>
            <a:ext cx="12133493" cy="9941183"/>
          </a:xfrm>
          <a:prstGeom prst="rect">
            <a:avLst/>
          </a:prstGeom>
          <a:noFill/>
        </p:spPr>
        <p:txBody>
          <a:bodyPr wrap="square" rtlCol="0">
            <a:spAutoFit/>
          </a:bodyPr>
          <a:lstStyle/>
          <a:p>
            <a:r>
              <a:rPr lang="en-US" sz="4000" dirty="0"/>
              <a:t>The Pawtuckaway ring dike is part of the White Mountain Magma Series and formed approximately 121Ma (Lower Cretaceous). In 1990 as a master's thesis, Peter Richards mapped the entire complex and distinguished four rock units, monzonite, pyroxenite, hornblende diorite, and gabbro. He noted nine breccia localities at or near the contact between the monzonite and the other bodies. At the end of his thesis, Richards proposes a model for the formation of Pawtuckaway using geophysical data. For this project I collected samples using Richard’s geologic map (noted below as Figure 1) and examined the texture and xenoliths within them to see if they support his model. </a:t>
            </a:r>
          </a:p>
          <a:p>
            <a:endParaRPr lang="en-US" sz="4000" dirty="0"/>
          </a:p>
          <a:p>
            <a:endParaRPr lang="en-US" sz="4000" dirty="0"/>
          </a:p>
        </p:txBody>
      </p:sp>
      <p:sp>
        <p:nvSpPr>
          <p:cNvPr id="23" name="TextBox 22">
            <a:extLst>
              <a:ext uri="{FF2B5EF4-FFF2-40B4-BE49-F238E27FC236}">
                <a16:creationId xmlns:a16="http://schemas.microsoft.com/office/drawing/2014/main" id="{2DE37602-ACB3-D225-1D6C-1750F866F7EA}"/>
              </a:ext>
            </a:extLst>
          </p:cNvPr>
          <p:cNvSpPr txBox="1"/>
          <p:nvPr/>
        </p:nvSpPr>
        <p:spPr>
          <a:xfrm>
            <a:off x="8506330" y="4174269"/>
            <a:ext cx="26878540" cy="1107996"/>
          </a:xfrm>
          <a:prstGeom prst="rect">
            <a:avLst/>
          </a:prstGeom>
          <a:noFill/>
        </p:spPr>
        <p:txBody>
          <a:bodyPr wrap="square" rtlCol="0">
            <a:spAutoFit/>
          </a:bodyPr>
          <a:lstStyle/>
          <a:p>
            <a:r>
              <a:rPr lang="en-US" sz="6600" i="1">
                <a:solidFill>
                  <a:schemeClr val="bg1"/>
                </a:solidFill>
              </a:rPr>
              <a:t>Department of </a:t>
            </a:r>
            <a:r>
              <a:rPr lang="en-US" sz="6600" i="1" dirty="0">
                <a:solidFill>
                  <a:schemeClr val="bg1"/>
                </a:solidFill>
              </a:rPr>
              <a:t>Earth</a:t>
            </a:r>
            <a:r>
              <a:rPr lang="en-US" sz="6600" i="1">
                <a:solidFill>
                  <a:schemeClr val="bg1"/>
                </a:solidFill>
              </a:rPr>
              <a:t> Sciences, University of New Hampshire, Durham, NH</a:t>
            </a:r>
          </a:p>
        </p:txBody>
      </p:sp>
      <p:sp>
        <p:nvSpPr>
          <p:cNvPr id="26" name="Rectangle 25">
            <a:extLst>
              <a:ext uri="{FF2B5EF4-FFF2-40B4-BE49-F238E27FC236}">
                <a16:creationId xmlns:a16="http://schemas.microsoft.com/office/drawing/2014/main" id="{DC4B9761-0CA5-63C0-9752-5D2ABA935BC5}"/>
              </a:ext>
            </a:extLst>
          </p:cNvPr>
          <p:cNvSpPr/>
          <p:nvPr/>
        </p:nvSpPr>
        <p:spPr>
          <a:xfrm>
            <a:off x="990601" y="6565049"/>
            <a:ext cx="10972800" cy="1828800"/>
          </a:xfrm>
          <a:prstGeom prst="rect">
            <a:avLst/>
          </a:prstGeom>
          <a:solidFill>
            <a:srgbClr val="041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919E83-4E57-5657-C11F-10C9ADCEBBC1}"/>
              </a:ext>
            </a:extLst>
          </p:cNvPr>
          <p:cNvSpPr txBox="1"/>
          <p:nvPr/>
        </p:nvSpPr>
        <p:spPr>
          <a:xfrm>
            <a:off x="3463088" y="6881792"/>
            <a:ext cx="6256422" cy="1200329"/>
          </a:xfrm>
          <a:prstGeom prst="rect">
            <a:avLst/>
          </a:prstGeom>
          <a:noFill/>
        </p:spPr>
        <p:txBody>
          <a:bodyPr wrap="square" rtlCol="0">
            <a:spAutoFit/>
          </a:bodyPr>
          <a:lstStyle/>
          <a:p>
            <a:pPr algn="ctr"/>
            <a:r>
              <a:rPr lang="en-US" sz="7200">
                <a:solidFill>
                  <a:schemeClr val="bg1"/>
                </a:solidFill>
              </a:rPr>
              <a:t>Introduction</a:t>
            </a:r>
          </a:p>
        </p:txBody>
      </p:sp>
      <p:sp>
        <p:nvSpPr>
          <p:cNvPr id="28" name="Rectangle 27">
            <a:extLst>
              <a:ext uri="{FF2B5EF4-FFF2-40B4-BE49-F238E27FC236}">
                <a16:creationId xmlns:a16="http://schemas.microsoft.com/office/drawing/2014/main" id="{09E30A43-2693-B7E9-B9AF-6333E133B182}"/>
              </a:ext>
            </a:extLst>
          </p:cNvPr>
          <p:cNvSpPr/>
          <p:nvPr/>
        </p:nvSpPr>
        <p:spPr>
          <a:xfrm>
            <a:off x="1351223" y="25952461"/>
            <a:ext cx="10972800" cy="1828800"/>
          </a:xfrm>
          <a:prstGeom prst="rect">
            <a:avLst/>
          </a:prstGeom>
          <a:solidFill>
            <a:srgbClr val="041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784EE37-93E3-0E37-E242-1E01695A6BF1}"/>
              </a:ext>
            </a:extLst>
          </p:cNvPr>
          <p:cNvSpPr txBox="1"/>
          <p:nvPr/>
        </p:nvSpPr>
        <p:spPr>
          <a:xfrm>
            <a:off x="3160294" y="26260038"/>
            <a:ext cx="6862009" cy="1200329"/>
          </a:xfrm>
          <a:prstGeom prst="rect">
            <a:avLst/>
          </a:prstGeom>
          <a:noFill/>
        </p:spPr>
        <p:txBody>
          <a:bodyPr wrap="square" rtlCol="0">
            <a:spAutoFit/>
          </a:bodyPr>
          <a:lstStyle/>
          <a:p>
            <a:pPr algn="ctr"/>
            <a:r>
              <a:rPr lang="en-US" sz="7200" dirty="0">
                <a:solidFill>
                  <a:schemeClr val="bg1"/>
                </a:solidFill>
              </a:rPr>
              <a:t>Methods</a:t>
            </a:r>
          </a:p>
        </p:txBody>
      </p:sp>
      <p:sp>
        <p:nvSpPr>
          <p:cNvPr id="30" name="TextBox 29">
            <a:extLst>
              <a:ext uri="{FF2B5EF4-FFF2-40B4-BE49-F238E27FC236}">
                <a16:creationId xmlns:a16="http://schemas.microsoft.com/office/drawing/2014/main" id="{351C8465-F267-7DCC-1221-8D64A9174440}"/>
              </a:ext>
            </a:extLst>
          </p:cNvPr>
          <p:cNvSpPr txBox="1"/>
          <p:nvPr/>
        </p:nvSpPr>
        <p:spPr>
          <a:xfrm>
            <a:off x="1168774" y="27829675"/>
            <a:ext cx="11337698" cy="5016758"/>
          </a:xfrm>
          <a:prstGeom prst="rect">
            <a:avLst/>
          </a:prstGeom>
          <a:noFill/>
        </p:spPr>
        <p:txBody>
          <a:bodyPr wrap="square" rtlCol="0">
            <a:spAutoFit/>
          </a:bodyPr>
          <a:lstStyle/>
          <a:p>
            <a:pPr marL="571500" indent="-571500">
              <a:buClr>
                <a:srgbClr val="041E42"/>
              </a:buClr>
              <a:buFont typeface="Arial" panose="020B0604020202020204" pitchFamily="34" charset="0"/>
              <a:buChar char="•"/>
            </a:pPr>
            <a:r>
              <a:rPr lang="en-US" sz="4000" dirty="0"/>
              <a:t>Collected three hand samples in the field using Richard’s geologic map</a:t>
            </a:r>
          </a:p>
          <a:p>
            <a:pPr marL="571500" indent="-571500">
              <a:buClr>
                <a:srgbClr val="041E42"/>
              </a:buClr>
              <a:buFont typeface="Arial" panose="020B0604020202020204" pitchFamily="34" charset="0"/>
              <a:buChar char="•"/>
            </a:pPr>
            <a:r>
              <a:rPr lang="en-US" sz="4000" dirty="0"/>
              <a:t>Cut those samples using rock saws at the UNH Earth Sciences Department</a:t>
            </a:r>
          </a:p>
          <a:p>
            <a:pPr marL="571500" indent="-571500">
              <a:buClr>
                <a:srgbClr val="041E42"/>
              </a:buClr>
              <a:buFont typeface="Arial" panose="020B0604020202020204" pitchFamily="34" charset="0"/>
              <a:buChar char="•"/>
            </a:pPr>
            <a:r>
              <a:rPr lang="en-US" sz="4000" dirty="0"/>
              <a:t>Shipped five 1cm wide wedges to Mineral Optics in Vermont to be professionally made into thin sections to be examined with a petrographic microscope</a:t>
            </a:r>
          </a:p>
        </p:txBody>
      </p:sp>
      <p:sp>
        <p:nvSpPr>
          <p:cNvPr id="31" name="Rectangle 30">
            <a:extLst>
              <a:ext uri="{FF2B5EF4-FFF2-40B4-BE49-F238E27FC236}">
                <a16:creationId xmlns:a16="http://schemas.microsoft.com/office/drawing/2014/main" id="{9192ECDD-340B-6B3F-525D-FA37062C3FA8}"/>
              </a:ext>
            </a:extLst>
          </p:cNvPr>
          <p:cNvSpPr/>
          <p:nvPr/>
        </p:nvSpPr>
        <p:spPr>
          <a:xfrm>
            <a:off x="16611600" y="6593217"/>
            <a:ext cx="10972800" cy="1828800"/>
          </a:xfrm>
          <a:prstGeom prst="rect">
            <a:avLst/>
          </a:prstGeom>
          <a:solidFill>
            <a:srgbClr val="041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0CBC135-AD8F-F870-2D06-6D7D3FACD7D4}"/>
              </a:ext>
            </a:extLst>
          </p:cNvPr>
          <p:cNvSpPr/>
          <p:nvPr/>
        </p:nvSpPr>
        <p:spPr>
          <a:xfrm>
            <a:off x="32080200" y="6608101"/>
            <a:ext cx="10972800" cy="1828800"/>
          </a:xfrm>
          <a:prstGeom prst="rect">
            <a:avLst/>
          </a:prstGeom>
          <a:solidFill>
            <a:srgbClr val="041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B141AAF-65CF-F132-383E-EE67B8084D2E}"/>
              </a:ext>
            </a:extLst>
          </p:cNvPr>
          <p:cNvSpPr/>
          <p:nvPr/>
        </p:nvSpPr>
        <p:spPr>
          <a:xfrm>
            <a:off x="32080200" y="21676185"/>
            <a:ext cx="10972800" cy="1828800"/>
          </a:xfrm>
          <a:prstGeom prst="rect">
            <a:avLst/>
          </a:prstGeom>
          <a:solidFill>
            <a:srgbClr val="041E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C8B5CD7-2205-1CE3-F24C-4C63E43DD985}"/>
              </a:ext>
            </a:extLst>
          </p:cNvPr>
          <p:cNvSpPr txBox="1"/>
          <p:nvPr/>
        </p:nvSpPr>
        <p:spPr>
          <a:xfrm>
            <a:off x="17876911" y="6815521"/>
            <a:ext cx="7840585" cy="1200329"/>
          </a:xfrm>
          <a:prstGeom prst="rect">
            <a:avLst/>
          </a:prstGeom>
          <a:noFill/>
        </p:spPr>
        <p:txBody>
          <a:bodyPr wrap="square" rtlCol="0">
            <a:spAutoFit/>
          </a:bodyPr>
          <a:lstStyle/>
          <a:p>
            <a:pPr algn="ctr"/>
            <a:r>
              <a:rPr lang="en-US" sz="7200">
                <a:solidFill>
                  <a:schemeClr val="bg1"/>
                </a:solidFill>
              </a:rPr>
              <a:t>Results</a:t>
            </a:r>
          </a:p>
        </p:txBody>
      </p:sp>
      <p:sp>
        <p:nvSpPr>
          <p:cNvPr id="37" name="TextBox 36">
            <a:extLst>
              <a:ext uri="{FF2B5EF4-FFF2-40B4-BE49-F238E27FC236}">
                <a16:creationId xmlns:a16="http://schemas.microsoft.com/office/drawing/2014/main" id="{050C2134-BE4C-9032-566F-8D8DEDC7772B}"/>
              </a:ext>
            </a:extLst>
          </p:cNvPr>
          <p:cNvSpPr txBox="1"/>
          <p:nvPr/>
        </p:nvSpPr>
        <p:spPr>
          <a:xfrm>
            <a:off x="33366075" y="7059896"/>
            <a:ext cx="8401050" cy="1200329"/>
          </a:xfrm>
          <a:prstGeom prst="rect">
            <a:avLst/>
          </a:prstGeom>
          <a:noFill/>
        </p:spPr>
        <p:txBody>
          <a:bodyPr wrap="square" rtlCol="0">
            <a:spAutoFit/>
          </a:bodyPr>
          <a:lstStyle/>
          <a:p>
            <a:pPr algn="ctr"/>
            <a:r>
              <a:rPr lang="en-US" sz="7200">
                <a:solidFill>
                  <a:schemeClr val="bg1"/>
                </a:solidFill>
              </a:rPr>
              <a:t>Conclusion</a:t>
            </a:r>
          </a:p>
        </p:txBody>
      </p:sp>
      <p:sp>
        <p:nvSpPr>
          <p:cNvPr id="38" name="TextBox 37">
            <a:extLst>
              <a:ext uri="{FF2B5EF4-FFF2-40B4-BE49-F238E27FC236}">
                <a16:creationId xmlns:a16="http://schemas.microsoft.com/office/drawing/2014/main" id="{8692C7B1-CFCF-1124-E91D-31CD4C668B1C}"/>
              </a:ext>
            </a:extLst>
          </p:cNvPr>
          <p:cNvSpPr txBox="1"/>
          <p:nvPr/>
        </p:nvSpPr>
        <p:spPr>
          <a:xfrm>
            <a:off x="32632503" y="21711570"/>
            <a:ext cx="9599190" cy="1938992"/>
          </a:xfrm>
          <a:prstGeom prst="rect">
            <a:avLst/>
          </a:prstGeom>
          <a:noFill/>
        </p:spPr>
        <p:txBody>
          <a:bodyPr wrap="square" rtlCol="0">
            <a:spAutoFit/>
          </a:bodyPr>
          <a:lstStyle/>
          <a:p>
            <a:pPr algn="ctr"/>
            <a:r>
              <a:rPr lang="en-US" sz="6000" dirty="0">
                <a:solidFill>
                  <a:schemeClr val="bg1"/>
                </a:solidFill>
              </a:rPr>
              <a:t>Acknowledgments and References</a:t>
            </a:r>
          </a:p>
        </p:txBody>
      </p:sp>
      <p:pic>
        <p:nvPicPr>
          <p:cNvPr id="2" name="Picture 1">
            <a:extLst>
              <a:ext uri="{FF2B5EF4-FFF2-40B4-BE49-F238E27FC236}">
                <a16:creationId xmlns:a16="http://schemas.microsoft.com/office/drawing/2014/main" id="{DD7372FD-AA7C-A99C-5BCC-490B127FB2E0}"/>
              </a:ext>
            </a:extLst>
          </p:cNvPr>
          <p:cNvPicPr>
            <a:picLocks noChangeAspect="1"/>
          </p:cNvPicPr>
          <p:nvPr/>
        </p:nvPicPr>
        <p:blipFill>
          <a:blip r:embed="rId3">
            <a:extLst>
              <a:ext uri="{28A0092B-C50C-407E-A947-70E740481C1C}">
                <a14:useLocalDpi xmlns:a14="http://schemas.microsoft.com/office/drawing/2010/main" val="0"/>
              </a:ext>
            </a:extLst>
          </a:blip>
          <a:srcRect t="24537" b="24684"/>
          <a:stretch/>
        </p:blipFill>
        <p:spPr>
          <a:xfrm rot="5400000" flipH="1">
            <a:off x="24079398" y="16705090"/>
            <a:ext cx="6213258" cy="6874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28E6ADA-ACA0-28DF-1E08-94FC8B73E33F}"/>
              </a:ext>
            </a:extLst>
          </p:cNvPr>
          <p:cNvPicPr>
            <a:picLocks noChangeAspect="1"/>
          </p:cNvPicPr>
          <p:nvPr/>
        </p:nvPicPr>
        <p:blipFill>
          <a:blip r:embed="rId4">
            <a:extLst>
              <a:ext uri="{28A0092B-C50C-407E-A947-70E740481C1C}">
                <a14:useLocalDpi xmlns:a14="http://schemas.microsoft.com/office/drawing/2010/main" val="0"/>
              </a:ext>
            </a:extLst>
          </a:blip>
          <a:srcRect t="32658" b="33112"/>
          <a:stretch/>
        </p:blipFill>
        <p:spPr>
          <a:xfrm flipH="1">
            <a:off x="21317165" y="9049688"/>
            <a:ext cx="8734810" cy="65147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09409CCD-F2CB-A401-648A-81FDB21EE924}"/>
              </a:ext>
            </a:extLst>
          </p:cNvPr>
          <p:cNvPicPr>
            <a:picLocks noChangeAspect="1"/>
          </p:cNvPicPr>
          <p:nvPr/>
        </p:nvPicPr>
        <p:blipFill>
          <a:blip r:embed="rId5">
            <a:extLst>
              <a:ext uri="{28A0092B-C50C-407E-A947-70E740481C1C}">
                <a14:useLocalDpi xmlns:a14="http://schemas.microsoft.com/office/drawing/2010/main" val="0"/>
              </a:ext>
            </a:extLst>
          </a:blip>
          <a:srcRect t="18999" b="18552"/>
          <a:stretch/>
        </p:blipFill>
        <p:spPr>
          <a:xfrm flipH="1">
            <a:off x="13089608" y="8857118"/>
            <a:ext cx="6667544" cy="9072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TextBox 38">
            <a:extLst>
              <a:ext uri="{FF2B5EF4-FFF2-40B4-BE49-F238E27FC236}">
                <a16:creationId xmlns:a16="http://schemas.microsoft.com/office/drawing/2014/main" id="{9A02A3C4-71AD-9F84-B92B-F87A8655091D}"/>
              </a:ext>
            </a:extLst>
          </p:cNvPr>
          <p:cNvSpPr txBox="1"/>
          <p:nvPr/>
        </p:nvSpPr>
        <p:spPr>
          <a:xfrm>
            <a:off x="13697000" y="18222019"/>
            <a:ext cx="4940040" cy="1569660"/>
          </a:xfrm>
          <a:prstGeom prst="rect">
            <a:avLst/>
          </a:prstGeom>
          <a:noFill/>
        </p:spPr>
        <p:txBody>
          <a:bodyPr wrap="square" rtlCol="0">
            <a:spAutoFit/>
          </a:bodyPr>
          <a:lstStyle/>
          <a:p>
            <a:r>
              <a:rPr lang="en-US" sz="2400" dirty="0"/>
              <a:t>Figure 2: Angular pyroxenite xenoliths completely enveloped by monzonite, Swiss army knife is 8cm across</a:t>
            </a:r>
          </a:p>
        </p:txBody>
      </p:sp>
      <p:sp>
        <p:nvSpPr>
          <p:cNvPr id="40" name="TextBox 39">
            <a:extLst>
              <a:ext uri="{FF2B5EF4-FFF2-40B4-BE49-F238E27FC236}">
                <a16:creationId xmlns:a16="http://schemas.microsoft.com/office/drawing/2014/main" id="{276AC844-A2F6-8BE1-A464-CF6D67274EE9}"/>
              </a:ext>
            </a:extLst>
          </p:cNvPr>
          <p:cNvSpPr txBox="1"/>
          <p:nvPr/>
        </p:nvSpPr>
        <p:spPr>
          <a:xfrm>
            <a:off x="21491927" y="15724765"/>
            <a:ext cx="6111310" cy="1200329"/>
          </a:xfrm>
          <a:prstGeom prst="rect">
            <a:avLst/>
          </a:prstGeom>
          <a:noFill/>
        </p:spPr>
        <p:txBody>
          <a:bodyPr wrap="square" rtlCol="0">
            <a:spAutoFit/>
          </a:bodyPr>
          <a:lstStyle/>
          <a:p>
            <a:r>
              <a:rPr lang="en-US" sz="2400" dirty="0"/>
              <a:t>Figure 3: Angular xenoliths of gabbro within coarse-grained monzonite, scale bar is 10cm across</a:t>
            </a:r>
          </a:p>
        </p:txBody>
      </p:sp>
      <p:sp>
        <p:nvSpPr>
          <p:cNvPr id="41" name="TextBox 40">
            <a:extLst>
              <a:ext uri="{FF2B5EF4-FFF2-40B4-BE49-F238E27FC236}">
                <a16:creationId xmlns:a16="http://schemas.microsoft.com/office/drawing/2014/main" id="{CA63E073-A2B3-46F5-23AE-AA2A8A1178AA}"/>
              </a:ext>
            </a:extLst>
          </p:cNvPr>
          <p:cNvSpPr txBox="1"/>
          <p:nvPr/>
        </p:nvSpPr>
        <p:spPr>
          <a:xfrm>
            <a:off x="19195721" y="20996485"/>
            <a:ext cx="5194957" cy="830997"/>
          </a:xfrm>
          <a:prstGeom prst="rect">
            <a:avLst/>
          </a:prstGeom>
          <a:noFill/>
        </p:spPr>
        <p:txBody>
          <a:bodyPr wrap="square" rtlCol="0">
            <a:spAutoFit/>
          </a:bodyPr>
          <a:lstStyle/>
          <a:p>
            <a:r>
              <a:rPr lang="en-US" sz="2400" dirty="0"/>
              <a:t>Figure 4: Sample 25PWT1 before cutting</a:t>
            </a:r>
          </a:p>
        </p:txBody>
      </p:sp>
      <p:sp>
        <p:nvSpPr>
          <p:cNvPr id="42" name="TextBox 41">
            <a:extLst>
              <a:ext uri="{FF2B5EF4-FFF2-40B4-BE49-F238E27FC236}">
                <a16:creationId xmlns:a16="http://schemas.microsoft.com/office/drawing/2014/main" id="{6855727C-A5F0-EEB0-3253-34DF67F4C3AE}"/>
              </a:ext>
            </a:extLst>
          </p:cNvPr>
          <p:cNvSpPr txBox="1"/>
          <p:nvPr/>
        </p:nvSpPr>
        <p:spPr>
          <a:xfrm>
            <a:off x="14939579" y="23409319"/>
            <a:ext cx="14258925" cy="10556736"/>
          </a:xfrm>
          <a:prstGeom prst="rect">
            <a:avLst/>
          </a:prstGeom>
          <a:noFill/>
        </p:spPr>
        <p:txBody>
          <a:bodyPr wrap="square" rtlCol="0">
            <a:spAutoFit/>
          </a:bodyPr>
          <a:lstStyle/>
          <a:p>
            <a:r>
              <a:rPr lang="en-US" sz="4000" dirty="0"/>
              <a:t>The three samples taken from the field were designated 25PWT1, 25PWT2, and 25PWT3. Samples #1 and #2 were both taken within the same area of three breccia localities within the monzonite, while sample #3 was taken from the breccia locality near the contact of the pyroxenite and monzonite.</a:t>
            </a:r>
          </a:p>
          <a:p>
            <a:endParaRPr lang="en-US" sz="4000" dirty="0"/>
          </a:p>
          <a:p>
            <a:r>
              <a:rPr lang="en-US" sz="4000" dirty="0"/>
              <a:t>Both the photographs and samples show angular xenoliths of pyroxenite or gabbro encircled by monzonite. The texture of the monzonite is fine-grained in Figure 2, while it is coarse-grained in Figure 3 and in Samples 1 and 2. There was no pyroxenite found as xenoliths within the gabbro and monzonite localities I identified. Likewise, there was no gabbro xenoliths found within the pyroxenite  and monzonite locality. Sample 1 has </a:t>
            </a:r>
            <a:r>
              <a:rPr lang="en-US" sz="4000"/>
              <a:t>“fingers” </a:t>
            </a:r>
            <a:r>
              <a:rPr lang="en-US" sz="4000" dirty="0"/>
              <a:t>of monzonite and sample 2 has monzonite intruding into the gabbro along breccia planes.</a:t>
            </a:r>
          </a:p>
          <a:p>
            <a:endParaRPr lang="en-US" sz="4000" dirty="0"/>
          </a:p>
          <a:p>
            <a:endParaRPr lang="en-US" sz="4000" dirty="0"/>
          </a:p>
        </p:txBody>
      </p:sp>
      <p:sp>
        <p:nvSpPr>
          <p:cNvPr id="44" name="TextBox 43">
            <a:extLst>
              <a:ext uri="{FF2B5EF4-FFF2-40B4-BE49-F238E27FC236}">
                <a16:creationId xmlns:a16="http://schemas.microsoft.com/office/drawing/2014/main" id="{3AF8C7F0-FBAA-BE62-B61F-6EC3596899DA}"/>
              </a:ext>
            </a:extLst>
          </p:cNvPr>
          <p:cNvSpPr txBox="1"/>
          <p:nvPr/>
        </p:nvSpPr>
        <p:spPr>
          <a:xfrm>
            <a:off x="32128030" y="23927428"/>
            <a:ext cx="10608137" cy="9017853"/>
          </a:xfrm>
          <a:prstGeom prst="rect">
            <a:avLst/>
          </a:prstGeom>
          <a:noFill/>
        </p:spPr>
        <p:txBody>
          <a:bodyPr wrap="square" rtlCol="0">
            <a:spAutoFit/>
          </a:bodyPr>
          <a:lstStyle/>
          <a:p>
            <a:r>
              <a:rPr lang="en-US" sz="4000" dirty="0"/>
              <a:t>I would like to thank Professor Jo Laird for her continued assistance throughout this project. Additionally, I would like to thank Joe Piro for his help in the field and with sample collection. Finally, I would like to that the New Hampshire State Parks Department for allowing me to collect samples. </a:t>
            </a:r>
          </a:p>
          <a:p>
            <a:endParaRPr lang="en-US" sz="4000" dirty="0"/>
          </a:p>
          <a:p>
            <a:endParaRPr lang="en-US" sz="6000" dirty="0"/>
          </a:p>
          <a:p>
            <a:r>
              <a:rPr lang="en-US" sz="4000" dirty="0"/>
              <a:t>Richards, P. M. (1990). </a:t>
            </a:r>
            <a:r>
              <a:rPr lang="en-US" sz="4000" i="1" dirty="0"/>
              <a:t>Nature of the Emplacement of the Mt. Pawtuckaway Complex, Rockingham County, New Hampshire</a:t>
            </a:r>
            <a:r>
              <a:rPr lang="en-US" sz="4000" dirty="0"/>
              <a:t> (Masters Thesis, University of New Hampshire) </a:t>
            </a:r>
          </a:p>
          <a:p>
            <a:endParaRPr lang="en-US" sz="4000" dirty="0"/>
          </a:p>
        </p:txBody>
      </p:sp>
      <p:sp>
        <p:nvSpPr>
          <p:cNvPr id="45" name="TextBox 44">
            <a:extLst>
              <a:ext uri="{FF2B5EF4-FFF2-40B4-BE49-F238E27FC236}">
                <a16:creationId xmlns:a16="http://schemas.microsoft.com/office/drawing/2014/main" id="{3C2CE264-A1B9-B41D-0F26-2FF3D97F973B}"/>
              </a:ext>
            </a:extLst>
          </p:cNvPr>
          <p:cNvSpPr txBox="1"/>
          <p:nvPr/>
        </p:nvSpPr>
        <p:spPr>
          <a:xfrm>
            <a:off x="32128030" y="9007327"/>
            <a:ext cx="10972800" cy="8094524"/>
          </a:xfrm>
          <a:prstGeom prst="rect">
            <a:avLst/>
          </a:prstGeom>
          <a:noFill/>
        </p:spPr>
        <p:txBody>
          <a:bodyPr wrap="square" rtlCol="0">
            <a:spAutoFit/>
          </a:bodyPr>
          <a:lstStyle/>
          <a:p>
            <a:r>
              <a:rPr lang="en-US" sz="4000" dirty="0"/>
              <a:t>The texture and xenoliths within Samples 1, 2, and 3 supports Richard’s model for the formation of the Pawtuckaway ring dike complex. His model has the pyroxenite and gabbro bodies intruding at or around the same time, followed later by the hornblende diorite, and ending with the monzonite. The lack of pyroxenite and gabbro xenoliths in the same identified rock supports both the pyroxenite or the gabbro intruding around the same time. Additionally, the xenolith’s angularity and some being completely within the monzonite leads to the monzonite intruding later. </a:t>
            </a:r>
          </a:p>
          <a:p>
            <a:endParaRPr lang="en-US" sz="4000" dirty="0"/>
          </a:p>
        </p:txBody>
      </p:sp>
      <p:pic>
        <p:nvPicPr>
          <p:cNvPr id="5" name="Picture 4">
            <a:extLst>
              <a:ext uri="{FF2B5EF4-FFF2-40B4-BE49-F238E27FC236}">
                <a16:creationId xmlns:a16="http://schemas.microsoft.com/office/drawing/2014/main" id="{1A761AF1-2238-842E-7E72-25B7838B8F4D}"/>
              </a:ext>
            </a:extLst>
          </p:cNvPr>
          <p:cNvPicPr>
            <a:picLocks noChangeAspect="1"/>
          </p:cNvPicPr>
          <p:nvPr/>
        </p:nvPicPr>
        <p:blipFill>
          <a:blip r:embed="rId6">
            <a:extLst>
              <a:ext uri="{28A0092B-C50C-407E-A947-70E740481C1C}">
                <a14:useLocalDpi xmlns:a14="http://schemas.microsoft.com/office/drawing/2010/main" val="0"/>
              </a:ext>
            </a:extLst>
          </a:blip>
          <a:srcRect l="1659" t="529" r="1723" b="1671"/>
          <a:stretch/>
        </p:blipFill>
        <p:spPr>
          <a:xfrm>
            <a:off x="5069073" y="17215621"/>
            <a:ext cx="6874513" cy="8579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6CF3615-EC96-BF0E-14DF-A738A699223E}"/>
              </a:ext>
            </a:extLst>
          </p:cNvPr>
          <p:cNvSpPr txBox="1"/>
          <p:nvPr/>
        </p:nvSpPr>
        <p:spPr>
          <a:xfrm>
            <a:off x="1351223" y="24439892"/>
            <a:ext cx="4261502" cy="830997"/>
          </a:xfrm>
          <a:prstGeom prst="rect">
            <a:avLst/>
          </a:prstGeom>
          <a:noFill/>
        </p:spPr>
        <p:txBody>
          <a:bodyPr wrap="square" rtlCol="0">
            <a:spAutoFit/>
          </a:bodyPr>
          <a:lstStyle/>
          <a:p>
            <a:pPr algn="l"/>
            <a:r>
              <a:rPr lang="en-US" sz="2400" dirty="0"/>
              <a:t>Figure 1: The geologic map created by Peter Richards</a:t>
            </a:r>
          </a:p>
        </p:txBody>
      </p:sp>
      <p:cxnSp>
        <p:nvCxnSpPr>
          <p:cNvPr id="14" name="Straight Connector 13">
            <a:extLst>
              <a:ext uri="{FF2B5EF4-FFF2-40B4-BE49-F238E27FC236}">
                <a16:creationId xmlns:a16="http://schemas.microsoft.com/office/drawing/2014/main" id="{74BFC2EF-2BEA-A9E7-869C-BCAD7EA4D33B}"/>
              </a:ext>
            </a:extLst>
          </p:cNvPr>
          <p:cNvCxnSpPr>
            <a:cxnSpLocks/>
          </p:cNvCxnSpPr>
          <p:nvPr/>
        </p:nvCxnSpPr>
        <p:spPr>
          <a:xfrm flipV="1">
            <a:off x="8630411" y="17929566"/>
            <a:ext cx="4402274" cy="1908681"/>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31CC062C-3CF0-6255-3D6D-60AE61909EC7}"/>
              </a:ext>
            </a:extLst>
          </p:cNvPr>
          <p:cNvCxnSpPr>
            <a:cxnSpLocks/>
          </p:cNvCxnSpPr>
          <p:nvPr/>
        </p:nvCxnSpPr>
        <p:spPr>
          <a:xfrm flipV="1">
            <a:off x="9719510" y="19134513"/>
            <a:ext cx="14029261" cy="1177638"/>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4D77BBE7-9DDB-9CC4-088B-6B36753E3D65}"/>
              </a:ext>
            </a:extLst>
          </p:cNvPr>
          <p:cNvCxnSpPr>
            <a:cxnSpLocks/>
          </p:cNvCxnSpPr>
          <p:nvPr/>
        </p:nvCxnSpPr>
        <p:spPr>
          <a:xfrm flipH="1">
            <a:off x="19440241" y="15238090"/>
            <a:ext cx="1876924" cy="434003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11647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596</Words>
  <Application>Microsoft Office PowerPoint</Application>
  <PresentationFormat>Custom</PresentationFormat>
  <Paragraphs>24</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Aptos</vt:lpstr>
      <vt:lpstr>Aptos Display</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Cossette</dc:creator>
  <cp:lastModifiedBy>Jacob Cossette</cp:lastModifiedBy>
  <cp:revision>1</cp:revision>
  <dcterms:created xsi:type="dcterms:W3CDTF">2025-04-18T14:18:16Z</dcterms:created>
  <dcterms:modified xsi:type="dcterms:W3CDTF">2025-04-21T04:42:22Z</dcterms:modified>
</cp:coreProperties>
</file>