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6"/>
  </p:handoutMasterIdLst>
  <p:sldIdLst>
    <p:sldId id="259" r:id="rId5"/>
  </p:sldIdLst>
  <p:sldSz cx="32918400" cy="21945600"/>
  <p:notesSz cx="7077075" cy="9363075"/>
  <p:defaultTextStyle>
    <a:defPPr>
      <a:defRPr lang="en-US"/>
    </a:defPPr>
    <a:lvl1pPr algn="ctr" rtl="0" fontAlgn="base">
      <a:spcBef>
        <a:spcPct val="0"/>
      </a:spcBef>
      <a:spcAft>
        <a:spcPct val="0"/>
      </a:spcAft>
      <a:defRPr sz="3600" b="1" kern="1200">
        <a:solidFill>
          <a:srgbClr val="FF9900"/>
        </a:solidFill>
        <a:latin typeface="Arial" charset="0"/>
        <a:ea typeface="+mn-ea"/>
        <a:cs typeface="+mn-cs"/>
      </a:defRPr>
    </a:lvl1pPr>
    <a:lvl2pPr marL="380985" algn="ctr" rtl="0" fontAlgn="base">
      <a:spcBef>
        <a:spcPct val="0"/>
      </a:spcBef>
      <a:spcAft>
        <a:spcPct val="0"/>
      </a:spcAft>
      <a:defRPr sz="3600" b="1" kern="1200">
        <a:solidFill>
          <a:srgbClr val="FF9900"/>
        </a:solidFill>
        <a:latin typeface="Arial" charset="0"/>
        <a:ea typeface="+mn-ea"/>
        <a:cs typeface="+mn-cs"/>
      </a:defRPr>
    </a:lvl2pPr>
    <a:lvl3pPr marL="761970" algn="ctr" rtl="0" fontAlgn="base">
      <a:spcBef>
        <a:spcPct val="0"/>
      </a:spcBef>
      <a:spcAft>
        <a:spcPct val="0"/>
      </a:spcAft>
      <a:defRPr sz="3600" b="1" kern="1200">
        <a:solidFill>
          <a:srgbClr val="FF9900"/>
        </a:solidFill>
        <a:latin typeface="Arial" charset="0"/>
        <a:ea typeface="+mn-ea"/>
        <a:cs typeface="+mn-cs"/>
      </a:defRPr>
    </a:lvl3pPr>
    <a:lvl4pPr marL="1142954" algn="ctr" rtl="0" fontAlgn="base">
      <a:spcBef>
        <a:spcPct val="0"/>
      </a:spcBef>
      <a:spcAft>
        <a:spcPct val="0"/>
      </a:spcAft>
      <a:defRPr sz="3600" b="1" kern="1200">
        <a:solidFill>
          <a:srgbClr val="FF9900"/>
        </a:solidFill>
        <a:latin typeface="Arial" charset="0"/>
        <a:ea typeface="+mn-ea"/>
        <a:cs typeface="+mn-cs"/>
      </a:defRPr>
    </a:lvl4pPr>
    <a:lvl5pPr marL="1523939" algn="ctr" rtl="0" fontAlgn="base">
      <a:spcBef>
        <a:spcPct val="0"/>
      </a:spcBef>
      <a:spcAft>
        <a:spcPct val="0"/>
      </a:spcAft>
      <a:defRPr sz="3600" b="1" kern="1200">
        <a:solidFill>
          <a:srgbClr val="FF9900"/>
        </a:solidFill>
        <a:latin typeface="Arial" charset="0"/>
        <a:ea typeface="+mn-ea"/>
        <a:cs typeface="+mn-cs"/>
      </a:defRPr>
    </a:lvl5pPr>
    <a:lvl6pPr marL="1904924" algn="l" defTabSz="761970" rtl="0" eaLnBrk="1" latinLnBrk="0" hangingPunct="1">
      <a:defRPr sz="3600" b="1" kern="1200">
        <a:solidFill>
          <a:srgbClr val="FF9900"/>
        </a:solidFill>
        <a:latin typeface="Arial" charset="0"/>
        <a:ea typeface="+mn-ea"/>
        <a:cs typeface="+mn-cs"/>
      </a:defRPr>
    </a:lvl6pPr>
    <a:lvl7pPr marL="2285909" algn="l" defTabSz="761970" rtl="0" eaLnBrk="1" latinLnBrk="0" hangingPunct="1">
      <a:defRPr sz="3600" b="1" kern="1200">
        <a:solidFill>
          <a:srgbClr val="FF9900"/>
        </a:solidFill>
        <a:latin typeface="Arial" charset="0"/>
        <a:ea typeface="+mn-ea"/>
        <a:cs typeface="+mn-cs"/>
      </a:defRPr>
    </a:lvl7pPr>
    <a:lvl8pPr marL="2666893" algn="l" defTabSz="761970" rtl="0" eaLnBrk="1" latinLnBrk="0" hangingPunct="1">
      <a:defRPr sz="3600" b="1" kern="1200">
        <a:solidFill>
          <a:srgbClr val="FF9900"/>
        </a:solidFill>
        <a:latin typeface="Arial" charset="0"/>
        <a:ea typeface="+mn-ea"/>
        <a:cs typeface="+mn-cs"/>
      </a:defRPr>
    </a:lvl8pPr>
    <a:lvl9pPr marL="3047878" algn="l" defTabSz="761970" rtl="0" eaLnBrk="1" latinLnBrk="0" hangingPunct="1">
      <a:defRPr sz="3600" b="1" kern="1200">
        <a:solidFill>
          <a:srgbClr val="FF9900"/>
        </a:solidFill>
        <a:latin typeface="Arial" charset="0"/>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5552">
          <p15:clr>
            <a:srgbClr val="A4A3A4"/>
          </p15:clr>
        </p15:guide>
        <p15:guide id="3" orient="horz" pos="6912">
          <p15:clr>
            <a:srgbClr val="A4A3A4"/>
          </p15:clr>
        </p15:guide>
        <p15:guide id="4"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CCCCCC"/>
    <a:srgbClr val="999999"/>
    <a:srgbClr val="FF9900"/>
    <a:srgbClr val="990000"/>
    <a:srgbClr val="000050"/>
    <a:srgbClr val="00126A"/>
    <a:srgbClr val="0033CC"/>
    <a:srgbClr val="000622"/>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658" autoAdjust="0"/>
    <p:restoredTop sz="94575" autoAdjust="0"/>
  </p:normalViewPr>
  <p:slideViewPr>
    <p:cSldViewPr>
      <p:cViewPr varScale="1">
        <p:scale>
          <a:sx n="26" d="100"/>
          <a:sy n="26" d="100"/>
        </p:scale>
        <p:origin x="1565" y="53"/>
      </p:cViewPr>
      <p:guideLst>
        <p:guide orient="horz" pos="10368"/>
        <p:guide pos="15552"/>
        <p:guide orient="horz" pos="6912"/>
        <p:guide pos="103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handoutMaster" Target="handoutMasters/handout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1"/>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t" anchorCtr="0" compatLnSpc="1">
            <a:prstTxWarp prst="textNoShape">
              <a:avLst/>
            </a:prstTxWarp>
          </a:bodyPr>
          <a:lstStyle>
            <a:lvl1pPr algn="l" defTabSz="942804">
              <a:defRPr sz="1200" b="0">
                <a:solidFill>
                  <a:schemeClr val="tx1"/>
                </a:solidFill>
                <a:latin typeface="Arial" pitchFamily="34" charset="0"/>
              </a:defRPr>
            </a:lvl1pPr>
          </a:lstStyle>
          <a:p>
            <a:pPr>
              <a:defRPr/>
            </a:pPr>
            <a:endParaRPr lang="en-US"/>
          </a:p>
        </p:txBody>
      </p:sp>
      <p:sp>
        <p:nvSpPr>
          <p:cNvPr id="29699" name="Rectangle 3"/>
          <p:cNvSpPr>
            <a:spLocks noGrp="1" noChangeArrowheads="1"/>
          </p:cNvSpPr>
          <p:nvPr>
            <p:ph type="dt" sz="quarter" idx="1"/>
          </p:nvPr>
        </p:nvSpPr>
        <p:spPr bwMode="auto">
          <a:xfrm>
            <a:off x="4008727" y="1"/>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t" anchorCtr="0" compatLnSpc="1">
            <a:prstTxWarp prst="textNoShape">
              <a:avLst/>
            </a:prstTxWarp>
          </a:bodyPr>
          <a:lstStyle>
            <a:lvl1pPr algn="r" defTabSz="942804">
              <a:defRPr sz="1200" b="0">
                <a:solidFill>
                  <a:schemeClr val="tx1"/>
                </a:solidFill>
                <a:latin typeface="Arial" pitchFamily="34" charset="0"/>
              </a:defRPr>
            </a:lvl1pPr>
          </a:lstStyle>
          <a:p>
            <a:pPr>
              <a:defRPr/>
            </a:pPr>
            <a:endParaRPr lang="en-US"/>
          </a:p>
        </p:txBody>
      </p:sp>
      <p:sp>
        <p:nvSpPr>
          <p:cNvPr id="29700" name="Rectangle 4"/>
          <p:cNvSpPr>
            <a:spLocks noGrp="1" noChangeArrowheads="1"/>
          </p:cNvSpPr>
          <p:nvPr>
            <p:ph type="ftr" sz="quarter" idx="2"/>
          </p:nvPr>
        </p:nvSpPr>
        <p:spPr bwMode="auto">
          <a:xfrm>
            <a:off x="0" y="8893313"/>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b" anchorCtr="0" compatLnSpc="1">
            <a:prstTxWarp prst="textNoShape">
              <a:avLst/>
            </a:prstTxWarp>
          </a:bodyPr>
          <a:lstStyle>
            <a:lvl1pPr algn="l" defTabSz="942804">
              <a:defRPr sz="1200" b="0">
                <a:solidFill>
                  <a:schemeClr val="tx1"/>
                </a:solidFill>
                <a:latin typeface="Arial" pitchFamily="34" charset="0"/>
              </a:defRPr>
            </a:lvl1pPr>
          </a:lstStyle>
          <a:p>
            <a:pPr>
              <a:defRPr/>
            </a:pPr>
            <a:endParaRPr lang="en-US"/>
          </a:p>
        </p:txBody>
      </p:sp>
      <p:sp>
        <p:nvSpPr>
          <p:cNvPr id="29701" name="Rectangle 5"/>
          <p:cNvSpPr>
            <a:spLocks noGrp="1" noChangeArrowheads="1"/>
          </p:cNvSpPr>
          <p:nvPr>
            <p:ph type="sldNum" sz="quarter" idx="3"/>
          </p:nvPr>
        </p:nvSpPr>
        <p:spPr bwMode="auto">
          <a:xfrm>
            <a:off x="4008727" y="8893313"/>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b" anchorCtr="0" compatLnSpc="1">
            <a:prstTxWarp prst="textNoShape">
              <a:avLst/>
            </a:prstTxWarp>
          </a:bodyPr>
          <a:lstStyle>
            <a:lvl1pPr algn="r" defTabSz="942804">
              <a:defRPr sz="1200" b="0">
                <a:solidFill>
                  <a:schemeClr val="tx1"/>
                </a:solidFill>
                <a:latin typeface="Arial" pitchFamily="34" charset="0"/>
              </a:defRPr>
            </a:lvl1pPr>
          </a:lstStyle>
          <a:p>
            <a:pPr>
              <a:defRPr/>
            </a:pPr>
            <a:fld id="{BDCE5CEB-6363-420F-BE45-85B064B89173}" type="slidenum">
              <a:rPr lang="en-US"/>
              <a:pPr>
                <a:defRPr/>
              </a:pPr>
              <a:t>‹#›</a:t>
            </a:fld>
            <a:endParaRPr lang="en-US"/>
          </a:p>
        </p:txBody>
      </p:sp>
    </p:spTree>
    <p:extLst>
      <p:ext uri="{BB962C8B-B14F-4D97-AF65-F5344CB8AC3E}">
        <p14:creationId xmlns:p14="http://schemas.microsoft.com/office/powerpoint/2010/main" val="84852614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9359" y="6817783"/>
            <a:ext cx="27979687" cy="4703234"/>
          </a:xfrm>
        </p:spPr>
        <p:txBody>
          <a:bodyPr/>
          <a:lstStyle/>
          <a:p>
            <a:r>
              <a:rPr lang="en-US"/>
              <a:t>Click to edit Master title style</a:t>
            </a:r>
          </a:p>
        </p:txBody>
      </p:sp>
      <p:sp>
        <p:nvSpPr>
          <p:cNvPr id="3" name="Subtitle 2"/>
          <p:cNvSpPr>
            <a:spLocks noGrp="1"/>
          </p:cNvSpPr>
          <p:nvPr>
            <p:ph type="subTitle" idx="1"/>
          </p:nvPr>
        </p:nvSpPr>
        <p:spPr>
          <a:xfrm>
            <a:off x="4937524" y="12435417"/>
            <a:ext cx="23043356" cy="5609167"/>
          </a:xfrm>
        </p:spPr>
        <p:txBody>
          <a:bodyPr/>
          <a:lstStyle>
            <a:lvl1pPr marL="0" indent="0" algn="ctr">
              <a:buNone/>
              <a:defRPr/>
            </a:lvl1pPr>
            <a:lvl2pPr marL="380985" indent="0" algn="ctr">
              <a:buNone/>
              <a:defRPr/>
            </a:lvl2pPr>
            <a:lvl3pPr marL="761970" indent="0" algn="ctr">
              <a:buNone/>
              <a:defRPr/>
            </a:lvl3pPr>
            <a:lvl4pPr marL="1142954" indent="0" algn="ctr">
              <a:buNone/>
              <a:defRPr/>
            </a:lvl4pPr>
            <a:lvl5pPr marL="1523939" indent="0" algn="ctr">
              <a:buNone/>
              <a:defRPr/>
            </a:lvl5pPr>
            <a:lvl6pPr marL="1904924" indent="0" algn="ctr">
              <a:buNone/>
              <a:defRPr/>
            </a:lvl6pPr>
            <a:lvl7pPr marL="2285909" indent="0" algn="ctr">
              <a:buNone/>
              <a:defRPr/>
            </a:lvl7pPr>
            <a:lvl8pPr marL="2666893" indent="0" algn="ctr">
              <a:buNone/>
              <a:defRPr/>
            </a:lvl8pPr>
            <a:lvl9pPr marL="304787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D5278E-ED96-461A-883E-5FD94BC35AA3}" type="slidenum">
              <a:rPr lang="en-US"/>
              <a:pPr>
                <a:defRPr/>
              </a:pPr>
              <a:t>‹#›</a:t>
            </a:fld>
            <a:endParaRPr lang="en-US"/>
          </a:p>
        </p:txBody>
      </p:sp>
    </p:spTree>
    <p:extLst>
      <p:ext uri="{BB962C8B-B14F-4D97-AF65-F5344CB8AC3E}">
        <p14:creationId xmlns:p14="http://schemas.microsoft.com/office/powerpoint/2010/main" val="3879227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95C329-9094-49E3-ADB9-7C70C8CFFD34}" type="slidenum">
              <a:rPr lang="en-US"/>
              <a:pPr>
                <a:defRPr/>
              </a:pPr>
              <a:t>‹#›</a:t>
            </a:fld>
            <a:endParaRPr lang="en-US"/>
          </a:p>
        </p:txBody>
      </p:sp>
    </p:spTree>
    <p:extLst>
      <p:ext uri="{BB962C8B-B14F-4D97-AF65-F5344CB8AC3E}">
        <p14:creationId xmlns:p14="http://schemas.microsoft.com/office/powerpoint/2010/main" val="4159161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6081" y="878416"/>
            <a:ext cx="7406878" cy="187261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45445" y="878416"/>
            <a:ext cx="22106335" cy="187261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CBC182-0EAC-4479-8D18-C53192F402C0}" type="slidenum">
              <a:rPr lang="en-US"/>
              <a:pPr>
                <a:defRPr/>
              </a:pPr>
              <a:t>‹#›</a:t>
            </a:fld>
            <a:endParaRPr lang="en-US"/>
          </a:p>
        </p:txBody>
      </p:sp>
    </p:spTree>
    <p:extLst>
      <p:ext uri="{BB962C8B-B14F-4D97-AF65-F5344CB8AC3E}">
        <p14:creationId xmlns:p14="http://schemas.microsoft.com/office/powerpoint/2010/main" val="1683777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645446" y="878417"/>
            <a:ext cx="29627513" cy="3657600"/>
          </a:xfrm>
        </p:spPr>
        <p:txBody>
          <a:bodyPr/>
          <a:lstStyle/>
          <a:p>
            <a:r>
              <a:rPr lang="en-US"/>
              <a:t>Click to edit Master title style</a:t>
            </a:r>
          </a:p>
        </p:txBody>
      </p:sp>
      <p:sp>
        <p:nvSpPr>
          <p:cNvPr id="3" name="Content Placeholder 2"/>
          <p:cNvSpPr>
            <a:spLocks noGrp="1"/>
          </p:cNvSpPr>
          <p:nvPr>
            <p:ph sz="quarter" idx="1"/>
          </p:nvPr>
        </p:nvSpPr>
        <p:spPr>
          <a:xfrm>
            <a:off x="1645446" y="5120218"/>
            <a:ext cx="14756606" cy="71913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16516353" y="5120218"/>
            <a:ext cx="14756606" cy="71913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1645446" y="12413193"/>
            <a:ext cx="14756606" cy="71913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16516353" y="12413193"/>
            <a:ext cx="14756606" cy="71913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A8E7164-4707-4A19-A6AB-6533AC9FA80C}" type="slidenum">
              <a:rPr lang="en-US"/>
              <a:pPr>
                <a:defRPr/>
              </a:pPr>
              <a:t>‹#›</a:t>
            </a:fld>
            <a:endParaRPr lang="en-US"/>
          </a:p>
        </p:txBody>
      </p:sp>
    </p:spTree>
    <p:extLst>
      <p:ext uri="{BB962C8B-B14F-4D97-AF65-F5344CB8AC3E}">
        <p14:creationId xmlns:p14="http://schemas.microsoft.com/office/powerpoint/2010/main" val="930650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9D8D97-1826-4078-ADDA-4E99B734A4D4}" type="slidenum">
              <a:rPr lang="en-US"/>
              <a:pPr>
                <a:defRPr/>
              </a:pPr>
              <a:t>‹#›</a:t>
            </a:fld>
            <a:endParaRPr lang="en-US"/>
          </a:p>
        </p:txBody>
      </p:sp>
    </p:spTree>
    <p:extLst>
      <p:ext uri="{BB962C8B-B14F-4D97-AF65-F5344CB8AC3E}">
        <p14:creationId xmlns:p14="http://schemas.microsoft.com/office/powerpoint/2010/main" val="1999017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5" y="14102296"/>
            <a:ext cx="27980879" cy="4358216"/>
          </a:xfrm>
        </p:spPr>
        <p:txBody>
          <a:bodyPr anchor="t"/>
          <a:lstStyle>
            <a:lvl1pPr algn="l">
              <a:defRPr sz="3300" b="1" cap="all"/>
            </a:lvl1pPr>
          </a:lstStyle>
          <a:p>
            <a:r>
              <a:rPr lang="en-US"/>
              <a:t>Click to edit Master title style</a:t>
            </a:r>
          </a:p>
        </p:txBody>
      </p:sp>
      <p:sp>
        <p:nvSpPr>
          <p:cNvPr id="3" name="Text Placeholder 2"/>
          <p:cNvSpPr>
            <a:spLocks noGrp="1"/>
          </p:cNvSpPr>
          <p:nvPr>
            <p:ph type="body" idx="1"/>
          </p:nvPr>
        </p:nvSpPr>
        <p:spPr>
          <a:xfrm>
            <a:off x="2600325" y="9301692"/>
            <a:ext cx="27980879" cy="4800600"/>
          </a:xfrm>
        </p:spPr>
        <p:txBody>
          <a:bodyPr anchor="b"/>
          <a:lstStyle>
            <a:lvl1pPr marL="0" indent="0">
              <a:buNone/>
              <a:defRPr sz="1700"/>
            </a:lvl1pPr>
            <a:lvl2pPr marL="380985" indent="0">
              <a:buNone/>
              <a:defRPr sz="1500"/>
            </a:lvl2pPr>
            <a:lvl3pPr marL="761970" indent="0">
              <a:buNone/>
              <a:defRPr sz="1300"/>
            </a:lvl3pPr>
            <a:lvl4pPr marL="1142954" indent="0">
              <a:buNone/>
              <a:defRPr sz="1200"/>
            </a:lvl4pPr>
            <a:lvl5pPr marL="1523939" indent="0">
              <a:buNone/>
              <a:defRPr sz="1200"/>
            </a:lvl5pPr>
            <a:lvl6pPr marL="1904924" indent="0">
              <a:buNone/>
              <a:defRPr sz="1200"/>
            </a:lvl6pPr>
            <a:lvl7pPr marL="2285909" indent="0">
              <a:buNone/>
              <a:defRPr sz="1200"/>
            </a:lvl7pPr>
            <a:lvl8pPr marL="2666893" indent="0">
              <a:buNone/>
              <a:defRPr sz="1200"/>
            </a:lvl8pPr>
            <a:lvl9pPr marL="3047878" indent="0">
              <a:buNone/>
              <a:defRPr sz="1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973675-D381-4E0E-B86F-9F9EFE05722F}" type="slidenum">
              <a:rPr lang="en-US"/>
              <a:pPr>
                <a:defRPr/>
              </a:pPr>
              <a:t>‹#›</a:t>
            </a:fld>
            <a:endParaRPr lang="en-US"/>
          </a:p>
        </p:txBody>
      </p:sp>
    </p:spTree>
    <p:extLst>
      <p:ext uri="{BB962C8B-B14F-4D97-AF65-F5344CB8AC3E}">
        <p14:creationId xmlns:p14="http://schemas.microsoft.com/office/powerpoint/2010/main" val="3504241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45446" y="5120218"/>
            <a:ext cx="14756606" cy="14484350"/>
          </a:xfrm>
        </p:spPr>
        <p:txBody>
          <a:bodyPr/>
          <a:lstStyle>
            <a:lvl1pPr>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516353" y="5120218"/>
            <a:ext cx="14756606" cy="14484350"/>
          </a:xfrm>
        </p:spPr>
        <p:txBody>
          <a:bodyPr/>
          <a:lstStyle>
            <a:lvl1pPr>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F8DAF2-D655-47B3-A184-648194FE7E75}" type="slidenum">
              <a:rPr lang="en-US"/>
              <a:pPr>
                <a:defRPr/>
              </a:pPr>
              <a:t>‹#›</a:t>
            </a:fld>
            <a:endParaRPr lang="en-US"/>
          </a:p>
        </p:txBody>
      </p:sp>
    </p:spTree>
    <p:extLst>
      <p:ext uri="{BB962C8B-B14F-4D97-AF65-F5344CB8AC3E}">
        <p14:creationId xmlns:p14="http://schemas.microsoft.com/office/powerpoint/2010/main" val="3809806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45445" y="4912786"/>
            <a:ext cx="14544676" cy="2046817"/>
          </a:xfrm>
        </p:spPr>
        <p:txBody>
          <a:bodyPr anchor="b"/>
          <a:lstStyle>
            <a:lvl1pPr marL="0" indent="0">
              <a:buNone/>
              <a:defRPr sz="2000" b="1"/>
            </a:lvl1pPr>
            <a:lvl2pPr marL="380985" indent="0">
              <a:buNone/>
              <a:defRPr sz="1700" b="1"/>
            </a:lvl2pPr>
            <a:lvl3pPr marL="761970" indent="0">
              <a:buNone/>
              <a:defRPr sz="1500" b="1"/>
            </a:lvl3pPr>
            <a:lvl4pPr marL="1142954" indent="0">
              <a:buNone/>
              <a:defRPr sz="1300" b="1"/>
            </a:lvl4pPr>
            <a:lvl5pPr marL="1523939" indent="0">
              <a:buNone/>
              <a:defRPr sz="1300" b="1"/>
            </a:lvl5pPr>
            <a:lvl6pPr marL="1904924" indent="0">
              <a:buNone/>
              <a:defRPr sz="1300" b="1"/>
            </a:lvl6pPr>
            <a:lvl7pPr marL="2285909" indent="0">
              <a:buNone/>
              <a:defRPr sz="1300" b="1"/>
            </a:lvl7pPr>
            <a:lvl8pPr marL="2666893" indent="0">
              <a:buNone/>
              <a:defRPr sz="1300" b="1"/>
            </a:lvl8pPr>
            <a:lvl9pPr marL="3047878" indent="0">
              <a:buNone/>
              <a:defRPr sz="1300" b="1"/>
            </a:lvl9pPr>
          </a:lstStyle>
          <a:p>
            <a:pPr lvl="0"/>
            <a:r>
              <a:rPr lang="en-US"/>
              <a:t>Click to edit Master text styles</a:t>
            </a:r>
          </a:p>
        </p:txBody>
      </p:sp>
      <p:sp>
        <p:nvSpPr>
          <p:cNvPr id="4" name="Content Placeholder 3"/>
          <p:cNvSpPr>
            <a:spLocks noGrp="1"/>
          </p:cNvSpPr>
          <p:nvPr>
            <p:ph sz="half" idx="2"/>
          </p:nvPr>
        </p:nvSpPr>
        <p:spPr>
          <a:xfrm>
            <a:off x="1645445" y="6959601"/>
            <a:ext cx="14544676" cy="12643909"/>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722330" y="4912786"/>
            <a:ext cx="14550628" cy="2046817"/>
          </a:xfrm>
        </p:spPr>
        <p:txBody>
          <a:bodyPr anchor="b"/>
          <a:lstStyle>
            <a:lvl1pPr marL="0" indent="0">
              <a:buNone/>
              <a:defRPr sz="2000" b="1"/>
            </a:lvl1pPr>
            <a:lvl2pPr marL="380985" indent="0">
              <a:buNone/>
              <a:defRPr sz="1700" b="1"/>
            </a:lvl2pPr>
            <a:lvl3pPr marL="761970" indent="0">
              <a:buNone/>
              <a:defRPr sz="1500" b="1"/>
            </a:lvl3pPr>
            <a:lvl4pPr marL="1142954" indent="0">
              <a:buNone/>
              <a:defRPr sz="1300" b="1"/>
            </a:lvl4pPr>
            <a:lvl5pPr marL="1523939" indent="0">
              <a:buNone/>
              <a:defRPr sz="1300" b="1"/>
            </a:lvl5pPr>
            <a:lvl6pPr marL="1904924" indent="0">
              <a:buNone/>
              <a:defRPr sz="1300" b="1"/>
            </a:lvl6pPr>
            <a:lvl7pPr marL="2285909" indent="0">
              <a:buNone/>
              <a:defRPr sz="1300" b="1"/>
            </a:lvl7pPr>
            <a:lvl8pPr marL="2666893" indent="0">
              <a:buNone/>
              <a:defRPr sz="1300" b="1"/>
            </a:lvl8pPr>
            <a:lvl9pPr marL="3047878" indent="0">
              <a:buNone/>
              <a:defRPr sz="1300" b="1"/>
            </a:lvl9pPr>
          </a:lstStyle>
          <a:p>
            <a:pPr lvl="0"/>
            <a:r>
              <a:rPr lang="en-US"/>
              <a:t>Click to edit Master text styles</a:t>
            </a:r>
          </a:p>
        </p:txBody>
      </p:sp>
      <p:sp>
        <p:nvSpPr>
          <p:cNvPr id="6" name="Content Placeholder 5"/>
          <p:cNvSpPr>
            <a:spLocks noGrp="1"/>
          </p:cNvSpPr>
          <p:nvPr>
            <p:ph sz="quarter" idx="4"/>
          </p:nvPr>
        </p:nvSpPr>
        <p:spPr>
          <a:xfrm>
            <a:off x="16722330" y="6959601"/>
            <a:ext cx="14550628" cy="12643909"/>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41F92EC-8C3C-4F10-858C-C66E68A9ECA2}" type="slidenum">
              <a:rPr lang="en-US"/>
              <a:pPr>
                <a:defRPr/>
              </a:pPr>
              <a:t>‹#›</a:t>
            </a:fld>
            <a:endParaRPr lang="en-US"/>
          </a:p>
        </p:txBody>
      </p:sp>
    </p:spTree>
    <p:extLst>
      <p:ext uri="{BB962C8B-B14F-4D97-AF65-F5344CB8AC3E}">
        <p14:creationId xmlns:p14="http://schemas.microsoft.com/office/powerpoint/2010/main" val="768859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78AEDA9-9C5F-4252-8D07-E5D3174E9901}" type="slidenum">
              <a:rPr lang="en-US"/>
              <a:pPr>
                <a:defRPr/>
              </a:pPr>
              <a:t>‹#›</a:t>
            </a:fld>
            <a:endParaRPr lang="en-US"/>
          </a:p>
        </p:txBody>
      </p:sp>
    </p:spTree>
    <p:extLst>
      <p:ext uri="{BB962C8B-B14F-4D97-AF65-F5344CB8AC3E}">
        <p14:creationId xmlns:p14="http://schemas.microsoft.com/office/powerpoint/2010/main" val="3965511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30FBADD-EE0D-4AEE-A966-D1DAD5921D3E}" type="slidenum">
              <a:rPr lang="en-US"/>
              <a:pPr>
                <a:defRPr/>
              </a:pPr>
              <a:t>‹#›</a:t>
            </a:fld>
            <a:endParaRPr lang="en-US"/>
          </a:p>
        </p:txBody>
      </p:sp>
    </p:spTree>
    <p:extLst>
      <p:ext uri="{BB962C8B-B14F-4D97-AF65-F5344CB8AC3E}">
        <p14:creationId xmlns:p14="http://schemas.microsoft.com/office/powerpoint/2010/main" val="489366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444" y="874183"/>
            <a:ext cx="10829926" cy="3717926"/>
          </a:xfrm>
        </p:spPr>
        <p:txBody>
          <a:bodyPr anchor="b"/>
          <a:lstStyle>
            <a:lvl1pPr algn="l">
              <a:defRPr sz="1700" b="1"/>
            </a:lvl1pPr>
          </a:lstStyle>
          <a:p>
            <a:r>
              <a:rPr lang="en-US"/>
              <a:t>Click to edit Master title style</a:t>
            </a:r>
          </a:p>
        </p:txBody>
      </p:sp>
      <p:sp>
        <p:nvSpPr>
          <p:cNvPr id="3" name="Content Placeholder 2"/>
          <p:cNvSpPr>
            <a:spLocks noGrp="1"/>
          </p:cNvSpPr>
          <p:nvPr>
            <p:ph idx="1"/>
          </p:nvPr>
        </p:nvSpPr>
        <p:spPr>
          <a:xfrm>
            <a:off x="12870656" y="874183"/>
            <a:ext cx="18402300" cy="18729326"/>
          </a:xfrm>
        </p:spPr>
        <p:txBody>
          <a:bodyPr/>
          <a:lstStyle>
            <a:lvl1pPr>
              <a:defRPr sz="2700"/>
            </a:lvl1pPr>
            <a:lvl2pPr>
              <a:defRPr sz="23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45444" y="4592108"/>
            <a:ext cx="10829926" cy="15011400"/>
          </a:xfrm>
        </p:spPr>
        <p:txBody>
          <a:bodyPr/>
          <a:lstStyle>
            <a:lvl1pPr marL="0" indent="0">
              <a:buNone/>
              <a:defRPr sz="1200"/>
            </a:lvl1pPr>
            <a:lvl2pPr marL="380985" indent="0">
              <a:buNone/>
              <a:defRPr sz="1000"/>
            </a:lvl2pPr>
            <a:lvl3pPr marL="761970" indent="0">
              <a:buNone/>
              <a:defRPr sz="800"/>
            </a:lvl3pPr>
            <a:lvl4pPr marL="1142954" indent="0">
              <a:buNone/>
              <a:defRPr sz="700"/>
            </a:lvl4pPr>
            <a:lvl5pPr marL="1523939" indent="0">
              <a:buNone/>
              <a:defRPr sz="700"/>
            </a:lvl5pPr>
            <a:lvl6pPr marL="1904924" indent="0">
              <a:buNone/>
              <a:defRPr sz="700"/>
            </a:lvl6pPr>
            <a:lvl7pPr marL="2285909" indent="0">
              <a:buNone/>
              <a:defRPr sz="700"/>
            </a:lvl7pPr>
            <a:lvl8pPr marL="2666893" indent="0">
              <a:buNone/>
              <a:defRPr sz="700"/>
            </a:lvl8pPr>
            <a:lvl9pPr marL="3047878" indent="0">
              <a:buNone/>
              <a:defRPr sz="7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356635-F299-487E-8478-361B2D7E66D4}" type="slidenum">
              <a:rPr lang="en-US"/>
              <a:pPr>
                <a:defRPr/>
              </a:pPr>
              <a:t>‹#›</a:t>
            </a:fld>
            <a:endParaRPr lang="en-US"/>
          </a:p>
        </p:txBody>
      </p:sp>
    </p:spTree>
    <p:extLst>
      <p:ext uri="{BB962C8B-B14F-4D97-AF65-F5344CB8AC3E}">
        <p14:creationId xmlns:p14="http://schemas.microsoft.com/office/powerpoint/2010/main" val="500345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000" y="15361713"/>
            <a:ext cx="19751278" cy="1813984"/>
          </a:xfrm>
        </p:spPr>
        <p:txBody>
          <a:bodyPr anchor="b"/>
          <a:lstStyle>
            <a:lvl1pPr algn="l">
              <a:defRPr sz="1700" b="1"/>
            </a:lvl1pPr>
          </a:lstStyle>
          <a:p>
            <a:r>
              <a:rPr lang="en-US"/>
              <a:t>Click to edit Master title style</a:t>
            </a:r>
          </a:p>
        </p:txBody>
      </p:sp>
      <p:sp>
        <p:nvSpPr>
          <p:cNvPr id="3" name="Picture Placeholder 2"/>
          <p:cNvSpPr>
            <a:spLocks noGrp="1"/>
          </p:cNvSpPr>
          <p:nvPr>
            <p:ph type="pic" idx="1"/>
          </p:nvPr>
        </p:nvSpPr>
        <p:spPr>
          <a:xfrm>
            <a:off x="6452000" y="1961093"/>
            <a:ext cx="19751278" cy="13166725"/>
          </a:xfrm>
        </p:spPr>
        <p:txBody>
          <a:bodyPr/>
          <a:lstStyle>
            <a:lvl1pPr marL="0" indent="0">
              <a:buNone/>
              <a:defRPr sz="2700"/>
            </a:lvl1pPr>
            <a:lvl2pPr marL="380985" indent="0">
              <a:buNone/>
              <a:defRPr sz="2300"/>
            </a:lvl2pPr>
            <a:lvl3pPr marL="761970" indent="0">
              <a:buNone/>
              <a:defRPr sz="2000"/>
            </a:lvl3pPr>
            <a:lvl4pPr marL="1142954" indent="0">
              <a:buNone/>
              <a:defRPr sz="1700"/>
            </a:lvl4pPr>
            <a:lvl5pPr marL="1523939" indent="0">
              <a:buNone/>
              <a:defRPr sz="1700"/>
            </a:lvl5pPr>
            <a:lvl6pPr marL="1904924" indent="0">
              <a:buNone/>
              <a:defRPr sz="1700"/>
            </a:lvl6pPr>
            <a:lvl7pPr marL="2285909" indent="0">
              <a:buNone/>
              <a:defRPr sz="1700"/>
            </a:lvl7pPr>
            <a:lvl8pPr marL="2666893" indent="0">
              <a:buNone/>
              <a:defRPr sz="1700"/>
            </a:lvl8pPr>
            <a:lvl9pPr marL="3047878" indent="0">
              <a:buNone/>
              <a:defRPr sz="1700"/>
            </a:lvl9pPr>
          </a:lstStyle>
          <a:p>
            <a:pPr lvl="0"/>
            <a:endParaRPr lang="en-US" noProof="0"/>
          </a:p>
        </p:txBody>
      </p:sp>
      <p:sp>
        <p:nvSpPr>
          <p:cNvPr id="4" name="Text Placeholder 3"/>
          <p:cNvSpPr>
            <a:spLocks noGrp="1"/>
          </p:cNvSpPr>
          <p:nvPr>
            <p:ph type="body" sz="half" idx="2"/>
          </p:nvPr>
        </p:nvSpPr>
        <p:spPr>
          <a:xfrm>
            <a:off x="6452000" y="17175696"/>
            <a:ext cx="19751278" cy="2574925"/>
          </a:xfrm>
        </p:spPr>
        <p:txBody>
          <a:bodyPr/>
          <a:lstStyle>
            <a:lvl1pPr marL="0" indent="0">
              <a:buNone/>
              <a:defRPr sz="1200"/>
            </a:lvl1pPr>
            <a:lvl2pPr marL="380985" indent="0">
              <a:buNone/>
              <a:defRPr sz="1000"/>
            </a:lvl2pPr>
            <a:lvl3pPr marL="761970" indent="0">
              <a:buNone/>
              <a:defRPr sz="800"/>
            </a:lvl3pPr>
            <a:lvl4pPr marL="1142954" indent="0">
              <a:buNone/>
              <a:defRPr sz="700"/>
            </a:lvl4pPr>
            <a:lvl5pPr marL="1523939" indent="0">
              <a:buNone/>
              <a:defRPr sz="700"/>
            </a:lvl5pPr>
            <a:lvl6pPr marL="1904924" indent="0">
              <a:buNone/>
              <a:defRPr sz="700"/>
            </a:lvl6pPr>
            <a:lvl7pPr marL="2285909" indent="0">
              <a:buNone/>
              <a:defRPr sz="700"/>
            </a:lvl7pPr>
            <a:lvl8pPr marL="2666893" indent="0">
              <a:buNone/>
              <a:defRPr sz="700"/>
            </a:lvl8pPr>
            <a:lvl9pPr marL="3047878" indent="0">
              <a:buNone/>
              <a:defRPr sz="7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18BA4C-6842-4480-8686-9E83B0824346}" type="slidenum">
              <a:rPr lang="en-US"/>
              <a:pPr>
                <a:defRPr/>
              </a:pPr>
              <a:t>‹#›</a:t>
            </a:fld>
            <a:endParaRPr lang="en-US"/>
          </a:p>
        </p:txBody>
      </p:sp>
    </p:spTree>
    <p:extLst>
      <p:ext uri="{BB962C8B-B14F-4D97-AF65-F5344CB8AC3E}">
        <p14:creationId xmlns:p14="http://schemas.microsoft.com/office/powerpoint/2010/main" val="3278193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DA9A9"/>
            </a:gs>
            <a:gs pos="50000">
              <a:srgbClr val="990000"/>
            </a:gs>
            <a:gs pos="100000">
              <a:srgbClr val="DDA9A9"/>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45711" y="878417"/>
            <a:ext cx="29626984"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13490" tIns="156745" rIns="313490" bIns="156745"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645711" y="5120218"/>
            <a:ext cx="29626984" cy="1448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13490" tIns="156745" rIns="313490" bIns="15674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1645711" y="19985567"/>
            <a:ext cx="768138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13490" tIns="156745" rIns="313490" bIns="156745" numCol="1" anchor="t" anchorCtr="0" compatLnSpc="1">
            <a:prstTxWarp prst="textNoShape">
              <a:avLst/>
            </a:prstTxWarp>
          </a:bodyPr>
          <a:lstStyle>
            <a:lvl1pPr algn="l" defTabSz="3135187">
              <a:defRPr sz="4700" b="0">
                <a:solidFill>
                  <a:schemeClr val="tx1"/>
                </a:solidFill>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11246911" y="19985567"/>
            <a:ext cx="1042458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13490" tIns="156745" rIns="313490" bIns="156745" numCol="1" anchor="t" anchorCtr="0" compatLnSpc="1">
            <a:prstTxWarp prst="textNoShape">
              <a:avLst/>
            </a:prstTxWarp>
          </a:bodyPr>
          <a:lstStyle>
            <a:lvl1pPr defTabSz="3135187">
              <a:defRPr sz="4700" b="0">
                <a:solidFill>
                  <a:schemeClr val="tx1"/>
                </a:solidFill>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23591311" y="19985567"/>
            <a:ext cx="768138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13490" tIns="156745" rIns="313490" bIns="156745" numCol="1" anchor="t" anchorCtr="0" compatLnSpc="1">
            <a:prstTxWarp prst="textNoShape">
              <a:avLst/>
            </a:prstTxWarp>
          </a:bodyPr>
          <a:lstStyle>
            <a:lvl1pPr algn="r" defTabSz="3135187">
              <a:defRPr sz="4700" b="0">
                <a:solidFill>
                  <a:schemeClr val="tx1"/>
                </a:solidFill>
                <a:latin typeface="Arial" pitchFamily="34" charset="0"/>
              </a:defRPr>
            </a:lvl1pPr>
          </a:lstStyle>
          <a:p>
            <a:pPr>
              <a:defRPr/>
            </a:pPr>
            <a:fld id="{5D3B0B1D-8805-4920-9608-A1D4D0B3DD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3135187" rtl="0" eaLnBrk="0" fontAlgn="base" hangingPunct="0">
        <a:spcBef>
          <a:spcPct val="0"/>
        </a:spcBef>
        <a:spcAft>
          <a:spcPct val="0"/>
        </a:spcAft>
        <a:defRPr sz="15200">
          <a:solidFill>
            <a:schemeClr val="tx2"/>
          </a:solidFill>
          <a:latin typeface="+mj-lt"/>
          <a:ea typeface="+mj-ea"/>
          <a:cs typeface="+mj-cs"/>
        </a:defRPr>
      </a:lvl1pPr>
      <a:lvl2pPr algn="ctr" defTabSz="3135187" rtl="0" eaLnBrk="0" fontAlgn="base" hangingPunct="0">
        <a:spcBef>
          <a:spcPct val="0"/>
        </a:spcBef>
        <a:spcAft>
          <a:spcPct val="0"/>
        </a:spcAft>
        <a:defRPr sz="15200">
          <a:solidFill>
            <a:schemeClr val="tx2"/>
          </a:solidFill>
          <a:latin typeface="Arial" pitchFamily="34" charset="0"/>
        </a:defRPr>
      </a:lvl2pPr>
      <a:lvl3pPr algn="ctr" defTabSz="3135187" rtl="0" eaLnBrk="0" fontAlgn="base" hangingPunct="0">
        <a:spcBef>
          <a:spcPct val="0"/>
        </a:spcBef>
        <a:spcAft>
          <a:spcPct val="0"/>
        </a:spcAft>
        <a:defRPr sz="15200">
          <a:solidFill>
            <a:schemeClr val="tx2"/>
          </a:solidFill>
          <a:latin typeface="Arial" pitchFamily="34" charset="0"/>
        </a:defRPr>
      </a:lvl3pPr>
      <a:lvl4pPr algn="ctr" defTabSz="3135187" rtl="0" eaLnBrk="0" fontAlgn="base" hangingPunct="0">
        <a:spcBef>
          <a:spcPct val="0"/>
        </a:spcBef>
        <a:spcAft>
          <a:spcPct val="0"/>
        </a:spcAft>
        <a:defRPr sz="15200">
          <a:solidFill>
            <a:schemeClr val="tx2"/>
          </a:solidFill>
          <a:latin typeface="Arial" pitchFamily="34" charset="0"/>
        </a:defRPr>
      </a:lvl4pPr>
      <a:lvl5pPr algn="ctr" defTabSz="3135187" rtl="0" eaLnBrk="0" fontAlgn="base" hangingPunct="0">
        <a:spcBef>
          <a:spcPct val="0"/>
        </a:spcBef>
        <a:spcAft>
          <a:spcPct val="0"/>
        </a:spcAft>
        <a:defRPr sz="15200">
          <a:solidFill>
            <a:schemeClr val="tx2"/>
          </a:solidFill>
          <a:latin typeface="Arial" pitchFamily="34" charset="0"/>
        </a:defRPr>
      </a:lvl5pPr>
      <a:lvl6pPr marL="380985" algn="ctr" defTabSz="3135187" rtl="0" fontAlgn="base">
        <a:spcBef>
          <a:spcPct val="0"/>
        </a:spcBef>
        <a:spcAft>
          <a:spcPct val="0"/>
        </a:spcAft>
        <a:defRPr sz="15200">
          <a:solidFill>
            <a:schemeClr val="tx2"/>
          </a:solidFill>
          <a:latin typeface="Arial" pitchFamily="34" charset="0"/>
        </a:defRPr>
      </a:lvl6pPr>
      <a:lvl7pPr marL="761970" algn="ctr" defTabSz="3135187" rtl="0" fontAlgn="base">
        <a:spcBef>
          <a:spcPct val="0"/>
        </a:spcBef>
        <a:spcAft>
          <a:spcPct val="0"/>
        </a:spcAft>
        <a:defRPr sz="15200">
          <a:solidFill>
            <a:schemeClr val="tx2"/>
          </a:solidFill>
          <a:latin typeface="Arial" pitchFamily="34" charset="0"/>
        </a:defRPr>
      </a:lvl7pPr>
      <a:lvl8pPr marL="1142954" algn="ctr" defTabSz="3135187" rtl="0" fontAlgn="base">
        <a:spcBef>
          <a:spcPct val="0"/>
        </a:spcBef>
        <a:spcAft>
          <a:spcPct val="0"/>
        </a:spcAft>
        <a:defRPr sz="15200">
          <a:solidFill>
            <a:schemeClr val="tx2"/>
          </a:solidFill>
          <a:latin typeface="Arial" pitchFamily="34" charset="0"/>
        </a:defRPr>
      </a:lvl8pPr>
      <a:lvl9pPr marL="1523939" algn="ctr" defTabSz="3135187" rtl="0" fontAlgn="base">
        <a:spcBef>
          <a:spcPct val="0"/>
        </a:spcBef>
        <a:spcAft>
          <a:spcPct val="0"/>
        </a:spcAft>
        <a:defRPr sz="15200">
          <a:solidFill>
            <a:schemeClr val="tx2"/>
          </a:solidFill>
          <a:latin typeface="Arial" pitchFamily="34" charset="0"/>
        </a:defRPr>
      </a:lvl9pPr>
    </p:titleStyle>
    <p:bodyStyle>
      <a:lvl1pPr marL="1174703" indent="-1174703" algn="l" defTabSz="3135187" rtl="0" eaLnBrk="0" fontAlgn="base" hangingPunct="0">
        <a:spcBef>
          <a:spcPct val="20000"/>
        </a:spcBef>
        <a:spcAft>
          <a:spcPct val="0"/>
        </a:spcAft>
        <a:buChar char="•"/>
        <a:defRPr sz="11000">
          <a:solidFill>
            <a:schemeClr val="tx1"/>
          </a:solidFill>
          <a:latin typeface="+mn-lt"/>
          <a:ea typeface="+mn-ea"/>
          <a:cs typeface="+mn-cs"/>
        </a:defRPr>
      </a:lvl1pPr>
      <a:lvl2pPr marL="2547836" indent="-980242" algn="l" defTabSz="3135187" rtl="0" eaLnBrk="0" fontAlgn="base" hangingPunct="0">
        <a:spcBef>
          <a:spcPct val="20000"/>
        </a:spcBef>
        <a:spcAft>
          <a:spcPct val="0"/>
        </a:spcAft>
        <a:buChar char="–"/>
        <a:defRPr sz="9600">
          <a:solidFill>
            <a:schemeClr val="tx1"/>
          </a:solidFill>
          <a:latin typeface="+mn-lt"/>
        </a:defRPr>
      </a:lvl2pPr>
      <a:lvl3pPr marL="3918322" indent="-783135" algn="l" defTabSz="3135187" rtl="0" eaLnBrk="0" fontAlgn="base" hangingPunct="0">
        <a:spcBef>
          <a:spcPct val="20000"/>
        </a:spcBef>
        <a:spcAft>
          <a:spcPct val="0"/>
        </a:spcAft>
        <a:buChar char="•"/>
        <a:defRPr sz="8200">
          <a:solidFill>
            <a:schemeClr val="tx1"/>
          </a:solidFill>
          <a:latin typeface="+mn-lt"/>
        </a:defRPr>
      </a:lvl3pPr>
      <a:lvl4pPr marL="5485916" indent="-783135" algn="l" defTabSz="3135187" rtl="0" eaLnBrk="0" fontAlgn="base" hangingPunct="0">
        <a:spcBef>
          <a:spcPct val="20000"/>
        </a:spcBef>
        <a:spcAft>
          <a:spcPct val="0"/>
        </a:spcAft>
        <a:buChar char="–"/>
        <a:defRPr sz="6800">
          <a:solidFill>
            <a:schemeClr val="tx1"/>
          </a:solidFill>
          <a:latin typeface="+mn-lt"/>
        </a:defRPr>
      </a:lvl4pPr>
      <a:lvl5pPr marL="7054833" indent="-784459" algn="l" defTabSz="3135187" rtl="0" eaLnBrk="0" fontAlgn="base" hangingPunct="0">
        <a:spcBef>
          <a:spcPct val="20000"/>
        </a:spcBef>
        <a:spcAft>
          <a:spcPct val="0"/>
        </a:spcAft>
        <a:buChar char="»"/>
        <a:defRPr sz="6800">
          <a:solidFill>
            <a:schemeClr val="tx1"/>
          </a:solidFill>
          <a:latin typeface="+mn-lt"/>
        </a:defRPr>
      </a:lvl5pPr>
      <a:lvl6pPr marL="7435818" indent="-784459" algn="l" defTabSz="3135187" rtl="0" fontAlgn="base">
        <a:spcBef>
          <a:spcPct val="20000"/>
        </a:spcBef>
        <a:spcAft>
          <a:spcPct val="0"/>
        </a:spcAft>
        <a:buChar char="»"/>
        <a:defRPr sz="6800">
          <a:solidFill>
            <a:schemeClr val="tx1"/>
          </a:solidFill>
          <a:latin typeface="+mn-lt"/>
        </a:defRPr>
      </a:lvl6pPr>
      <a:lvl7pPr marL="7816802" indent="-784459" algn="l" defTabSz="3135187" rtl="0" fontAlgn="base">
        <a:spcBef>
          <a:spcPct val="20000"/>
        </a:spcBef>
        <a:spcAft>
          <a:spcPct val="0"/>
        </a:spcAft>
        <a:buChar char="»"/>
        <a:defRPr sz="6800">
          <a:solidFill>
            <a:schemeClr val="tx1"/>
          </a:solidFill>
          <a:latin typeface="+mn-lt"/>
        </a:defRPr>
      </a:lvl7pPr>
      <a:lvl8pPr marL="8197787" indent="-784459" algn="l" defTabSz="3135187" rtl="0" fontAlgn="base">
        <a:spcBef>
          <a:spcPct val="20000"/>
        </a:spcBef>
        <a:spcAft>
          <a:spcPct val="0"/>
        </a:spcAft>
        <a:buChar char="»"/>
        <a:defRPr sz="6800">
          <a:solidFill>
            <a:schemeClr val="tx1"/>
          </a:solidFill>
          <a:latin typeface="+mn-lt"/>
        </a:defRPr>
      </a:lvl8pPr>
      <a:lvl9pPr marL="8578772" indent="-784459" algn="l" defTabSz="3135187" rtl="0" fontAlgn="base">
        <a:spcBef>
          <a:spcPct val="20000"/>
        </a:spcBef>
        <a:spcAft>
          <a:spcPct val="0"/>
        </a:spcAft>
        <a:buChar char="»"/>
        <a:defRPr sz="6800">
          <a:solidFill>
            <a:schemeClr val="tx1"/>
          </a:solidFill>
          <a:latin typeface="+mn-lt"/>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sz="quarter"/>
          </p:nvPr>
        </p:nvSpPr>
        <p:spPr>
          <a:xfrm>
            <a:off x="0" y="2"/>
            <a:ext cx="32918400" cy="3657599"/>
          </a:xfrm>
          <a:gradFill>
            <a:gsLst>
              <a:gs pos="0">
                <a:schemeClr val="tx2">
                  <a:lumMod val="50000"/>
                </a:schemeClr>
              </a:gs>
              <a:gs pos="50000">
                <a:schemeClr val="tx2">
                  <a:lumMod val="75000"/>
                </a:schemeClr>
              </a:gs>
              <a:gs pos="100000">
                <a:schemeClr val="tx2">
                  <a:lumMod val="50000"/>
                </a:schemeClr>
              </a:gs>
            </a:gsLst>
            <a:lin ang="5400000" scaled="1"/>
          </a:gradFill>
          <a:ln>
            <a:solidFill>
              <a:schemeClr val="tx1"/>
            </a:solidFill>
            <a:miter lim="800000"/>
            <a:headEnd/>
            <a:tailEnd/>
          </a:ln>
        </p:spPr>
        <p:txBody>
          <a:bodyPr>
            <a:normAutofit fontScale="90000"/>
          </a:bodyPr>
          <a:lstStyle/>
          <a:p>
            <a:pPr indent="-380985" algn="l" eaLnBrk="1" hangingPunct="1">
              <a:spcBef>
                <a:spcPts val="0"/>
              </a:spcBef>
              <a:spcAft>
                <a:spcPts val="0"/>
              </a:spcAft>
            </a:pPr>
            <a:r>
              <a:rPr lang="en-US" sz="7300" dirty="0">
                <a:solidFill>
                  <a:schemeClr val="bg1"/>
                </a:solidFill>
              </a:rPr>
              <a:t>Trying to Navigate Campus in a More Compact Way</a:t>
            </a:r>
            <a:br>
              <a:rPr lang="en-US" sz="7300" dirty="0">
                <a:solidFill>
                  <a:schemeClr val="bg1"/>
                </a:solidFill>
              </a:rPr>
            </a:br>
            <a:r>
              <a:rPr lang="en-US" sz="7300" dirty="0">
                <a:solidFill>
                  <a:schemeClr val="bg1"/>
                </a:solidFill>
              </a:rPr>
              <a:t>Martin MacLean</a:t>
            </a:r>
            <a:br>
              <a:rPr lang="en-US" sz="3300" dirty="0"/>
            </a:br>
            <a:r>
              <a:rPr lang="en-US" sz="4500" i="1" dirty="0">
                <a:solidFill>
                  <a:srgbClr val="FFFFFF"/>
                </a:solidFill>
              </a:rPr>
              <a:t>Advisor: Benjamin Mitchell</a:t>
            </a:r>
            <a:br>
              <a:rPr lang="en-US" sz="4500" i="1" dirty="0">
                <a:solidFill>
                  <a:srgbClr val="FFFFFF"/>
                </a:solidFill>
              </a:rPr>
            </a:br>
            <a:r>
              <a:rPr lang="en-US" sz="4500" i="1" dirty="0">
                <a:solidFill>
                  <a:srgbClr val="FFFFFF"/>
                </a:solidFill>
              </a:rPr>
              <a:t>Department of Innovative Scholars University of New Hampshire</a:t>
            </a:r>
          </a:p>
        </p:txBody>
      </p:sp>
      <p:sp>
        <p:nvSpPr>
          <p:cNvPr id="2150" name="Text Box 161"/>
          <p:cNvSpPr txBox="1">
            <a:spLocks noChangeArrowheads="1"/>
          </p:cNvSpPr>
          <p:nvPr/>
        </p:nvSpPr>
        <p:spPr bwMode="auto">
          <a:xfrm>
            <a:off x="29889450" y="6850594"/>
            <a:ext cx="2286000" cy="461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197" tIns="38098" rIns="76197" bIns="38098">
            <a:spAutoFit/>
          </a:bodyPr>
          <a:lstStyle>
            <a:lvl1pPr eaLnBrk="0" hangingPunct="0">
              <a:defRPr sz="4300" b="1">
                <a:solidFill>
                  <a:srgbClr val="FF9900"/>
                </a:solidFill>
                <a:latin typeface="Arial" charset="0"/>
              </a:defRPr>
            </a:lvl1pPr>
            <a:lvl2pPr marL="742950" indent="-285750" eaLnBrk="0" hangingPunct="0">
              <a:defRPr sz="4300" b="1">
                <a:solidFill>
                  <a:srgbClr val="FF9900"/>
                </a:solidFill>
                <a:latin typeface="Arial" charset="0"/>
              </a:defRPr>
            </a:lvl2pPr>
            <a:lvl3pPr marL="1143000" indent="-228600" eaLnBrk="0" hangingPunct="0">
              <a:defRPr sz="4300" b="1">
                <a:solidFill>
                  <a:srgbClr val="FF9900"/>
                </a:solidFill>
                <a:latin typeface="Arial" charset="0"/>
              </a:defRPr>
            </a:lvl3pPr>
            <a:lvl4pPr marL="1600200" indent="-228600" eaLnBrk="0" hangingPunct="0">
              <a:defRPr sz="4300" b="1">
                <a:solidFill>
                  <a:srgbClr val="FF9900"/>
                </a:solidFill>
                <a:latin typeface="Arial" charset="0"/>
              </a:defRPr>
            </a:lvl4pPr>
            <a:lvl5pPr marL="2057400" indent="-228600" eaLnBrk="0" hangingPunct="0">
              <a:defRPr sz="4300" b="1">
                <a:solidFill>
                  <a:srgbClr val="FF9900"/>
                </a:solidFill>
                <a:latin typeface="Arial" charset="0"/>
              </a:defRPr>
            </a:lvl5pPr>
            <a:lvl6pPr marL="2514600" indent="-228600" algn="ctr" eaLnBrk="0" fontAlgn="base" hangingPunct="0">
              <a:spcBef>
                <a:spcPct val="0"/>
              </a:spcBef>
              <a:spcAft>
                <a:spcPct val="0"/>
              </a:spcAft>
              <a:defRPr sz="4300" b="1">
                <a:solidFill>
                  <a:srgbClr val="FF9900"/>
                </a:solidFill>
                <a:latin typeface="Arial" charset="0"/>
              </a:defRPr>
            </a:lvl6pPr>
            <a:lvl7pPr marL="2971800" indent="-228600" algn="ctr" eaLnBrk="0" fontAlgn="base" hangingPunct="0">
              <a:spcBef>
                <a:spcPct val="0"/>
              </a:spcBef>
              <a:spcAft>
                <a:spcPct val="0"/>
              </a:spcAft>
              <a:defRPr sz="4300" b="1">
                <a:solidFill>
                  <a:srgbClr val="FF9900"/>
                </a:solidFill>
                <a:latin typeface="Arial" charset="0"/>
              </a:defRPr>
            </a:lvl7pPr>
            <a:lvl8pPr marL="3429000" indent="-228600" algn="ctr" eaLnBrk="0" fontAlgn="base" hangingPunct="0">
              <a:spcBef>
                <a:spcPct val="0"/>
              </a:spcBef>
              <a:spcAft>
                <a:spcPct val="0"/>
              </a:spcAft>
              <a:defRPr sz="4300" b="1">
                <a:solidFill>
                  <a:srgbClr val="FF9900"/>
                </a:solidFill>
                <a:latin typeface="Arial" charset="0"/>
              </a:defRPr>
            </a:lvl8pPr>
            <a:lvl9pPr marL="3886200" indent="-228600" algn="ctr" eaLnBrk="0" fontAlgn="base" hangingPunct="0">
              <a:spcBef>
                <a:spcPct val="0"/>
              </a:spcBef>
              <a:spcAft>
                <a:spcPct val="0"/>
              </a:spcAft>
              <a:defRPr sz="4300" b="1">
                <a:solidFill>
                  <a:srgbClr val="FF9900"/>
                </a:solidFill>
                <a:latin typeface="Arial" charset="0"/>
              </a:defRPr>
            </a:lvl9pPr>
          </a:lstStyle>
          <a:p>
            <a:pPr algn="l" eaLnBrk="1" hangingPunct="1">
              <a:spcBef>
                <a:spcPct val="50000"/>
              </a:spcBef>
            </a:pPr>
            <a:endParaRPr lang="en-US" sz="2500" b="0">
              <a:solidFill>
                <a:schemeClr val="tx1"/>
              </a:solidFill>
            </a:endParaRPr>
          </a:p>
        </p:txBody>
      </p:sp>
      <p:sp>
        <p:nvSpPr>
          <p:cNvPr id="2152" name="Rectangle 164"/>
          <p:cNvSpPr>
            <a:spLocks noChangeArrowheads="1"/>
          </p:cNvSpPr>
          <p:nvPr/>
        </p:nvSpPr>
        <p:spPr bwMode="auto">
          <a:xfrm>
            <a:off x="11557000" y="15772133"/>
            <a:ext cx="9601200" cy="9144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14295" tIns="57148" rIns="114295" bIns="57148" anchor="ctr"/>
          <a:lstStyle/>
          <a:p>
            <a:pPr defTabSz="3135187"/>
            <a:r>
              <a:rPr lang="en-US" sz="5000" dirty="0">
                <a:solidFill>
                  <a:srgbClr val="CCCCCC"/>
                </a:solidFill>
                <a:latin typeface="Times New Roman" panose="02020603050405020304" pitchFamily="18" charset="0"/>
                <a:cs typeface="Times New Roman" panose="02020603050405020304" pitchFamily="18" charset="0"/>
              </a:rPr>
              <a:t>Results</a:t>
            </a:r>
            <a:endParaRPr lang="en-US" sz="5000" dirty="0">
              <a:solidFill>
                <a:schemeClr val="bg1">
                  <a:lumMod val="85000"/>
                </a:schemeClr>
              </a:solidFill>
              <a:latin typeface="Times New Roman" panose="02020603050405020304" pitchFamily="18" charset="0"/>
              <a:cs typeface="Times New Roman" panose="02020603050405020304" pitchFamily="18" charset="0"/>
            </a:endParaRPr>
          </a:p>
        </p:txBody>
      </p:sp>
      <p:sp>
        <p:nvSpPr>
          <p:cNvPr id="2154" name="Rectangle 166"/>
          <p:cNvSpPr>
            <a:spLocks noChangeArrowheads="1"/>
          </p:cNvSpPr>
          <p:nvPr/>
        </p:nvSpPr>
        <p:spPr bwMode="auto">
          <a:xfrm>
            <a:off x="11760199" y="4067671"/>
            <a:ext cx="9398001" cy="9144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14295" tIns="57148" rIns="114295" bIns="57148" anchor="ctr"/>
          <a:lstStyle/>
          <a:p>
            <a:pPr defTabSz="3135187"/>
            <a:r>
              <a:rPr lang="en-US" sz="5000" dirty="0">
                <a:solidFill>
                  <a:srgbClr val="CCCCCC"/>
                </a:solidFill>
              </a:rPr>
              <a:t>Methods</a:t>
            </a:r>
          </a:p>
        </p:txBody>
      </p:sp>
      <p:sp>
        <p:nvSpPr>
          <p:cNvPr id="2155" name="Rectangle 167"/>
          <p:cNvSpPr>
            <a:spLocks noChangeArrowheads="1"/>
          </p:cNvSpPr>
          <p:nvPr/>
        </p:nvSpPr>
        <p:spPr bwMode="auto">
          <a:xfrm>
            <a:off x="602129" y="4064000"/>
            <a:ext cx="9303871" cy="9144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14295" tIns="57148" rIns="114295" bIns="57148" anchor="ctr"/>
          <a:lstStyle/>
          <a:p>
            <a:pPr defTabSz="3135187"/>
            <a:r>
              <a:rPr lang="en-US" sz="5000" dirty="0">
                <a:solidFill>
                  <a:srgbClr val="CCCCCC"/>
                </a:solidFill>
                <a:latin typeface="Times New Roman" panose="02020603050405020304" pitchFamily="18" charset="0"/>
                <a:cs typeface="Times New Roman" panose="02020603050405020304" pitchFamily="18" charset="0"/>
              </a:rPr>
              <a:t>Background</a:t>
            </a:r>
            <a:endParaRPr lang="en-US" dirty="0">
              <a:solidFill>
                <a:srgbClr val="999999"/>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99601" y="762003"/>
            <a:ext cx="9652000" cy="2567581"/>
          </a:xfrm>
          <a:prstGeom prst="rect">
            <a:avLst/>
          </a:prstGeom>
        </p:spPr>
      </p:pic>
      <p:sp>
        <p:nvSpPr>
          <p:cNvPr id="36" name="Rectangle 164"/>
          <p:cNvSpPr>
            <a:spLocks noChangeArrowheads="1"/>
          </p:cNvSpPr>
          <p:nvPr/>
        </p:nvSpPr>
        <p:spPr bwMode="auto">
          <a:xfrm>
            <a:off x="22504402" y="4064000"/>
            <a:ext cx="9652000" cy="9144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14295" tIns="57148" rIns="114295" bIns="57148" anchor="ctr"/>
          <a:lstStyle/>
          <a:p>
            <a:pPr defTabSz="3135187"/>
            <a:r>
              <a:rPr lang="en-US" sz="5000" dirty="0">
                <a:solidFill>
                  <a:srgbClr val="CCCCCC"/>
                </a:solidFill>
                <a:latin typeface="Times New Roman" panose="02020603050405020304" pitchFamily="18" charset="0"/>
                <a:cs typeface="Times New Roman" panose="02020603050405020304" pitchFamily="18" charset="0"/>
              </a:rPr>
              <a:t>Components of the Project</a:t>
            </a:r>
            <a:endParaRPr lang="en-US" sz="4500" dirty="0">
              <a:solidFill>
                <a:schemeClr val="bg1">
                  <a:lumMod val="85000"/>
                </a:schemeClr>
              </a:solidFill>
              <a:latin typeface="Times New Roman" panose="02020603050405020304" pitchFamily="18" charset="0"/>
              <a:cs typeface="Times New Roman" panose="02020603050405020304" pitchFamily="18" charset="0"/>
            </a:endParaRPr>
          </a:p>
        </p:txBody>
      </p:sp>
      <p:sp>
        <p:nvSpPr>
          <p:cNvPr id="20" name="Text Box 2546"/>
          <p:cNvSpPr txBox="1">
            <a:spLocks noChangeArrowheads="1"/>
          </p:cNvSpPr>
          <p:nvPr/>
        </p:nvSpPr>
        <p:spPr bwMode="auto">
          <a:xfrm>
            <a:off x="609602" y="5283202"/>
            <a:ext cx="9550400" cy="10182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197" tIns="38098" rIns="76197" bIns="38098">
            <a:spAutoFit/>
          </a:bodyPr>
          <a:lstStyle>
            <a:lvl1pPr marL="457200" indent="-457200" eaLnBrk="0" hangingPunct="0">
              <a:defRPr sz="6000">
                <a:solidFill>
                  <a:schemeClr val="tx1"/>
                </a:solidFill>
                <a:latin typeface="Arial" charset="0"/>
                <a:ea typeface="ＭＳ Ｐゴシック" charset="0"/>
              </a:defRPr>
            </a:lvl1pPr>
            <a:lvl2pPr marL="1200150" indent="-457200" eaLnBrk="0" hangingPunct="0">
              <a:defRPr sz="6000">
                <a:solidFill>
                  <a:schemeClr val="tx1"/>
                </a:solidFill>
                <a:latin typeface="Arial" charset="0"/>
                <a:ea typeface="ＭＳ Ｐゴシック" charset="0"/>
              </a:defRPr>
            </a:lvl2pPr>
            <a:lvl3pPr marL="1143000" indent="-228600" eaLnBrk="0" hangingPunct="0">
              <a:defRPr sz="6000">
                <a:solidFill>
                  <a:schemeClr val="tx1"/>
                </a:solidFill>
                <a:latin typeface="Arial" charset="0"/>
                <a:ea typeface="ＭＳ Ｐゴシック" charset="0"/>
              </a:defRPr>
            </a:lvl3pPr>
            <a:lvl4pPr marL="1600200" indent="-228600" eaLnBrk="0" hangingPunct="0">
              <a:defRPr sz="6000">
                <a:solidFill>
                  <a:schemeClr val="tx1"/>
                </a:solidFill>
                <a:latin typeface="Arial" charset="0"/>
                <a:ea typeface="ＭＳ Ｐゴシック" charset="0"/>
              </a:defRPr>
            </a:lvl4pPr>
            <a:lvl5pPr marL="2057400" indent="-228600" eaLnBrk="0" hangingPunct="0">
              <a:defRPr sz="6000">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6000">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6000">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6000">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6000">
                <a:solidFill>
                  <a:schemeClr val="tx1"/>
                </a:solidFill>
                <a:latin typeface="Arial" charset="0"/>
                <a:ea typeface="ＭＳ Ｐゴシック" charset="0"/>
              </a:defRPr>
            </a:lvl9pPr>
          </a:lstStyle>
          <a:p>
            <a:pPr algn="l" eaLnBrk="1" hangingPunct="1">
              <a:spcBef>
                <a:spcPts val="1000"/>
              </a:spcBef>
              <a:buFont typeface="Wingdings" charset="0"/>
              <a:buChar char="q"/>
            </a:pPr>
            <a:r>
              <a:rPr lang="en-US" sz="2700" b="0" dirty="0">
                <a:latin typeface="Times New Roman" charset="0"/>
                <a:cs typeface="Times New Roman" charset="0"/>
              </a:rPr>
              <a:t> </a:t>
            </a:r>
            <a:r>
              <a:rPr lang="en-US" sz="4000" b="0" dirty="0">
                <a:latin typeface="Times New Roman" charset="0"/>
                <a:cs typeface="Times New Roman" charset="0"/>
              </a:rPr>
              <a:t>Background: Transportation on campus has always been an important part of a student’s life. With plenty of students either using an electric scooter, skateboard, normal skateboard, or even just walking. </a:t>
            </a:r>
          </a:p>
          <a:p>
            <a:pPr algn="l" eaLnBrk="1" hangingPunct="1">
              <a:spcBef>
                <a:spcPts val="1000"/>
              </a:spcBef>
              <a:buFont typeface="Wingdings" charset="0"/>
              <a:buChar char="q"/>
            </a:pPr>
            <a:r>
              <a:rPr lang="en-US" sz="4000" b="0" dirty="0">
                <a:latin typeface="Times New Roman" charset="0"/>
                <a:cs typeface="Times New Roman" charset="0"/>
              </a:rPr>
              <a:t>Problem: The main issue with any option besides walking is what to do with your transportation after you’ve gotten to your destination, with people either needing to awkwardly carry it around or leave it outside to potentially be taken. </a:t>
            </a:r>
          </a:p>
          <a:p>
            <a:pPr algn="l" eaLnBrk="1" hangingPunct="1">
              <a:spcBef>
                <a:spcPts val="1000"/>
              </a:spcBef>
              <a:buFont typeface="Wingdings" charset="0"/>
              <a:buChar char="q"/>
            </a:pPr>
            <a:r>
              <a:rPr lang="en-US" sz="4000" b="0" dirty="0">
                <a:latin typeface="Times New Roman" charset="0"/>
                <a:cs typeface="Times New Roman" charset="0"/>
              </a:rPr>
              <a:t>Solution: Now the solution to this would be to produce a form of transportation that could become easy to transfer or hold onto when not in use, thus the idea of an electric foldable skateboard was born.</a:t>
            </a:r>
          </a:p>
        </p:txBody>
      </p:sp>
      <p:sp>
        <p:nvSpPr>
          <p:cNvPr id="9" name="Rectangle 8"/>
          <p:cNvSpPr/>
          <p:nvPr/>
        </p:nvSpPr>
        <p:spPr>
          <a:xfrm>
            <a:off x="11760199" y="5384801"/>
            <a:ext cx="9956800" cy="9925790"/>
          </a:xfrm>
          <a:prstGeom prst="rect">
            <a:avLst/>
          </a:prstGeom>
        </p:spPr>
        <p:txBody>
          <a:bodyPr wrap="square" lIns="76197" tIns="38098" rIns="76197" bIns="38098">
            <a:spAutoFit/>
          </a:bodyPr>
          <a:lstStyle/>
          <a:p>
            <a:pPr algn="l"/>
            <a:r>
              <a:rPr lang="en-US" sz="4000" b="0" dirty="0">
                <a:solidFill>
                  <a:srgbClr val="000000"/>
                </a:solidFill>
                <a:latin typeface="Times New Roman" panose="02020603050405020304" pitchFamily="18" charset="0"/>
                <a:cs typeface="Times New Roman" panose="02020603050405020304" pitchFamily="18" charset="0"/>
              </a:rPr>
              <a:t>The electronic components and wheels were taken from a cheap electric skateboard in order to save on cost and time when it comes to assembly</a:t>
            </a:r>
          </a:p>
          <a:p>
            <a:pPr algn="l"/>
            <a:r>
              <a:rPr lang="en-US" sz="4000" b="0" dirty="0">
                <a:solidFill>
                  <a:srgbClr val="000000"/>
                </a:solidFill>
                <a:latin typeface="Times New Roman" panose="02020603050405020304" pitchFamily="18" charset="0"/>
                <a:cs typeface="Times New Roman" panose="02020603050405020304" pitchFamily="18" charset="0"/>
              </a:rPr>
              <a:t>The board was fabricated by taking three thin boards of wood and adhering them together using liquid nail in order to have a strong and uniform board</a:t>
            </a:r>
          </a:p>
          <a:p>
            <a:pPr algn="l"/>
            <a:r>
              <a:rPr lang="en-US" sz="4000" b="0" dirty="0">
                <a:solidFill>
                  <a:srgbClr val="000000"/>
                </a:solidFill>
                <a:latin typeface="Times New Roman" panose="02020603050405020304" pitchFamily="18" charset="0"/>
                <a:cs typeface="Times New Roman" panose="02020603050405020304" pitchFamily="18" charset="0"/>
              </a:rPr>
              <a:t>After producing the board, it was cut horizontally down the middle, where hinges were screwed in to allow it to fold, and metal sleeves were fabricated and attached on the underside of the board to allow a metal bar to be placed when the board was in use to maintain strength and avoid the board folding when being used.</a:t>
            </a:r>
          </a:p>
        </p:txBody>
      </p:sp>
      <p:sp>
        <p:nvSpPr>
          <p:cNvPr id="29" name="Rectangle 28"/>
          <p:cNvSpPr/>
          <p:nvPr/>
        </p:nvSpPr>
        <p:spPr>
          <a:xfrm>
            <a:off x="11557000" y="16758635"/>
            <a:ext cx="9956800" cy="4385812"/>
          </a:xfrm>
          <a:prstGeom prst="rect">
            <a:avLst/>
          </a:prstGeom>
        </p:spPr>
        <p:txBody>
          <a:bodyPr wrap="square" lIns="76197" tIns="38098" rIns="76197" bIns="38098">
            <a:spAutoFit/>
          </a:bodyPr>
          <a:lstStyle/>
          <a:p>
            <a:pPr algn="l"/>
            <a:r>
              <a:rPr lang="en-US" sz="4000" b="0" dirty="0">
                <a:solidFill>
                  <a:srgbClr val="000000"/>
                </a:solidFill>
                <a:latin typeface="Times New Roman" panose="02020603050405020304" pitchFamily="18" charset="0"/>
                <a:cs typeface="Times New Roman" panose="02020603050405020304" pitchFamily="18" charset="0"/>
              </a:rPr>
              <a:t>The finished result for the skateboard was 36 inches long by 9.75 inches wide when fully extended and about 17.5 inches long when folded in half. It was able to be folded in order to maintain a smaller profile, thus being able to be easier to carry and even be put into a backpack </a:t>
            </a:r>
          </a:p>
        </p:txBody>
      </p:sp>
      <p:sp>
        <p:nvSpPr>
          <p:cNvPr id="30" name="Rectangle 29"/>
          <p:cNvSpPr/>
          <p:nvPr/>
        </p:nvSpPr>
        <p:spPr>
          <a:xfrm>
            <a:off x="22504400" y="5346331"/>
            <a:ext cx="9956800" cy="5001365"/>
          </a:xfrm>
          <a:prstGeom prst="rect">
            <a:avLst/>
          </a:prstGeom>
        </p:spPr>
        <p:txBody>
          <a:bodyPr wrap="square" lIns="76197" tIns="38098" rIns="76197" bIns="38098">
            <a:spAutoFit/>
          </a:bodyPr>
          <a:lstStyle/>
          <a:p>
            <a:pPr algn="l"/>
            <a:r>
              <a:rPr lang="en-US" sz="4000" b="0" dirty="0">
                <a:solidFill>
                  <a:srgbClr val="000000"/>
                </a:solidFill>
                <a:latin typeface="Times New Roman" panose="02020603050405020304" pitchFamily="18" charset="0"/>
                <a:cs typeface="Times New Roman" panose="02020603050405020304" pitchFamily="18" charset="0"/>
              </a:rPr>
              <a:t>Here can be seen the original board that was taken apart to use its electronics for the board, the three, inch thick, individual pieces of wood used to assemble the board that would be used for the final product, and the draft of what the final product would look like. These images show the process that went into the construction for the foldable skateboard.</a:t>
            </a:r>
          </a:p>
        </p:txBody>
      </p:sp>
      <p:pic>
        <p:nvPicPr>
          <p:cNvPr id="5" name="Picture 4" descr="A group of wood planks on a rug&#10;&#10;AI-generated content may be incorrect.">
            <a:extLst>
              <a:ext uri="{FF2B5EF4-FFF2-40B4-BE49-F238E27FC236}">
                <a16:creationId xmlns:a16="http://schemas.microsoft.com/office/drawing/2014/main" id="{A13CBE19-C840-0EC8-3F2F-105165559E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72484" y="17223962"/>
            <a:ext cx="3992716" cy="4325862"/>
          </a:xfrm>
          <a:prstGeom prst="rect">
            <a:avLst/>
          </a:prstGeom>
        </p:spPr>
      </p:pic>
      <p:pic>
        <p:nvPicPr>
          <p:cNvPr id="8" name="Picture 7" descr="A skateboard with a battery and screws&#10;&#10;AI-generated content may be incorrect.">
            <a:extLst>
              <a:ext uri="{FF2B5EF4-FFF2-40B4-BE49-F238E27FC236}">
                <a16:creationId xmlns:a16="http://schemas.microsoft.com/office/drawing/2014/main" id="{4A5CE17F-0011-7524-6514-5C13C00EDD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06610" y="10374337"/>
            <a:ext cx="5939790" cy="3604187"/>
          </a:xfrm>
          <a:prstGeom prst="rect">
            <a:avLst/>
          </a:prstGeom>
        </p:spPr>
      </p:pic>
      <p:pic>
        <p:nvPicPr>
          <p:cNvPr id="4" name="Picture 3" descr="A close up of a tool&#10;&#10;AI-generated content may be incorrect.">
            <a:extLst>
              <a:ext uri="{FF2B5EF4-FFF2-40B4-BE49-F238E27FC236}">
                <a16:creationId xmlns:a16="http://schemas.microsoft.com/office/drawing/2014/main" id="{84ABF3F5-82BF-9885-4543-56B2354F6D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362652" y="14149159"/>
            <a:ext cx="8548086" cy="2815352"/>
          </a:xfrm>
          <a:prstGeom prst="rect">
            <a:avLst/>
          </a:prstGeom>
        </p:spPr>
      </p:pic>
      <p:sp>
        <p:nvSpPr>
          <p:cNvPr id="6" name="Rectangle 164">
            <a:extLst>
              <a:ext uri="{FF2B5EF4-FFF2-40B4-BE49-F238E27FC236}">
                <a16:creationId xmlns:a16="http://schemas.microsoft.com/office/drawing/2014/main" id="{B30FEA9B-73EF-24AE-C2AB-4BAD88B41ACC}"/>
              </a:ext>
            </a:extLst>
          </p:cNvPr>
          <p:cNvSpPr>
            <a:spLocks noChangeArrowheads="1"/>
          </p:cNvSpPr>
          <p:nvPr/>
        </p:nvSpPr>
        <p:spPr bwMode="auto">
          <a:xfrm>
            <a:off x="584202" y="15746880"/>
            <a:ext cx="9601200" cy="9144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14295" tIns="57148" rIns="114295" bIns="57148" anchor="ctr"/>
          <a:lstStyle/>
          <a:p>
            <a:pPr defTabSz="3135187"/>
            <a:r>
              <a:rPr lang="en-US" sz="5000" dirty="0">
                <a:solidFill>
                  <a:srgbClr val="CCCCCC"/>
                </a:solidFill>
                <a:latin typeface="Times New Roman" panose="02020603050405020304" pitchFamily="18" charset="0"/>
                <a:cs typeface="Times New Roman" panose="02020603050405020304" pitchFamily="18" charset="0"/>
              </a:rPr>
              <a:t>How Does it Compare?</a:t>
            </a:r>
            <a:endParaRPr lang="en-US" sz="5000" dirty="0">
              <a:solidFill>
                <a:schemeClr val="bg1">
                  <a:lumMod val="85000"/>
                </a:schemeClr>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34B1E889-D691-08CD-DC23-E78EF3D7E969}"/>
              </a:ext>
            </a:extLst>
          </p:cNvPr>
          <p:cNvSpPr/>
          <p:nvPr/>
        </p:nvSpPr>
        <p:spPr>
          <a:xfrm>
            <a:off x="584202" y="16758634"/>
            <a:ext cx="9956800" cy="5001365"/>
          </a:xfrm>
          <a:prstGeom prst="rect">
            <a:avLst/>
          </a:prstGeom>
        </p:spPr>
        <p:txBody>
          <a:bodyPr wrap="square" lIns="76197" tIns="38098" rIns="76197" bIns="38098">
            <a:spAutoFit/>
          </a:bodyPr>
          <a:lstStyle/>
          <a:p>
            <a:pPr algn="l"/>
            <a:r>
              <a:rPr lang="en-US" sz="4000" b="0" dirty="0">
                <a:solidFill>
                  <a:srgbClr val="000000"/>
                </a:solidFill>
                <a:latin typeface="Times New Roman" panose="02020603050405020304" pitchFamily="18" charset="0"/>
                <a:cs typeface="Times New Roman" panose="02020603050405020304" pitchFamily="18" charset="0"/>
              </a:rPr>
              <a:t>If compared to that of a normal store-bought skateboard, not much is lost in terms of speed for the board as its able to use the same power and wheels that were used on a fully produced electric skateboard. </a:t>
            </a:r>
          </a:p>
          <a:p>
            <a:pPr algn="l"/>
            <a:r>
              <a:rPr lang="en-US" sz="4000" b="0" dirty="0">
                <a:solidFill>
                  <a:srgbClr val="000000"/>
                </a:solidFill>
                <a:latin typeface="Times New Roman" panose="02020603050405020304" pitchFamily="18" charset="0"/>
                <a:cs typeface="Times New Roman" panose="02020603050405020304" pitchFamily="18" charset="0"/>
              </a:rPr>
              <a:t>Some speed was lost as the board needed to weigh more to support a human’s weight and some core strength is lost to be able to fold. </a:t>
            </a:r>
          </a:p>
        </p:txBody>
      </p:sp>
      <p:sp>
        <p:nvSpPr>
          <p:cNvPr id="11" name="Rectangle 10">
            <a:extLst>
              <a:ext uri="{FF2B5EF4-FFF2-40B4-BE49-F238E27FC236}">
                <a16:creationId xmlns:a16="http://schemas.microsoft.com/office/drawing/2014/main" id="{410C572F-2C99-2238-8111-3EA9C0552BDD}"/>
              </a:ext>
            </a:extLst>
          </p:cNvPr>
          <p:cNvSpPr/>
          <p:nvPr/>
        </p:nvSpPr>
        <p:spPr>
          <a:xfrm>
            <a:off x="28346400" y="10494505"/>
            <a:ext cx="4572000" cy="1308046"/>
          </a:xfrm>
          <a:prstGeom prst="rect">
            <a:avLst/>
          </a:prstGeom>
        </p:spPr>
        <p:txBody>
          <a:bodyPr wrap="square" lIns="76197" tIns="38098" rIns="76197" bIns="38098">
            <a:spAutoFit/>
          </a:bodyPr>
          <a:lstStyle/>
          <a:p>
            <a:pPr algn="l"/>
            <a:r>
              <a:rPr lang="en-US" sz="4000" b="0" dirty="0">
                <a:solidFill>
                  <a:srgbClr val="000000"/>
                </a:solidFill>
                <a:latin typeface="Times New Roman" panose="02020603050405020304" pitchFamily="18" charset="0"/>
                <a:cs typeface="Times New Roman" panose="02020603050405020304" pitchFamily="18" charset="0"/>
              </a:rPr>
              <a:t>Original store-bought board</a:t>
            </a:r>
          </a:p>
        </p:txBody>
      </p:sp>
      <p:sp>
        <p:nvSpPr>
          <p:cNvPr id="12" name="Rectangle 11">
            <a:extLst>
              <a:ext uri="{FF2B5EF4-FFF2-40B4-BE49-F238E27FC236}">
                <a16:creationId xmlns:a16="http://schemas.microsoft.com/office/drawing/2014/main" id="{CC2F4807-165F-9C87-1C53-F78CF6820092}"/>
              </a:ext>
            </a:extLst>
          </p:cNvPr>
          <p:cNvSpPr/>
          <p:nvPr/>
        </p:nvSpPr>
        <p:spPr>
          <a:xfrm>
            <a:off x="30972188" y="14171282"/>
            <a:ext cx="2007662" cy="1923599"/>
          </a:xfrm>
          <a:prstGeom prst="rect">
            <a:avLst/>
          </a:prstGeom>
        </p:spPr>
        <p:txBody>
          <a:bodyPr wrap="square" lIns="76197" tIns="38098" rIns="76197" bIns="38098">
            <a:spAutoFit/>
          </a:bodyPr>
          <a:lstStyle/>
          <a:p>
            <a:pPr algn="l"/>
            <a:r>
              <a:rPr lang="en-US" sz="4000" b="0" dirty="0">
                <a:solidFill>
                  <a:srgbClr val="000000"/>
                </a:solidFill>
                <a:latin typeface="Times New Roman" panose="02020603050405020304" pitchFamily="18" charset="0"/>
                <a:cs typeface="Times New Roman" panose="02020603050405020304" pitchFamily="18" charset="0"/>
              </a:rPr>
              <a:t>Draft of the final product</a:t>
            </a:r>
          </a:p>
        </p:txBody>
      </p:sp>
      <p:sp>
        <p:nvSpPr>
          <p:cNvPr id="13" name="Rectangle 12">
            <a:extLst>
              <a:ext uri="{FF2B5EF4-FFF2-40B4-BE49-F238E27FC236}">
                <a16:creationId xmlns:a16="http://schemas.microsoft.com/office/drawing/2014/main" id="{33408D25-6D34-8F54-20B2-4CF77A1392EF}"/>
              </a:ext>
            </a:extLst>
          </p:cNvPr>
          <p:cNvSpPr/>
          <p:nvPr/>
        </p:nvSpPr>
        <p:spPr>
          <a:xfrm>
            <a:off x="26391999" y="17171827"/>
            <a:ext cx="6587851" cy="1308046"/>
          </a:xfrm>
          <a:prstGeom prst="rect">
            <a:avLst/>
          </a:prstGeom>
        </p:spPr>
        <p:txBody>
          <a:bodyPr wrap="square" lIns="76197" tIns="38098" rIns="76197" bIns="38098">
            <a:spAutoFit/>
          </a:bodyPr>
          <a:lstStyle/>
          <a:p>
            <a:pPr algn="l"/>
            <a:r>
              <a:rPr lang="en-US" sz="4000" b="0" dirty="0">
                <a:solidFill>
                  <a:srgbClr val="000000"/>
                </a:solidFill>
                <a:latin typeface="Times New Roman" panose="02020603050405020304" pitchFamily="18" charset="0"/>
                <a:cs typeface="Times New Roman" panose="02020603050405020304" pitchFamily="18" charset="0"/>
              </a:rPr>
              <a:t>The three boards that were glued together</a:t>
            </a:r>
          </a:p>
        </p:txBody>
      </p:sp>
    </p:spTree>
  </p:cSld>
  <p:clrMapOvr>
    <a:masterClrMapping/>
  </p:clrMapOvr>
</p:sld>
</file>

<file path=ppt/theme/theme1.xml><?xml version="1.0" encoding="utf-8"?>
<a:theme xmlns:a="http://schemas.openxmlformats.org/drawingml/2006/main" name="Default Design">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137160" tIns="68580" rIns="137160" bIns="68580" numCol="1" anchor="ctr" anchorCtr="0" compatLnSpc="1">
        <a:prstTxWarp prst="textNoShape">
          <a:avLst/>
        </a:prstTxWarp>
      </a:bodyPr>
      <a:lstStyle>
        <a:defPPr marL="0" marR="0" indent="0" algn="ctr" defTabSz="3762375" rtl="0" eaLnBrk="1" fontAlgn="base" latinLnBrk="0" hangingPunct="1">
          <a:lnSpc>
            <a:spcPct val="100000"/>
          </a:lnSpc>
          <a:spcBef>
            <a:spcPct val="0"/>
          </a:spcBef>
          <a:spcAft>
            <a:spcPct val="0"/>
          </a:spcAft>
          <a:buClrTx/>
          <a:buSzTx/>
          <a:buFontTx/>
          <a:buNone/>
          <a:tabLst/>
          <a:defRPr kumimoji="0" lang="en-US" sz="4300" b="1" i="0" u="none" strike="noStrike" cap="none" normalizeH="0" baseline="0" smtClean="0">
            <a:ln>
              <a:noFill/>
            </a:ln>
            <a:solidFill>
              <a:srgbClr val="FF9900"/>
            </a:solidFill>
            <a:effectLst/>
            <a:latin typeface="Arial" pitchFamily="34" charset="0"/>
          </a:defRPr>
        </a:defPPr>
      </a:lstStyle>
    </a:spDef>
    <a:lnDef>
      <a:spPr bwMode="auto">
        <a:xfrm>
          <a:off x="0" y="0"/>
          <a:ext cx="1" cy="1"/>
        </a:xfrm>
        <a:custGeom>
          <a:avLst/>
          <a:gdLst/>
          <a:ahLst/>
          <a:cxnLst/>
          <a:rect l="0" t="0" r="0" b="0"/>
          <a:pathLst/>
        </a:cu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137160" tIns="68580" rIns="137160" bIns="68580" numCol="1" anchor="ctr" anchorCtr="0" compatLnSpc="1">
        <a:prstTxWarp prst="textNoShape">
          <a:avLst/>
        </a:prstTxWarp>
      </a:bodyPr>
      <a:lstStyle>
        <a:defPPr marL="0" marR="0" indent="0" algn="ctr" defTabSz="3762375" rtl="0" eaLnBrk="1" fontAlgn="base" latinLnBrk="0" hangingPunct="1">
          <a:lnSpc>
            <a:spcPct val="100000"/>
          </a:lnSpc>
          <a:spcBef>
            <a:spcPct val="0"/>
          </a:spcBef>
          <a:spcAft>
            <a:spcPct val="0"/>
          </a:spcAft>
          <a:buClrTx/>
          <a:buSzTx/>
          <a:buFontTx/>
          <a:buNone/>
          <a:tabLst/>
          <a:defRPr kumimoji="0" lang="en-US" sz="4300" b="1" i="0" u="none" strike="noStrike" cap="none" normalizeH="0" baseline="0" smtClean="0">
            <a:ln>
              <a:noFill/>
            </a:ln>
            <a:solidFill>
              <a:srgbClr val="FF9900"/>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403CB89C2E5F44BF6E601597D03E6E" ma:contentTypeVersion="6" ma:contentTypeDescription="Create a new document." ma:contentTypeScope="" ma:versionID="83b0bfaa48c4e442c8f09f2864ba8479">
  <xsd:schema xmlns:xsd="http://www.w3.org/2001/XMLSchema" xmlns:xs="http://www.w3.org/2001/XMLSchema" xmlns:p="http://schemas.microsoft.com/office/2006/metadata/properties" xmlns:ns3="87707af5-4c8a-42b9-ad5b-c1640ba491f3" targetNamespace="http://schemas.microsoft.com/office/2006/metadata/properties" ma:root="true" ma:fieldsID="7200c0521d6fdcd23b0cf7c6dff70511" ns3:_="">
    <xsd:import namespace="87707af5-4c8a-42b9-ad5b-c1640ba491f3"/>
    <xsd:element name="properties">
      <xsd:complexType>
        <xsd:sequence>
          <xsd:element name="documentManagement">
            <xsd:complexType>
              <xsd:all>
                <xsd:element ref="ns3:MediaServiceDateTaken" minOccurs="0"/>
                <xsd:element ref="ns3:_activity" minOccurs="0"/>
                <xsd:element ref="ns3:MediaServiceMetadata" minOccurs="0"/>
                <xsd:element ref="ns3:MediaServiceFastMetadata"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707af5-4c8a-42b9-ad5b-c1640ba491f3"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_activity" ma:index="9" nillable="true" ma:displayName="_activity" ma:hidden="true" ma:internalName="_activity">
      <xsd:simpleType>
        <xsd:restriction base="dms:Note"/>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87707af5-4c8a-42b9-ad5b-c1640ba491f3" xsi:nil="true"/>
  </documentManagement>
</p:properties>
</file>

<file path=customXml/itemProps1.xml><?xml version="1.0" encoding="utf-8"?>
<ds:datastoreItem xmlns:ds="http://schemas.openxmlformats.org/officeDocument/2006/customXml" ds:itemID="{457CE23F-DD3E-46A0-A0E0-7ED4CE909C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707af5-4c8a-42b9-ad5b-c1640ba491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4F72669-0D36-4E63-9B39-417A1D1D09E8}">
  <ds:schemaRefs>
    <ds:schemaRef ds:uri="http://schemas.microsoft.com/sharepoint/v3/contenttype/forms"/>
  </ds:schemaRefs>
</ds:datastoreItem>
</file>

<file path=customXml/itemProps3.xml><?xml version="1.0" encoding="utf-8"?>
<ds:datastoreItem xmlns:ds="http://schemas.openxmlformats.org/officeDocument/2006/customXml" ds:itemID="{DC8A02A8-7914-4563-BC55-2AA6306AB6B2}">
  <ds:schemaRefs>
    <ds:schemaRef ds:uri="http://schemas.microsoft.com/office/2006/documentManagement/types"/>
    <ds:schemaRef ds:uri="http://purl.org/dc/elements/1.1/"/>
    <ds:schemaRef ds:uri="http://purl.org/dc/dcmitype/"/>
    <ds:schemaRef ds:uri="http://purl.org/dc/terms/"/>
    <ds:schemaRef ds:uri="http://schemas.microsoft.com/office/infopath/2007/PartnerControls"/>
    <ds:schemaRef ds:uri="http://schemas.openxmlformats.org/package/2006/metadata/core-properties"/>
    <ds:schemaRef ds:uri="87707af5-4c8a-42b9-ad5b-c1640ba491f3"/>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11235</TotalTime>
  <Words>482</Words>
  <Application>Microsoft Office PowerPoint</Application>
  <PresentationFormat>Custom</PresentationFormat>
  <Paragraphs>19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Times New Roman</vt:lpstr>
      <vt:lpstr>Wingdings</vt:lpstr>
      <vt:lpstr>Default Design</vt:lpstr>
      <vt:lpstr>Trying to Navigate Campus in a More Compact Way Martin MacLean Advisor: Benjamin Mitchell Department of Innovative Scholars University of New Hampshire</vt:lpstr>
    </vt:vector>
  </TitlesOfParts>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poster example</dc:title>
  <dc:subject>Free Research Poster</dc:subject>
  <dc:creator>Graphicsland/MakeSigns.com</dc:creator>
  <cp:keywords>scientific, research, template, custom, poster, presentation, symposium, printing, PowerPoint, create, design, example, sample, download</cp:keywords>
  <dc:description>These templates are offered for free to help your create a poster ranging from nursing research posters to psychology research posters.</dc:description>
  <cp:lastModifiedBy>Martin MacLean</cp:lastModifiedBy>
  <cp:revision>292</cp:revision>
  <cp:lastPrinted>2014-02-24T14:53:09Z</cp:lastPrinted>
  <dcterms:created xsi:type="dcterms:W3CDTF">2004-07-26T21:45:23Z</dcterms:created>
  <dcterms:modified xsi:type="dcterms:W3CDTF">2025-04-18T12:47:26Z</dcterms:modified>
  <cp:category>science research poster</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0x01010000403CB89C2E5F44BF6E601597D03E6E</vt:lpwstr>
  </property>
</Properties>
</file>