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3"/>
  </p:sldMasterIdLst>
  <p:sldIdLst>
    <p:sldId id="256" r:id="rId4"/>
  </p:sldIdLst>
  <p:sldSz cx="43891200" cy="32918400"/>
  <p:notesSz cx="9144000" cy="6858000"/>
  <p:defaultTextStyle>
    <a:defPPr>
      <a:defRPr lang="en-US"/>
    </a:defPPr>
    <a:lvl1pPr marL="0" algn="l" defTabSz="4301092" rtl="0" eaLnBrk="1" latinLnBrk="0" hangingPunct="1">
      <a:defRPr sz="8500" kern="1200">
        <a:solidFill>
          <a:schemeClr val="tx1"/>
        </a:solidFill>
        <a:latin typeface="+mn-lt"/>
        <a:ea typeface="+mn-ea"/>
        <a:cs typeface="+mn-cs"/>
      </a:defRPr>
    </a:lvl1pPr>
    <a:lvl2pPr marL="2150545" algn="l" defTabSz="4301092" rtl="0" eaLnBrk="1" latinLnBrk="0" hangingPunct="1">
      <a:defRPr sz="8500" kern="1200">
        <a:solidFill>
          <a:schemeClr val="tx1"/>
        </a:solidFill>
        <a:latin typeface="+mn-lt"/>
        <a:ea typeface="+mn-ea"/>
        <a:cs typeface="+mn-cs"/>
      </a:defRPr>
    </a:lvl2pPr>
    <a:lvl3pPr marL="4301092" algn="l" defTabSz="4301092" rtl="0" eaLnBrk="1" latinLnBrk="0" hangingPunct="1">
      <a:defRPr sz="8500" kern="1200">
        <a:solidFill>
          <a:schemeClr val="tx1"/>
        </a:solidFill>
        <a:latin typeface="+mn-lt"/>
        <a:ea typeface="+mn-ea"/>
        <a:cs typeface="+mn-cs"/>
      </a:defRPr>
    </a:lvl3pPr>
    <a:lvl4pPr marL="6451637" algn="l" defTabSz="4301092" rtl="0" eaLnBrk="1" latinLnBrk="0" hangingPunct="1">
      <a:defRPr sz="8500" kern="1200">
        <a:solidFill>
          <a:schemeClr val="tx1"/>
        </a:solidFill>
        <a:latin typeface="+mn-lt"/>
        <a:ea typeface="+mn-ea"/>
        <a:cs typeface="+mn-cs"/>
      </a:defRPr>
    </a:lvl4pPr>
    <a:lvl5pPr marL="8602184" algn="l" defTabSz="4301092" rtl="0" eaLnBrk="1" latinLnBrk="0" hangingPunct="1">
      <a:defRPr sz="8500" kern="1200">
        <a:solidFill>
          <a:schemeClr val="tx1"/>
        </a:solidFill>
        <a:latin typeface="+mn-lt"/>
        <a:ea typeface="+mn-ea"/>
        <a:cs typeface="+mn-cs"/>
      </a:defRPr>
    </a:lvl5pPr>
    <a:lvl6pPr marL="10752730" algn="l" defTabSz="4301092" rtl="0" eaLnBrk="1" latinLnBrk="0" hangingPunct="1">
      <a:defRPr sz="8500" kern="1200">
        <a:solidFill>
          <a:schemeClr val="tx1"/>
        </a:solidFill>
        <a:latin typeface="+mn-lt"/>
        <a:ea typeface="+mn-ea"/>
        <a:cs typeface="+mn-cs"/>
      </a:defRPr>
    </a:lvl6pPr>
    <a:lvl7pPr marL="12903275" algn="l" defTabSz="4301092" rtl="0" eaLnBrk="1" latinLnBrk="0" hangingPunct="1">
      <a:defRPr sz="8500" kern="1200">
        <a:solidFill>
          <a:schemeClr val="tx1"/>
        </a:solidFill>
        <a:latin typeface="+mn-lt"/>
        <a:ea typeface="+mn-ea"/>
        <a:cs typeface="+mn-cs"/>
      </a:defRPr>
    </a:lvl7pPr>
    <a:lvl8pPr marL="15053822" algn="l" defTabSz="4301092" rtl="0" eaLnBrk="1" latinLnBrk="0" hangingPunct="1">
      <a:defRPr sz="8500" kern="1200">
        <a:solidFill>
          <a:schemeClr val="tx1"/>
        </a:solidFill>
        <a:latin typeface="+mn-lt"/>
        <a:ea typeface="+mn-ea"/>
        <a:cs typeface="+mn-cs"/>
      </a:defRPr>
    </a:lvl8pPr>
    <a:lvl9pPr marL="17204367" algn="l" defTabSz="4301092" rtl="0" eaLnBrk="1" latinLnBrk="0" hangingPunct="1">
      <a:defRPr sz="8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0957"/>
    <a:srgbClr val="FFC9C9"/>
    <a:srgbClr val="DEC8EE"/>
    <a:srgbClr val="9ED1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3E1E55-7CAF-67D0-961A-2EE8E7D474ED}" v="227" dt="2025-04-21T00:44:26.9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6" d="100"/>
          <a:sy n="16" d="100"/>
        </p:scale>
        <p:origin x="1637" y="96"/>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Master" Target="slideMasters/slideMaster1.xml"/><Relationship Id="rId7"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1.xml"/><Relationship Id="rId9"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3"/>
            <a:ext cx="37307520" cy="11460480"/>
          </a:xfrm>
        </p:spPr>
        <p:txBody>
          <a:bodyPr anchor="b"/>
          <a:lstStyle>
            <a:lvl1pPr algn="ctr">
              <a:defRPr sz="29400"/>
            </a:lvl1pPr>
          </a:lstStyle>
          <a:p>
            <a:r>
              <a:rPr lang="en-US"/>
              <a:t>Click to edit Master title style</a:t>
            </a:r>
          </a:p>
        </p:txBody>
      </p:sp>
      <p:sp>
        <p:nvSpPr>
          <p:cNvPr id="3" name="Subtitle 2"/>
          <p:cNvSpPr>
            <a:spLocks noGrp="1"/>
          </p:cNvSpPr>
          <p:nvPr>
            <p:ph type="subTitle" idx="1"/>
          </p:nvPr>
        </p:nvSpPr>
        <p:spPr>
          <a:xfrm>
            <a:off x="5486400" y="17289783"/>
            <a:ext cx="32918400" cy="7947657"/>
          </a:xfrm>
        </p:spPr>
        <p:txBody>
          <a:bodyPr/>
          <a:lstStyle>
            <a:lvl1pPr marL="0" indent="0" algn="ctr">
              <a:buNone/>
              <a:defRPr sz="11800"/>
            </a:lvl1pPr>
            <a:lvl2pPr marL="2240152" indent="0" algn="ctr">
              <a:buNone/>
              <a:defRPr sz="9800"/>
            </a:lvl2pPr>
            <a:lvl3pPr marL="4480304" indent="0" algn="ctr">
              <a:buNone/>
              <a:defRPr sz="8800"/>
            </a:lvl3pPr>
            <a:lvl4pPr marL="6720456" indent="0" algn="ctr">
              <a:buNone/>
              <a:defRPr sz="7800"/>
            </a:lvl4pPr>
            <a:lvl5pPr marL="8960608" indent="0" algn="ctr">
              <a:buNone/>
              <a:defRPr sz="7800"/>
            </a:lvl5pPr>
            <a:lvl6pPr marL="11200760" indent="0" algn="ctr">
              <a:buNone/>
              <a:defRPr sz="7800"/>
            </a:lvl6pPr>
            <a:lvl7pPr marL="13440912" indent="0" algn="ctr">
              <a:buNone/>
              <a:defRPr sz="7800"/>
            </a:lvl7pPr>
            <a:lvl8pPr marL="15681064" indent="0" algn="ctr">
              <a:buNone/>
              <a:defRPr sz="7800"/>
            </a:lvl8pPr>
            <a:lvl9pPr marL="17921216" indent="0" algn="ctr">
              <a:buNone/>
              <a:defRPr sz="7800"/>
            </a:lvl9pPr>
          </a:lstStyle>
          <a:p>
            <a:r>
              <a:rPr lang="en-US"/>
              <a:t>Click to edit Master subtitle style</a:t>
            </a:r>
          </a:p>
        </p:txBody>
      </p:sp>
      <p:sp>
        <p:nvSpPr>
          <p:cNvPr id="4" name="Date Placeholder 3"/>
          <p:cNvSpPr>
            <a:spLocks noGrp="1"/>
          </p:cNvSpPr>
          <p:nvPr>
            <p:ph type="dt" sz="half" idx="10"/>
          </p:nvPr>
        </p:nvSpPr>
        <p:spPr/>
        <p:txBody>
          <a:bodyPr/>
          <a:lstStyle/>
          <a:p>
            <a:fld id="{08E81BC7-D5A5-445F-BF4D-797F02B50EB4}" type="datetimeFigureOut">
              <a:rPr lang="en-US" smtClean="0"/>
              <a:t>4/20/2025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955231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E81BC7-D5A5-445F-BF4D-797F02B50EB4}" type="datetimeFigureOut">
              <a:rPr lang="en-US" smtClean="0"/>
              <a:t>4/20/2025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547499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17522" y="1752600"/>
            <a:ext cx="27843480" cy="278968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E81BC7-D5A5-445F-BF4D-797F02B50EB4}" type="datetimeFigureOut">
              <a:rPr lang="en-US" smtClean="0"/>
              <a:t>4/20/2025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76796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E81BC7-D5A5-445F-BF4D-797F02B50EB4}" type="datetimeFigureOut">
              <a:rPr lang="en-US" smtClean="0"/>
              <a:t>4/20/2025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377049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51"/>
            <a:ext cx="37856160" cy="13693137"/>
          </a:xfrm>
        </p:spPr>
        <p:txBody>
          <a:bodyPr anchor="b"/>
          <a:lstStyle>
            <a:lvl1pPr>
              <a:defRPr sz="29400"/>
            </a:lvl1pPr>
          </a:lstStyle>
          <a:p>
            <a:r>
              <a:rPr lang="en-US"/>
              <a:t>Click to edit Master title style</a:t>
            </a:r>
          </a:p>
        </p:txBody>
      </p:sp>
      <p:sp>
        <p:nvSpPr>
          <p:cNvPr id="3" name="Text Placeholder 2"/>
          <p:cNvSpPr>
            <a:spLocks noGrp="1"/>
          </p:cNvSpPr>
          <p:nvPr>
            <p:ph type="body" idx="1"/>
          </p:nvPr>
        </p:nvSpPr>
        <p:spPr>
          <a:xfrm>
            <a:off x="2994662" y="22029431"/>
            <a:ext cx="37856160" cy="7200897"/>
          </a:xfrm>
        </p:spPr>
        <p:txBody>
          <a:bodyPr/>
          <a:lstStyle>
            <a:lvl1pPr marL="0" indent="0">
              <a:buNone/>
              <a:defRPr sz="11800">
                <a:solidFill>
                  <a:schemeClr val="tx1"/>
                </a:solidFill>
              </a:defRPr>
            </a:lvl1pPr>
            <a:lvl2pPr marL="2240152" indent="0">
              <a:buNone/>
              <a:defRPr sz="9800">
                <a:solidFill>
                  <a:schemeClr val="tx1">
                    <a:tint val="75000"/>
                  </a:schemeClr>
                </a:solidFill>
              </a:defRPr>
            </a:lvl2pPr>
            <a:lvl3pPr marL="4480304" indent="0">
              <a:buNone/>
              <a:defRPr sz="8800">
                <a:solidFill>
                  <a:schemeClr val="tx1">
                    <a:tint val="75000"/>
                  </a:schemeClr>
                </a:solidFill>
              </a:defRPr>
            </a:lvl3pPr>
            <a:lvl4pPr marL="6720456" indent="0">
              <a:buNone/>
              <a:defRPr sz="7800">
                <a:solidFill>
                  <a:schemeClr val="tx1">
                    <a:tint val="75000"/>
                  </a:schemeClr>
                </a:solidFill>
              </a:defRPr>
            </a:lvl4pPr>
            <a:lvl5pPr marL="8960608" indent="0">
              <a:buNone/>
              <a:defRPr sz="7800">
                <a:solidFill>
                  <a:schemeClr val="tx1">
                    <a:tint val="75000"/>
                  </a:schemeClr>
                </a:solidFill>
              </a:defRPr>
            </a:lvl5pPr>
            <a:lvl6pPr marL="11200760" indent="0">
              <a:buNone/>
              <a:defRPr sz="7800">
                <a:solidFill>
                  <a:schemeClr val="tx1">
                    <a:tint val="75000"/>
                  </a:schemeClr>
                </a:solidFill>
              </a:defRPr>
            </a:lvl6pPr>
            <a:lvl7pPr marL="13440912" indent="0">
              <a:buNone/>
              <a:defRPr sz="7800">
                <a:solidFill>
                  <a:schemeClr val="tx1">
                    <a:tint val="75000"/>
                  </a:schemeClr>
                </a:solidFill>
              </a:defRPr>
            </a:lvl7pPr>
            <a:lvl8pPr marL="15681064" indent="0">
              <a:buNone/>
              <a:defRPr sz="7800">
                <a:solidFill>
                  <a:schemeClr val="tx1">
                    <a:tint val="75000"/>
                  </a:schemeClr>
                </a:solidFill>
              </a:defRPr>
            </a:lvl8pPr>
            <a:lvl9pPr marL="17921216" indent="0">
              <a:buNone/>
              <a:defRPr sz="7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E81BC7-D5A5-445F-BF4D-797F02B50EB4}" type="datetimeFigureOut">
              <a:rPr lang="en-US" smtClean="0"/>
              <a:t>4/20/2025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264123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17520" y="8763000"/>
            <a:ext cx="18653760" cy="20886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219920" y="8763000"/>
            <a:ext cx="18653760" cy="20886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E81BC7-D5A5-445F-BF4D-797F02B50EB4}" type="datetimeFigureOut">
              <a:rPr lang="en-US" smtClean="0"/>
              <a:t>4/20/2025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998905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3"/>
          </a:xfrm>
        </p:spPr>
        <p:txBody>
          <a:bodyPr/>
          <a:lstStyle/>
          <a:p>
            <a:r>
              <a:rPr lang="en-US"/>
              <a:t>Click to edit Master title style</a:t>
            </a:r>
          </a:p>
        </p:txBody>
      </p:sp>
      <p:sp>
        <p:nvSpPr>
          <p:cNvPr id="3" name="Text Placeholder 2"/>
          <p:cNvSpPr>
            <a:spLocks noGrp="1"/>
          </p:cNvSpPr>
          <p:nvPr>
            <p:ph type="body" idx="1"/>
          </p:nvPr>
        </p:nvSpPr>
        <p:spPr>
          <a:xfrm>
            <a:off x="3023242" y="8069584"/>
            <a:ext cx="18568032" cy="3954777"/>
          </a:xfrm>
        </p:spPr>
        <p:txBody>
          <a:bodyPr anchor="b"/>
          <a:lstStyle>
            <a:lvl1pPr marL="0" indent="0">
              <a:buNone/>
              <a:defRPr sz="11800" b="1"/>
            </a:lvl1pPr>
            <a:lvl2pPr marL="2240152" indent="0">
              <a:buNone/>
              <a:defRPr sz="9800" b="1"/>
            </a:lvl2pPr>
            <a:lvl3pPr marL="4480304" indent="0">
              <a:buNone/>
              <a:defRPr sz="8800" b="1"/>
            </a:lvl3pPr>
            <a:lvl4pPr marL="6720456" indent="0">
              <a:buNone/>
              <a:defRPr sz="7800" b="1"/>
            </a:lvl4pPr>
            <a:lvl5pPr marL="8960608" indent="0">
              <a:buNone/>
              <a:defRPr sz="7800" b="1"/>
            </a:lvl5pPr>
            <a:lvl6pPr marL="11200760" indent="0">
              <a:buNone/>
              <a:defRPr sz="7800" b="1"/>
            </a:lvl6pPr>
            <a:lvl7pPr marL="13440912" indent="0">
              <a:buNone/>
              <a:defRPr sz="7800" b="1"/>
            </a:lvl7pPr>
            <a:lvl8pPr marL="15681064" indent="0">
              <a:buNone/>
              <a:defRPr sz="7800" b="1"/>
            </a:lvl8pPr>
            <a:lvl9pPr marL="17921216" indent="0">
              <a:buNone/>
              <a:defRPr sz="780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19922" y="8069584"/>
            <a:ext cx="18659477" cy="3954777"/>
          </a:xfrm>
        </p:spPr>
        <p:txBody>
          <a:bodyPr anchor="b"/>
          <a:lstStyle>
            <a:lvl1pPr marL="0" indent="0">
              <a:buNone/>
              <a:defRPr sz="11800" b="1"/>
            </a:lvl1pPr>
            <a:lvl2pPr marL="2240152" indent="0">
              <a:buNone/>
              <a:defRPr sz="9800" b="1"/>
            </a:lvl2pPr>
            <a:lvl3pPr marL="4480304" indent="0">
              <a:buNone/>
              <a:defRPr sz="8800" b="1"/>
            </a:lvl3pPr>
            <a:lvl4pPr marL="6720456" indent="0">
              <a:buNone/>
              <a:defRPr sz="7800" b="1"/>
            </a:lvl4pPr>
            <a:lvl5pPr marL="8960608" indent="0">
              <a:buNone/>
              <a:defRPr sz="7800" b="1"/>
            </a:lvl5pPr>
            <a:lvl6pPr marL="11200760" indent="0">
              <a:buNone/>
              <a:defRPr sz="7800" b="1"/>
            </a:lvl6pPr>
            <a:lvl7pPr marL="13440912" indent="0">
              <a:buNone/>
              <a:defRPr sz="7800" b="1"/>
            </a:lvl7pPr>
            <a:lvl8pPr marL="15681064" indent="0">
              <a:buNone/>
              <a:defRPr sz="7800" b="1"/>
            </a:lvl8pPr>
            <a:lvl9pPr marL="17921216" indent="0">
              <a:buNone/>
              <a:defRPr sz="780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E81BC7-D5A5-445F-BF4D-797F02B50EB4}" type="datetimeFigureOut">
              <a:rPr lang="en-US" smtClean="0"/>
              <a:t>4/20/2025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874506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E81BC7-D5A5-445F-BF4D-797F02B50EB4}" type="datetimeFigureOut">
              <a:rPr lang="en-US" smtClean="0"/>
              <a:t>4/20/2025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703485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E81BC7-D5A5-445F-BF4D-797F02B50EB4}" type="datetimeFigureOut">
              <a:rPr lang="en-US" smtClean="0"/>
              <a:t>4/20/2025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739455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700"/>
            </a:lvl1pPr>
          </a:lstStyle>
          <a:p>
            <a:r>
              <a:rPr lang="en-US"/>
              <a:t>Click to edit Master title style</a:t>
            </a:r>
          </a:p>
        </p:txBody>
      </p:sp>
      <p:sp>
        <p:nvSpPr>
          <p:cNvPr id="3" name="Content Placeholder 2"/>
          <p:cNvSpPr>
            <a:spLocks noGrp="1"/>
          </p:cNvSpPr>
          <p:nvPr>
            <p:ph idx="1"/>
          </p:nvPr>
        </p:nvSpPr>
        <p:spPr>
          <a:xfrm>
            <a:off x="18659477" y="4739648"/>
            <a:ext cx="22219920" cy="23393400"/>
          </a:xfrm>
        </p:spPr>
        <p:txBody>
          <a:bodyPr/>
          <a:lstStyle>
            <a:lvl1pPr>
              <a:defRPr sz="15700"/>
            </a:lvl1pPr>
            <a:lvl2pPr>
              <a:defRPr sz="13700"/>
            </a:lvl2pPr>
            <a:lvl3pPr>
              <a:defRPr sz="11800"/>
            </a:lvl3pPr>
            <a:lvl4pPr>
              <a:defRPr sz="9800"/>
            </a:lvl4pPr>
            <a:lvl5pPr>
              <a:defRPr sz="9800"/>
            </a:lvl5pPr>
            <a:lvl6pPr>
              <a:defRPr sz="9800"/>
            </a:lvl6pPr>
            <a:lvl7pPr>
              <a:defRPr sz="9800"/>
            </a:lvl7pPr>
            <a:lvl8pPr>
              <a:defRPr sz="9800"/>
            </a:lvl8pPr>
            <a:lvl9pPr>
              <a:defRPr sz="9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23237" y="9875520"/>
            <a:ext cx="14156054" cy="18295623"/>
          </a:xfrm>
        </p:spPr>
        <p:txBody>
          <a:bodyPr/>
          <a:lstStyle>
            <a:lvl1pPr marL="0" indent="0">
              <a:buNone/>
              <a:defRPr sz="7800"/>
            </a:lvl1pPr>
            <a:lvl2pPr marL="2240152" indent="0">
              <a:buNone/>
              <a:defRPr sz="6900"/>
            </a:lvl2pPr>
            <a:lvl3pPr marL="4480304" indent="0">
              <a:buNone/>
              <a:defRPr sz="5900"/>
            </a:lvl3pPr>
            <a:lvl4pPr marL="6720456" indent="0">
              <a:buNone/>
              <a:defRPr sz="4900"/>
            </a:lvl4pPr>
            <a:lvl5pPr marL="8960608" indent="0">
              <a:buNone/>
              <a:defRPr sz="4900"/>
            </a:lvl5pPr>
            <a:lvl6pPr marL="11200760" indent="0">
              <a:buNone/>
              <a:defRPr sz="4900"/>
            </a:lvl6pPr>
            <a:lvl7pPr marL="13440912" indent="0">
              <a:buNone/>
              <a:defRPr sz="4900"/>
            </a:lvl7pPr>
            <a:lvl8pPr marL="15681064" indent="0">
              <a:buNone/>
              <a:defRPr sz="4900"/>
            </a:lvl8pPr>
            <a:lvl9pPr marL="17921216" indent="0">
              <a:buNone/>
              <a:defRPr sz="4900"/>
            </a:lvl9pPr>
          </a:lstStyle>
          <a:p>
            <a:pPr lvl="0"/>
            <a:r>
              <a:rPr lang="en-US"/>
              <a:t>Click to 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61361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700"/>
            </a:lvl1pPr>
          </a:lstStyle>
          <a:p>
            <a:r>
              <a:rPr lang="en-US"/>
              <a:t>Click to edit Master title style</a:t>
            </a:r>
          </a:p>
        </p:txBody>
      </p:sp>
      <p:sp>
        <p:nvSpPr>
          <p:cNvPr id="3" name="Picture Placeholder 2"/>
          <p:cNvSpPr>
            <a:spLocks noGrp="1" noChangeAspect="1"/>
          </p:cNvSpPr>
          <p:nvPr>
            <p:ph type="pic" idx="1"/>
          </p:nvPr>
        </p:nvSpPr>
        <p:spPr>
          <a:xfrm>
            <a:off x="18659477" y="4739648"/>
            <a:ext cx="22219920" cy="23393400"/>
          </a:xfrm>
        </p:spPr>
        <p:txBody>
          <a:bodyPr anchor="t"/>
          <a:lstStyle>
            <a:lvl1pPr marL="0" indent="0">
              <a:buNone/>
              <a:defRPr sz="15700"/>
            </a:lvl1pPr>
            <a:lvl2pPr marL="2240152" indent="0">
              <a:buNone/>
              <a:defRPr sz="13700"/>
            </a:lvl2pPr>
            <a:lvl3pPr marL="4480304" indent="0">
              <a:buNone/>
              <a:defRPr sz="11800"/>
            </a:lvl3pPr>
            <a:lvl4pPr marL="6720456" indent="0">
              <a:buNone/>
              <a:defRPr sz="9800"/>
            </a:lvl4pPr>
            <a:lvl5pPr marL="8960608" indent="0">
              <a:buNone/>
              <a:defRPr sz="9800"/>
            </a:lvl5pPr>
            <a:lvl6pPr marL="11200760" indent="0">
              <a:buNone/>
              <a:defRPr sz="9800"/>
            </a:lvl6pPr>
            <a:lvl7pPr marL="13440912" indent="0">
              <a:buNone/>
              <a:defRPr sz="9800"/>
            </a:lvl7pPr>
            <a:lvl8pPr marL="15681064" indent="0">
              <a:buNone/>
              <a:defRPr sz="9800"/>
            </a:lvl8pPr>
            <a:lvl9pPr marL="17921216" indent="0">
              <a:buNone/>
              <a:defRPr sz="9800"/>
            </a:lvl9pPr>
          </a:lstStyle>
          <a:p>
            <a:r>
              <a:rPr lang="en-US"/>
              <a:t>Click icon to add picture</a:t>
            </a:r>
          </a:p>
        </p:txBody>
      </p:sp>
      <p:sp>
        <p:nvSpPr>
          <p:cNvPr id="4" name="Text Placeholder 3"/>
          <p:cNvSpPr>
            <a:spLocks noGrp="1"/>
          </p:cNvSpPr>
          <p:nvPr>
            <p:ph type="body" sz="half" idx="2"/>
          </p:nvPr>
        </p:nvSpPr>
        <p:spPr>
          <a:xfrm>
            <a:off x="3023237" y="9875520"/>
            <a:ext cx="14156054" cy="18295623"/>
          </a:xfrm>
        </p:spPr>
        <p:txBody>
          <a:bodyPr/>
          <a:lstStyle>
            <a:lvl1pPr marL="0" indent="0">
              <a:buNone/>
              <a:defRPr sz="7800"/>
            </a:lvl1pPr>
            <a:lvl2pPr marL="2240152" indent="0">
              <a:buNone/>
              <a:defRPr sz="6900"/>
            </a:lvl2pPr>
            <a:lvl3pPr marL="4480304" indent="0">
              <a:buNone/>
              <a:defRPr sz="5900"/>
            </a:lvl3pPr>
            <a:lvl4pPr marL="6720456" indent="0">
              <a:buNone/>
              <a:defRPr sz="4900"/>
            </a:lvl4pPr>
            <a:lvl5pPr marL="8960608" indent="0">
              <a:buNone/>
              <a:defRPr sz="4900"/>
            </a:lvl5pPr>
            <a:lvl6pPr marL="11200760" indent="0">
              <a:buNone/>
              <a:defRPr sz="4900"/>
            </a:lvl6pPr>
            <a:lvl7pPr marL="13440912" indent="0">
              <a:buNone/>
              <a:defRPr sz="4900"/>
            </a:lvl7pPr>
            <a:lvl8pPr marL="15681064" indent="0">
              <a:buNone/>
              <a:defRPr sz="4900"/>
            </a:lvl8pPr>
            <a:lvl9pPr marL="17921216" indent="0">
              <a:buNone/>
              <a:defRPr sz="4900"/>
            </a:lvl9pPr>
          </a:lstStyle>
          <a:p>
            <a:pPr lvl="0"/>
            <a:r>
              <a:rPr lang="en-US"/>
              <a:t>Click to 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4144683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3"/>
          </a:xfrm>
          <a:prstGeom prst="rect">
            <a:avLst/>
          </a:prstGeom>
        </p:spPr>
        <p:txBody>
          <a:bodyPr vert="horz" lIns="106674" tIns="53337" rIns="106674" bIns="53337" rtlCol="0" anchor="ctr">
            <a:normAutofit/>
          </a:bodyPr>
          <a:lstStyle/>
          <a:p>
            <a:r>
              <a:rPr lang="en-US"/>
              <a:t>Click to edit Master title style</a:t>
            </a:r>
          </a:p>
        </p:txBody>
      </p:sp>
      <p:sp>
        <p:nvSpPr>
          <p:cNvPr id="3" name="Text Placeholder 2"/>
          <p:cNvSpPr>
            <a:spLocks noGrp="1"/>
          </p:cNvSpPr>
          <p:nvPr>
            <p:ph type="body" idx="1"/>
          </p:nvPr>
        </p:nvSpPr>
        <p:spPr>
          <a:xfrm>
            <a:off x="3017520" y="8763000"/>
            <a:ext cx="37856160" cy="20886423"/>
          </a:xfrm>
          <a:prstGeom prst="rect">
            <a:avLst/>
          </a:prstGeom>
        </p:spPr>
        <p:txBody>
          <a:bodyPr vert="horz" lIns="106674" tIns="53337" rIns="106674" bIns="5333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17520" y="30510488"/>
            <a:ext cx="9875520" cy="1752600"/>
          </a:xfrm>
          <a:prstGeom prst="rect">
            <a:avLst/>
          </a:prstGeom>
        </p:spPr>
        <p:txBody>
          <a:bodyPr vert="horz" lIns="106674" tIns="53337" rIns="106674" bIns="53337" rtlCol="0" anchor="ctr"/>
          <a:lstStyle>
            <a:lvl1pPr algn="l">
              <a:defRPr sz="5900">
                <a:solidFill>
                  <a:schemeClr val="tx1">
                    <a:tint val="75000"/>
                  </a:schemeClr>
                </a:solidFill>
              </a:defRPr>
            </a:lvl1pPr>
          </a:lstStyle>
          <a:p>
            <a:fld id="{08E81BC7-D5A5-445F-BF4D-797F02B50EB4}" type="datetimeFigureOut">
              <a:rPr lang="en-US" smtClean="0"/>
              <a:t>4/20/2025</a:t>
            </a:fld>
            <a:endParaRPr lang="en-US"/>
          </a:p>
        </p:txBody>
      </p:sp>
      <p:sp>
        <p:nvSpPr>
          <p:cNvPr id="5" name="Footer Placeholder 4"/>
          <p:cNvSpPr>
            <a:spLocks noGrp="1"/>
          </p:cNvSpPr>
          <p:nvPr>
            <p:ph type="ftr" sz="quarter" idx="3"/>
          </p:nvPr>
        </p:nvSpPr>
        <p:spPr>
          <a:xfrm>
            <a:off x="14538960" y="30510488"/>
            <a:ext cx="14813280" cy="1752600"/>
          </a:xfrm>
          <a:prstGeom prst="rect">
            <a:avLst/>
          </a:prstGeom>
        </p:spPr>
        <p:txBody>
          <a:bodyPr vert="horz" lIns="106674" tIns="53337" rIns="106674" bIns="53337" rtlCol="0" anchor="ctr"/>
          <a:lstStyle>
            <a:lvl1pPr algn="ctr">
              <a:defRPr sz="5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8"/>
            <a:ext cx="9875520" cy="1752600"/>
          </a:xfrm>
          <a:prstGeom prst="rect">
            <a:avLst/>
          </a:prstGeom>
        </p:spPr>
        <p:txBody>
          <a:bodyPr vert="horz" lIns="106674" tIns="53337" rIns="106674" bIns="53337" rtlCol="0" anchor="ctr"/>
          <a:lstStyle>
            <a:lvl1pPr algn="r">
              <a:defRPr sz="5900">
                <a:solidFill>
                  <a:schemeClr val="tx1">
                    <a:tint val="75000"/>
                  </a:schemeClr>
                </a:solidFill>
              </a:defRPr>
            </a:lvl1pPr>
          </a:lstStyle>
          <a:p>
            <a:fld id="{59152990-41B8-4C7F-B873-1D5366E1EAB8}" type="slidenum">
              <a:rPr lang="en-US" smtClean="0"/>
              <a:t>‹#›</a:t>
            </a:fld>
            <a:endParaRPr lang="en-US"/>
          </a:p>
        </p:txBody>
      </p:sp>
    </p:spTree>
    <p:extLst>
      <p:ext uri="{BB962C8B-B14F-4D97-AF65-F5344CB8AC3E}">
        <p14:creationId xmlns:p14="http://schemas.microsoft.com/office/powerpoint/2010/main" val="411317299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4480304" rtl="0" eaLnBrk="1" latinLnBrk="0" hangingPunct="1">
        <a:lnSpc>
          <a:spcPct val="90000"/>
        </a:lnSpc>
        <a:spcBef>
          <a:spcPct val="0"/>
        </a:spcBef>
        <a:buNone/>
        <a:defRPr sz="21600" kern="1200">
          <a:solidFill>
            <a:schemeClr val="tx1"/>
          </a:solidFill>
          <a:latin typeface="+mj-lt"/>
          <a:ea typeface="+mj-ea"/>
          <a:cs typeface="+mj-cs"/>
        </a:defRPr>
      </a:lvl1pPr>
    </p:titleStyle>
    <p:bodyStyle>
      <a:lvl1pPr marL="1120076" indent="-1120076" algn="l" defTabSz="4480304" rtl="0" eaLnBrk="1" latinLnBrk="0" hangingPunct="1">
        <a:lnSpc>
          <a:spcPct val="90000"/>
        </a:lnSpc>
        <a:spcBef>
          <a:spcPts val="4900"/>
        </a:spcBef>
        <a:buFont typeface="Arial" panose="020B0604020202020204" pitchFamily="34" charset="0"/>
        <a:buChar char="•"/>
        <a:defRPr sz="13700" kern="1200">
          <a:solidFill>
            <a:schemeClr val="tx1"/>
          </a:solidFill>
          <a:latin typeface="+mn-lt"/>
          <a:ea typeface="+mn-ea"/>
          <a:cs typeface="+mn-cs"/>
        </a:defRPr>
      </a:lvl1pPr>
      <a:lvl2pPr marL="3360228" indent="-1120076" algn="l" defTabSz="4480304" rtl="0" eaLnBrk="1" latinLnBrk="0" hangingPunct="1">
        <a:lnSpc>
          <a:spcPct val="90000"/>
        </a:lnSpc>
        <a:spcBef>
          <a:spcPts val="2450"/>
        </a:spcBef>
        <a:buFont typeface="Arial" panose="020B0604020202020204" pitchFamily="34" charset="0"/>
        <a:buChar char="•"/>
        <a:defRPr sz="11800" kern="1200">
          <a:solidFill>
            <a:schemeClr val="tx1"/>
          </a:solidFill>
          <a:latin typeface="+mn-lt"/>
          <a:ea typeface="+mn-ea"/>
          <a:cs typeface="+mn-cs"/>
        </a:defRPr>
      </a:lvl2pPr>
      <a:lvl3pPr marL="5600380" indent="-1120076" algn="l" defTabSz="4480304" rtl="0" eaLnBrk="1" latinLnBrk="0" hangingPunct="1">
        <a:lnSpc>
          <a:spcPct val="90000"/>
        </a:lnSpc>
        <a:spcBef>
          <a:spcPts val="2450"/>
        </a:spcBef>
        <a:buFont typeface="Arial" panose="020B0604020202020204" pitchFamily="34" charset="0"/>
        <a:buChar char="•"/>
        <a:defRPr sz="9800" kern="1200">
          <a:solidFill>
            <a:schemeClr val="tx1"/>
          </a:solidFill>
          <a:latin typeface="+mn-lt"/>
          <a:ea typeface="+mn-ea"/>
          <a:cs typeface="+mn-cs"/>
        </a:defRPr>
      </a:lvl3pPr>
      <a:lvl4pPr marL="7840532"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4pPr>
      <a:lvl5pPr marL="10080684"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5pPr>
      <a:lvl6pPr marL="12320836"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6pPr>
      <a:lvl7pPr marL="14560988"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7pPr>
      <a:lvl8pPr marL="16801140"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8pPr>
      <a:lvl9pPr marL="19041292"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9pPr>
    </p:bodyStyle>
    <p:otherStyle>
      <a:defPPr>
        <a:defRPr lang="en-US"/>
      </a:defPPr>
      <a:lvl1pPr marL="0" algn="l" defTabSz="4480304" rtl="0" eaLnBrk="1" latinLnBrk="0" hangingPunct="1">
        <a:defRPr sz="8800" kern="1200">
          <a:solidFill>
            <a:schemeClr val="tx1"/>
          </a:solidFill>
          <a:latin typeface="+mn-lt"/>
          <a:ea typeface="+mn-ea"/>
          <a:cs typeface="+mn-cs"/>
        </a:defRPr>
      </a:lvl1pPr>
      <a:lvl2pPr marL="2240152" algn="l" defTabSz="4480304" rtl="0" eaLnBrk="1" latinLnBrk="0" hangingPunct="1">
        <a:defRPr sz="8800" kern="1200">
          <a:solidFill>
            <a:schemeClr val="tx1"/>
          </a:solidFill>
          <a:latin typeface="+mn-lt"/>
          <a:ea typeface="+mn-ea"/>
          <a:cs typeface="+mn-cs"/>
        </a:defRPr>
      </a:lvl2pPr>
      <a:lvl3pPr marL="4480304" algn="l" defTabSz="4480304" rtl="0" eaLnBrk="1" latinLnBrk="0" hangingPunct="1">
        <a:defRPr sz="8800" kern="1200">
          <a:solidFill>
            <a:schemeClr val="tx1"/>
          </a:solidFill>
          <a:latin typeface="+mn-lt"/>
          <a:ea typeface="+mn-ea"/>
          <a:cs typeface="+mn-cs"/>
        </a:defRPr>
      </a:lvl3pPr>
      <a:lvl4pPr marL="6720456" algn="l" defTabSz="4480304" rtl="0" eaLnBrk="1" latinLnBrk="0" hangingPunct="1">
        <a:defRPr sz="8800" kern="1200">
          <a:solidFill>
            <a:schemeClr val="tx1"/>
          </a:solidFill>
          <a:latin typeface="+mn-lt"/>
          <a:ea typeface="+mn-ea"/>
          <a:cs typeface="+mn-cs"/>
        </a:defRPr>
      </a:lvl4pPr>
      <a:lvl5pPr marL="8960608" algn="l" defTabSz="4480304" rtl="0" eaLnBrk="1" latinLnBrk="0" hangingPunct="1">
        <a:defRPr sz="8800" kern="1200">
          <a:solidFill>
            <a:schemeClr val="tx1"/>
          </a:solidFill>
          <a:latin typeface="+mn-lt"/>
          <a:ea typeface="+mn-ea"/>
          <a:cs typeface="+mn-cs"/>
        </a:defRPr>
      </a:lvl5pPr>
      <a:lvl6pPr marL="11200760" algn="l" defTabSz="4480304" rtl="0" eaLnBrk="1" latinLnBrk="0" hangingPunct="1">
        <a:defRPr sz="8800" kern="1200">
          <a:solidFill>
            <a:schemeClr val="tx1"/>
          </a:solidFill>
          <a:latin typeface="+mn-lt"/>
          <a:ea typeface="+mn-ea"/>
          <a:cs typeface="+mn-cs"/>
        </a:defRPr>
      </a:lvl6pPr>
      <a:lvl7pPr marL="13440912" algn="l" defTabSz="4480304" rtl="0" eaLnBrk="1" latinLnBrk="0" hangingPunct="1">
        <a:defRPr sz="8800" kern="1200">
          <a:solidFill>
            <a:schemeClr val="tx1"/>
          </a:solidFill>
          <a:latin typeface="+mn-lt"/>
          <a:ea typeface="+mn-ea"/>
          <a:cs typeface="+mn-cs"/>
        </a:defRPr>
      </a:lvl7pPr>
      <a:lvl8pPr marL="15681064" algn="l" defTabSz="4480304" rtl="0" eaLnBrk="1" latinLnBrk="0" hangingPunct="1">
        <a:defRPr sz="8800" kern="1200">
          <a:solidFill>
            <a:schemeClr val="tx1"/>
          </a:solidFill>
          <a:latin typeface="+mn-lt"/>
          <a:ea typeface="+mn-ea"/>
          <a:cs typeface="+mn-cs"/>
        </a:defRPr>
      </a:lvl8pPr>
      <a:lvl9pPr marL="17921216" algn="l" defTabSz="4480304" rtl="0" eaLnBrk="1" latinLnBrk="0" hangingPunct="1">
        <a:defRPr sz="8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8.jpeg"/><Relationship Id="rId3" Type="http://schemas.openxmlformats.org/officeDocument/2006/relationships/hyperlink" Target="https://www.discovermagazine.com/planet-earth/how-do-whales-hear-their-songs-and-other-sounds-if-they-dont-have-ears" TargetMode="External"/><Relationship Id="rId7" Type="http://schemas.openxmlformats.org/officeDocument/2006/relationships/image" Target="../media/image2.png"/><Relationship Id="rId12" Type="http://schemas.openxmlformats.org/officeDocument/2006/relationships/image" Target="../media/image7.jpeg"/><Relationship Id="rId2" Type="http://schemas.openxmlformats.org/officeDocument/2006/relationships/image" Target="../media/image1.png"/><Relationship Id="rId16"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hyperlink" Target="https://www.fisheries.noaa.gov/feature-story/using-drones-and-tags-study-rices-whales" TargetMode="External"/><Relationship Id="rId11" Type="http://schemas.openxmlformats.org/officeDocument/2006/relationships/image" Target="../media/image6.jpeg"/><Relationship Id="rId5" Type="http://schemas.openxmlformats.org/officeDocument/2006/relationships/hyperlink" Target="https://www.asme.org/topics-resources/content/using-drones-to-tag-whales" TargetMode="External"/><Relationship Id="rId15" Type="http://schemas.openxmlformats.org/officeDocument/2006/relationships/image" Target="../media/image10.png"/><Relationship Id="rId10" Type="http://schemas.openxmlformats.org/officeDocument/2006/relationships/image" Target="../media/image5.png"/><Relationship Id="rId4" Type="http://schemas.openxmlformats.org/officeDocument/2006/relationships/hyperlink" Target="https://phys.org/news/2023-04-marine-biologists-drones-affix-suction.html" TargetMode="External"/><Relationship Id="rId9" Type="http://schemas.openxmlformats.org/officeDocument/2006/relationships/image" Target="../media/image4.jpeg"/><Relationship Id="rId1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9597" y="522514"/>
            <a:ext cx="43136594" cy="3947886"/>
          </a:xfrm>
          <a:solidFill>
            <a:schemeClr val="accent5">
              <a:lumMod val="75000"/>
            </a:schemeClr>
          </a:solidFill>
          <a:ln/>
        </p:spPr>
        <p:style>
          <a:lnRef idx="1">
            <a:schemeClr val="accent5"/>
          </a:lnRef>
          <a:fillRef idx="2">
            <a:schemeClr val="accent5"/>
          </a:fillRef>
          <a:effectRef idx="1">
            <a:schemeClr val="accent5"/>
          </a:effectRef>
          <a:fontRef idx="minor">
            <a:schemeClr val="dk1"/>
          </a:fontRef>
        </p:style>
        <p:txBody>
          <a:bodyPr anchor="ctr">
            <a:normAutofit/>
          </a:bodyPr>
          <a:lstStyle/>
          <a:p>
            <a:r>
              <a:rPr lang="en-US" sz="8400">
                <a:solidFill>
                  <a:schemeClr val="bg1"/>
                </a:solidFill>
                <a:latin typeface="Times New Roman"/>
                <a:cs typeface="Times New Roman"/>
              </a:rPr>
              <a:t>Safe Whale Tag (</a:t>
            </a:r>
            <a:r>
              <a:rPr lang="en-US" sz="8400" err="1">
                <a:solidFill>
                  <a:schemeClr val="bg1"/>
                </a:solidFill>
                <a:latin typeface="Times New Roman"/>
                <a:cs typeface="Times New Roman"/>
              </a:rPr>
              <a:t>SWaT</a:t>
            </a:r>
            <a:r>
              <a:rPr lang="en-US" sz="8400">
                <a:solidFill>
                  <a:schemeClr val="bg1"/>
                </a:solidFill>
                <a:latin typeface="Times New Roman"/>
                <a:cs typeface="Times New Roman"/>
              </a:rPr>
              <a:t>): Tag Deployment</a:t>
            </a:r>
            <a:br>
              <a:rPr lang="en-US" sz="8400" u="sng">
                <a:latin typeface="Times New Roman"/>
                <a:cs typeface="Times New Roman"/>
              </a:rPr>
            </a:br>
            <a:r>
              <a:rPr lang="en-US" sz="5600" u="sng">
                <a:solidFill>
                  <a:schemeClr val="bg1"/>
                </a:solidFill>
                <a:latin typeface="Times New Roman"/>
                <a:cs typeface="Times New Roman"/>
              </a:rPr>
              <a:t>Katelyn Otis, Brendan Wright</a:t>
            </a:r>
            <a:br>
              <a:rPr lang="en-US" sz="5600">
                <a:latin typeface="Times New Roman"/>
                <a:cs typeface="Times New Roman"/>
              </a:rPr>
            </a:br>
            <a:r>
              <a:rPr lang="en-US" sz="5600" i="1">
                <a:solidFill>
                  <a:schemeClr val="bg1"/>
                </a:solidFill>
                <a:latin typeface="Times New Roman"/>
                <a:cs typeface="Times New Roman"/>
              </a:rPr>
              <a:t>Department of Mechanical Engineering, University of New Hampshire, Durham, NH 03824</a:t>
            </a:r>
            <a:endParaRPr lang="en-US" sz="9300" i="1">
              <a:solidFill>
                <a:schemeClr val="bg1"/>
              </a:solidFill>
              <a:latin typeface="Times New Roman"/>
              <a:cs typeface="Times New Roman"/>
            </a:endParaRPr>
          </a:p>
        </p:txBody>
      </p:sp>
      <p:sp>
        <p:nvSpPr>
          <p:cNvPr id="6" name="Subtitle 2"/>
          <p:cNvSpPr txBox="1">
            <a:spLocks/>
          </p:cNvSpPr>
          <p:nvPr/>
        </p:nvSpPr>
        <p:spPr>
          <a:xfrm>
            <a:off x="369597" y="6383900"/>
            <a:ext cx="10914743" cy="6861151"/>
          </a:xfrm>
          <a:prstGeom prst="rect">
            <a:avLst/>
          </a:prstGeom>
          <a:solidFill>
            <a:schemeClr val="accent3">
              <a:lumMod val="40000"/>
              <a:lumOff val="60000"/>
            </a:schemeClr>
          </a:solidFill>
          <a:ln>
            <a:solidFill>
              <a:srgbClr val="002060"/>
            </a:solid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r>
              <a:rPr lang="en-US" sz="3200" dirty="0">
                <a:latin typeface="Times New Roman"/>
                <a:cs typeface="Times New Roman"/>
              </a:rPr>
              <a:t>                           We were tasked with developing a method to safely tag and track whales, with a focus on the tag deployment. Current methods such as harpoons and poles are not safe, can harm the whale, and cause added stress. These issues affect the data collected. Through literature reviews and comparing various deployment methods that have been tried previously, we determined that utilizing a UAV would be the safest and most effective way to deploy a tag onto the whale. With this now determined, we knew our objectives would be:</a:t>
            </a:r>
            <a:endParaRPr lang="en-US" sz="3200" dirty="0">
              <a:ea typeface="Calibri"/>
              <a:cs typeface="Calibri"/>
            </a:endParaRPr>
          </a:p>
          <a:p>
            <a:pPr marL="571500" indent="-571500" algn="just">
              <a:spcBef>
                <a:spcPts val="0"/>
              </a:spcBef>
              <a:buFont typeface="Arial,Sans-Serif"/>
              <a:buChar char="•"/>
            </a:pPr>
            <a:r>
              <a:rPr lang="en-US" sz="3200" dirty="0">
                <a:latin typeface="Times New Roman"/>
                <a:cs typeface="Times New Roman"/>
              </a:rPr>
              <a:t> To determine if the Tag Model made falls in a way that works with this method</a:t>
            </a:r>
          </a:p>
          <a:p>
            <a:pPr marL="571500" indent="-571500" algn="just">
              <a:spcBef>
                <a:spcPts val="0"/>
              </a:spcBef>
              <a:buFont typeface="Arial,Sans-Serif"/>
              <a:buChar char="•"/>
            </a:pPr>
            <a:r>
              <a:rPr lang="en-US" sz="3200" dirty="0">
                <a:latin typeface="Times New Roman"/>
                <a:cs typeface="Times New Roman"/>
              </a:rPr>
              <a:t>To design a way we would drop the tag from a UAV</a:t>
            </a:r>
          </a:p>
          <a:p>
            <a:pPr algn="just">
              <a:spcBef>
                <a:spcPts val="0"/>
              </a:spcBef>
            </a:pPr>
            <a:r>
              <a:rPr lang="en-US" sz="3200" dirty="0">
                <a:latin typeface="Times New Roman"/>
                <a:cs typeface="Times New Roman"/>
              </a:rPr>
              <a:t>This was an interdisciplinary project, completed alongside senior project groups and other underclassmen.</a:t>
            </a:r>
          </a:p>
        </p:txBody>
      </p:sp>
      <p:sp>
        <p:nvSpPr>
          <p:cNvPr id="9" name="Subtitle 2"/>
          <p:cNvSpPr txBox="1">
            <a:spLocks/>
          </p:cNvSpPr>
          <p:nvPr/>
        </p:nvSpPr>
        <p:spPr>
          <a:xfrm>
            <a:off x="12314092" y="4937912"/>
            <a:ext cx="31169753" cy="918752"/>
          </a:xfrm>
          <a:prstGeom prst="rect">
            <a:avLst/>
          </a:prstGeom>
          <a:solidFill>
            <a:schemeClr val="accent5">
              <a:lumMod val="75000"/>
            </a:schemeClr>
          </a:solidFill>
          <a:ln>
            <a:solidFill>
              <a:srgbClr val="002060"/>
            </a:solidFill>
          </a:ln>
        </p:spPr>
        <p:txBody>
          <a:bodyPr vert="horz" lIns="106674" tIns="53337" rIns="106674" bIns="53337" rtlCol="0" anchor="ctr">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100">
                <a:solidFill>
                  <a:schemeClr val="bg1"/>
                </a:solidFill>
                <a:latin typeface="Times New Roman"/>
                <a:cs typeface="Times New Roman"/>
              </a:rPr>
              <a:t>Experimental Testing</a:t>
            </a:r>
          </a:p>
        </p:txBody>
      </p:sp>
      <p:sp>
        <p:nvSpPr>
          <p:cNvPr id="13" name="Subtitle 2"/>
          <p:cNvSpPr txBox="1">
            <a:spLocks/>
          </p:cNvSpPr>
          <p:nvPr/>
        </p:nvSpPr>
        <p:spPr>
          <a:xfrm>
            <a:off x="369597" y="4947217"/>
            <a:ext cx="10914743" cy="913158"/>
          </a:xfrm>
          <a:prstGeom prst="rect">
            <a:avLst/>
          </a:prstGeom>
          <a:solidFill>
            <a:schemeClr val="accent5">
              <a:lumMod val="75000"/>
            </a:schemeClr>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800">
                <a:solidFill>
                  <a:schemeClr val="bg1"/>
                </a:solidFill>
                <a:latin typeface="Times New Roman"/>
                <a:cs typeface="Times New Roman"/>
              </a:rPr>
              <a:t>Introduction</a:t>
            </a:r>
          </a:p>
        </p:txBody>
      </p:sp>
      <p:sp>
        <p:nvSpPr>
          <p:cNvPr id="16" name="Subtitle 2"/>
          <p:cNvSpPr txBox="1">
            <a:spLocks/>
          </p:cNvSpPr>
          <p:nvPr/>
        </p:nvSpPr>
        <p:spPr>
          <a:xfrm>
            <a:off x="12314092" y="6373670"/>
            <a:ext cx="31223415" cy="6863856"/>
          </a:xfrm>
          <a:prstGeom prst="rect">
            <a:avLst/>
          </a:prstGeom>
          <a:solidFill>
            <a:schemeClr val="accent3">
              <a:lumMod val="40000"/>
              <a:lumOff val="60000"/>
            </a:schemeClr>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3700">
              <a:latin typeface="Times New Roman"/>
              <a:cs typeface="Times New Roman"/>
            </a:endParaRPr>
          </a:p>
        </p:txBody>
      </p:sp>
      <p:sp>
        <p:nvSpPr>
          <p:cNvPr id="18" name="Subtitle 2"/>
          <p:cNvSpPr txBox="1">
            <a:spLocks/>
          </p:cNvSpPr>
          <p:nvPr/>
        </p:nvSpPr>
        <p:spPr>
          <a:xfrm>
            <a:off x="32591449" y="22543287"/>
            <a:ext cx="10914743" cy="633625"/>
          </a:xfrm>
          <a:prstGeom prst="rect">
            <a:avLst/>
          </a:prstGeom>
          <a:solidFill>
            <a:schemeClr val="accent5">
              <a:lumMod val="75000"/>
            </a:schemeClr>
          </a:solidFill>
          <a:ln>
            <a:solidFill>
              <a:srgbClr val="002060"/>
            </a:solidFill>
          </a:ln>
        </p:spPr>
        <p:txBody>
          <a:bodyPr vert="horz" lIns="106674" tIns="53337" rIns="106674" bIns="53337" rtlCol="0" anchor="ctr">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700">
                <a:solidFill>
                  <a:schemeClr val="bg1"/>
                </a:solidFill>
                <a:latin typeface="Times New Roman"/>
                <a:cs typeface="Times New Roman"/>
              </a:rPr>
              <a:t>Acknowledgements</a:t>
            </a:r>
          </a:p>
        </p:txBody>
      </p:sp>
      <p:sp>
        <p:nvSpPr>
          <p:cNvPr id="30" name="Subtitle 2"/>
          <p:cNvSpPr txBox="1">
            <a:spLocks/>
          </p:cNvSpPr>
          <p:nvPr/>
        </p:nvSpPr>
        <p:spPr>
          <a:xfrm>
            <a:off x="382198" y="13683912"/>
            <a:ext cx="43122266" cy="900986"/>
          </a:xfrm>
          <a:prstGeom prst="rect">
            <a:avLst/>
          </a:prstGeom>
          <a:solidFill>
            <a:schemeClr val="accent5">
              <a:lumMod val="75000"/>
            </a:schemeClr>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100">
                <a:solidFill>
                  <a:schemeClr val="bg1"/>
                </a:solidFill>
                <a:latin typeface="Times New Roman"/>
                <a:ea typeface="Cambria"/>
                <a:cs typeface="Times New Roman"/>
              </a:rPr>
              <a:t>Data Collection</a:t>
            </a:r>
            <a:endParaRPr lang="en-US">
              <a:solidFill>
                <a:schemeClr val="bg1"/>
              </a:solidFill>
              <a:latin typeface="Times New Roman"/>
              <a:cs typeface="Times New Roman"/>
            </a:endParaRPr>
          </a:p>
        </p:txBody>
      </p:sp>
      <p:sp>
        <p:nvSpPr>
          <p:cNvPr id="33" name="Subtitle 2"/>
          <p:cNvSpPr txBox="1">
            <a:spLocks/>
          </p:cNvSpPr>
          <p:nvPr/>
        </p:nvSpPr>
        <p:spPr>
          <a:xfrm>
            <a:off x="394235" y="23720699"/>
            <a:ext cx="31528982" cy="8379836"/>
          </a:xfrm>
          <a:prstGeom prst="rect">
            <a:avLst/>
          </a:prstGeom>
          <a:solidFill>
            <a:schemeClr val="accent3">
              <a:lumMod val="40000"/>
              <a:lumOff val="60000"/>
            </a:schemeClr>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3700">
              <a:latin typeface="Times New Roman"/>
              <a:cs typeface="Times New Roman"/>
            </a:endParaRPr>
          </a:p>
        </p:txBody>
      </p:sp>
      <p:sp>
        <p:nvSpPr>
          <p:cNvPr id="64" name="TextBox 63"/>
          <p:cNvSpPr txBox="1"/>
          <p:nvPr/>
        </p:nvSpPr>
        <p:spPr>
          <a:xfrm>
            <a:off x="13368553" y="12504850"/>
            <a:ext cx="6911317" cy="661714"/>
          </a:xfrm>
          <a:prstGeom prst="rect">
            <a:avLst/>
          </a:prstGeom>
          <a:noFill/>
        </p:spPr>
        <p:txBody>
          <a:bodyPr wrap="square" lIns="106674" tIns="53337" rIns="106674" bIns="53337" rtlCol="0" anchor="t">
            <a:spAutoFit/>
          </a:bodyPr>
          <a:lstStyle/>
          <a:p>
            <a:pPr algn="ctr"/>
            <a:r>
              <a:rPr lang="en-US" sz="1800" i="1">
                <a:latin typeface="Times New Roman"/>
                <a:cs typeface="Times New Roman"/>
              </a:rPr>
              <a:t>Figure 1: The UAV that will eventually be used to drop the housing and tracker onto the back of a whale.</a:t>
            </a:r>
          </a:p>
        </p:txBody>
      </p:sp>
      <p:sp>
        <p:nvSpPr>
          <p:cNvPr id="149" name="Subtitle 2"/>
          <p:cNvSpPr txBox="1">
            <a:spLocks/>
          </p:cNvSpPr>
          <p:nvPr/>
        </p:nvSpPr>
        <p:spPr>
          <a:xfrm>
            <a:off x="396954" y="22543287"/>
            <a:ext cx="31514225" cy="894271"/>
          </a:xfrm>
          <a:prstGeom prst="rect">
            <a:avLst/>
          </a:prstGeom>
          <a:solidFill>
            <a:schemeClr val="accent5">
              <a:lumMod val="75000"/>
            </a:schemeClr>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100">
                <a:solidFill>
                  <a:schemeClr val="bg1"/>
                </a:solidFill>
                <a:latin typeface="Times New Roman"/>
                <a:ea typeface="Cambria"/>
                <a:cs typeface="Times New Roman"/>
              </a:rPr>
              <a:t>Results</a:t>
            </a:r>
            <a:endParaRPr lang="en-US">
              <a:solidFill>
                <a:schemeClr val="bg1"/>
              </a:solidFill>
              <a:latin typeface="Times New Roman"/>
              <a:cs typeface="Times New Roman"/>
            </a:endParaRPr>
          </a:p>
        </p:txBody>
      </p:sp>
      <p:sp>
        <p:nvSpPr>
          <p:cNvPr id="31" name="Subtitle 2"/>
          <p:cNvSpPr txBox="1">
            <a:spLocks/>
          </p:cNvSpPr>
          <p:nvPr/>
        </p:nvSpPr>
        <p:spPr>
          <a:xfrm>
            <a:off x="353281" y="14935974"/>
            <a:ext cx="43122267" cy="7077178"/>
          </a:xfrm>
          <a:prstGeom prst="rect">
            <a:avLst/>
          </a:prstGeom>
          <a:solidFill>
            <a:schemeClr val="accent3">
              <a:lumMod val="40000"/>
              <a:lumOff val="60000"/>
            </a:schemeClr>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3700">
              <a:latin typeface="Times New Roman"/>
              <a:cs typeface="Times New Roman"/>
            </a:endParaRPr>
          </a:p>
        </p:txBody>
      </p:sp>
      <p:pic>
        <p:nvPicPr>
          <p:cNvPr id="161" name="Picture 16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6639" y="1168998"/>
            <a:ext cx="2298576" cy="3042233"/>
          </a:xfrm>
          <a:prstGeom prst="rect">
            <a:avLst/>
          </a:prstGeom>
        </p:spPr>
      </p:pic>
      <p:sp>
        <p:nvSpPr>
          <p:cNvPr id="85" name="Subtitle 2"/>
          <p:cNvSpPr txBox="1">
            <a:spLocks/>
          </p:cNvSpPr>
          <p:nvPr/>
        </p:nvSpPr>
        <p:spPr>
          <a:xfrm>
            <a:off x="32552335" y="27902410"/>
            <a:ext cx="10914743" cy="4189166"/>
          </a:xfrm>
          <a:prstGeom prst="rect">
            <a:avLst/>
          </a:prstGeom>
          <a:solidFill>
            <a:schemeClr val="accent3">
              <a:lumMod val="40000"/>
              <a:lumOff val="60000"/>
            </a:schemeClr>
          </a:solidFill>
          <a:ln>
            <a:solidFill>
              <a:srgbClr val="002060"/>
            </a:solidFill>
          </a:ln>
        </p:spPr>
        <p:txBody>
          <a:bodyPr vert="horz" lIns="106674" tIns="53337" rIns="106674" bIns="53337" rtlCol="0" anchor="t">
            <a:normAutofit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0"/>
              </a:spcBef>
            </a:pPr>
            <a:r>
              <a:rPr lang="en-US" sz="2400">
                <a:latin typeface="Times New Roman"/>
                <a:ea typeface="+mn-lt"/>
                <a:cs typeface="+mn-lt"/>
              </a:rPr>
              <a:t>Quaglia, Sofia. "How Do Whales Hear Their Songs and Other Sounds if They Don't Have Ears?" </a:t>
            </a:r>
            <a:r>
              <a:rPr lang="en-US" sz="2400" i="1">
                <a:latin typeface="Times New Roman"/>
                <a:ea typeface="+mn-lt"/>
                <a:cs typeface="+mn-lt"/>
              </a:rPr>
              <a:t>Discover Magazine</a:t>
            </a:r>
            <a:r>
              <a:rPr lang="en-US" sz="2400">
                <a:latin typeface="Times New Roman"/>
                <a:ea typeface="+mn-lt"/>
                <a:cs typeface="+mn-lt"/>
              </a:rPr>
              <a:t>, 27 Dec. 2023, </a:t>
            </a:r>
            <a:r>
              <a:rPr lang="en-US" sz="2400">
                <a:latin typeface="Times New Roman"/>
                <a:ea typeface="+mn-lt"/>
                <a:cs typeface="+mn-lt"/>
                <a:hlinkClick r:id="rId3"/>
              </a:rPr>
              <a:t>https://www.discovermagazine.com/planet-earth/how-do-whales-hear-their-songs-and-other-sounds-if-they-dont-have-ears</a:t>
            </a:r>
            <a:r>
              <a:rPr lang="en-US" sz="2400">
                <a:latin typeface="Times New Roman"/>
                <a:ea typeface="+mn-lt"/>
                <a:cs typeface="+mn-lt"/>
              </a:rPr>
              <a:t>.</a:t>
            </a:r>
          </a:p>
          <a:p>
            <a:pPr algn="l">
              <a:spcBef>
                <a:spcPts val="0"/>
              </a:spcBef>
            </a:pPr>
            <a:r>
              <a:rPr lang="en-US" sz="2400">
                <a:effectLst/>
                <a:latin typeface="Times New Roman"/>
                <a:cs typeface="Times New Roman"/>
              </a:rPr>
              <a:t>Yirka, Bob. “Marine Biologists Use Drones to Affix Suction Cup Tags to Whales to Prevent Upsetting Them”, </a:t>
            </a:r>
            <a:r>
              <a:rPr lang="en-US" sz="2400" i="1" err="1">
                <a:effectLst/>
                <a:latin typeface="Times New Roman"/>
                <a:cs typeface="Times New Roman"/>
              </a:rPr>
              <a:t>Physics.Org</a:t>
            </a:r>
            <a:r>
              <a:rPr lang="en-US" sz="2400">
                <a:effectLst/>
                <a:latin typeface="Times New Roman"/>
                <a:cs typeface="Times New Roman"/>
              </a:rPr>
              <a:t>, </a:t>
            </a:r>
            <a:r>
              <a:rPr lang="en-US" sz="2400" u="sng">
                <a:effectLst/>
                <a:latin typeface="Times New Roman"/>
                <a:cs typeface="Times New Roman"/>
                <a:hlinkClick r:id="rId4"/>
              </a:rPr>
              <a:t>https://phys.org/news/2023-04-marine-biologists-drones-affix-suction.html</a:t>
            </a:r>
            <a:r>
              <a:rPr lang="en-US" sz="2400" u="sng">
                <a:effectLst/>
                <a:latin typeface="Times New Roman"/>
                <a:cs typeface="Times New Roman"/>
              </a:rPr>
              <a:t> </a:t>
            </a:r>
            <a:endParaRPr lang="en-US" sz="2400" u="sng">
              <a:latin typeface="Times New Roman"/>
              <a:cs typeface="Times New Roman"/>
            </a:endParaRPr>
          </a:p>
          <a:p>
            <a:pPr algn="l">
              <a:spcBef>
                <a:spcPts val="0"/>
              </a:spcBef>
            </a:pPr>
            <a:r>
              <a:rPr lang="en-US" sz="2400">
                <a:latin typeface="Times New Roman"/>
                <a:ea typeface="+mn-lt"/>
                <a:cs typeface="+mn-lt"/>
              </a:rPr>
              <a:t>Abrams, Michael. "Using Drones to Tag Whales." </a:t>
            </a:r>
            <a:r>
              <a:rPr lang="en-US" sz="2400" i="1">
                <a:latin typeface="Times New Roman"/>
                <a:ea typeface="+mn-lt"/>
                <a:cs typeface="+mn-lt"/>
              </a:rPr>
              <a:t>ASME</a:t>
            </a:r>
            <a:r>
              <a:rPr lang="en-US" sz="2400">
                <a:latin typeface="Times New Roman"/>
                <a:ea typeface="+mn-lt"/>
                <a:cs typeface="+mn-lt"/>
              </a:rPr>
              <a:t>, American Society of Mechanical Engineers, 13 July 2023, </a:t>
            </a:r>
            <a:r>
              <a:rPr lang="en-US" sz="2400">
                <a:latin typeface="Times New Roman"/>
                <a:ea typeface="+mn-lt"/>
                <a:cs typeface="+mn-lt"/>
                <a:hlinkClick r:id="rId5"/>
              </a:rPr>
              <a:t>https://www.asme.org/topics-resources/content/using-drones-to-tag-whales</a:t>
            </a:r>
            <a:r>
              <a:rPr lang="en-US" sz="2400">
                <a:latin typeface="Times New Roman"/>
                <a:ea typeface="+mn-lt"/>
                <a:cs typeface="+mn-lt"/>
              </a:rPr>
              <a:t>.</a:t>
            </a:r>
            <a:endParaRPr lang="en-US" sz="10050">
              <a:latin typeface="Times New Roman"/>
              <a:cs typeface="Times New Roman"/>
            </a:endParaRPr>
          </a:p>
          <a:p>
            <a:pPr algn="l">
              <a:spcBef>
                <a:spcPts val="0"/>
              </a:spcBef>
            </a:pPr>
            <a:r>
              <a:rPr lang="en-US" sz="2400">
                <a:latin typeface="Times New Roman"/>
                <a:ea typeface="+mn-lt"/>
                <a:cs typeface="+mn-lt"/>
              </a:rPr>
              <a:t>"Using Drones and Tags to Study Rice’s Whales." </a:t>
            </a:r>
            <a:r>
              <a:rPr lang="en-US" sz="2400" i="1">
                <a:latin typeface="Times New Roman"/>
                <a:ea typeface="+mn-lt"/>
                <a:cs typeface="+mn-lt"/>
              </a:rPr>
              <a:t>NOAA Fisheries</a:t>
            </a:r>
            <a:r>
              <a:rPr lang="en-US" sz="2400">
                <a:latin typeface="Times New Roman"/>
                <a:ea typeface="+mn-lt"/>
                <a:cs typeface="+mn-lt"/>
              </a:rPr>
              <a:t>, National Oceanic and Atmospheric Administration, 6 Nov. 2024, </a:t>
            </a:r>
            <a:r>
              <a:rPr lang="en-US" sz="2400">
                <a:latin typeface="Times New Roman"/>
                <a:ea typeface="+mn-lt"/>
                <a:cs typeface="+mn-lt"/>
                <a:hlinkClick r:id="rId6"/>
              </a:rPr>
              <a:t>https://www.fisheries.noaa.gov/feature-story/using-drones-and-tags-study-rices-whales</a:t>
            </a:r>
            <a:r>
              <a:rPr lang="en-US" sz="2400">
                <a:latin typeface="Times New Roman"/>
                <a:ea typeface="+mn-lt"/>
                <a:cs typeface="+mn-lt"/>
              </a:rPr>
              <a:t>.</a:t>
            </a:r>
            <a:endParaRPr lang="en-US" sz="10050">
              <a:latin typeface="Times New Roman"/>
              <a:cs typeface="Times New Roman"/>
            </a:endParaRPr>
          </a:p>
          <a:p>
            <a:pPr algn="l"/>
            <a:endParaRPr lang="en-US" sz="3700">
              <a:latin typeface="Times New Roman"/>
              <a:cs typeface="Times New Roman"/>
            </a:endParaRPr>
          </a:p>
        </p:txBody>
      </p:sp>
      <p:sp>
        <p:nvSpPr>
          <p:cNvPr id="93" name="Subtitle 2"/>
          <p:cNvSpPr txBox="1">
            <a:spLocks/>
          </p:cNvSpPr>
          <p:nvPr/>
        </p:nvSpPr>
        <p:spPr>
          <a:xfrm>
            <a:off x="32591449" y="26777743"/>
            <a:ext cx="10914743" cy="633625"/>
          </a:xfrm>
          <a:prstGeom prst="rect">
            <a:avLst/>
          </a:prstGeom>
          <a:solidFill>
            <a:schemeClr val="accent5">
              <a:lumMod val="75000"/>
            </a:schemeClr>
          </a:solidFill>
          <a:ln>
            <a:solidFill>
              <a:srgbClr val="002060"/>
            </a:solidFill>
          </a:ln>
        </p:spPr>
        <p:txBody>
          <a:bodyPr vert="horz" lIns="106674" tIns="53337" rIns="106674" bIns="53337" rtlCol="0" anchor="ctr">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700">
                <a:solidFill>
                  <a:schemeClr val="bg1"/>
                </a:solidFill>
                <a:latin typeface="Times New Roman"/>
                <a:cs typeface="Times New Roman"/>
              </a:rPr>
              <a:t>References</a:t>
            </a:r>
          </a:p>
        </p:txBody>
      </p:sp>
      <p:sp>
        <p:nvSpPr>
          <p:cNvPr id="101" name="TextBox 100"/>
          <p:cNvSpPr txBox="1"/>
          <p:nvPr/>
        </p:nvSpPr>
        <p:spPr>
          <a:xfrm>
            <a:off x="14222571" y="21007369"/>
            <a:ext cx="6549746" cy="661714"/>
          </a:xfrm>
          <a:prstGeom prst="rect">
            <a:avLst/>
          </a:prstGeom>
          <a:noFill/>
        </p:spPr>
        <p:txBody>
          <a:bodyPr wrap="square" lIns="106674" tIns="53337" rIns="106674" bIns="53337" rtlCol="0" anchor="t">
            <a:spAutoFit/>
          </a:bodyPr>
          <a:lstStyle/>
          <a:p>
            <a:pPr algn="ctr"/>
            <a:r>
              <a:rPr lang="en-US" sz="1800" i="1">
                <a:latin typeface="Times New Roman"/>
                <a:cs typeface="Times New Roman"/>
              </a:rPr>
              <a:t>Figure 4: The tracker utilized to collect our data. It is an IMU attached to an Arduino.</a:t>
            </a:r>
          </a:p>
        </p:txBody>
      </p:sp>
      <p:sp>
        <p:nvSpPr>
          <p:cNvPr id="108" name="Subtitle 2"/>
          <p:cNvSpPr txBox="1">
            <a:spLocks/>
          </p:cNvSpPr>
          <p:nvPr/>
        </p:nvSpPr>
        <p:spPr>
          <a:xfrm>
            <a:off x="32576193" y="23708961"/>
            <a:ext cx="10914743" cy="2769366"/>
          </a:xfrm>
          <a:prstGeom prst="rect">
            <a:avLst/>
          </a:prstGeom>
          <a:solidFill>
            <a:schemeClr val="accent3">
              <a:lumMod val="40000"/>
              <a:lumOff val="60000"/>
            </a:schemeClr>
          </a:solidFill>
          <a:ln>
            <a:solidFill>
              <a:srgbClr val="002060"/>
            </a:solid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0"/>
              </a:spcBef>
            </a:pPr>
            <a:r>
              <a:rPr lang="en-US" sz="3200" dirty="0">
                <a:latin typeface="Times New Roman"/>
                <a:ea typeface="Cambria"/>
                <a:cs typeface="Times New Roman"/>
              </a:rPr>
              <a:t>Our Advisors: May-Win Thein, Matthew Florence</a:t>
            </a:r>
          </a:p>
          <a:p>
            <a:pPr algn="l">
              <a:spcBef>
                <a:spcPts val="0"/>
              </a:spcBef>
            </a:pPr>
            <a:r>
              <a:rPr lang="en-US" sz="3200" dirty="0">
                <a:latin typeface="Times New Roman"/>
                <a:ea typeface="Cambria"/>
                <a:cs typeface="Times New Roman"/>
              </a:rPr>
              <a:t>Other Students: Aidan Boucher, Emma Galbraith, Hannah Arnholt, Maggie Enderle, Trevor Pettigrew, Murray Mckay, Tiarnan Burke-Smith, and the rest of the </a:t>
            </a:r>
            <a:r>
              <a:rPr lang="en-US" sz="3200" dirty="0" err="1">
                <a:latin typeface="Times New Roman"/>
                <a:ea typeface="Cambria"/>
                <a:cs typeface="Times New Roman"/>
              </a:rPr>
              <a:t>SWaT</a:t>
            </a:r>
            <a:r>
              <a:rPr lang="en-US" sz="3200" dirty="0">
                <a:latin typeface="Times New Roman"/>
                <a:ea typeface="Cambria"/>
                <a:cs typeface="Times New Roman"/>
              </a:rPr>
              <a:t> Team</a:t>
            </a:r>
          </a:p>
          <a:p>
            <a:pPr algn="l"/>
            <a:endParaRPr lang="en-US" sz="3700">
              <a:latin typeface="Times New Roman"/>
              <a:cs typeface="Times New Roman"/>
            </a:endParaRPr>
          </a:p>
        </p:txBody>
      </p:sp>
      <p:pic>
        <p:nvPicPr>
          <p:cNvPr id="22" name="Picture 21" descr="A screen shot of a graph&#10;&#10;AI-generated content may be incorrect.">
            <a:extLst>
              <a:ext uri="{FF2B5EF4-FFF2-40B4-BE49-F238E27FC236}">
                <a16:creationId xmlns:a16="http://schemas.microsoft.com/office/drawing/2014/main" id="{63E99F21-90D0-AF91-E08B-AEFB209E8BE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782670" y="24507750"/>
            <a:ext cx="11560845" cy="6789320"/>
          </a:xfrm>
          <a:prstGeom prst="rect">
            <a:avLst/>
          </a:prstGeom>
          <a:ln>
            <a:noFill/>
          </a:ln>
        </p:spPr>
      </p:pic>
      <p:pic>
        <p:nvPicPr>
          <p:cNvPr id="3" name="Picture 2">
            <a:extLst>
              <a:ext uri="{FF2B5EF4-FFF2-40B4-BE49-F238E27FC236}">
                <a16:creationId xmlns:a16="http://schemas.microsoft.com/office/drawing/2014/main" id="{56819AE3-D72B-2394-4608-8598A916B4AB}"/>
              </a:ext>
            </a:extLst>
          </p:cNvPr>
          <p:cNvPicPr>
            <a:picLocks noChangeAspect="1"/>
          </p:cNvPicPr>
          <p:nvPr/>
        </p:nvPicPr>
        <p:blipFill>
          <a:blip r:embed="rId8"/>
          <a:srcRect l="3899" t="3750" r="8889" b="-862"/>
          <a:stretch/>
        </p:blipFill>
        <p:spPr>
          <a:xfrm>
            <a:off x="37762705" y="10103737"/>
            <a:ext cx="3391557" cy="2731532"/>
          </a:xfrm>
          <a:prstGeom prst="rect">
            <a:avLst/>
          </a:prstGeom>
          <a:ln>
            <a:noFill/>
          </a:ln>
        </p:spPr>
      </p:pic>
      <p:pic>
        <p:nvPicPr>
          <p:cNvPr id="21" name="Picture 20" descr="A drone on a table&#10;&#10;AI-generated content may be incorrect.">
            <a:extLst>
              <a:ext uri="{FF2B5EF4-FFF2-40B4-BE49-F238E27FC236}">
                <a16:creationId xmlns:a16="http://schemas.microsoft.com/office/drawing/2014/main" id="{BE76B991-410E-2FC1-3F92-D352D6D6A0D7}"/>
              </a:ext>
            </a:extLst>
          </p:cNvPr>
          <p:cNvPicPr>
            <a:picLocks noChangeAspect="1"/>
          </p:cNvPicPr>
          <p:nvPr/>
        </p:nvPicPr>
        <p:blipFill>
          <a:blip r:embed="rId9"/>
          <a:stretch>
            <a:fillRect/>
          </a:stretch>
        </p:blipFill>
        <p:spPr>
          <a:xfrm>
            <a:off x="12914111" y="6526618"/>
            <a:ext cx="7867749" cy="5704244"/>
          </a:xfrm>
          <a:prstGeom prst="rect">
            <a:avLst/>
          </a:prstGeom>
          <a:ln>
            <a:noFill/>
          </a:ln>
        </p:spPr>
      </p:pic>
      <p:pic>
        <p:nvPicPr>
          <p:cNvPr id="28" name="Picture 27" descr="A grey box with a handle&#10;&#10;AI-generated content may be incorrect.">
            <a:extLst>
              <a:ext uri="{FF2B5EF4-FFF2-40B4-BE49-F238E27FC236}">
                <a16:creationId xmlns:a16="http://schemas.microsoft.com/office/drawing/2014/main" id="{884A39BC-BBE4-3438-A306-3E0D25B829E0}"/>
              </a:ext>
            </a:extLst>
          </p:cNvPr>
          <p:cNvPicPr>
            <a:picLocks noChangeAspect="1"/>
          </p:cNvPicPr>
          <p:nvPr/>
        </p:nvPicPr>
        <p:blipFill>
          <a:blip r:embed="rId10"/>
          <a:stretch>
            <a:fillRect/>
          </a:stretch>
        </p:blipFill>
        <p:spPr>
          <a:xfrm>
            <a:off x="33273629" y="6557321"/>
            <a:ext cx="4152196" cy="3009017"/>
          </a:xfrm>
          <a:prstGeom prst="rect">
            <a:avLst/>
          </a:prstGeom>
          <a:ln>
            <a:noFill/>
          </a:ln>
        </p:spPr>
      </p:pic>
      <p:pic>
        <p:nvPicPr>
          <p:cNvPr id="36" name="Picture 35" descr="A hand holding a pink and purple box&#10;&#10;AI-generated content may be incorrect.">
            <a:extLst>
              <a:ext uri="{FF2B5EF4-FFF2-40B4-BE49-F238E27FC236}">
                <a16:creationId xmlns:a16="http://schemas.microsoft.com/office/drawing/2014/main" id="{5C645212-ED24-F280-3516-A1358BCC7058}"/>
              </a:ext>
            </a:extLst>
          </p:cNvPr>
          <p:cNvPicPr>
            <a:picLocks noChangeAspect="1"/>
          </p:cNvPicPr>
          <p:nvPr/>
        </p:nvPicPr>
        <p:blipFill>
          <a:blip r:embed="rId11"/>
          <a:stretch>
            <a:fillRect/>
          </a:stretch>
        </p:blipFill>
        <p:spPr>
          <a:xfrm>
            <a:off x="37757958" y="6557321"/>
            <a:ext cx="2964964" cy="3006530"/>
          </a:xfrm>
          <a:prstGeom prst="rect">
            <a:avLst/>
          </a:prstGeom>
          <a:ln>
            <a:noFill/>
          </a:ln>
        </p:spPr>
      </p:pic>
      <p:pic>
        <p:nvPicPr>
          <p:cNvPr id="5" name="Picture 4" descr="A whale with water spouting out of it&#10;&#10;AI-generated content may be incorrect.">
            <a:extLst>
              <a:ext uri="{FF2B5EF4-FFF2-40B4-BE49-F238E27FC236}">
                <a16:creationId xmlns:a16="http://schemas.microsoft.com/office/drawing/2014/main" id="{0CC2D12F-CC9F-188D-2ECA-DE3EF7C370B4}"/>
              </a:ext>
            </a:extLst>
          </p:cNvPr>
          <p:cNvPicPr>
            <a:picLocks noChangeAspect="1"/>
          </p:cNvPicPr>
          <p:nvPr/>
        </p:nvPicPr>
        <p:blipFill>
          <a:blip r:embed="rId12"/>
          <a:stretch>
            <a:fillRect/>
          </a:stretch>
        </p:blipFill>
        <p:spPr>
          <a:xfrm>
            <a:off x="36763788" y="1819281"/>
            <a:ext cx="1988339" cy="1354352"/>
          </a:xfrm>
          <a:prstGeom prst="rect">
            <a:avLst/>
          </a:prstGeom>
          <a:ln>
            <a:noFill/>
          </a:ln>
        </p:spPr>
      </p:pic>
      <p:sp>
        <p:nvSpPr>
          <p:cNvPr id="10" name="TextBox 9">
            <a:extLst>
              <a:ext uri="{FF2B5EF4-FFF2-40B4-BE49-F238E27FC236}">
                <a16:creationId xmlns:a16="http://schemas.microsoft.com/office/drawing/2014/main" id="{DB87AA27-E48E-CE06-DD4A-319E352C83D7}"/>
              </a:ext>
            </a:extLst>
          </p:cNvPr>
          <p:cNvSpPr txBox="1"/>
          <p:nvPr/>
        </p:nvSpPr>
        <p:spPr>
          <a:xfrm>
            <a:off x="868332" y="24697969"/>
            <a:ext cx="14632758" cy="80129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pPr>
            <a:r>
              <a:rPr lang="en-US" sz="3200" dirty="0">
                <a:latin typeface="Times New Roman"/>
                <a:cs typeface="Times New Roman"/>
              </a:rPr>
              <a:t>After performing various tests and analysis of those tests, we came to determine:</a:t>
            </a:r>
          </a:p>
          <a:p>
            <a:pPr marL="571500" indent="-571500">
              <a:lnSpc>
                <a:spcPct val="90000"/>
              </a:lnSpc>
              <a:buFont typeface="Arial,Sans-Serif"/>
              <a:buChar char="•"/>
            </a:pPr>
            <a:r>
              <a:rPr lang="en-US" sz="3200" dirty="0">
                <a:latin typeface="Times New Roman"/>
                <a:cs typeface="Times New Roman"/>
              </a:rPr>
              <a:t>The housing designed by the senior project group consistently dropped with the bottom staying horizontal to the surface</a:t>
            </a:r>
            <a:endParaRPr lang="en-US" dirty="0"/>
          </a:p>
          <a:p>
            <a:pPr marL="571500" indent="-571500">
              <a:lnSpc>
                <a:spcPct val="90000"/>
              </a:lnSpc>
              <a:buFont typeface="Arial,Sans-Serif"/>
              <a:buChar char="•"/>
            </a:pPr>
            <a:r>
              <a:rPr lang="en-US" sz="3200" dirty="0">
                <a:latin typeface="Times New Roman"/>
                <a:cs typeface="Times New Roman"/>
              </a:rPr>
              <a:t>Any rotation along the X-axis was determined to be human error (the housing would stick to our hand)</a:t>
            </a:r>
          </a:p>
          <a:p>
            <a:pPr marL="571500" indent="-571500">
              <a:lnSpc>
                <a:spcPct val="90000"/>
              </a:lnSpc>
              <a:buFont typeface="Arial,Sans-Serif"/>
              <a:buChar char="•"/>
            </a:pPr>
            <a:r>
              <a:rPr lang="en-US" sz="3200" dirty="0">
                <a:latin typeface="Times New Roman"/>
                <a:cs typeface="Times New Roman"/>
              </a:rPr>
              <a:t>We have analyzed the data to learn that the spike is where the drop occurs, and the graph shown is focused into that point</a:t>
            </a:r>
          </a:p>
          <a:p>
            <a:pPr marL="571500" indent="-571500" algn="just">
              <a:lnSpc>
                <a:spcPct val="90000"/>
              </a:lnSpc>
              <a:buFont typeface="Arial,Sans-Serif"/>
              <a:buChar char="•"/>
            </a:pPr>
            <a:r>
              <a:rPr lang="en-US" sz="3200" dirty="0">
                <a:latin typeface="Times New Roman"/>
                <a:cs typeface="Times New Roman"/>
              </a:rPr>
              <a:t>Data and analysis was relayed to the senior design team so they could be aware of any improvements that needed to be made</a:t>
            </a:r>
          </a:p>
          <a:p>
            <a:pPr marL="571500" indent="-571500" algn="just">
              <a:lnSpc>
                <a:spcPct val="90000"/>
              </a:lnSpc>
              <a:buFont typeface="Arial,Sans-Serif"/>
              <a:buChar char="•"/>
            </a:pPr>
            <a:r>
              <a:rPr lang="en-US" sz="3200" dirty="0">
                <a:latin typeface="Times New Roman"/>
                <a:cs typeface="Times New Roman"/>
              </a:rPr>
              <a:t>Wind was not a factor in our measurements as we were testing in an indoor environment</a:t>
            </a:r>
          </a:p>
          <a:p>
            <a:pPr marL="571500" indent="-571500" algn="just">
              <a:lnSpc>
                <a:spcPct val="90000"/>
              </a:lnSpc>
              <a:buFont typeface="Arial,Sans-Serif"/>
              <a:buChar char="•"/>
            </a:pPr>
            <a:r>
              <a:rPr lang="en-US" sz="3200" dirty="0">
                <a:latin typeface="Times New Roman"/>
                <a:cs typeface="Times New Roman"/>
              </a:rPr>
              <a:t>No rotation along the Y-axis</a:t>
            </a:r>
          </a:p>
          <a:p>
            <a:pPr marL="571500" indent="-571500" algn="just">
              <a:lnSpc>
                <a:spcPct val="90000"/>
              </a:lnSpc>
              <a:buFont typeface="Arial,Sans-Serif"/>
              <a:buChar char="•"/>
            </a:pPr>
            <a:r>
              <a:rPr lang="en-US" sz="3200" dirty="0">
                <a:latin typeface="Times New Roman"/>
                <a:cs typeface="Times New Roman"/>
              </a:rPr>
              <a:t>Communication is crucial to success when working in a group as big </a:t>
            </a:r>
            <a:r>
              <a:rPr lang="en-US" sz="3200">
                <a:latin typeface="Times New Roman"/>
                <a:cs typeface="Times New Roman"/>
              </a:rPr>
              <a:t>as ours</a:t>
            </a:r>
            <a:endParaRPr lang="en-US" sz="3200" dirty="0">
              <a:latin typeface="Times New Roman"/>
              <a:cs typeface="Times New Roman"/>
            </a:endParaRPr>
          </a:p>
          <a:p>
            <a:pPr algn="just">
              <a:lnSpc>
                <a:spcPct val="90000"/>
              </a:lnSpc>
            </a:pPr>
            <a:endParaRPr lang="en-US" sz="3050" dirty="0">
              <a:latin typeface="Times New Roman"/>
              <a:cs typeface="Times New Roman"/>
            </a:endParaRPr>
          </a:p>
          <a:p>
            <a:pPr algn="just">
              <a:lnSpc>
                <a:spcPct val="90000"/>
              </a:lnSpc>
            </a:pPr>
            <a:endParaRPr lang="en-US" sz="3050" dirty="0">
              <a:latin typeface="Times New Roman"/>
              <a:cs typeface="Times New Roman"/>
            </a:endParaRPr>
          </a:p>
          <a:p>
            <a:pPr>
              <a:lnSpc>
                <a:spcPct val="90000"/>
              </a:lnSpc>
            </a:pPr>
            <a:endParaRPr lang="en-US" sz="3050" dirty="0">
              <a:latin typeface="Times New Roman"/>
              <a:cs typeface="Times New Roman"/>
            </a:endParaRPr>
          </a:p>
          <a:p>
            <a:pPr marL="571500" indent="-571500">
              <a:lnSpc>
                <a:spcPct val="90000"/>
              </a:lnSpc>
              <a:buFont typeface="Arial,Sans-Serif"/>
              <a:buChar char="•"/>
            </a:pPr>
            <a:endParaRPr lang="en-US" sz="3050" dirty="0">
              <a:latin typeface="Times New Roman"/>
              <a:cs typeface="Times New Roman"/>
            </a:endParaRPr>
          </a:p>
          <a:p>
            <a:pPr algn="l"/>
            <a:endParaRPr lang="en-US" sz="3050" dirty="0">
              <a:ea typeface="Calibri"/>
              <a:cs typeface="Calibri"/>
            </a:endParaRPr>
          </a:p>
        </p:txBody>
      </p:sp>
      <p:sp>
        <p:nvSpPr>
          <p:cNvPr id="11" name="TextBox 10">
            <a:extLst>
              <a:ext uri="{FF2B5EF4-FFF2-40B4-BE49-F238E27FC236}">
                <a16:creationId xmlns:a16="http://schemas.microsoft.com/office/drawing/2014/main" id="{9A050ADA-EB20-52E9-4DEE-646405C95B53}"/>
              </a:ext>
            </a:extLst>
          </p:cNvPr>
          <p:cNvSpPr txBox="1"/>
          <p:nvPr/>
        </p:nvSpPr>
        <p:spPr>
          <a:xfrm>
            <a:off x="21900213" y="6659310"/>
            <a:ext cx="10303452" cy="629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ct val="90000"/>
              </a:lnSpc>
            </a:pPr>
            <a:r>
              <a:rPr lang="en-US" sz="3200" dirty="0">
                <a:latin typeface="Times New Roman"/>
                <a:cs typeface="Times New Roman"/>
              </a:rPr>
              <a:t>We began our analysis of how the tag fell by performing handheld drops from the top of a step stool to get a feel for the drops and not risk damaging the tag.</a:t>
            </a:r>
            <a:endParaRPr lang="en-US" sz="3200" dirty="0">
              <a:ea typeface="Calibri"/>
              <a:cs typeface="Calibri"/>
            </a:endParaRPr>
          </a:p>
          <a:p>
            <a:pPr marL="571500" indent="-571500" algn="just">
              <a:lnSpc>
                <a:spcPct val="90000"/>
              </a:lnSpc>
              <a:buFont typeface="Arial,Sans-Serif"/>
              <a:buChar char="•"/>
            </a:pPr>
            <a:r>
              <a:rPr lang="en-US" sz="3200" dirty="0">
                <a:latin typeface="Times New Roman"/>
                <a:cs typeface="Times New Roman"/>
              </a:rPr>
              <a:t>Quickly realized that only being able to visually see the behavior is not accurate enough for the situation</a:t>
            </a:r>
            <a:endParaRPr lang="en-US" sz="3200" dirty="0">
              <a:ea typeface="Calibri"/>
              <a:cs typeface="Calibri"/>
            </a:endParaRPr>
          </a:p>
          <a:p>
            <a:pPr marL="571500" indent="-571500" algn="just">
              <a:lnSpc>
                <a:spcPct val="90000"/>
              </a:lnSpc>
              <a:buFont typeface="Arial,Sans-Serif"/>
              <a:buChar char="•"/>
            </a:pPr>
            <a:r>
              <a:rPr lang="en-US" sz="3200" dirty="0">
                <a:latin typeface="Times New Roman"/>
                <a:cs typeface="Times New Roman"/>
              </a:rPr>
              <a:t>Decided to add an Arduino with an IMU to collect numerical data </a:t>
            </a:r>
            <a:endParaRPr lang="en-US" sz="3200" dirty="0">
              <a:ea typeface="Calibri"/>
              <a:cs typeface="Calibri"/>
            </a:endParaRPr>
          </a:p>
          <a:p>
            <a:pPr algn="just">
              <a:lnSpc>
                <a:spcPct val="90000"/>
              </a:lnSpc>
            </a:pPr>
            <a:r>
              <a:rPr lang="en-US" sz="3200" dirty="0">
                <a:latin typeface="Times New Roman"/>
                <a:cs typeface="Times New Roman"/>
              </a:rPr>
              <a:t>We recognized that the data we were getting was not over a long enough drop, so we started using a stairwell to elevate the height.</a:t>
            </a:r>
            <a:endParaRPr lang="en-US" sz="3200" dirty="0">
              <a:ea typeface="Calibri"/>
              <a:cs typeface="Calibri"/>
            </a:endParaRPr>
          </a:p>
          <a:p>
            <a:pPr marL="571500" indent="-571500" algn="just">
              <a:lnSpc>
                <a:spcPct val="90000"/>
              </a:lnSpc>
              <a:buFont typeface="Arial,Sans-Serif"/>
              <a:buChar char="•"/>
            </a:pPr>
            <a:r>
              <a:rPr lang="en-US" sz="3200" dirty="0">
                <a:latin typeface="Times New Roman"/>
                <a:cs typeface="Times New Roman"/>
              </a:rPr>
              <a:t>These drops allowed us a longer drop (about 10ft) giving us better data to analyze</a:t>
            </a:r>
            <a:endParaRPr lang="en-US" sz="3200" dirty="0">
              <a:ea typeface="Calibri"/>
              <a:cs typeface="Calibri"/>
            </a:endParaRPr>
          </a:p>
          <a:p>
            <a:pPr marL="457200" indent="-457200" algn="just">
              <a:lnSpc>
                <a:spcPct val="90000"/>
              </a:lnSpc>
              <a:buFont typeface="Arial,Sans-Serif"/>
              <a:buChar char="•"/>
            </a:pPr>
            <a:r>
              <a:rPr lang="en-US" sz="3200" dirty="0">
                <a:latin typeface="Times New Roman"/>
                <a:cs typeface="Times New Roman"/>
              </a:rPr>
              <a:t>This height also better simulated the height from which we will drop the tag onto the whale</a:t>
            </a:r>
            <a:endParaRPr lang="en-US" sz="3200" dirty="0">
              <a:ea typeface="Calibri"/>
              <a:cs typeface="Calibri"/>
            </a:endParaRPr>
          </a:p>
        </p:txBody>
      </p:sp>
      <p:sp>
        <p:nvSpPr>
          <p:cNvPr id="14" name="TextBox 13">
            <a:extLst>
              <a:ext uri="{FF2B5EF4-FFF2-40B4-BE49-F238E27FC236}">
                <a16:creationId xmlns:a16="http://schemas.microsoft.com/office/drawing/2014/main" id="{0503009D-FAEF-4B22-AFDF-AA6710C342BB}"/>
              </a:ext>
            </a:extLst>
          </p:cNvPr>
          <p:cNvSpPr txBox="1"/>
          <p:nvPr/>
        </p:nvSpPr>
        <p:spPr>
          <a:xfrm>
            <a:off x="848473" y="15610634"/>
            <a:ext cx="10727359"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pPr>
            <a:r>
              <a:rPr lang="en-US" sz="3200" dirty="0">
                <a:latin typeface="Times New Roman"/>
                <a:cs typeface="Times New Roman"/>
              </a:rPr>
              <a:t>Through initial drop tests, we determined:</a:t>
            </a:r>
          </a:p>
          <a:p>
            <a:pPr marL="571500" indent="-571500">
              <a:lnSpc>
                <a:spcPct val="90000"/>
              </a:lnSpc>
              <a:buFont typeface="Arial,Sans-Serif"/>
              <a:buChar char="•"/>
            </a:pPr>
            <a:r>
              <a:rPr lang="en-US" sz="3200" dirty="0">
                <a:latin typeface="Times New Roman"/>
                <a:cs typeface="Times New Roman"/>
              </a:rPr>
              <a:t>The flat bottom design of the tag allows for air to easily be displaced evenly around the housing</a:t>
            </a:r>
            <a:endParaRPr lang="en-US" sz="3200" dirty="0"/>
          </a:p>
          <a:p>
            <a:pPr marL="571500" indent="-571500">
              <a:lnSpc>
                <a:spcPct val="90000"/>
              </a:lnSpc>
              <a:buFont typeface="Arial,Sans-Serif"/>
              <a:buChar char="•"/>
            </a:pPr>
            <a:r>
              <a:rPr lang="en-US" sz="3200" dirty="0">
                <a:latin typeface="Times New Roman"/>
                <a:cs typeface="Times New Roman"/>
              </a:rPr>
              <a:t>As the weight of the tracker is also resting on the base, we believe that this helps with the stable falls that we witnessed</a:t>
            </a:r>
          </a:p>
          <a:p>
            <a:pPr marL="571500" indent="-571500">
              <a:lnSpc>
                <a:spcPct val="90000"/>
              </a:lnSpc>
              <a:buFont typeface="Arial,Sans-Serif"/>
              <a:buChar char="•"/>
            </a:pPr>
            <a:r>
              <a:rPr lang="en-US" sz="3200" dirty="0">
                <a:latin typeface="Times New Roman"/>
                <a:cs typeface="Times New Roman"/>
              </a:rPr>
              <a:t>The design of the tracker's suction method does allow for variation in falling as well </a:t>
            </a:r>
          </a:p>
          <a:p>
            <a:pPr marL="571500" indent="-571500">
              <a:lnSpc>
                <a:spcPct val="90000"/>
              </a:lnSpc>
              <a:buFont typeface="Arial,Sans-Serif"/>
              <a:buChar char="•"/>
            </a:pPr>
            <a:r>
              <a:rPr lang="en-US" sz="3200" dirty="0">
                <a:latin typeface="Times New Roman"/>
                <a:ea typeface="Calibri"/>
                <a:cs typeface="Times New Roman"/>
              </a:rPr>
              <a:t>The housing that we used to test our drops was not the same mass as the final product. However, it had the same weight ratio between the base and the cover.</a:t>
            </a:r>
            <a:endParaRPr lang="en-US" sz="3200" dirty="0">
              <a:ea typeface="Calibri"/>
              <a:cs typeface="Calibri"/>
            </a:endParaRPr>
          </a:p>
        </p:txBody>
      </p:sp>
      <p:sp>
        <p:nvSpPr>
          <p:cNvPr id="24" name="TextBox 23">
            <a:extLst>
              <a:ext uri="{FF2B5EF4-FFF2-40B4-BE49-F238E27FC236}">
                <a16:creationId xmlns:a16="http://schemas.microsoft.com/office/drawing/2014/main" id="{B58E0341-AC4B-FF6C-6E45-FD01F475EFF2}"/>
              </a:ext>
            </a:extLst>
          </p:cNvPr>
          <p:cNvSpPr txBox="1"/>
          <p:nvPr/>
        </p:nvSpPr>
        <p:spPr>
          <a:xfrm>
            <a:off x="31912858" y="15658310"/>
            <a:ext cx="11177273" cy="627633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ct val="90000"/>
              </a:lnSpc>
            </a:pPr>
            <a:r>
              <a:rPr lang="en-US" sz="3200" dirty="0">
                <a:latin typeface="Times New Roman"/>
                <a:cs typeface="Times New Roman"/>
              </a:rPr>
              <a:t>We decided that to accurately get data from our drop tests we would want to use an Arduino with an inertial measurement unit (IMU) attached to it.</a:t>
            </a:r>
          </a:p>
          <a:p>
            <a:pPr marL="571500" indent="-571500" algn="just">
              <a:lnSpc>
                <a:spcPct val="90000"/>
              </a:lnSpc>
              <a:buFont typeface="Arial"/>
              <a:buChar char="•"/>
            </a:pPr>
            <a:r>
              <a:rPr lang="en-US" sz="3200" dirty="0">
                <a:latin typeface="Times New Roman"/>
                <a:cs typeface="Times New Roman"/>
              </a:rPr>
              <a:t>With assistance from a CS student, we worked to program an Arduino to measure values of roll and acceleration in the Z direction</a:t>
            </a:r>
          </a:p>
          <a:p>
            <a:pPr algn="just">
              <a:lnSpc>
                <a:spcPct val="90000"/>
              </a:lnSpc>
            </a:pPr>
            <a:r>
              <a:rPr lang="en-US" sz="3200" dirty="0">
                <a:latin typeface="Times New Roman"/>
                <a:cs typeface="Times New Roman"/>
              </a:rPr>
              <a:t>This originally displayed data in a numbered list, and with the help of a graduate student, we learned and utilized MATLAB to create a program that would visually represent our data in a graph.</a:t>
            </a:r>
          </a:p>
          <a:p>
            <a:pPr marL="457200" indent="-457200" algn="just">
              <a:lnSpc>
                <a:spcPct val="90000"/>
              </a:lnSpc>
              <a:buFont typeface="Arial"/>
              <a:buChar char="•"/>
            </a:pPr>
            <a:r>
              <a:rPr lang="en-US" sz="3200" dirty="0">
                <a:latin typeface="Times New Roman"/>
                <a:cs typeface="Times New Roman"/>
              </a:rPr>
              <a:t>The first data set we uploaded was not easy to read or determine where the fall was represented</a:t>
            </a:r>
          </a:p>
          <a:p>
            <a:pPr marL="457200" indent="-457200" algn="just">
              <a:lnSpc>
                <a:spcPct val="90000"/>
              </a:lnSpc>
              <a:buFont typeface="Arial"/>
              <a:buChar char="•"/>
            </a:pPr>
            <a:r>
              <a:rPr lang="en-US" sz="3200" dirty="0">
                <a:latin typeface="Times New Roman"/>
                <a:cs typeface="Times New Roman"/>
              </a:rPr>
              <a:t>We changed to be more cautious when dropping the tag to get more consistent data</a:t>
            </a:r>
          </a:p>
          <a:p>
            <a:pPr marL="571500" indent="-571500" algn="just">
              <a:lnSpc>
                <a:spcPct val="90000"/>
              </a:lnSpc>
              <a:buFont typeface="Arial"/>
              <a:buChar char="•"/>
            </a:pPr>
            <a:endParaRPr lang="en-US" sz="3050" dirty="0">
              <a:latin typeface="Times New Roman"/>
              <a:cs typeface="Times New Roman"/>
            </a:endParaRPr>
          </a:p>
        </p:txBody>
      </p:sp>
      <p:pic>
        <p:nvPicPr>
          <p:cNvPr id="32" name="Picture 31" descr="A blue rectangular object on a wood surface&#10;&#10;AI-generated content may be incorrect.">
            <a:extLst>
              <a:ext uri="{FF2B5EF4-FFF2-40B4-BE49-F238E27FC236}">
                <a16:creationId xmlns:a16="http://schemas.microsoft.com/office/drawing/2014/main" id="{FB86F21F-5128-36FC-CC0C-5F03744C99AC}"/>
              </a:ext>
            </a:extLst>
          </p:cNvPr>
          <p:cNvPicPr>
            <a:picLocks noChangeAspect="1"/>
          </p:cNvPicPr>
          <p:nvPr/>
        </p:nvPicPr>
        <p:blipFill>
          <a:blip r:embed="rId13"/>
          <a:stretch>
            <a:fillRect/>
          </a:stretch>
        </p:blipFill>
        <p:spPr>
          <a:xfrm>
            <a:off x="33277221" y="10119861"/>
            <a:ext cx="4248150" cy="2667000"/>
          </a:xfrm>
          <a:prstGeom prst="rect">
            <a:avLst/>
          </a:prstGeom>
        </p:spPr>
      </p:pic>
      <p:pic>
        <p:nvPicPr>
          <p:cNvPr id="40" name="Picture 39" descr="A blue object with a circuit board on it&#10;&#10;AI-generated content may be incorrect.">
            <a:extLst>
              <a:ext uri="{FF2B5EF4-FFF2-40B4-BE49-F238E27FC236}">
                <a16:creationId xmlns:a16="http://schemas.microsoft.com/office/drawing/2014/main" id="{687C9019-0DC8-55DA-5279-B10DA6AE0C5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3366006" y="15320743"/>
            <a:ext cx="7943344" cy="5607947"/>
          </a:xfrm>
          <a:prstGeom prst="rect">
            <a:avLst/>
          </a:prstGeom>
        </p:spPr>
      </p:pic>
      <p:sp>
        <p:nvSpPr>
          <p:cNvPr id="39" name="TextBox 38">
            <a:extLst>
              <a:ext uri="{FF2B5EF4-FFF2-40B4-BE49-F238E27FC236}">
                <a16:creationId xmlns:a16="http://schemas.microsoft.com/office/drawing/2014/main" id="{B5DDB97D-3F69-6B11-B022-B38B676E3DD0}"/>
              </a:ext>
            </a:extLst>
          </p:cNvPr>
          <p:cNvSpPr txBox="1"/>
          <p:nvPr/>
        </p:nvSpPr>
        <p:spPr>
          <a:xfrm>
            <a:off x="40867832" y="7481899"/>
            <a:ext cx="2406062" cy="1492710"/>
          </a:xfrm>
          <a:prstGeom prst="rect">
            <a:avLst/>
          </a:prstGeom>
          <a:noFill/>
        </p:spPr>
        <p:txBody>
          <a:bodyPr wrap="square" lIns="106674" tIns="53337" rIns="106674" bIns="53337" rtlCol="0" anchor="t">
            <a:spAutoFit/>
          </a:bodyPr>
          <a:lstStyle/>
          <a:p>
            <a:pPr algn="ctr"/>
            <a:r>
              <a:rPr lang="en-US" sz="1800" i="1">
                <a:latin typeface="Times New Roman"/>
                <a:cs typeface="Times New Roman"/>
              </a:rPr>
              <a:t>Figure 2: The first iteration of the dropping mechanism (both SOLIDWORKS and 3D printed)</a:t>
            </a:r>
          </a:p>
        </p:txBody>
      </p:sp>
      <p:sp>
        <p:nvSpPr>
          <p:cNvPr id="43" name="TextBox 42">
            <a:extLst>
              <a:ext uri="{FF2B5EF4-FFF2-40B4-BE49-F238E27FC236}">
                <a16:creationId xmlns:a16="http://schemas.microsoft.com/office/drawing/2014/main" id="{9F853C98-C7C2-4DBF-0C36-3095642046DC}"/>
              </a:ext>
            </a:extLst>
          </p:cNvPr>
          <p:cNvSpPr txBox="1"/>
          <p:nvPr/>
        </p:nvSpPr>
        <p:spPr>
          <a:xfrm>
            <a:off x="41103651" y="10722577"/>
            <a:ext cx="2406062" cy="1492710"/>
          </a:xfrm>
          <a:prstGeom prst="rect">
            <a:avLst/>
          </a:prstGeom>
          <a:noFill/>
        </p:spPr>
        <p:txBody>
          <a:bodyPr wrap="square" lIns="106674" tIns="53337" rIns="106674" bIns="53337" rtlCol="0" anchor="t">
            <a:spAutoFit/>
          </a:bodyPr>
          <a:lstStyle/>
          <a:p>
            <a:pPr algn="ctr"/>
            <a:r>
              <a:rPr lang="en-US" sz="1800" i="1">
                <a:latin typeface="Times New Roman"/>
                <a:cs typeface="Times New Roman"/>
              </a:rPr>
              <a:t>Figure 3: The second iteration of the dropping mechanism (both SOLIDWORKS and 3D printed)</a:t>
            </a:r>
          </a:p>
        </p:txBody>
      </p:sp>
      <p:pic>
        <p:nvPicPr>
          <p:cNvPr id="44" name="Picture 43">
            <a:extLst>
              <a:ext uri="{FF2B5EF4-FFF2-40B4-BE49-F238E27FC236}">
                <a16:creationId xmlns:a16="http://schemas.microsoft.com/office/drawing/2014/main" id="{CDDDBE18-4E1D-C0D6-EA59-0426597D4F6D}"/>
              </a:ext>
            </a:extLst>
          </p:cNvPr>
          <p:cNvPicPr>
            <a:picLocks noChangeAspect="1"/>
          </p:cNvPicPr>
          <p:nvPr/>
        </p:nvPicPr>
        <p:blipFill>
          <a:blip r:embed="rId15"/>
          <a:stretch>
            <a:fillRect/>
          </a:stretch>
        </p:blipFill>
        <p:spPr>
          <a:xfrm>
            <a:off x="38256008" y="57359"/>
            <a:ext cx="5604270" cy="5604270"/>
          </a:xfrm>
          <a:prstGeom prst="rect">
            <a:avLst/>
          </a:prstGeom>
        </p:spPr>
      </p:pic>
      <p:sp>
        <p:nvSpPr>
          <p:cNvPr id="45" name="TextBox 44">
            <a:extLst>
              <a:ext uri="{FF2B5EF4-FFF2-40B4-BE49-F238E27FC236}">
                <a16:creationId xmlns:a16="http://schemas.microsoft.com/office/drawing/2014/main" id="{1289F5DB-3387-B3FA-73D1-8513D5DD8439}"/>
              </a:ext>
            </a:extLst>
          </p:cNvPr>
          <p:cNvSpPr txBox="1"/>
          <p:nvPr/>
        </p:nvSpPr>
        <p:spPr>
          <a:xfrm>
            <a:off x="16436022" y="26786081"/>
            <a:ext cx="3365575" cy="1200329"/>
          </a:xfrm>
          <a:prstGeom prst="rect">
            <a:avLst/>
          </a:prstGeom>
          <a:noFill/>
        </p:spPr>
        <p:txBody>
          <a:bodyPr wrap="square" lIns="91440" tIns="45720" rIns="91440" bIns="45720" rtlCol="0" anchor="t">
            <a:spAutoFit/>
          </a:bodyPr>
          <a:lstStyle/>
          <a:p>
            <a:pPr algn="ctr"/>
            <a:r>
              <a:rPr lang="en-US" sz="1800" i="1">
                <a:latin typeface="Times New Roman"/>
                <a:cs typeface="Times New Roman"/>
              </a:rPr>
              <a:t>Figure 6: The results of the first test summed up in acceleration across the Z-axis and roll. This was achieved using MATLAB.</a:t>
            </a:r>
          </a:p>
        </p:txBody>
      </p:sp>
      <p:pic>
        <p:nvPicPr>
          <p:cNvPr id="47" name="Picture 46" descr="A graph of a graph&#10;&#10;AI-generated content may be incorrect.">
            <a:extLst>
              <a:ext uri="{FF2B5EF4-FFF2-40B4-BE49-F238E27FC236}">
                <a16:creationId xmlns:a16="http://schemas.microsoft.com/office/drawing/2014/main" id="{AAF87086-181E-703C-67B4-5404C12CA7CF}"/>
              </a:ext>
            </a:extLst>
          </p:cNvPr>
          <p:cNvPicPr>
            <a:picLocks noChangeAspect="1"/>
          </p:cNvPicPr>
          <p:nvPr/>
        </p:nvPicPr>
        <p:blipFill>
          <a:blip r:embed="rId16" cstate="print">
            <a:extLst>
              <a:ext uri="{28A0092B-C50C-407E-A947-70E740481C1C}">
                <a14:useLocalDpi xmlns:a14="http://schemas.microsoft.com/office/drawing/2010/main" val="0"/>
              </a:ext>
            </a:extLst>
          </a:blip>
          <a:srcRect l="2741" r="2708" b="-86"/>
          <a:stretch/>
        </p:blipFill>
        <p:spPr>
          <a:xfrm>
            <a:off x="22552228" y="15624713"/>
            <a:ext cx="8802531" cy="5028737"/>
          </a:xfrm>
          <a:prstGeom prst="rect">
            <a:avLst/>
          </a:prstGeom>
        </p:spPr>
      </p:pic>
      <p:sp>
        <p:nvSpPr>
          <p:cNvPr id="4" name="TextBox 3">
            <a:extLst>
              <a:ext uri="{FF2B5EF4-FFF2-40B4-BE49-F238E27FC236}">
                <a16:creationId xmlns:a16="http://schemas.microsoft.com/office/drawing/2014/main" id="{B12C15DE-C14B-6054-D0DD-672FB57045EA}"/>
              </a:ext>
            </a:extLst>
          </p:cNvPr>
          <p:cNvSpPr txBox="1"/>
          <p:nvPr/>
        </p:nvSpPr>
        <p:spPr>
          <a:xfrm>
            <a:off x="23675314" y="20951607"/>
            <a:ext cx="6549746" cy="384715"/>
          </a:xfrm>
          <a:prstGeom prst="rect">
            <a:avLst/>
          </a:prstGeom>
          <a:noFill/>
        </p:spPr>
        <p:txBody>
          <a:bodyPr wrap="square" lIns="106674" tIns="53337" rIns="106674" bIns="53337" rtlCol="0" anchor="t">
            <a:spAutoFit/>
          </a:bodyPr>
          <a:lstStyle/>
          <a:p>
            <a:pPr algn="ctr"/>
            <a:r>
              <a:rPr lang="en-US" sz="1800" i="1">
                <a:latin typeface="Times New Roman"/>
                <a:cs typeface="Times New Roman"/>
              </a:rPr>
              <a:t>Figure 5: The first attempt at using a graph to analyze our data</a:t>
            </a:r>
          </a:p>
        </p:txBody>
      </p:sp>
    </p:spTree>
    <p:extLst>
      <p:ext uri="{BB962C8B-B14F-4D97-AF65-F5344CB8AC3E}">
        <p14:creationId xmlns:p14="http://schemas.microsoft.com/office/powerpoint/2010/main" val="3760304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E8B49EBC-8012-49EB-A634-9AC004CF8E85}">
  <ds:schemaRefs>
    <ds:schemaRef ds:uri="ESRI.ArcGIS.Mapping.OfficeIntegration.PowerPointInfo"/>
  </ds:schemaRefs>
</ds:datastoreItem>
</file>

<file path=customXml/itemProps2.xml><?xml version="1.0" encoding="utf-8"?>
<ds:datastoreItem xmlns:ds="http://schemas.openxmlformats.org/officeDocument/2006/customXml" ds:itemID="{1966D790-D06C-4361-94B8-8BED25FA40AD}">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971</Words>
  <Application>Microsoft Office PowerPoint</Application>
  <PresentationFormat>Custom</PresentationFormat>
  <Paragraphs>50</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Arial,Sans-Serif</vt:lpstr>
      <vt:lpstr>Calibri</vt:lpstr>
      <vt:lpstr>Calibri Light</vt:lpstr>
      <vt:lpstr>Times New Roman</vt:lpstr>
      <vt:lpstr>Office Theme</vt:lpstr>
      <vt:lpstr>Safe Whale Tag (SWaT): Tag Deployment Katelyn Otis, Brendan Wright Department of Mechanical Engineering, University of New Hampshire, Durham, NH 03824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Rhiannon Jacobs</dc:creator>
  <cp:lastModifiedBy>Katelyn Otis</cp:lastModifiedBy>
  <cp:revision>104</cp:revision>
  <dcterms:created xsi:type="dcterms:W3CDTF">2016-03-05T16:55:12Z</dcterms:created>
  <dcterms:modified xsi:type="dcterms:W3CDTF">2025-04-21T00:50:06Z</dcterms:modified>
</cp:coreProperties>
</file>