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4" r:id="rId1"/>
  </p:sldMasterIdLst>
  <p:notesMasterIdLst>
    <p:notesMasterId r:id="rId3"/>
  </p:notesMasterIdLst>
  <p:sldIdLst>
    <p:sldId id="460" r:id="rId2"/>
  </p:sldIdLst>
  <p:sldSz cx="43891200" cy="329184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F7F756-4D08-4C22-A05E-EB65928EC990}" v="4" dt="2025-04-17T18:33:26.84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660"/>
  </p:normalViewPr>
  <p:slideViewPr>
    <p:cSldViewPr snapToGrid="0">
      <p:cViewPr varScale="1">
        <p:scale>
          <a:sx n="19" d="100"/>
          <a:sy n="19" d="100"/>
        </p:scale>
        <p:origin x="1277" y="11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microsoft.com/office/2016/11/relationships/changesInfo" Target="changesInfos/changesInfo1.xml"/><Relationship Id="rId3" Type="http://schemas.openxmlformats.org/officeDocument/2006/relationships/notesMaster" Target="notesMasters/notesMaster1.xml"/><Relationship Id="rId7" Type="http://schemas.openxmlformats.org/officeDocument/2006/relationships/tableStyles" Target="tableStyle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theme" Target="theme/theme1.xml"/><Relationship Id="rId5" Type="http://schemas.openxmlformats.org/officeDocument/2006/relationships/viewProps" Target="viewProps.xml"/><Relationship Id="rId4" Type="http://schemas.openxmlformats.org/officeDocument/2006/relationships/presProps" Target="presProps.xml"/><Relationship Id="rId9" Type="http://schemas.microsoft.com/office/2015/10/relationships/revisionInfo" Target="revisionInfo.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Kelly Anderson" userId="4d519b46-9be9-4573-b800-0e94ab3bd64a" providerId="ADAL" clId="{8AF7F756-4D08-4C22-A05E-EB65928EC990}"/>
    <pc:docChg chg="undo redo custSel addSld delSld modSld delMainMaster modMainMaster">
      <pc:chgData name="Kelly Anderson" userId="4d519b46-9be9-4573-b800-0e94ab3bd64a" providerId="ADAL" clId="{8AF7F756-4D08-4C22-A05E-EB65928EC990}" dt="2025-04-20T23:29:02.642" v="572" actId="47"/>
      <pc:docMkLst>
        <pc:docMk/>
      </pc:docMkLst>
      <pc:sldChg chg="modSp del">
        <pc:chgData name="Kelly Anderson" userId="4d519b46-9be9-4573-b800-0e94ab3bd64a" providerId="ADAL" clId="{8AF7F756-4D08-4C22-A05E-EB65928EC990}" dt="2025-04-17T18:33:31.548" v="4" actId="47"/>
        <pc:sldMkLst>
          <pc:docMk/>
          <pc:sldMk cId="758369540" sldId="256"/>
        </pc:sldMkLst>
      </pc:sldChg>
      <pc:sldChg chg="add del">
        <pc:chgData name="Kelly Anderson" userId="4d519b46-9be9-4573-b800-0e94ab3bd64a" providerId="ADAL" clId="{8AF7F756-4D08-4C22-A05E-EB65928EC990}" dt="2025-04-17T18:33:30.549" v="3" actId="47"/>
        <pc:sldMkLst>
          <pc:docMk/>
          <pc:sldMk cId="575277903" sldId="459"/>
        </pc:sldMkLst>
      </pc:sldChg>
      <pc:sldChg chg="modSp add mod">
        <pc:chgData name="Kelly Anderson" userId="4d519b46-9be9-4573-b800-0e94ab3bd64a" providerId="ADAL" clId="{8AF7F756-4D08-4C22-A05E-EB65928EC990}" dt="2025-04-18T23:31:12.829" v="17" actId="20577"/>
        <pc:sldMkLst>
          <pc:docMk/>
          <pc:sldMk cId="2399947517" sldId="460"/>
        </pc:sldMkLst>
        <pc:spChg chg="mod">
          <ac:chgData name="Kelly Anderson" userId="4d519b46-9be9-4573-b800-0e94ab3bd64a" providerId="ADAL" clId="{8AF7F756-4D08-4C22-A05E-EB65928EC990}" dt="2025-04-18T23:31:12.829" v="17" actId="20577"/>
          <ac:spMkLst>
            <pc:docMk/>
            <pc:sldMk cId="2399947517" sldId="460"/>
            <ac:spMk id="2" creationId="{20994E18-0F39-E3E6-A381-F26798E697E0}"/>
          </ac:spMkLst>
        </pc:spChg>
      </pc:sldChg>
      <pc:sldChg chg="new del">
        <pc:chgData name="Kelly Anderson" userId="4d519b46-9be9-4573-b800-0e94ab3bd64a" providerId="ADAL" clId="{8AF7F756-4D08-4C22-A05E-EB65928EC990}" dt="2025-04-19T23:01:44.110" v="20" actId="47"/>
        <pc:sldMkLst>
          <pc:docMk/>
          <pc:sldMk cId="3453160705" sldId="461"/>
        </pc:sldMkLst>
      </pc:sldChg>
      <pc:sldChg chg="modSp new del mod">
        <pc:chgData name="Kelly Anderson" userId="4d519b46-9be9-4573-b800-0e94ab3bd64a" providerId="ADAL" clId="{8AF7F756-4D08-4C22-A05E-EB65928EC990}" dt="2025-04-20T23:29:02.642" v="572" actId="47"/>
        <pc:sldMkLst>
          <pc:docMk/>
          <pc:sldMk cId="406213306" sldId="462"/>
        </pc:sldMkLst>
        <pc:spChg chg="mod">
          <ac:chgData name="Kelly Anderson" userId="4d519b46-9be9-4573-b800-0e94ab3bd64a" providerId="ADAL" clId="{8AF7F756-4D08-4C22-A05E-EB65928EC990}" dt="2025-04-19T23:02:03.600" v="37" actId="20577"/>
          <ac:spMkLst>
            <pc:docMk/>
            <pc:sldMk cId="406213306" sldId="462"/>
            <ac:spMk id="2" creationId="{E17F41F1-018F-3B85-A94A-A140674105BC}"/>
          </ac:spMkLst>
        </pc:spChg>
        <pc:spChg chg="mod">
          <ac:chgData name="Kelly Anderson" userId="4d519b46-9be9-4573-b800-0e94ab3bd64a" providerId="ADAL" clId="{8AF7F756-4D08-4C22-A05E-EB65928EC990}" dt="2025-04-19T23:09:39.237" v="571" actId="5793"/>
          <ac:spMkLst>
            <pc:docMk/>
            <pc:sldMk cId="406213306" sldId="462"/>
            <ac:spMk id="3" creationId="{7CEF6816-4D43-5068-E5A3-0116AE4957F8}"/>
          </ac:spMkLst>
        </pc:spChg>
      </pc:sldChg>
      <pc:sldMasterChg chg="modSp modSldLayout">
        <pc:chgData name="Kelly Anderson" userId="4d519b46-9be9-4573-b800-0e94ab3bd64a" providerId="ADAL" clId="{8AF7F756-4D08-4C22-A05E-EB65928EC990}" dt="2025-04-17T18:33:02.954" v="0"/>
        <pc:sldMasterMkLst>
          <pc:docMk/>
          <pc:sldMasterMk cId="4210722768" sldId="2147483648"/>
        </pc:sldMasterMkLst>
        <pc:sldLayoutChg chg="modSp">
          <pc:chgData name="Kelly Anderson" userId="4d519b46-9be9-4573-b800-0e94ab3bd64a" providerId="ADAL" clId="{8AF7F756-4D08-4C22-A05E-EB65928EC990}" dt="2025-04-17T18:33:02.954" v="0"/>
          <pc:sldLayoutMkLst>
            <pc:docMk/>
            <pc:sldMasterMk cId="4210722768" sldId="2147483648"/>
            <pc:sldLayoutMk cId="2842641503" sldId="2147483649"/>
          </pc:sldLayoutMkLst>
        </pc:sldLayoutChg>
        <pc:sldLayoutChg chg="modSp">
          <pc:chgData name="Kelly Anderson" userId="4d519b46-9be9-4573-b800-0e94ab3bd64a" providerId="ADAL" clId="{8AF7F756-4D08-4C22-A05E-EB65928EC990}" dt="2025-04-17T18:33:02.954" v="0"/>
          <pc:sldLayoutMkLst>
            <pc:docMk/>
            <pc:sldMasterMk cId="4210722768" sldId="2147483648"/>
            <pc:sldLayoutMk cId="1088052864" sldId="2147483651"/>
          </pc:sldLayoutMkLst>
        </pc:sldLayoutChg>
        <pc:sldLayoutChg chg="modSp">
          <pc:chgData name="Kelly Anderson" userId="4d519b46-9be9-4573-b800-0e94ab3bd64a" providerId="ADAL" clId="{8AF7F756-4D08-4C22-A05E-EB65928EC990}" dt="2025-04-17T18:33:02.954" v="0"/>
          <pc:sldLayoutMkLst>
            <pc:docMk/>
            <pc:sldMasterMk cId="4210722768" sldId="2147483648"/>
            <pc:sldLayoutMk cId="410427641" sldId="2147483652"/>
          </pc:sldLayoutMkLst>
        </pc:sldLayoutChg>
        <pc:sldLayoutChg chg="modSp">
          <pc:chgData name="Kelly Anderson" userId="4d519b46-9be9-4573-b800-0e94ab3bd64a" providerId="ADAL" clId="{8AF7F756-4D08-4C22-A05E-EB65928EC990}" dt="2025-04-17T18:33:02.954" v="0"/>
          <pc:sldLayoutMkLst>
            <pc:docMk/>
            <pc:sldMasterMk cId="4210722768" sldId="2147483648"/>
            <pc:sldLayoutMk cId="2173489828" sldId="2147483653"/>
          </pc:sldLayoutMkLst>
        </pc:sldLayoutChg>
        <pc:sldLayoutChg chg="modSp">
          <pc:chgData name="Kelly Anderson" userId="4d519b46-9be9-4573-b800-0e94ab3bd64a" providerId="ADAL" clId="{8AF7F756-4D08-4C22-A05E-EB65928EC990}" dt="2025-04-17T18:33:02.954" v="0"/>
          <pc:sldLayoutMkLst>
            <pc:docMk/>
            <pc:sldMasterMk cId="4210722768" sldId="2147483648"/>
            <pc:sldLayoutMk cId="303715254" sldId="2147483656"/>
          </pc:sldLayoutMkLst>
        </pc:sldLayoutChg>
        <pc:sldLayoutChg chg="modSp">
          <pc:chgData name="Kelly Anderson" userId="4d519b46-9be9-4573-b800-0e94ab3bd64a" providerId="ADAL" clId="{8AF7F756-4D08-4C22-A05E-EB65928EC990}" dt="2025-04-17T18:33:02.954" v="0"/>
          <pc:sldLayoutMkLst>
            <pc:docMk/>
            <pc:sldMasterMk cId="4210722768" sldId="2147483648"/>
            <pc:sldLayoutMk cId="3191397867" sldId="2147483657"/>
          </pc:sldLayoutMkLst>
        </pc:sldLayoutChg>
        <pc:sldLayoutChg chg="modSp">
          <pc:chgData name="Kelly Anderson" userId="4d519b46-9be9-4573-b800-0e94ab3bd64a" providerId="ADAL" clId="{8AF7F756-4D08-4C22-A05E-EB65928EC990}" dt="2025-04-17T18:33:02.954" v="0"/>
          <pc:sldLayoutMkLst>
            <pc:docMk/>
            <pc:sldMasterMk cId="4210722768" sldId="2147483648"/>
            <pc:sldLayoutMk cId="2243290320" sldId="2147483659"/>
          </pc:sldLayoutMkLst>
        </pc:sldLayoutChg>
      </pc:sldMasterChg>
      <pc:sldMasterChg chg="del delSldLayout">
        <pc:chgData name="Kelly Anderson" userId="4d519b46-9be9-4573-b800-0e94ab3bd64a" providerId="ADAL" clId="{8AF7F756-4D08-4C22-A05E-EB65928EC990}" dt="2025-04-17T18:33:31.548" v="4" actId="47"/>
        <pc:sldMasterMkLst>
          <pc:docMk/>
          <pc:sldMasterMk cId="3278095038" sldId="2147483672"/>
        </pc:sldMasterMkLst>
        <pc:sldLayoutChg chg="del">
          <pc:chgData name="Kelly Anderson" userId="4d519b46-9be9-4573-b800-0e94ab3bd64a" providerId="ADAL" clId="{8AF7F756-4D08-4C22-A05E-EB65928EC990}" dt="2025-04-17T18:33:31.548" v="4" actId="47"/>
          <pc:sldLayoutMkLst>
            <pc:docMk/>
            <pc:sldMasterMk cId="3278095038" sldId="2147483672"/>
            <pc:sldLayoutMk cId="607029181" sldId="2147483673"/>
          </pc:sldLayoutMkLst>
        </pc:sldLayoutChg>
        <pc:sldLayoutChg chg="del">
          <pc:chgData name="Kelly Anderson" userId="4d519b46-9be9-4573-b800-0e94ab3bd64a" providerId="ADAL" clId="{8AF7F756-4D08-4C22-A05E-EB65928EC990}" dt="2025-04-17T18:33:31.548" v="4" actId="47"/>
          <pc:sldLayoutMkLst>
            <pc:docMk/>
            <pc:sldMasterMk cId="3278095038" sldId="2147483672"/>
            <pc:sldLayoutMk cId="289864220" sldId="2147483674"/>
          </pc:sldLayoutMkLst>
        </pc:sldLayoutChg>
        <pc:sldLayoutChg chg="del">
          <pc:chgData name="Kelly Anderson" userId="4d519b46-9be9-4573-b800-0e94ab3bd64a" providerId="ADAL" clId="{8AF7F756-4D08-4C22-A05E-EB65928EC990}" dt="2025-04-17T18:33:31.548" v="4" actId="47"/>
          <pc:sldLayoutMkLst>
            <pc:docMk/>
            <pc:sldMasterMk cId="3278095038" sldId="2147483672"/>
            <pc:sldLayoutMk cId="3854131857" sldId="2147483675"/>
          </pc:sldLayoutMkLst>
        </pc:sldLayoutChg>
        <pc:sldLayoutChg chg="del">
          <pc:chgData name="Kelly Anderson" userId="4d519b46-9be9-4573-b800-0e94ab3bd64a" providerId="ADAL" clId="{8AF7F756-4D08-4C22-A05E-EB65928EC990}" dt="2025-04-17T18:33:31.548" v="4" actId="47"/>
          <pc:sldLayoutMkLst>
            <pc:docMk/>
            <pc:sldMasterMk cId="3278095038" sldId="2147483672"/>
            <pc:sldLayoutMk cId="3812601018" sldId="2147483676"/>
          </pc:sldLayoutMkLst>
        </pc:sldLayoutChg>
        <pc:sldLayoutChg chg="del">
          <pc:chgData name="Kelly Anderson" userId="4d519b46-9be9-4573-b800-0e94ab3bd64a" providerId="ADAL" clId="{8AF7F756-4D08-4C22-A05E-EB65928EC990}" dt="2025-04-17T18:33:31.548" v="4" actId="47"/>
          <pc:sldLayoutMkLst>
            <pc:docMk/>
            <pc:sldMasterMk cId="3278095038" sldId="2147483672"/>
            <pc:sldLayoutMk cId="1786447269" sldId="2147483677"/>
          </pc:sldLayoutMkLst>
        </pc:sldLayoutChg>
        <pc:sldLayoutChg chg="del">
          <pc:chgData name="Kelly Anderson" userId="4d519b46-9be9-4573-b800-0e94ab3bd64a" providerId="ADAL" clId="{8AF7F756-4D08-4C22-A05E-EB65928EC990}" dt="2025-04-17T18:33:31.548" v="4" actId="47"/>
          <pc:sldLayoutMkLst>
            <pc:docMk/>
            <pc:sldMasterMk cId="3278095038" sldId="2147483672"/>
            <pc:sldLayoutMk cId="1310840401" sldId="2147483678"/>
          </pc:sldLayoutMkLst>
        </pc:sldLayoutChg>
        <pc:sldLayoutChg chg="del">
          <pc:chgData name="Kelly Anderson" userId="4d519b46-9be9-4573-b800-0e94ab3bd64a" providerId="ADAL" clId="{8AF7F756-4D08-4C22-A05E-EB65928EC990}" dt="2025-04-17T18:33:31.548" v="4" actId="47"/>
          <pc:sldLayoutMkLst>
            <pc:docMk/>
            <pc:sldMasterMk cId="3278095038" sldId="2147483672"/>
            <pc:sldLayoutMk cId="3606977723" sldId="2147483679"/>
          </pc:sldLayoutMkLst>
        </pc:sldLayoutChg>
        <pc:sldLayoutChg chg="del">
          <pc:chgData name="Kelly Anderson" userId="4d519b46-9be9-4573-b800-0e94ab3bd64a" providerId="ADAL" clId="{8AF7F756-4D08-4C22-A05E-EB65928EC990}" dt="2025-04-17T18:33:31.548" v="4" actId="47"/>
          <pc:sldLayoutMkLst>
            <pc:docMk/>
            <pc:sldMasterMk cId="3278095038" sldId="2147483672"/>
            <pc:sldLayoutMk cId="999251515" sldId="2147483680"/>
          </pc:sldLayoutMkLst>
        </pc:sldLayoutChg>
        <pc:sldLayoutChg chg="del">
          <pc:chgData name="Kelly Anderson" userId="4d519b46-9be9-4573-b800-0e94ab3bd64a" providerId="ADAL" clId="{8AF7F756-4D08-4C22-A05E-EB65928EC990}" dt="2025-04-17T18:33:31.548" v="4" actId="47"/>
          <pc:sldLayoutMkLst>
            <pc:docMk/>
            <pc:sldMasterMk cId="3278095038" sldId="2147483672"/>
            <pc:sldLayoutMk cId="4121607268" sldId="2147483681"/>
          </pc:sldLayoutMkLst>
        </pc:sldLayoutChg>
        <pc:sldLayoutChg chg="del">
          <pc:chgData name="Kelly Anderson" userId="4d519b46-9be9-4573-b800-0e94ab3bd64a" providerId="ADAL" clId="{8AF7F756-4D08-4C22-A05E-EB65928EC990}" dt="2025-04-17T18:33:31.548" v="4" actId="47"/>
          <pc:sldLayoutMkLst>
            <pc:docMk/>
            <pc:sldMasterMk cId="3278095038" sldId="2147483672"/>
            <pc:sldLayoutMk cId="2988984806" sldId="2147483682"/>
          </pc:sldLayoutMkLst>
        </pc:sldLayoutChg>
        <pc:sldLayoutChg chg="del">
          <pc:chgData name="Kelly Anderson" userId="4d519b46-9be9-4573-b800-0e94ab3bd64a" providerId="ADAL" clId="{8AF7F756-4D08-4C22-A05E-EB65928EC990}" dt="2025-04-17T18:33:31.548" v="4" actId="47"/>
          <pc:sldLayoutMkLst>
            <pc:docMk/>
            <pc:sldMasterMk cId="3278095038" sldId="2147483672"/>
            <pc:sldLayoutMk cId="3746504046" sldId="2147483683"/>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8E71012-F8B5-4437-A0EB-D7932F099845}" type="datetimeFigureOut">
              <a:rPr lang="en-US" smtClean="0"/>
              <a:t>4/20/2025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0AA8A7F-81D3-414F-839F-25DCF8016A17}" type="slidenum">
              <a:rPr lang="en-US" smtClean="0"/>
              <a:t>‹#›</a:t>
            </a:fld>
            <a:endParaRPr lang="en-US"/>
          </a:p>
        </p:txBody>
      </p:sp>
    </p:spTree>
    <p:extLst>
      <p:ext uri="{BB962C8B-B14F-4D97-AF65-F5344CB8AC3E}">
        <p14:creationId xmlns:p14="http://schemas.microsoft.com/office/powerpoint/2010/main" val="2501865220"/>
      </p:ext>
    </p:extLst>
  </p:cSld>
  <p:clrMap bg1="lt1" tx1="dk1" bg2="lt2" tx2="dk2" accent1="accent1" accent2="accent2" accent3="accent3" accent4="accent4" accent5="accent5" accent6="accent6" hlink="hlink" folHlink="folHlink"/>
  <p:notesStyle>
    <a:lvl1pPr marL="0" algn="l" defTabSz="4389120" rtl="0" eaLnBrk="1" latinLnBrk="0" hangingPunct="1">
      <a:defRPr sz="5760" kern="1200">
        <a:solidFill>
          <a:schemeClr val="tx1"/>
        </a:solidFill>
        <a:latin typeface="+mn-lt"/>
        <a:ea typeface="+mn-ea"/>
        <a:cs typeface="+mn-cs"/>
      </a:defRPr>
    </a:lvl1pPr>
    <a:lvl2pPr marL="2194560" algn="l" defTabSz="4389120" rtl="0" eaLnBrk="1" latinLnBrk="0" hangingPunct="1">
      <a:defRPr sz="5760" kern="1200">
        <a:solidFill>
          <a:schemeClr val="tx1"/>
        </a:solidFill>
        <a:latin typeface="+mn-lt"/>
        <a:ea typeface="+mn-ea"/>
        <a:cs typeface="+mn-cs"/>
      </a:defRPr>
    </a:lvl2pPr>
    <a:lvl3pPr marL="4389120" algn="l" defTabSz="4389120" rtl="0" eaLnBrk="1" latinLnBrk="0" hangingPunct="1">
      <a:defRPr sz="5760" kern="1200">
        <a:solidFill>
          <a:schemeClr val="tx1"/>
        </a:solidFill>
        <a:latin typeface="+mn-lt"/>
        <a:ea typeface="+mn-ea"/>
        <a:cs typeface="+mn-cs"/>
      </a:defRPr>
    </a:lvl3pPr>
    <a:lvl4pPr marL="6583680" algn="l" defTabSz="4389120" rtl="0" eaLnBrk="1" latinLnBrk="0" hangingPunct="1">
      <a:defRPr sz="5760" kern="1200">
        <a:solidFill>
          <a:schemeClr val="tx1"/>
        </a:solidFill>
        <a:latin typeface="+mn-lt"/>
        <a:ea typeface="+mn-ea"/>
        <a:cs typeface="+mn-cs"/>
      </a:defRPr>
    </a:lvl4pPr>
    <a:lvl5pPr marL="8778240" algn="l" defTabSz="4389120" rtl="0" eaLnBrk="1" latinLnBrk="0" hangingPunct="1">
      <a:defRPr sz="5760" kern="1200">
        <a:solidFill>
          <a:schemeClr val="tx1"/>
        </a:solidFill>
        <a:latin typeface="+mn-lt"/>
        <a:ea typeface="+mn-ea"/>
        <a:cs typeface="+mn-cs"/>
      </a:defRPr>
    </a:lvl5pPr>
    <a:lvl6pPr marL="10972800" algn="l" defTabSz="4389120" rtl="0" eaLnBrk="1" latinLnBrk="0" hangingPunct="1">
      <a:defRPr sz="5760" kern="1200">
        <a:solidFill>
          <a:schemeClr val="tx1"/>
        </a:solidFill>
        <a:latin typeface="+mn-lt"/>
        <a:ea typeface="+mn-ea"/>
        <a:cs typeface="+mn-cs"/>
      </a:defRPr>
    </a:lvl6pPr>
    <a:lvl7pPr marL="13167360" algn="l" defTabSz="4389120" rtl="0" eaLnBrk="1" latinLnBrk="0" hangingPunct="1">
      <a:defRPr sz="5760" kern="1200">
        <a:solidFill>
          <a:schemeClr val="tx1"/>
        </a:solidFill>
        <a:latin typeface="+mn-lt"/>
        <a:ea typeface="+mn-ea"/>
        <a:cs typeface="+mn-cs"/>
      </a:defRPr>
    </a:lvl7pPr>
    <a:lvl8pPr marL="15361920" algn="l" defTabSz="4389120" rtl="0" eaLnBrk="1" latinLnBrk="0" hangingPunct="1">
      <a:defRPr sz="5760" kern="1200">
        <a:solidFill>
          <a:schemeClr val="tx1"/>
        </a:solidFill>
        <a:latin typeface="+mn-lt"/>
        <a:ea typeface="+mn-ea"/>
        <a:cs typeface="+mn-cs"/>
      </a:defRPr>
    </a:lvl8pPr>
    <a:lvl9pPr marL="17556480" algn="l" defTabSz="4389120" rtl="0" eaLnBrk="1" latinLnBrk="0" hangingPunct="1">
      <a:defRPr sz="576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4FE9C2-2BE9-3AB4-C985-9BA9A44FE89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06232A1-800B-1EA2-9E69-A9700854B4F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E80B14C-7475-815A-8B73-DA31A7B4DC02}"/>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D6D7A38-B1CB-5416-DB04-5095E05155D8}"/>
              </a:ext>
            </a:extLst>
          </p:cNvPr>
          <p:cNvSpPr>
            <a:spLocks noGrp="1"/>
          </p:cNvSpPr>
          <p:nvPr>
            <p:ph type="sldNum" sz="quarter" idx="5"/>
          </p:nvPr>
        </p:nvSpPr>
        <p:spPr/>
        <p:txBody>
          <a:bodyPr/>
          <a:lstStyle/>
          <a:p>
            <a:pPr marL="0" marR="0" lvl="0" indent="0" algn="r" defTabSz="4301092" rtl="0" eaLnBrk="1" fontAlgn="auto" latinLnBrk="0" hangingPunct="1">
              <a:lnSpc>
                <a:spcPct val="100000"/>
              </a:lnSpc>
              <a:spcBef>
                <a:spcPts val="0"/>
              </a:spcBef>
              <a:spcAft>
                <a:spcPts val="0"/>
              </a:spcAft>
              <a:buClrTx/>
              <a:buSzTx/>
              <a:buFontTx/>
              <a:buNone/>
              <a:tabLst/>
              <a:defRPr/>
            </a:pPr>
            <a:fld id="{798FB1C8-39F6-4974-82DF-25FE292A173C}"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4301092"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6198201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EEC">
    <p:spTree>
      <p:nvGrpSpPr>
        <p:cNvPr id="1" name=""/>
        <p:cNvGrpSpPr/>
        <p:nvPr/>
      </p:nvGrpSpPr>
      <p:grpSpPr>
        <a:xfrm>
          <a:off x="0" y="0"/>
          <a:ext cx="0" cy="0"/>
          <a:chOff x="0" y="0"/>
          <a:chExt cx="0" cy="0"/>
        </a:xfrm>
      </p:grpSpPr>
      <p:sp>
        <p:nvSpPr>
          <p:cNvPr id="2" name="Title 1"/>
          <p:cNvSpPr>
            <a:spLocks noGrp="1"/>
          </p:cNvSpPr>
          <p:nvPr>
            <p:ph type="ctrTitle"/>
          </p:nvPr>
        </p:nvSpPr>
        <p:spPr>
          <a:xfrm>
            <a:off x="3291840" y="5387342"/>
            <a:ext cx="37307520" cy="11460480"/>
          </a:xfrm>
        </p:spPr>
        <p:txBody>
          <a:bodyPr anchor="b"/>
          <a:lstStyle>
            <a:lvl1pPr algn="ctr">
              <a:defRPr sz="16196"/>
            </a:lvl1pPr>
          </a:lstStyle>
          <a:p>
            <a:r>
              <a:rPr lang="en-US"/>
              <a:t>Click to edit Master title style</a:t>
            </a:r>
          </a:p>
        </p:txBody>
      </p:sp>
      <p:sp>
        <p:nvSpPr>
          <p:cNvPr id="3" name="Subtitle 2"/>
          <p:cNvSpPr>
            <a:spLocks noGrp="1"/>
          </p:cNvSpPr>
          <p:nvPr>
            <p:ph type="subTitle" idx="1"/>
          </p:nvPr>
        </p:nvSpPr>
        <p:spPr>
          <a:xfrm>
            <a:off x="5486400" y="17289782"/>
            <a:ext cx="32918400" cy="7947658"/>
          </a:xfrm>
        </p:spPr>
        <p:txBody>
          <a:bodyPr/>
          <a:lstStyle>
            <a:lvl1pPr marL="0" indent="0" algn="ctr">
              <a:buNone/>
              <a:defRPr sz="6480"/>
            </a:lvl1pPr>
            <a:lvl2pPr marL="1234274" indent="0" algn="ctr">
              <a:buNone/>
              <a:defRPr sz="5400"/>
            </a:lvl2pPr>
            <a:lvl3pPr marL="2468560" indent="0" algn="ctr">
              <a:buNone/>
              <a:defRPr sz="4864"/>
            </a:lvl3pPr>
            <a:lvl4pPr marL="3702838" indent="0" algn="ctr">
              <a:buNone/>
              <a:defRPr sz="4320"/>
            </a:lvl4pPr>
            <a:lvl5pPr marL="4937119" indent="0" algn="ctr">
              <a:buNone/>
              <a:defRPr sz="4320"/>
            </a:lvl5pPr>
            <a:lvl6pPr marL="6171397" indent="0" algn="ctr">
              <a:buNone/>
              <a:defRPr sz="4320"/>
            </a:lvl6pPr>
            <a:lvl7pPr marL="7405682" indent="0" algn="ctr">
              <a:buNone/>
              <a:defRPr sz="4320"/>
            </a:lvl7pPr>
            <a:lvl8pPr marL="8639957" indent="0" algn="ctr">
              <a:buNone/>
              <a:defRPr sz="4320"/>
            </a:lvl8pPr>
            <a:lvl9pPr marL="9874242" indent="0" algn="ctr">
              <a:buNone/>
              <a:defRPr sz="4320"/>
            </a:lvl9pPr>
          </a:lstStyle>
          <a:p>
            <a:r>
              <a:rPr lang="en-US"/>
              <a:t>Click to edit Master subtitle style</a:t>
            </a:r>
          </a:p>
        </p:txBody>
      </p:sp>
      <p:sp>
        <p:nvSpPr>
          <p:cNvPr id="4" name="Date Placeholder 3"/>
          <p:cNvSpPr>
            <a:spLocks noGrp="1"/>
          </p:cNvSpPr>
          <p:nvPr>
            <p:ph type="dt" sz="half" idx="10"/>
          </p:nvPr>
        </p:nvSpPr>
        <p:spPr>
          <a:xfrm>
            <a:off x="3017520" y="30510526"/>
            <a:ext cx="9875520" cy="1752600"/>
          </a:xfrm>
          <a:prstGeom prst="rect">
            <a:avLst/>
          </a:prstGeom>
        </p:spPr>
        <p:txBody>
          <a:bodyPr/>
          <a:lstStyle/>
          <a:p>
            <a:fld id="{80667B58-9DDB-4B8D-B607-6E01D35E8C8B}" type="datetime1">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287024254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526"/>
            <a:ext cx="9875520" cy="1752600"/>
          </a:xfrm>
          <a:prstGeom prst="rect">
            <a:avLst/>
          </a:prstGeom>
        </p:spPr>
        <p:txBody>
          <a:bodyPr/>
          <a:lstStyle/>
          <a:p>
            <a:fld id="{F49FD4C1-5425-46CC-B319-0572785A6BEF}" type="datetime1">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6189411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1409647" y="1752600"/>
            <a:ext cx="9464040" cy="2789682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17531" y="1752600"/>
            <a:ext cx="27843480" cy="2789682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526"/>
            <a:ext cx="9875520" cy="1752600"/>
          </a:xfrm>
          <a:prstGeom prst="rect">
            <a:avLst/>
          </a:prstGeom>
        </p:spPr>
        <p:txBody>
          <a:bodyPr/>
          <a:lstStyle/>
          <a:p>
            <a:fld id="{92247B07-720B-4589-A83A-80155E56BD06}" type="datetime1">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7774859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3017520" y="30510526"/>
            <a:ext cx="9875520" cy="1752600"/>
          </a:xfrm>
          <a:prstGeom prst="rect">
            <a:avLst/>
          </a:prstGeom>
        </p:spPr>
        <p:txBody>
          <a:bodyPr/>
          <a:lstStyle/>
          <a:p>
            <a:fld id="{90B99975-D675-48BE-822F-40B8903336D3}" type="datetime1">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22158204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994664" y="8206773"/>
            <a:ext cx="37856160" cy="13693138"/>
          </a:xfrm>
        </p:spPr>
        <p:txBody>
          <a:bodyPr anchor="b"/>
          <a:lstStyle>
            <a:lvl1pPr>
              <a:defRPr sz="16196"/>
            </a:lvl1pPr>
          </a:lstStyle>
          <a:p>
            <a:r>
              <a:rPr lang="en-US"/>
              <a:t>Click to edit Master title style</a:t>
            </a:r>
          </a:p>
        </p:txBody>
      </p:sp>
      <p:sp>
        <p:nvSpPr>
          <p:cNvPr id="3" name="Text Placeholder 2"/>
          <p:cNvSpPr>
            <a:spLocks noGrp="1"/>
          </p:cNvSpPr>
          <p:nvPr>
            <p:ph type="body" idx="1"/>
          </p:nvPr>
        </p:nvSpPr>
        <p:spPr>
          <a:xfrm>
            <a:off x="2994664" y="22029453"/>
            <a:ext cx="37856160" cy="7200898"/>
          </a:xfrm>
        </p:spPr>
        <p:txBody>
          <a:bodyPr/>
          <a:lstStyle>
            <a:lvl1pPr marL="0" indent="0">
              <a:buNone/>
              <a:defRPr sz="6480">
                <a:solidFill>
                  <a:schemeClr val="tx1"/>
                </a:solidFill>
              </a:defRPr>
            </a:lvl1pPr>
            <a:lvl2pPr marL="1234274" indent="0">
              <a:buNone/>
              <a:defRPr sz="5400">
                <a:solidFill>
                  <a:schemeClr val="tx1">
                    <a:tint val="75000"/>
                  </a:schemeClr>
                </a:solidFill>
              </a:defRPr>
            </a:lvl2pPr>
            <a:lvl3pPr marL="2468560" indent="0">
              <a:buNone/>
              <a:defRPr sz="4864">
                <a:solidFill>
                  <a:schemeClr val="tx1">
                    <a:tint val="75000"/>
                  </a:schemeClr>
                </a:solidFill>
              </a:defRPr>
            </a:lvl3pPr>
            <a:lvl4pPr marL="3702838" indent="0">
              <a:buNone/>
              <a:defRPr sz="4320">
                <a:solidFill>
                  <a:schemeClr val="tx1">
                    <a:tint val="75000"/>
                  </a:schemeClr>
                </a:solidFill>
              </a:defRPr>
            </a:lvl4pPr>
            <a:lvl5pPr marL="4937119" indent="0">
              <a:buNone/>
              <a:defRPr sz="4320">
                <a:solidFill>
                  <a:schemeClr val="tx1">
                    <a:tint val="75000"/>
                  </a:schemeClr>
                </a:solidFill>
              </a:defRPr>
            </a:lvl5pPr>
            <a:lvl6pPr marL="6171397" indent="0">
              <a:buNone/>
              <a:defRPr sz="4320">
                <a:solidFill>
                  <a:schemeClr val="tx1">
                    <a:tint val="75000"/>
                  </a:schemeClr>
                </a:solidFill>
              </a:defRPr>
            </a:lvl6pPr>
            <a:lvl7pPr marL="7405682" indent="0">
              <a:buNone/>
              <a:defRPr sz="4320">
                <a:solidFill>
                  <a:schemeClr val="tx1">
                    <a:tint val="75000"/>
                  </a:schemeClr>
                </a:solidFill>
              </a:defRPr>
            </a:lvl7pPr>
            <a:lvl8pPr marL="8639957" indent="0">
              <a:buNone/>
              <a:defRPr sz="4320">
                <a:solidFill>
                  <a:schemeClr val="tx1">
                    <a:tint val="75000"/>
                  </a:schemeClr>
                </a:solidFill>
              </a:defRPr>
            </a:lvl8pPr>
            <a:lvl9pPr marL="9874242" indent="0">
              <a:buNone/>
              <a:defRPr sz="432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3017520" y="30510526"/>
            <a:ext cx="9875520" cy="1752600"/>
          </a:xfrm>
          <a:prstGeom prst="rect">
            <a:avLst/>
          </a:prstGeom>
        </p:spPr>
        <p:txBody>
          <a:bodyPr/>
          <a:lstStyle/>
          <a:p>
            <a:fld id="{6BD2BA3D-C002-411A-9EF0-07A3A9FB4AA7}" type="datetime1">
              <a:rPr lang="en-US" smtClean="0"/>
              <a:t>4/20/2025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9354310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175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22219920" y="8763000"/>
            <a:ext cx="18653760" cy="208864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3017520" y="30510526"/>
            <a:ext cx="9875520" cy="1752600"/>
          </a:xfrm>
          <a:prstGeom prst="rect">
            <a:avLst/>
          </a:prstGeom>
        </p:spPr>
        <p:txBody>
          <a:bodyPr/>
          <a:lstStyle/>
          <a:p>
            <a:fld id="{A55B0D06-CC05-42A6-85EB-425932BBBC56}" type="datetime1">
              <a:rPr lang="en-US" smtClean="0"/>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394261249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3023237" y="1752627"/>
            <a:ext cx="37856160" cy="6362702"/>
          </a:xfrm>
        </p:spPr>
        <p:txBody>
          <a:bodyPr/>
          <a:lstStyle/>
          <a:p>
            <a:r>
              <a:rPr lang="en-US"/>
              <a:t>Click to edit Master title style</a:t>
            </a:r>
          </a:p>
        </p:txBody>
      </p:sp>
      <p:sp>
        <p:nvSpPr>
          <p:cNvPr id="3" name="Text Placeholder 2"/>
          <p:cNvSpPr>
            <a:spLocks noGrp="1"/>
          </p:cNvSpPr>
          <p:nvPr>
            <p:ph type="body" idx="1"/>
          </p:nvPr>
        </p:nvSpPr>
        <p:spPr>
          <a:xfrm>
            <a:off x="3023260" y="8069582"/>
            <a:ext cx="18568033" cy="3954778"/>
          </a:xfrm>
        </p:spPr>
        <p:txBody>
          <a:bodyPr anchor="b"/>
          <a:lstStyle>
            <a:lvl1pPr marL="0" indent="0">
              <a:buNone/>
              <a:defRPr sz="6480" b="1"/>
            </a:lvl1pPr>
            <a:lvl2pPr marL="1234274" indent="0">
              <a:buNone/>
              <a:defRPr sz="5400" b="1"/>
            </a:lvl2pPr>
            <a:lvl3pPr marL="2468560" indent="0">
              <a:buNone/>
              <a:defRPr sz="4864" b="1"/>
            </a:lvl3pPr>
            <a:lvl4pPr marL="3702838" indent="0">
              <a:buNone/>
              <a:defRPr sz="4320" b="1"/>
            </a:lvl4pPr>
            <a:lvl5pPr marL="4937119" indent="0">
              <a:buNone/>
              <a:defRPr sz="4320" b="1"/>
            </a:lvl5pPr>
            <a:lvl6pPr marL="6171397" indent="0">
              <a:buNone/>
              <a:defRPr sz="4320" b="1"/>
            </a:lvl6pPr>
            <a:lvl7pPr marL="7405682" indent="0">
              <a:buNone/>
              <a:defRPr sz="4320" b="1"/>
            </a:lvl7pPr>
            <a:lvl8pPr marL="8639957" indent="0">
              <a:buNone/>
              <a:defRPr sz="4320" b="1"/>
            </a:lvl8pPr>
            <a:lvl9pPr marL="9874242" indent="0">
              <a:buNone/>
              <a:defRPr sz="4320" b="1"/>
            </a:lvl9pPr>
          </a:lstStyle>
          <a:p>
            <a:pPr lvl="0"/>
            <a:r>
              <a:rPr lang="en-US"/>
              <a:t>Click to edit Master text styles</a:t>
            </a:r>
          </a:p>
        </p:txBody>
      </p:sp>
      <p:sp>
        <p:nvSpPr>
          <p:cNvPr id="4" name="Content Placeholder 3"/>
          <p:cNvSpPr>
            <a:spLocks noGrp="1"/>
          </p:cNvSpPr>
          <p:nvPr>
            <p:ph sz="half" idx="2"/>
          </p:nvPr>
        </p:nvSpPr>
        <p:spPr>
          <a:xfrm>
            <a:off x="3023260" y="12024360"/>
            <a:ext cx="18568033"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22219931" y="8069582"/>
            <a:ext cx="18659477" cy="3954778"/>
          </a:xfrm>
        </p:spPr>
        <p:txBody>
          <a:bodyPr anchor="b"/>
          <a:lstStyle>
            <a:lvl1pPr marL="0" indent="0">
              <a:buNone/>
              <a:defRPr sz="6480" b="1"/>
            </a:lvl1pPr>
            <a:lvl2pPr marL="1234274" indent="0">
              <a:buNone/>
              <a:defRPr sz="5400" b="1"/>
            </a:lvl2pPr>
            <a:lvl3pPr marL="2468560" indent="0">
              <a:buNone/>
              <a:defRPr sz="4864" b="1"/>
            </a:lvl3pPr>
            <a:lvl4pPr marL="3702838" indent="0">
              <a:buNone/>
              <a:defRPr sz="4320" b="1"/>
            </a:lvl4pPr>
            <a:lvl5pPr marL="4937119" indent="0">
              <a:buNone/>
              <a:defRPr sz="4320" b="1"/>
            </a:lvl5pPr>
            <a:lvl6pPr marL="6171397" indent="0">
              <a:buNone/>
              <a:defRPr sz="4320" b="1"/>
            </a:lvl6pPr>
            <a:lvl7pPr marL="7405682" indent="0">
              <a:buNone/>
              <a:defRPr sz="4320" b="1"/>
            </a:lvl7pPr>
            <a:lvl8pPr marL="8639957" indent="0">
              <a:buNone/>
              <a:defRPr sz="4320" b="1"/>
            </a:lvl8pPr>
            <a:lvl9pPr marL="9874242" indent="0">
              <a:buNone/>
              <a:defRPr sz="4320" b="1"/>
            </a:lvl9pPr>
          </a:lstStyle>
          <a:p>
            <a:pPr lvl="0"/>
            <a:r>
              <a:rPr lang="en-US"/>
              <a:t>Click to edit Master text styles</a:t>
            </a:r>
          </a:p>
        </p:txBody>
      </p:sp>
      <p:sp>
        <p:nvSpPr>
          <p:cNvPr id="6" name="Content Placeholder 5"/>
          <p:cNvSpPr>
            <a:spLocks noGrp="1"/>
          </p:cNvSpPr>
          <p:nvPr>
            <p:ph sz="quarter" idx="4"/>
          </p:nvPr>
        </p:nvSpPr>
        <p:spPr>
          <a:xfrm>
            <a:off x="22219931" y="12024360"/>
            <a:ext cx="18659477" cy="1768602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3017520" y="30510526"/>
            <a:ext cx="9875520" cy="1752600"/>
          </a:xfrm>
          <a:prstGeom prst="rect">
            <a:avLst/>
          </a:prstGeom>
        </p:spPr>
        <p:txBody>
          <a:bodyPr/>
          <a:lstStyle/>
          <a:p>
            <a:fld id="{2A822E07-89FE-4F81-AED0-32E24A7710EC}" type="datetime1">
              <a:rPr lang="en-US" smtClean="0"/>
              <a:t>4/20/2025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7279603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3017520" y="30510526"/>
            <a:ext cx="9875520" cy="1752600"/>
          </a:xfrm>
          <a:prstGeom prst="rect">
            <a:avLst/>
          </a:prstGeom>
        </p:spPr>
        <p:txBody>
          <a:bodyPr/>
          <a:lstStyle/>
          <a:p>
            <a:fld id="{62D754BB-2696-468B-A53A-D8A33581497C}" type="datetime1">
              <a:rPr lang="en-US" smtClean="0"/>
              <a:t>4/20/2025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228639546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3017520" y="30510526"/>
            <a:ext cx="9875520" cy="1752600"/>
          </a:xfrm>
          <a:prstGeom prst="rect">
            <a:avLst/>
          </a:prstGeom>
        </p:spPr>
        <p:txBody>
          <a:bodyPr/>
          <a:lstStyle/>
          <a:p>
            <a:fld id="{A7377B82-7223-4840-B47A-7D1537CC9BD5}" type="datetime1">
              <a:rPr lang="en-US" smtClean="0"/>
              <a:t>4/20/2025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10611688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57" y="2194560"/>
            <a:ext cx="14156053" cy="7680960"/>
          </a:xfrm>
        </p:spPr>
        <p:txBody>
          <a:bodyPr anchor="b"/>
          <a:lstStyle>
            <a:lvl1pPr>
              <a:defRPr sz="8640"/>
            </a:lvl1pPr>
          </a:lstStyle>
          <a:p>
            <a:r>
              <a:rPr lang="en-US"/>
              <a:t>Click to edit Master title style</a:t>
            </a:r>
          </a:p>
        </p:txBody>
      </p:sp>
      <p:sp>
        <p:nvSpPr>
          <p:cNvPr id="3" name="Content Placeholder 2"/>
          <p:cNvSpPr>
            <a:spLocks noGrp="1"/>
          </p:cNvSpPr>
          <p:nvPr>
            <p:ph idx="1"/>
          </p:nvPr>
        </p:nvSpPr>
        <p:spPr>
          <a:xfrm>
            <a:off x="18659477" y="4739686"/>
            <a:ext cx="22219920" cy="23393400"/>
          </a:xfrm>
        </p:spPr>
        <p:txBody>
          <a:bodyPr/>
          <a:lstStyle>
            <a:lvl1pPr>
              <a:defRPr sz="8640"/>
            </a:lvl1pPr>
            <a:lvl2pPr>
              <a:defRPr sz="7560"/>
            </a:lvl2pPr>
            <a:lvl3pPr>
              <a:defRPr sz="6480"/>
            </a:lvl3pPr>
            <a:lvl4pPr>
              <a:defRPr sz="5400"/>
            </a:lvl4pPr>
            <a:lvl5pPr>
              <a:defRPr sz="5400"/>
            </a:lvl5pPr>
            <a:lvl6pPr>
              <a:defRPr sz="5400"/>
            </a:lvl6pPr>
            <a:lvl7pPr>
              <a:defRPr sz="5400"/>
            </a:lvl7pPr>
            <a:lvl8pPr>
              <a:defRPr sz="5400"/>
            </a:lvl8pPr>
            <a:lvl9pPr>
              <a:defRPr sz="5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23257" y="9875520"/>
            <a:ext cx="14156053" cy="18295622"/>
          </a:xfrm>
        </p:spPr>
        <p:txBody>
          <a:bodyPr/>
          <a:lstStyle>
            <a:lvl1pPr marL="0" indent="0">
              <a:buNone/>
              <a:defRPr sz="4320"/>
            </a:lvl1pPr>
            <a:lvl2pPr marL="1234274" indent="0">
              <a:buNone/>
              <a:defRPr sz="3784"/>
            </a:lvl2pPr>
            <a:lvl3pPr marL="2468560" indent="0">
              <a:buNone/>
              <a:defRPr sz="3240"/>
            </a:lvl3pPr>
            <a:lvl4pPr marL="3702838" indent="0">
              <a:buNone/>
              <a:defRPr sz="2704"/>
            </a:lvl4pPr>
            <a:lvl5pPr marL="4937119" indent="0">
              <a:buNone/>
              <a:defRPr sz="2704"/>
            </a:lvl5pPr>
            <a:lvl6pPr marL="6171397" indent="0">
              <a:buNone/>
              <a:defRPr sz="2704"/>
            </a:lvl6pPr>
            <a:lvl7pPr marL="7405682" indent="0">
              <a:buNone/>
              <a:defRPr sz="2704"/>
            </a:lvl7pPr>
            <a:lvl8pPr marL="8639957" indent="0">
              <a:buNone/>
              <a:defRPr sz="2704"/>
            </a:lvl8pPr>
            <a:lvl9pPr marL="9874242" indent="0">
              <a:buNone/>
              <a:defRPr sz="2704"/>
            </a:lvl9pPr>
          </a:lstStyle>
          <a:p>
            <a:pPr lvl="0"/>
            <a:r>
              <a:rPr lang="en-US"/>
              <a:t>Click to edit Master text styles</a:t>
            </a:r>
          </a:p>
        </p:txBody>
      </p:sp>
      <p:sp>
        <p:nvSpPr>
          <p:cNvPr id="5" name="Date Placeholder 4"/>
          <p:cNvSpPr>
            <a:spLocks noGrp="1"/>
          </p:cNvSpPr>
          <p:nvPr>
            <p:ph type="dt" sz="half" idx="10"/>
          </p:nvPr>
        </p:nvSpPr>
        <p:spPr>
          <a:xfrm>
            <a:off x="3017520" y="30510526"/>
            <a:ext cx="9875520" cy="1752600"/>
          </a:xfrm>
          <a:prstGeom prst="rect">
            <a:avLst/>
          </a:prstGeom>
        </p:spPr>
        <p:txBody>
          <a:bodyPr/>
          <a:lstStyle/>
          <a:p>
            <a:fld id="{7FCD55E0-18D6-45E8-A9F1-1143A4C0131F}" type="datetime1">
              <a:rPr lang="en-US" smtClean="0"/>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45242186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23257" y="2194560"/>
            <a:ext cx="14156053" cy="7680960"/>
          </a:xfrm>
        </p:spPr>
        <p:txBody>
          <a:bodyPr anchor="b"/>
          <a:lstStyle>
            <a:lvl1pPr>
              <a:defRPr sz="8640"/>
            </a:lvl1pPr>
          </a:lstStyle>
          <a:p>
            <a:r>
              <a:rPr lang="en-US"/>
              <a:t>Click to edit Master title style</a:t>
            </a:r>
          </a:p>
        </p:txBody>
      </p:sp>
      <p:sp>
        <p:nvSpPr>
          <p:cNvPr id="3" name="Picture Placeholder 2"/>
          <p:cNvSpPr>
            <a:spLocks noGrp="1" noChangeAspect="1"/>
          </p:cNvSpPr>
          <p:nvPr>
            <p:ph type="pic" idx="1"/>
          </p:nvPr>
        </p:nvSpPr>
        <p:spPr>
          <a:xfrm>
            <a:off x="18659477" y="4739686"/>
            <a:ext cx="22219920" cy="23393400"/>
          </a:xfrm>
        </p:spPr>
        <p:txBody>
          <a:bodyPr anchor="t"/>
          <a:lstStyle>
            <a:lvl1pPr marL="0" indent="0">
              <a:buNone/>
              <a:defRPr sz="8640"/>
            </a:lvl1pPr>
            <a:lvl2pPr marL="1234274" indent="0">
              <a:buNone/>
              <a:defRPr sz="7560"/>
            </a:lvl2pPr>
            <a:lvl3pPr marL="2468560" indent="0">
              <a:buNone/>
              <a:defRPr sz="6480"/>
            </a:lvl3pPr>
            <a:lvl4pPr marL="3702838" indent="0">
              <a:buNone/>
              <a:defRPr sz="5400"/>
            </a:lvl4pPr>
            <a:lvl5pPr marL="4937119" indent="0">
              <a:buNone/>
              <a:defRPr sz="5400"/>
            </a:lvl5pPr>
            <a:lvl6pPr marL="6171397" indent="0">
              <a:buNone/>
              <a:defRPr sz="5400"/>
            </a:lvl6pPr>
            <a:lvl7pPr marL="7405682" indent="0">
              <a:buNone/>
              <a:defRPr sz="5400"/>
            </a:lvl7pPr>
            <a:lvl8pPr marL="8639957" indent="0">
              <a:buNone/>
              <a:defRPr sz="5400"/>
            </a:lvl8pPr>
            <a:lvl9pPr marL="9874242" indent="0">
              <a:buNone/>
              <a:defRPr sz="5400"/>
            </a:lvl9pPr>
          </a:lstStyle>
          <a:p>
            <a:r>
              <a:rPr lang="en-US"/>
              <a:t>Click icon to add picture</a:t>
            </a:r>
          </a:p>
        </p:txBody>
      </p:sp>
      <p:sp>
        <p:nvSpPr>
          <p:cNvPr id="4" name="Text Placeholder 3"/>
          <p:cNvSpPr>
            <a:spLocks noGrp="1"/>
          </p:cNvSpPr>
          <p:nvPr>
            <p:ph type="body" sz="half" idx="2"/>
          </p:nvPr>
        </p:nvSpPr>
        <p:spPr>
          <a:xfrm>
            <a:off x="3023257" y="9875520"/>
            <a:ext cx="14156053" cy="18295622"/>
          </a:xfrm>
        </p:spPr>
        <p:txBody>
          <a:bodyPr/>
          <a:lstStyle>
            <a:lvl1pPr marL="0" indent="0">
              <a:buNone/>
              <a:defRPr sz="4320"/>
            </a:lvl1pPr>
            <a:lvl2pPr marL="1234274" indent="0">
              <a:buNone/>
              <a:defRPr sz="3784"/>
            </a:lvl2pPr>
            <a:lvl3pPr marL="2468560" indent="0">
              <a:buNone/>
              <a:defRPr sz="3240"/>
            </a:lvl3pPr>
            <a:lvl4pPr marL="3702838" indent="0">
              <a:buNone/>
              <a:defRPr sz="2704"/>
            </a:lvl4pPr>
            <a:lvl5pPr marL="4937119" indent="0">
              <a:buNone/>
              <a:defRPr sz="2704"/>
            </a:lvl5pPr>
            <a:lvl6pPr marL="6171397" indent="0">
              <a:buNone/>
              <a:defRPr sz="2704"/>
            </a:lvl6pPr>
            <a:lvl7pPr marL="7405682" indent="0">
              <a:buNone/>
              <a:defRPr sz="2704"/>
            </a:lvl7pPr>
            <a:lvl8pPr marL="8639957" indent="0">
              <a:buNone/>
              <a:defRPr sz="2704"/>
            </a:lvl8pPr>
            <a:lvl9pPr marL="9874242" indent="0">
              <a:buNone/>
              <a:defRPr sz="2704"/>
            </a:lvl9pPr>
          </a:lstStyle>
          <a:p>
            <a:pPr lvl="0"/>
            <a:r>
              <a:rPr lang="en-US"/>
              <a:t>Click to edit Master text styles</a:t>
            </a:r>
          </a:p>
        </p:txBody>
      </p:sp>
      <p:sp>
        <p:nvSpPr>
          <p:cNvPr id="5" name="Date Placeholder 4"/>
          <p:cNvSpPr>
            <a:spLocks noGrp="1"/>
          </p:cNvSpPr>
          <p:nvPr>
            <p:ph type="dt" sz="half" idx="10"/>
          </p:nvPr>
        </p:nvSpPr>
        <p:spPr>
          <a:xfrm>
            <a:off x="3017520" y="30510526"/>
            <a:ext cx="9875520" cy="1752600"/>
          </a:xfrm>
          <a:prstGeom prst="rect">
            <a:avLst/>
          </a:prstGeom>
        </p:spPr>
        <p:txBody>
          <a:bodyPr/>
          <a:lstStyle/>
          <a:p>
            <a:fld id="{1455C668-7ACA-4D6B-9EC9-AD0169008A1A}" type="datetime1">
              <a:rPr lang="en-US" smtClean="0"/>
              <a:t>4/20/2025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9C6A470-7F3C-47AA-A72C-D97056DEC5FD}" type="slidenum">
              <a:rPr lang="en-US" smtClean="0"/>
              <a:t>‹#›</a:t>
            </a:fld>
            <a:endParaRPr lang="en-US"/>
          </a:p>
        </p:txBody>
      </p:sp>
    </p:spTree>
    <p:extLst>
      <p:ext uri="{BB962C8B-B14F-4D97-AF65-F5344CB8AC3E}">
        <p14:creationId xmlns:p14="http://schemas.microsoft.com/office/powerpoint/2010/main" val="10099153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80000">
              <a:srgbClr val="F6F8FC"/>
            </a:gs>
            <a:gs pos="90000">
              <a:schemeClr val="bg1"/>
            </a:gs>
            <a:gs pos="100000">
              <a:schemeClr val="bg1">
                <a:lumMod val="49000"/>
                <a:lumOff val="51000"/>
              </a:schemeClr>
            </a:gs>
            <a:gs pos="0">
              <a:schemeClr val="accent1">
                <a:lumMod val="45000"/>
                <a:lumOff val="55000"/>
              </a:schemeClr>
            </a:gs>
            <a:gs pos="68000">
              <a:srgbClr val="F5F7FC"/>
            </a:gs>
            <a:gs pos="60000">
              <a:srgbClr val="F4F6FC"/>
            </a:gs>
            <a:gs pos="53000">
              <a:srgbClr val="F1F4FB"/>
            </a:gs>
            <a:gs pos="39000">
              <a:srgbClr val="EBF0F9"/>
            </a:gs>
            <a:gs pos="27000">
              <a:srgbClr val="DFE7F5"/>
            </a:gs>
            <a:gs pos="9000">
              <a:schemeClr val="accent1">
                <a:lumMod val="30000"/>
                <a:lumOff val="70000"/>
              </a:schemeClr>
            </a:gs>
          </a:gsLst>
          <a:lin ang="5400000" scaled="1"/>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17520" y="1752627"/>
            <a:ext cx="37856160" cy="636270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17520" y="8763000"/>
            <a:ext cx="37856160" cy="2088642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Footer Placeholder 4"/>
          <p:cNvSpPr>
            <a:spLocks noGrp="1"/>
          </p:cNvSpPr>
          <p:nvPr>
            <p:ph type="ftr" sz="quarter" idx="3"/>
          </p:nvPr>
        </p:nvSpPr>
        <p:spPr>
          <a:xfrm>
            <a:off x="14538960" y="30510526"/>
            <a:ext cx="14813280" cy="1752600"/>
          </a:xfrm>
          <a:prstGeom prst="rect">
            <a:avLst/>
          </a:prstGeom>
        </p:spPr>
        <p:txBody>
          <a:bodyPr vert="horz" lIns="91440" tIns="45720" rIns="91440" bIns="45720" rtlCol="0" anchor="ctr"/>
          <a:lstStyle>
            <a:lvl1pPr algn="ctr">
              <a:defRPr sz="324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31008956" y="30020882"/>
            <a:ext cx="9875520" cy="1752600"/>
          </a:xfrm>
          <a:prstGeom prst="rect">
            <a:avLst/>
          </a:prstGeom>
        </p:spPr>
        <p:txBody>
          <a:bodyPr vert="horz" lIns="91440" tIns="45720" rIns="91440" bIns="45720" rtlCol="0" anchor="ctr"/>
          <a:lstStyle>
            <a:lvl1pPr algn="r">
              <a:defRPr sz="3240">
                <a:solidFill>
                  <a:schemeClr val="tx1">
                    <a:tint val="75000"/>
                  </a:schemeClr>
                </a:solidFill>
              </a:defRPr>
            </a:lvl1pPr>
          </a:lstStyle>
          <a:p>
            <a:fld id="{E9C6A470-7F3C-47AA-A72C-D97056DEC5FD}" type="slidenum">
              <a:rPr lang="en-US" smtClean="0"/>
              <a:t>‹#›</a:t>
            </a:fld>
            <a:endParaRPr lang="en-US"/>
          </a:p>
        </p:txBody>
      </p:sp>
    </p:spTree>
    <p:extLst>
      <p:ext uri="{BB962C8B-B14F-4D97-AF65-F5344CB8AC3E}">
        <p14:creationId xmlns:p14="http://schemas.microsoft.com/office/powerpoint/2010/main" val="414554846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hf sldNum="0" hdr="0" ftr="0" dt="0"/>
  <p:txStyles>
    <p:titleStyle>
      <a:lvl1pPr algn="l" defTabSz="11850977" rtl="0" eaLnBrk="1" latinLnBrk="0" hangingPunct="1">
        <a:lnSpc>
          <a:spcPct val="90000"/>
        </a:lnSpc>
        <a:spcBef>
          <a:spcPct val="0"/>
        </a:spcBef>
        <a:buNone/>
        <a:defRPr sz="57028" kern="1200">
          <a:solidFill>
            <a:schemeClr val="tx1"/>
          </a:solidFill>
          <a:latin typeface="Segoe UI" panose="020B0502040204020203" pitchFamily="34" charset="0"/>
          <a:ea typeface="+mj-ea"/>
          <a:cs typeface="Segoe UI" panose="020B0502040204020203" pitchFamily="34" charset="0"/>
        </a:defRPr>
      </a:lvl1pPr>
    </p:titleStyle>
    <p:bodyStyle>
      <a:lvl1pPr marL="2962750" indent="-2962750" algn="l" defTabSz="11850977" rtl="0" eaLnBrk="1" latinLnBrk="0" hangingPunct="1">
        <a:lnSpc>
          <a:spcPct val="90000"/>
        </a:lnSpc>
        <a:spcBef>
          <a:spcPts val="12960"/>
        </a:spcBef>
        <a:buFont typeface="Arial" panose="020B0604020202020204" pitchFamily="34" charset="0"/>
        <a:buChar char="•"/>
        <a:defRPr sz="36292" kern="1200">
          <a:solidFill>
            <a:schemeClr val="tx1"/>
          </a:solidFill>
          <a:latin typeface="Segoe UI" panose="020B0502040204020203" pitchFamily="34" charset="0"/>
          <a:ea typeface="+mn-ea"/>
          <a:cs typeface="Segoe UI" panose="020B0502040204020203" pitchFamily="34" charset="0"/>
        </a:defRPr>
      </a:lvl1pPr>
      <a:lvl2pPr marL="8888242" indent="-2962750" algn="l" defTabSz="11850977" rtl="0" eaLnBrk="1" latinLnBrk="0" hangingPunct="1">
        <a:lnSpc>
          <a:spcPct val="90000"/>
        </a:lnSpc>
        <a:spcBef>
          <a:spcPts val="6480"/>
        </a:spcBef>
        <a:buFont typeface="Arial" panose="020B0604020202020204" pitchFamily="34" charset="0"/>
        <a:buChar char="•"/>
        <a:defRPr sz="31108" kern="1200">
          <a:solidFill>
            <a:schemeClr val="tx1"/>
          </a:solidFill>
          <a:latin typeface="Segoe UI" panose="020B0502040204020203" pitchFamily="34" charset="0"/>
          <a:ea typeface="+mn-ea"/>
          <a:cs typeface="Segoe UI" panose="020B0502040204020203" pitchFamily="34" charset="0"/>
        </a:defRPr>
      </a:lvl2pPr>
      <a:lvl3pPr marL="14813726" indent="-2962750" algn="l" defTabSz="11850977" rtl="0" eaLnBrk="1" latinLnBrk="0" hangingPunct="1">
        <a:lnSpc>
          <a:spcPct val="90000"/>
        </a:lnSpc>
        <a:spcBef>
          <a:spcPts val="6480"/>
        </a:spcBef>
        <a:buFont typeface="Arial" panose="020B0604020202020204" pitchFamily="34" charset="0"/>
        <a:buChar char="•"/>
        <a:defRPr sz="25924" kern="1200">
          <a:solidFill>
            <a:schemeClr val="tx1"/>
          </a:solidFill>
          <a:latin typeface="Segoe UI" panose="020B0502040204020203" pitchFamily="34" charset="0"/>
          <a:ea typeface="+mn-ea"/>
          <a:cs typeface="Segoe UI" panose="020B0502040204020203" pitchFamily="34" charset="0"/>
        </a:defRPr>
      </a:lvl3pPr>
      <a:lvl4pPr marL="20739215" indent="-2962750" algn="l" defTabSz="11850977" rtl="0" eaLnBrk="1" latinLnBrk="0" hangingPunct="1">
        <a:lnSpc>
          <a:spcPct val="90000"/>
        </a:lnSpc>
        <a:spcBef>
          <a:spcPts val="6480"/>
        </a:spcBef>
        <a:buFont typeface="Arial" panose="020B0604020202020204" pitchFamily="34" charset="0"/>
        <a:buChar char="•"/>
        <a:defRPr sz="23332" kern="1200">
          <a:solidFill>
            <a:schemeClr val="tx1"/>
          </a:solidFill>
          <a:latin typeface="Segoe UI" panose="020B0502040204020203" pitchFamily="34" charset="0"/>
          <a:ea typeface="+mn-ea"/>
          <a:cs typeface="Segoe UI" panose="020B0502040204020203" pitchFamily="34" charset="0"/>
        </a:defRPr>
      </a:lvl4pPr>
      <a:lvl5pPr marL="26664707" indent="-2962750" algn="l" defTabSz="11850977" rtl="0" eaLnBrk="1" latinLnBrk="0" hangingPunct="1">
        <a:lnSpc>
          <a:spcPct val="90000"/>
        </a:lnSpc>
        <a:spcBef>
          <a:spcPts val="6480"/>
        </a:spcBef>
        <a:buFont typeface="Arial" panose="020B0604020202020204" pitchFamily="34" charset="0"/>
        <a:buChar char="•"/>
        <a:defRPr sz="23332" kern="1200">
          <a:solidFill>
            <a:schemeClr val="tx1"/>
          </a:solidFill>
          <a:latin typeface="Segoe UI" panose="020B0502040204020203" pitchFamily="34" charset="0"/>
          <a:ea typeface="+mn-ea"/>
          <a:cs typeface="Segoe UI" panose="020B0502040204020203" pitchFamily="34" charset="0"/>
        </a:defRPr>
      </a:lvl5pPr>
      <a:lvl6pPr marL="32590195" indent="-2962750" algn="l" defTabSz="11850977" rtl="0" eaLnBrk="1" latinLnBrk="0" hangingPunct="1">
        <a:lnSpc>
          <a:spcPct val="90000"/>
        </a:lnSpc>
        <a:spcBef>
          <a:spcPts val="6480"/>
        </a:spcBef>
        <a:buFont typeface="Arial" panose="020B0604020202020204" pitchFamily="34" charset="0"/>
        <a:buChar char="•"/>
        <a:defRPr sz="23332" kern="1200">
          <a:solidFill>
            <a:schemeClr val="tx1"/>
          </a:solidFill>
          <a:latin typeface="+mn-lt"/>
          <a:ea typeface="+mn-ea"/>
          <a:cs typeface="+mn-cs"/>
        </a:defRPr>
      </a:lvl6pPr>
      <a:lvl7pPr marL="38515687" indent="-2962750" algn="l" defTabSz="11850977" rtl="0" eaLnBrk="1" latinLnBrk="0" hangingPunct="1">
        <a:lnSpc>
          <a:spcPct val="90000"/>
        </a:lnSpc>
        <a:spcBef>
          <a:spcPts val="6480"/>
        </a:spcBef>
        <a:buFont typeface="Arial" panose="020B0604020202020204" pitchFamily="34" charset="0"/>
        <a:buChar char="•"/>
        <a:defRPr sz="23332" kern="1200">
          <a:solidFill>
            <a:schemeClr val="tx1"/>
          </a:solidFill>
          <a:latin typeface="+mn-lt"/>
          <a:ea typeface="+mn-ea"/>
          <a:cs typeface="+mn-cs"/>
        </a:defRPr>
      </a:lvl7pPr>
      <a:lvl8pPr marL="44441172" indent="-2962750" algn="l" defTabSz="11850977" rtl="0" eaLnBrk="1" latinLnBrk="0" hangingPunct="1">
        <a:lnSpc>
          <a:spcPct val="90000"/>
        </a:lnSpc>
        <a:spcBef>
          <a:spcPts val="6480"/>
        </a:spcBef>
        <a:buFont typeface="Arial" panose="020B0604020202020204" pitchFamily="34" charset="0"/>
        <a:buChar char="•"/>
        <a:defRPr sz="23332" kern="1200">
          <a:solidFill>
            <a:schemeClr val="tx1"/>
          </a:solidFill>
          <a:latin typeface="+mn-lt"/>
          <a:ea typeface="+mn-ea"/>
          <a:cs typeface="+mn-cs"/>
        </a:defRPr>
      </a:lvl8pPr>
      <a:lvl9pPr marL="50366664" indent="-2962750" algn="l" defTabSz="11850977" rtl="0" eaLnBrk="1" latinLnBrk="0" hangingPunct="1">
        <a:lnSpc>
          <a:spcPct val="90000"/>
        </a:lnSpc>
        <a:spcBef>
          <a:spcPts val="6480"/>
        </a:spcBef>
        <a:buFont typeface="Arial" panose="020B0604020202020204" pitchFamily="34" charset="0"/>
        <a:buChar char="•"/>
        <a:defRPr sz="23332" kern="1200">
          <a:solidFill>
            <a:schemeClr val="tx1"/>
          </a:solidFill>
          <a:latin typeface="+mn-lt"/>
          <a:ea typeface="+mn-ea"/>
          <a:cs typeface="+mn-cs"/>
        </a:defRPr>
      </a:lvl9pPr>
    </p:bodyStyle>
    <p:otherStyle>
      <a:defPPr>
        <a:defRPr lang="en-US"/>
      </a:defPPr>
      <a:lvl1pPr marL="0" algn="l" defTabSz="11850977" rtl="0" eaLnBrk="1" latinLnBrk="0" hangingPunct="1">
        <a:defRPr sz="23332" kern="1200">
          <a:solidFill>
            <a:schemeClr val="tx1"/>
          </a:solidFill>
          <a:latin typeface="+mn-lt"/>
          <a:ea typeface="+mn-ea"/>
          <a:cs typeface="+mn-cs"/>
        </a:defRPr>
      </a:lvl1pPr>
      <a:lvl2pPr marL="5925492" algn="l" defTabSz="11850977" rtl="0" eaLnBrk="1" latinLnBrk="0" hangingPunct="1">
        <a:defRPr sz="23332" kern="1200">
          <a:solidFill>
            <a:schemeClr val="tx1"/>
          </a:solidFill>
          <a:latin typeface="+mn-lt"/>
          <a:ea typeface="+mn-ea"/>
          <a:cs typeface="+mn-cs"/>
        </a:defRPr>
      </a:lvl2pPr>
      <a:lvl3pPr marL="11850977" algn="l" defTabSz="11850977" rtl="0" eaLnBrk="1" latinLnBrk="0" hangingPunct="1">
        <a:defRPr sz="23332" kern="1200">
          <a:solidFill>
            <a:schemeClr val="tx1"/>
          </a:solidFill>
          <a:latin typeface="+mn-lt"/>
          <a:ea typeface="+mn-ea"/>
          <a:cs typeface="+mn-cs"/>
        </a:defRPr>
      </a:lvl3pPr>
      <a:lvl4pPr marL="17776465" algn="l" defTabSz="11850977" rtl="0" eaLnBrk="1" latinLnBrk="0" hangingPunct="1">
        <a:defRPr sz="23332" kern="1200">
          <a:solidFill>
            <a:schemeClr val="tx1"/>
          </a:solidFill>
          <a:latin typeface="+mn-lt"/>
          <a:ea typeface="+mn-ea"/>
          <a:cs typeface="+mn-cs"/>
        </a:defRPr>
      </a:lvl4pPr>
      <a:lvl5pPr marL="23701961" algn="l" defTabSz="11850977" rtl="0" eaLnBrk="1" latinLnBrk="0" hangingPunct="1">
        <a:defRPr sz="23332" kern="1200">
          <a:solidFill>
            <a:schemeClr val="tx1"/>
          </a:solidFill>
          <a:latin typeface="+mn-lt"/>
          <a:ea typeface="+mn-ea"/>
          <a:cs typeface="+mn-cs"/>
        </a:defRPr>
      </a:lvl5pPr>
      <a:lvl6pPr marL="29627453" algn="l" defTabSz="11850977" rtl="0" eaLnBrk="1" latinLnBrk="0" hangingPunct="1">
        <a:defRPr sz="23332" kern="1200">
          <a:solidFill>
            <a:schemeClr val="tx1"/>
          </a:solidFill>
          <a:latin typeface="+mn-lt"/>
          <a:ea typeface="+mn-ea"/>
          <a:cs typeface="+mn-cs"/>
        </a:defRPr>
      </a:lvl6pPr>
      <a:lvl7pPr marL="35552941" algn="l" defTabSz="11850977" rtl="0" eaLnBrk="1" latinLnBrk="0" hangingPunct="1">
        <a:defRPr sz="23332" kern="1200">
          <a:solidFill>
            <a:schemeClr val="tx1"/>
          </a:solidFill>
          <a:latin typeface="+mn-lt"/>
          <a:ea typeface="+mn-ea"/>
          <a:cs typeface="+mn-cs"/>
        </a:defRPr>
      </a:lvl7pPr>
      <a:lvl8pPr marL="41478433" algn="l" defTabSz="11850977" rtl="0" eaLnBrk="1" latinLnBrk="0" hangingPunct="1">
        <a:defRPr sz="23332" kern="1200">
          <a:solidFill>
            <a:schemeClr val="tx1"/>
          </a:solidFill>
          <a:latin typeface="+mn-lt"/>
          <a:ea typeface="+mn-ea"/>
          <a:cs typeface="+mn-cs"/>
        </a:defRPr>
      </a:lvl8pPr>
      <a:lvl9pPr marL="47403918" algn="l" defTabSz="11850977" rtl="0" eaLnBrk="1" latinLnBrk="0" hangingPunct="1">
        <a:defRPr sz="23332"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5.png"/><Relationship Id="rId13" Type="http://schemas.openxmlformats.org/officeDocument/2006/relationships/image" Target="../media/image10.png"/><Relationship Id="rId18" Type="http://schemas.openxmlformats.org/officeDocument/2006/relationships/image" Target="../media/image14.png"/><Relationship Id="rId26" Type="http://schemas.openxmlformats.org/officeDocument/2006/relationships/image" Target="../media/image20.png"/><Relationship Id="rId3" Type="http://schemas.openxmlformats.org/officeDocument/2006/relationships/image" Target="../media/image1.png"/><Relationship Id="rId21" Type="http://schemas.openxmlformats.org/officeDocument/2006/relationships/image" Target="../media/image17.png"/><Relationship Id="rId7" Type="http://schemas.openxmlformats.org/officeDocument/2006/relationships/image" Target="../media/image4.jpeg"/><Relationship Id="rId12" Type="http://schemas.openxmlformats.org/officeDocument/2006/relationships/image" Target="../media/image9.jpeg"/><Relationship Id="rId17" Type="http://schemas.microsoft.com/office/2007/relationships/hdphoto" Target="../media/hdphoto2.wdp"/><Relationship Id="rId25" Type="http://schemas.openxmlformats.org/officeDocument/2006/relationships/hyperlink" Target="https://www.bing.com/videos/riverview/relatedvideo?&amp;q=rc+submarine+buoyancy+system+lego&amp;&amp;mid=EADD503E8BF7B69D71C2EADD503E8BF7B69D71C2&amp;&amp;FORM=VRDGAR" TargetMode="External"/><Relationship Id="rId2" Type="http://schemas.openxmlformats.org/officeDocument/2006/relationships/notesSlide" Target="../notesSlides/notesSlide1.xml"/><Relationship Id="rId16" Type="http://schemas.openxmlformats.org/officeDocument/2006/relationships/image" Target="../media/image13.png"/><Relationship Id="rId20" Type="http://schemas.openxmlformats.org/officeDocument/2006/relationships/image" Target="../media/image16.png"/><Relationship Id="rId29" Type="http://schemas.openxmlformats.org/officeDocument/2006/relationships/image" Target="../media/image23.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8.png"/><Relationship Id="rId24" Type="http://schemas.openxmlformats.org/officeDocument/2006/relationships/hyperlink" Target="https://www.rcshipyard.com/tech/" TargetMode="External"/><Relationship Id="rId5" Type="http://schemas.openxmlformats.org/officeDocument/2006/relationships/image" Target="../media/image2.png"/><Relationship Id="rId15" Type="http://schemas.openxmlformats.org/officeDocument/2006/relationships/image" Target="../media/image12.png"/><Relationship Id="rId23" Type="http://schemas.openxmlformats.org/officeDocument/2006/relationships/image" Target="../media/image19.png"/><Relationship Id="rId28" Type="http://schemas.openxmlformats.org/officeDocument/2006/relationships/image" Target="../media/image22.png"/><Relationship Id="rId10" Type="http://schemas.openxmlformats.org/officeDocument/2006/relationships/image" Target="../media/image7.jpeg"/><Relationship Id="rId19" Type="http://schemas.openxmlformats.org/officeDocument/2006/relationships/image" Target="../media/image15.png"/><Relationship Id="rId4" Type="http://schemas.microsoft.com/office/2007/relationships/hdphoto" Target="../media/hdphoto1.wdp"/><Relationship Id="rId9" Type="http://schemas.openxmlformats.org/officeDocument/2006/relationships/image" Target="../media/image6.png"/><Relationship Id="rId14" Type="http://schemas.openxmlformats.org/officeDocument/2006/relationships/image" Target="../media/image11.jpeg"/><Relationship Id="rId22" Type="http://schemas.openxmlformats.org/officeDocument/2006/relationships/image" Target="../media/image18.png"/><Relationship Id="rId27" Type="http://schemas.openxmlformats.org/officeDocument/2006/relationships/image" Target="../media/image21.png"/><Relationship Id="rId30"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D04665-386B-3CA9-0D84-B24F898301CC}"/>
            </a:ext>
          </a:extLst>
        </p:cNvPr>
        <p:cNvGrpSpPr/>
        <p:nvPr/>
      </p:nvGrpSpPr>
      <p:grpSpPr>
        <a:xfrm>
          <a:off x="0" y="0"/>
          <a:ext cx="0" cy="0"/>
          <a:chOff x="0" y="0"/>
          <a:chExt cx="0" cy="0"/>
        </a:xfrm>
      </p:grpSpPr>
      <p:sp>
        <p:nvSpPr>
          <p:cNvPr id="116" name="TextBox 115">
            <a:extLst>
              <a:ext uri="{FF2B5EF4-FFF2-40B4-BE49-F238E27FC236}">
                <a16:creationId xmlns:a16="http://schemas.microsoft.com/office/drawing/2014/main" id="{0901DDF5-E1A2-CEDC-0F30-F3A0D1262FAC}"/>
              </a:ext>
            </a:extLst>
          </p:cNvPr>
          <p:cNvSpPr txBox="1"/>
          <p:nvPr/>
        </p:nvSpPr>
        <p:spPr>
          <a:xfrm>
            <a:off x="11750039" y="7980645"/>
            <a:ext cx="20391120" cy="11064240"/>
          </a:xfrm>
          <a:prstGeom prst="rect">
            <a:avLst/>
          </a:prstGeom>
          <a:noFill/>
          <a:ln>
            <a:solidFill>
              <a:schemeClr val="tx1"/>
            </a:solidFill>
          </a:ln>
        </p:spPr>
        <p:txBody>
          <a:bodyPr wrap="square" numCol="2" rtlCol="0">
            <a:spAutoFit/>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Piston Design </a:t>
            </a: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The piston-driven system was inspired by RC submarine buoyancy systems. The system is controlled via stepper motor and lead screw assembly moving a rubber stopper to vary internal water volume and thus density.</a:t>
            </a: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Waterproof Enclosures </a:t>
            </a: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Buoyancy enclosure</a:t>
            </a:r>
          </a:p>
          <a:p>
            <a:pPr marL="617242" marR="0" lvl="0" indent="-617242"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200mL piston</a:t>
            </a:r>
          </a:p>
          <a:p>
            <a:pPr marL="617242" marR="0" lvl="0" indent="-617242"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Stepper motor with lead screw </a:t>
            </a:r>
          </a:p>
          <a:p>
            <a:pPr marL="617242" marR="0" lvl="0" indent="-617242"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Motor Driver to send signals to operate driver</a:t>
            </a: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Electronic enclosure</a:t>
            </a:r>
          </a:p>
          <a:p>
            <a:pPr marL="617242" marR="0" lvl="0" indent="-617242"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Raspberry Pi</a:t>
            </a:r>
          </a:p>
          <a:p>
            <a:pPr marL="617242" marR="0" lvl="0" indent="-617242"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7.4 V Li-Po batteries for pectoral fins, buoyancy piston, and rear tail motor </a:t>
            </a:r>
          </a:p>
          <a:p>
            <a:pPr marL="617242" marR="0" lvl="0" indent="-617242"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617242" marR="0" lvl="0" indent="-617242"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Figure 3: Diagram of the buoyancy &amp; electronics enclosures</a:t>
            </a: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2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6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Key Components</a:t>
            </a:r>
          </a:p>
          <a:p>
            <a:pPr marL="342857" marR="0" lvl="0" indent="-342857"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Motor: NEMA 17 with lead screw</a:t>
            </a:r>
          </a:p>
          <a:p>
            <a:pPr marL="342857" marR="0" lvl="0" indent="-342857"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Driver: L298N motor driver</a:t>
            </a:r>
          </a:p>
          <a:p>
            <a:pPr marL="342857" marR="0" lvl="0" indent="-342857"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Electronics: Raspberry Pi, 7.4V li-Po battery</a:t>
            </a: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dirty="0">
              <a:ln>
                <a:noFill/>
              </a:ln>
              <a:solidFill>
                <a:prstClr val="black"/>
              </a:solidFill>
              <a:effectLst/>
              <a:highlight>
                <a:srgbClr val="FFFF00"/>
              </a:highligh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Features/Benefits </a:t>
            </a:r>
          </a:p>
          <a:p>
            <a:pPr marL="617242" marR="0" lvl="0" indent="-617242"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Holding tray to secure piston preventing any movement</a:t>
            </a:r>
          </a:p>
          <a:p>
            <a:pPr marL="617242" marR="0" lvl="0" indent="-617242"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Custom motor mounting to attach motor to piston</a:t>
            </a:r>
          </a:p>
          <a:p>
            <a:pPr marL="617242" marR="0" lvl="0" indent="-617242"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Regulated water intake/discharge</a:t>
            </a:r>
          </a:p>
          <a:p>
            <a:pPr marL="617242" marR="0" lvl="0" indent="-617242"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Ideal for small robotic platforms and battery powered </a:t>
            </a:r>
          </a:p>
          <a:p>
            <a:pPr marL="617242" marR="0" lvl="0" indent="-617242" algn="l"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Does not rely on external air sources </a:t>
            </a: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401" b="0" i="0" u="none" strike="noStrike" kern="1200" cap="none" spc="0" normalizeH="0" baseline="0" noProof="0" dirty="0">
              <a:ln>
                <a:noFill/>
              </a:ln>
              <a:solidFill>
                <a:prstClr val="black"/>
              </a:solidFill>
              <a:effectLst/>
              <a:uLnTx/>
              <a:uFillTx/>
              <a:latin typeface="Cambria"/>
              <a:ea typeface="Cambria"/>
              <a:cs typeface="+mn-cs"/>
            </a:endParaRPr>
          </a:p>
        </p:txBody>
      </p:sp>
      <p:pic>
        <p:nvPicPr>
          <p:cNvPr id="15" name="Picture 14" descr="A close-up of a tube&#10;&#10;AI-generated content may be incorrect.">
            <a:extLst>
              <a:ext uri="{FF2B5EF4-FFF2-40B4-BE49-F238E27FC236}">
                <a16:creationId xmlns:a16="http://schemas.microsoft.com/office/drawing/2014/main" id="{3616A17C-3E5C-D25F-8C55-7ABDD771C39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backgroundMark x1="25000" y1="33962" x2="25000" y2="33962"/>
                        <a14:backgroundMark x1="55481" y1="31581" x2="55481" y2="31581"/>
                      </a14:backgroundRemoval>
                    </a14:imgEffect>
                  </a14:imgLayer>
                </a14:imgProps>
              </a:ext>
              <a:ext uri="{28A0092B-C50C-407E-A947-70E740481C1C}">
                <a14:useLocalDpi xmlns:a14="http://schemas.microsoft.com/office/drawing/2010/main" val="0"/>
              </a:ext>
            </a:extLst>
          </a:blip>
          <a:stretch>
            <a:fillRect/>
          </a:stretch>
        </p:blipFill>
        <p:spPr>
          <a:xfrm>
            <a:off x="22553778" y="8498525"/>
            <a:ext cx="8446202" cy="6334650"/>
          </a:xfrm>
          <a:prstGeom prst="rect">
            <a:avLst/>
          </a:prstGeom>
        </p:spPr>
      </p:pic>
      <p:sp>
        <p:nvSpPr>
          <p:cNvPr id="119" name="Subtitle 2">
            <a:extLst>
              <a:ext uri="{FF2B5EF4-FFF2-40B4-BE49-F238E27FC236}">
                <a16:creationId xmlns:a16="http://schemas.microsoft.com/office/drawing/2014/main" id="{8FBE81B6-BA78-00B0-A837-38624334626A}"/>
              </a:ext>
            </a:extLst>
          </p:cNvPr>
          <p:cNvSpPr txBox="1">
            <a:spLocks/>
          </p:cNvSpPr>
          <p:nvPr/>
        </p:nvSpPr>
        <p:spPr>
          <a:xfrm>
            <a:off x="11750039" y="5809107"/>
            <a:ext cx="20391120" cy="1865041"/>
          </a:xfrm>
          <a:prstGeom prst="rect">
            <a:avLst/>
          </a:prstGeom>
          <a:ln>
            <a:solidFill>
              <a:srgbClr val="002060"/>
            </a:solidFill>
          </a:ln>
        </p:spPr>
        <p:txBody>
          <a:bodyPr vert="horz" lIns="80006" tIns="40003" rIns="80006" bIns="40003" rtlCol="0" anchor="t">
            <a:noAutofit/>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just" defTabSz="3840016" rtl="0" eaLnBrk="1" fontAlgn="auto" latinLnBrk="0" hangingPunct="1">
              <a:lnSpc>
                <a:spcPct val="11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To enable depth control, the team developed a piston-based buoyancy system that allows the ROV to descend and remain submerged before surfacing. This helps collect data at various depths. </a:t>
            </a:r>
          </a:p>
        </p:txBody>
      </p:sp>
      <p:sp>
        <p:nvSpPr>
          <p:cNvPr id="2" name="Title 1">
            <a:extLst>
              <a:ext uri="{FF2B5EF4-FFF2-40B4-BE49-F238E27FC236}">
                <a16:creationId xmlns:a16="http://schemas.microsoft.com/office/drawing/2014/main" id="{20994E18-0F39-E3E6-A381-F26798E697E0}"/>
              </a:ext>
            </a:extLst>
          </p:cNvPr>
          <p:cNvSpPr txBox="1">
            <a:spLocks/>
          </p:cNvSpPr>
          <p:nvPr/>
        </p:nvSpPr>
        <p:spPr>
          <a:xfrm>
            <a:off x="326853" y="522514"/>
            <a:ext cx="43136594" cy="3947886"/>
          </a:xfrm>
          <a:prstGeom prst="rect">
            <a:avLst/>
          </a:prstGeom>
          <a:solidFill>
            <a:srgbClr val="002060"/>
          </a:solidFill>
          <a:ln w="101600" cap="flat" cmpd="sng" algn="ctr">
            <a:solidFill>
              <a:srgbClr val="002060"/>
            </a:solidFill>
            <a:prstDash val="solid"/>
            <a:miter lim="800000"/>
          </a:ln>
        </p:spPr>
        <p:style>
          <a:lnRef idx="2">
            <a:schemeClr val="dk1"/>
          </a:lnRef>
          <a:fillRef idx="1">
            <a:schemeClr val="lt1"/>
          </a:fillRef>
          <a:effectRef idx="0">
            <a:schemeClr val="dk1"/>
          </a:effectRef>
          <a:fontRef idx="minor">
            <a:schemeClr val="dk1"/>
          </a:fontRef>
        </p:style>
        <p:txBody>
          <a:bodyPr anchor="ctr">
            <a:normAutofit/>
          </a:bodyPr>
          <a:lstStyle>
            <a:lvl1pPr algn="l" defTabSz="11850977" rtl="0" eaLnBrk="1" latinLnBrk="0" hangingPunct="1">
              <a:lnSpc>
                <a:spcPct val="90000"/>
              </a:lnSpc>
              <a:spcBef>
                <a:spcPct val="0"/>
              </a:spcBef>
              <a:buNone/>
              <a:defRPr sz="57028" kern="1200">
                <a:solidFill>
                  <a:schemeClr val="dk1"/>
                </a:solidFill>
                <a:latin typeface="+mn-lt"/>
                <a:ea typeface="+mn-ea"/>
                <a:cs typeface="+mn-cs"/>
              </a:defRPr>
            </a:lvl1pPr>
            <a:lvl2pPr>
              <a:defRPr>
                <a:solidFill>
                  <a:schemeClr val="dk1"/>
                </a:solidFill>
                <a:latin typeface="+mn-lt"/>
                <a:ea typeface="+mn-ea"/>
                <a:cs typeface="+mn-cs"/>
              </a:defRPr>
            </a:lvl2pPr>
            <a:lvl3pPr>
              <a:defRPr>
                <a:solidFill>
                  <a:schemeClr val="dk1"/>
                </a:solidFill>
                <a:latin typeface="+mn-lt"/>
                <a:ea typeface="+mn-ea"/>
                <a:cs typeface="+mn-cs"/>
              </a:defRPr>
            </a:lvl3pPr>
            <a:lvl4pPr>
              <a:defRPr>
                <a:solidFill>
                  <a:schemeClr val="dk1"/>
                </a:solidFill>
                <a:latin typeface="+mn-lt"/>
                <a:ea typeface="+mn-ea"/>
                <a:cs typeface="+mn-cs"/>
              </a:defRPr>
            </a:lvl4pPr>
            <a:lvl5pPr>
              <a:defRPr>
                <a:solidFill>
                  <a:schemeClr val="dk1"/>
                </a:solidFill>
                <a:latin typeface="+mn-lt"/>
                <a:ea typeface="+mn-ea"/>
                <a:cs typeface="+mn-cs"/>
              </a:defRPr>
            </a:lvl5pPr>
            <a:lvl6pPr>
              <a:defRPr>
                <a:solidFill>
                  <a:schemeClr val="dk1"/>
                </a:solidFill>
                <a:latin typeface="+mn-lt"/>
                <a:ea typeface="+mn-ea"/>
                <a:cs typeface="+mn-cs"/>
              </a:defRPr>
            </a:lvl6pPr>
            <a:lvl7pPr>
              <a:defRPr>
                <a:solidFill>
                  <a:schemeClr val="dk1"/>
                </a:solidFill>
                <a:latin typeface="+mn-lt"/>
                <a:ea typeface="+mn-ea"/>
                <a:cs typeface="+mn-cs"/>
              </a:defRPr>
            </a:lvl7pPr>
            <a:lvl8pPr>
              <a:defRPr>
                <a:solidFill>
                  <a:schemeClr val="dk1"/>
                </a:solidFill>
                <a:latin typeface="+mn-lt"/>
                <a:ea typeface="+mn-ea"/>
                <a:cs typeface="+mn-cs"/>
              </a:defRPr>
            </a:lvl8pPr>
            <a:lvl9pPr>
              <a:defRPr>
                <a:solidFill>
                  <a:schemeClr val="dk1"/>
                </a:solidFill>
                <a:latin typeface="+mn-lt"/>
                <a:ea typeface="+mn-ea"/>
                <a:cs typeface="+mn-cs"/>
              </a:defRPr>
            </a:lvl9pPr>
          </a:lstStyle>
          <a:p>
            <a:pPr marL="0" marR="0" lvl="0" indent="0" algn="ctr" defTabSz="3840016"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dirty="0">
                <a:ln>
                  <a:noFill/>
                </a:ln>
                <a:solidFill>
                  <a:prstClr val="white"/>
                </a:solidFill>
                <a:effectLst/>
                <a:uLnTx/>
                <a:uFillTx/>
                <a:latin typeface="Cambria"/>
                <a:ea typeface="+mn-ea"/>
                <a:cs typeface="Arial"/>
              </a:rPr>
              <a:t>Marine and Naval Technological Advancements for Robotic </a:t>
            </a:r>
            <a:r>
              <a:rPr kumimoji="0" lang="en-US" sz="6600" b="0" i="0" u="none" strike="noStrike" kern="1200" cap="none" spc="0" normalizeH="0" baseline="0" noProof="0" dirty="0" err="1">
                <a:ln>
                  <a:noFill/>
                </a:ln>
                <a:solidFill>
                  <a:prstClr val="white"/>
                </a:solidFill>
                <a:effectLst/>
                <a:uLnTx/>
                <a:uFillTx/>
                <a:latin typeface="Cambria"/>
                <a:ea typeface="+mn-ea"/>
                <a:cs typeface="Arial"/>
              </a:rPr>
              <a:t>AutonomY</a:t>
            </a:r>
            <a:r>
              <a:rPr kumimoji="0" lang="en-US" sz="6600" b="0" i="0" u="none" strike="noStrike" kern="1200" cap="none" spc="0" normalizeH="0" baseline="0" noProof="0" dirty="0">
                <a:ln>
                  <a:noFill/>
                </a:ln>
                <a:solidFill>
                  <a:prstClr val="white"/>
                </a:solidFill>
                <a:effectLst/>
                <a:uLnTx/>
                <a:uFillTx/>
                <a:latin typeface="Cambria"/>
                <a:ea typeface="+mn-ea"/>
                <a:cs typeface="Arial"/>
              </a:rPr>
              <a:t> (MANTA RAY)</a:t>
            </a:r>
          </a:p>
          <a:p>
            <a:pPr marL="0" marR="0" lvl="0" indent="0" algn="ctr" defTabSz="3840016" rtl="0" eaLnBrk="1" fontAlgn="auto" latinLnBrk="0" hangingPunct="1">
              <a:lnSpc>
                <a:spcPct val="100000"/>
              </a:lnSpc>
              <a:spcBef>
                <a:spcPts val="0"/>
              </a:spcBef>
              <a:spcAft>
                <a:spcPts val="0"/>
              </a:spcAft>
              <a:buClrTx/>
              <a:buSzTx/>
              <a:buFontTx/>
              <a:buNone/>
              <a:tabLst/>
              <a:defRPr/>
            </a:pPr>
            <a:r>
              <a:rPr kumimoji="0" lang="en-US" sz="6600" b="0" i="0" u="none" strike="noStrike" kern="1200" cap="none" spc="0" normalizeH="0" baseline="0" noProof="0">
                <a:ln>
                  <a:noFill/>
                </a:ln>
                <a:solidFill>
                  <a:prstClr val="white"/>
                </a:solidFill>
                <a:effectLst/>
                <a:uLnTx/>
                <a:uFillTx/>
                <a:latin typeface="Cambria"/>
                <a:ea typeface="+mn-ea"/>
                <a:cs typeface="Arial"/>
              </a:rPr>
              <a:t>Ghost Uncrewed </a:t>
            </a:r>
            <a:r>
              <a:rPr kumimoji="0" lang="en-US" sz="6600" b="0" i="0" u="none" strike="noStrike" kern="1200" cap="none" spc="0" normalizeH="0" baseline="0" noProof="0" dirty="0">
                <a:ln>
                  <a:noFill/>
                </a:ln>
                <a:solidFill>
                  <a:prstClr val="white"/>
                </a:solidFill>
                <a:effectLst/>
                <a:uLnTx/>
                <a:uFillTx/>
                <a:latin typeface="Cambria"/>
                <a:ea typeface="+mn-ea"/>
                <a:cs typeface="Arial"/>
              </a:rPr>
              <a:t>Performance Platform Submersible (GUPPS)</a:t>
            </a:r>
            <a:endParaRPr kumimoji="0" lang="en-US" sz="6600" b="0" i="0" u="none" strike="noStrike" kern="1200" cap="none" spc="0" normalizeH="0" baseline="0" noProof="0" dirty="0">
              <a:ln>
                <a:noFill/>
              </a:ln>
              <a:solidFill>
                <a:prstClr val="white"/>
              </a:solidFill>
              <a:effectLst/>
              <a:uLnTx/>
              <a:uFillTx/>
              <a:latin typeface="Cambria"/>
              <a:ea typeface="Cambria"/>
              <a:cs typeface="Arial"/>
            </a:endParaRPr>
          </a:p>
          <a:p>
            <a:pPr marL="0" marR="0" lvl="0" indent="0" algn="ctr" defTabSz="38400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a:ea typeface="Cambria"/>
                <a:cs typeface="Arial"/>
              </a:rPr>
              <a:t> </a:t>
            </a:r>
            <a:r>
              <a:rPr kumimoji="0" lang="en-US" sz="3200" b="0" i="0" u="none" strike="noStrike" kern="1200" cap="none" spc="0" normalizeH="0" baseline="0" noProof="0" dirty="0">
                <a:ln>
                  <a:noFill/>
                </a:ln>
                <a:solidFill>
                  <a:srgbClr val="E7E6E6"/>
                </a:solidFill>
                <a:effectLst/>
                <a:uLnTx/>
                <a:uFillTx/>
                <a:latin typeface="Cambria"/>
                <a:ea typeface="Cambria"/>
                <a:cs typeface="Arial"/>
              </a:rPr>
              <a:t>Project Advisors: Dr. May-Win Thein, Dr. Yuri </a:t>
            </a:r>
            <a:r>
              <a:rPr kumimoji="0" lang="en-US" sz="3200" b="0" i="0" u="none" strike="noStrike" kern="1200" cap="none" spc="0" normalizeH="0" baseline="0" noProof="0" dirty="0" err="1">
                <a:ln>
                  <a:noFill/>
                </a:ln>
                <a:solidFill>
                  <a:srgbClr val="E7E6E6"/>
                </a:solidFill>
                <a:effectLst/>
                <a:uLnTx/>
                <a:uFillTx/>
                <a:latin typeface="Cambria"/>
                <a:ea typeface="Cambria"/>
                <a:cs typeface="Arial"/>
              </a:rPr>
              <a:t>Rzhanov</a:t>
            </a:r>
            <a:r>
              <a:rPr kumimoji="0" lang="en-US" sz="3200" b="0" i="0" u="none" strike="noStrike" kern="1200" cap="none" spc="0" normalizeH="0" baseline="0" noProof="0" dirty="0">
                <a:ln>
                  <a:noFill/>
                </a:ln>
                <a:solidFill>
                  <a:srgbClr val="E7E6E6"/>
                </a:solidFill>
                <a:effectLst/>
                <a:uLnTx/>
                <a:uFillTx/>
                <a:latin typeface="Cambria"/>
                <a:ea typeface="Cambria"/>
                <a:cs typeface="Arial"/>
              </a:rPr>
              <a:t>, Dr. Elizabeth Fairchild</a:t>
            </a:r>
            <a:endParaRPr kumimoji="0" lang="en-US" sz="3200" b="0" i="0" u="none" strike="noStrike" kern="1200" cap="none" spc="0" normalizeH="0" baseline="0" noProof="0" dirty="0">
              <a:ln>
                <a:noFill/>
              </a:ln>
              <a:solidFill>
                <a:srgbClr val="E7E6E6"/>
              </a:solidFill>
              <a:effectLst/>
              <a:uLnTx/>
              <a:uFillTx/>
              <a:latin typeface="Cambria" panose="02040503050406030204" pitchFamily="18" charset="0"/>
              <a:ea typeface="Cambria"/>
              <a:cs typeface="Arial" panose="020B0604020202020204" pitchFamily="34" charset="0"/>
            </a:endParaRPr>
          </a:p>
          <a:p>
            <a:pPr marL="0" marR="0" lvl="0" indent="0" algn="ctr" defTabSz="38400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E7E6E6"/>
                </a:solidFill>
                <a:effectLst/>
                <a:uLnTx/>
                <a:uFillTx/>
                <a:latin typeface="Cambria"/>
                <a:ea typeface="Cambria"/>
                <a:cs typeface="Arial"/>
              </a:rPr>
              <a:t>Graduate Advisors: Margaret Enderle, Hannah Arnholt, Derrek Perham, Jack Groeneveld-Meijer, Alex Cook, and Nick Custer</a:t>
            </a:r>
          </a:p>
          <a:p>
            <a:pPr marL="0" marR="0" lvl="0" indent="0" algn="ctr" defTabSz="3840016" rtl="0" eaLnBrk="1" fontAlgn="auto" latinLnBrk="0" hangingPunct="1">
              <a:lnSpc>
                <a:spcPct val="100000"/>
              </a:lnSpc>
              <a:spcBef>
                <a:spcPts val="0"/>
              </a:spcBef>
              <a:spcAft>
                <a:spcPts val="0"/>
              </a:spcAft>
              <a:buClrTx/>
              <a:buSzTx/>
              <a:buFontTx/>
              <a:buNone/>
              <a:tabLst/>
              <a:defRPr/>
            </a:pPr>
            <a:endParaRPr kumimoji="0" lang="en-US" sz="15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Arial" panose="020B0604020202020204" pitchFamily="34" charset="0"/>
            </a:endParaRPr>
          </a:p>
          <a:p>
            <a:pPr marL="0" marR="0" lvl="0" indent="0" algn="ctr" defTabSz="3840016" rtl="0" eaLnBrk="1" fontAlgn="auto" latinLnBrk="0" hangingPunct="1">
              <a:lnSpc>
                <a:spcPct val="100000"/>
              </a:lnSpc>
              <a:spcBef>
                <a:spcPts val="0"/>
              </a:spcBef>
              <a:spcAft>
                <a:spcPts val="0"/>
              </a:spcAft>
              <a:buClrTx/>
              <a:buSzTx/>
              <a:buFontTx/>
              <a:buNone/>
              <a:tabLst/>
              <a:defRPr/>
            </a:pPr>
            <a:r>
              <a:rPr kumimoji="0" lang="en-US" sz="4000" b="0" i="0" u="none" strike="noStrike" kern="1200" cap="none" spc="0" normalizeH="0" baseline="0" noProof="0" dirty="0">
                <a:ln>
                  <a:noFill/>
                </a:ln>
                <a:solidFill>
                  <a:prstClr val="white"/>
                </a:solidFill>
                <a:effectLst/>
                <a:uLnTx/>
                <a:uFillTx/>
                <a:latin typeface="Cambria"/>
                <a:ea typeface="Cambria"/>
                <a:cs typeface="Arial"/>
              </a:rPr>
              <a:t>Team Members: Kelly Anderson (ME), Brian Ferrara (ME), Seth Rossman (CE), Caden Giordani, and Jonah Stevens</a:t>
            </a:r>
            <a:endParaRPr kumimoji="0" lang="en-US" sz="4000" b="0" i="1" u="none" strike="noStrike" kern="1200" cap="none" spc="0" normalizeH="0" baseline="0" noProof="0" dirty="0">
              <a:ln>
                <a:noFill/>
              </a:ln>
              <a:solidFill>
                <a:prstClr val="white"/>
              </a:solidFill>
              <a:effectLst/>
              <a:uLnTx/>
              <a:uFillTx/>
              <a:latin typeface="Cambria"/>
              <a:ea typeface="Cambria"/>
              <a:cs typeface="Arial"/>
            </a:endParaRPr>
          </a:p>
        </p:txBody>
      </p:sp>
      <p:pic>
        <p:nvPicPr>
          <p:cNvPr id="3" name="Picture 2">
            <a:extLst>
              <a:ext uri="{FF2B5EF4-FFF2-40B4-BE49-F238E27FC236}">
                <a16:creationId xmlns:a16="http://schemas.microsoft.com/office/drawing/2014/main" id="{C1F5C83C-AF8F-17B1-7FE5-71DFD9457D2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87089" y="943686"/>
            <a:ext cx="2882496" cy="3139100"/>
          </a:xfrm>
          <a:prstGeom prst="rect">
            <a:avLst/>
          </a:prstGeom>
        </p:spPr>
      </p:pic>
      <p:pic>
        <p:nvPicPr>
          <p:cNvPr id="4" name="Picture 3" descr="Logo, company name&#10;&#10;Description automatically generated">
            <a:extLst>
              <a:ext uri="{FF2B5EF4-FFF2-40B4-BE49-F238E27FC236}">
                <a16:creationId xmlns:a16="http://schemas.microsoft.com/office/drawing/2014/main" id="{A418DAEB-26E9-6F8F-61B0-2D0E202FAD2D}"/>
              </a:ext>
            </a:extLst>
          </p:cNvPr>
          <p:cNvPicPr>
            <a:picLocks noChangeAspect="1"/>
          </p:cNvPicPr>
          <p:nvPr/>
        </p:nvPicPr>
        <p:blipFill>
          <a:blip r:embed="rId6"/>
          <a:stretch>
            <a:fillRect/>
          </a:stretch>
        </p:blipFill>
        <p:spPr>
          <a:xfrm>
            <a:off x="4013661" y="2665917"/>
            <a:ext cx="3028408" cy="1420062"/>
          </a:xfrm>
          <a:prstGeom prst="rect">
            <a:avLst/>
          </a:prstGeom>
        </p:spPr>
      </p:pic>
      <p:pic>
        <p:nvPicPr>
          <p:cNvPr id="5" name="Picture 5" descr="A picture containing text, clipart&#10;&#10;Description automatically generated">
            <a:extLst>
              <a:ext uri="{FF2B5EF4-FFF2-40B4-BE49-F238E27FC236}">
                <a16:creationId xmlns:a16="http://schemas.microsoft.com/office/drawing/2014/main" id="{0BD76520-E24C-D870-0947-477876E68E14}"/>
              </a:ext>
            </a:extLst>
          </p:cNvPr>
          <p:cNvPicPr>
            <a:picLocks noChangeAspect="1"/>
          </p:cNvPicPr>
          <p:nvPr/>
        </p:nvPicPr>
        <p:blipFill>
          <a:blip r:embed="rId7"/>
          <a:stretch>
            <a:fillRect/>
          </a:stretch>
        </p:blipFill>
        <p:spPr>
          <a:xfrm>
            <a:off x="39485665" y="2629200"/>
            <a:ext cx="3676828" cy="1453586"/>
          </a:xfrm>
          <a:prstGeom prst="rect">
            <a:avLst/>
          </a:prstGeom>
        </p:spPr>
      </p:pic>
      <p:pic>
        <p:nvPicPr>
          <p:cNvPr id="6" name="Picture 6" descr="Logo&#10;&#10;Description automatically generated">
            <a:extLst>
              <a:ext uri="{FF2B5EF4-FFF2-40B4-BE49-F238E27FC236}">
                <a16:creationId xmlns:a16="http://schemas.microsoft.com/office/drawing/2014/main" id="{4B5F2CE4-3E75-7D07-6314-3D3BB68A32E6}"/>
              </a:ext>
            </a:extLst>
          </p:cNvPr>
          <p:cNvPicPr>
            <a:picLocks noChangeAspect="1"/>
          </p:cNvPicPr>
          <p:nvPr/>
        </p:nvPicPr>
        <p:blipFill>
          <a:blip r:embed="rId8"/>
          <a:stretch>
            <a:fillRect/>
          </a:stretch>
        </p:blipFill>
        <p:spPr>
          <a:xfrm>
            <a:off x="39485665" y="910162"/>
            <a:ext cx="3518446" cy="1508854"/>
          </a:xfrm>
          <a:prstGeom prst="rect">
            <a:avLst/>
          </a:prstGeom>
        </p:spPr>
      </p:pic>
      <p:pic>
        <p:nvPicPr>
          <p:cNvPr id="7" name="Picture 7" descr="Logo, company name&#10;&#10;Description automatically generated">
            <a:extLst>
              <a:ext uri="{FF2B5EF4-FFF2-40B4-BE49-F238E27FC236}">
                <a16:creationId xmlns:a16="http://schemas.microsoft.com/office/drawing/2014/main" id="{88928275-E33B-BDB1-1EE4-62BF95934FF0}"/>
              </a:ext>
            </a:extLst>
          </p:cNvPr>
          <p:cNvPicPr>
            <a:picLocks noChangeAspect="1"/>
          </p:cNvPicPr>
          <p:nvPr/>
        </p:nvPicPr>
        <p:blipFill>
          <a:blip r:embed="rId9"/>
          <a:stretch>
            <a:fillRect/>
          </a:stretch>
        </p:blipFill>
        <p:spPr>
          <a:xfrm>
            <a:off x="36425659" y="2629200"/>
            <a:ext cx="3060006" cy="1453586"/>
          </a:xfrm>
          <a:prstGeom prst="rect">
            <a:avLst/>
          </a:prstGeom>
        </p:spPr>
      </p:pic>
      <p:sp>
        <p:nvSpPr>
          <p:cNvPr id="61" name="Subtitle 2">
            <a:extLst>
              <a:ext uri="{FF2B5EF4-FFF2-40B4-BE49-F238E27FC236}">
                <a16:creationId xmlns:a16="http://schemas.microsoft.com/office/drawing/2014/main" id="{3652C14C-59F3-A6AC-AC83-D429885845B7}"/>
              </a:ext>
            </a:extLst>
          </p:cNvPr>
          <p:cNvSpPr txBox="1">
            <a:spLocks/>
          </p:cNvSpPr>
          <p:nvPr/>
        </p:nvSpPr>
        <p:spPr>
          <a:xfrm>
            <a:off x="322480" y="16587257"/>
            <a:ext cx="10972800" cy="914400"/>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016"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6000" b="0" i="0" u="none" strike="noStrike" kern="1200" cap="none" spc="0" normalizeH="0" baseline="0" noProof="0">
                <a:ln>
                  <a:noFill/>
                </a:ln>
                <a:solidFill>
                  <a:prstClr val="white"/>
                </a:solidFill>
                <a:effectLst/>
                <a:uLnTx/>
                <a:uFillTx/>
                <a:latin typeface="Cambria"/>
                <a:ea typeface="Cambria"/>
                <a:cs typeface="+mn-cs"/>
              </a:rPr>
              <a:t> GUPPS Mission</a:t>
            </a:r>
            <a:endParaRPr kumimoji="0" lang="en-US" sz="60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63" name="Subtitle 2">
            <a:extLst>
              <a:ext uri="{FF2B5EF4-FFF2-40B4-BE49-F238E27FC236}">
                <a16:creationId xmlns:a16="http://schemas.microsoft.com/office/drawing/2014/main" id="{ED3A6ABF-07AE-F11D-5098-1C35EAC01B6C}"/>
              </a:ext>
            </a:extLst>
          </p:cNvPr>
          <p:cNvSpPr txBox="1">
            <a:spLocks/>
          </p:cNvSpPr>
          <p:nvPr/>
        </p:nvSpPr>
        <p:spPr>
          <a:xfrm>
            <a:off x="322480" y="4861185"/>
            <a:ext cx="10972800" cy="914400"/>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016"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6000" b="0" i="0" u="none" strike="noStrike" kern="1200" cap="none" spc="0" normalizeH="0" baseline="0" noProof="0" dirty="0">
                <a:ln>
                  <a:noFill/>
                </a:ln>
                <a:solidFill>
                  <a:prstClr val="white"/>
                </a:solidFill>
                <a:effectLst/>
                <a:uLnTx/>
                <a:uFillTx/>
                <a:latin typeface="Cambria"/>
                <a:ea typeface="Cambria"/>
                <a:cs typeface="+mn-cs"/>
              </a:rPr>
              <a:t>MANTA RAY Mission</a:t>
            </a:r>
            <a:endPar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a:cs typeface="+mn-cs"/>
            </a:endParaRPr>
          </a:p>
        </p:txBody>
      </p:sp>
      <p:sp>
        <p:nvSpPr>
          <p:cNvPr id="66" name="Subtitle 2">
            <a:extLst>
              <a:ext uri="{FF2B5EF4-FFF2-40B4-BE49-F238E27FC236}">
                <a16:creationId xmlns:a16="http://schemas.microsoft.com/office/drawing/2014/main" id="{CF91A288-5E9B-018E-FA0B-C1DDF69D4CDC}"/>
              </a:ext>
            </a:extLst>
          </p:cNvPr>
          <p:cNvSpPr txBox="1">
            <a:spLocks/>
          </p:cNvSpPr>
          <p:nvPr/>
        </p:nvSpPr>
        <p:spPr>
          <a:xfrm>
            <a:off x="32590472" y="25247142"/>
            <a:ext cx="10972800" cy="640080"/>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480"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47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Acknowledgements</a:t>
            </a:r>
          </a:p>
        </p:txBody>
      </p:sp>
      <p:sp>
        <p:nvSpPr>
          <p:cNvPr id="67" name="Subtitle 2">
            <a:extLst>
              <a:ext uri="{FF2B5EF4-FFF2-40B4-BE49-F238E27FC236}">
                <a16:creationId xmlns:a16="http://schemas.microsoft.com/office/drawing/2014/main" id="{F51C35D2-FE8C-4723-2796-8F68A0F1E2DB}"/>
              </a:ext>
            </a:extLst>
          </p:cNvPr>
          <p:cNvSpPr txBox="1">
            <a:spLocks/>
          </p:cNvSpPr>
          <p:nvPr/>
        </p:nvSpPr>
        <p:spPr>
          <a:xfrm>
            <a:off x="11750039" y="7198719"/>
            <a:ext cx="20391120" cy="811893"/>
          </a:xfrm>
          <a:prstGeom prst="rect">
            <a:avLst/>
          </a:prstGeom>
          <a:solidFill>
            <a:srgbClr val="002060"/>
          </a:solidFill>
          <a:ln>
            <a:solidFill>
              <a:srgbClr val="002060"/>
            </a:solidFill>
          </a:ln>
        </p:spPr>
        <p:txBody>
          <a:bodyPr vert="horz" lIns="106674" tIns="53337" rIns="106674" bIns="53337" rtlCol="0" anchor="ctr">
            <a:noAutofit/>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480"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5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Design</a:t>
            </a:r>
          </a:p>
        </p:txBody>
      </p:sp>
      <p:sp>
        <p:nvSpPr>
          <p:cNvPr id="69" name="Subtitle 2">
            <a:extLst>
              <a:ext uri="{FF2B5EF4-FFF2-40B4-BE49-F238E27FC236}">
                <a16:creationId xmlns:a16="http://schemas.microsoft.com/office/drawing/2014/main" id="{8F11DF55-350C-82EF-1CCC-0C9627246959}"/>
              </a:ext>
            </a:extLst>
          </p:cNvPr>
          <p:cNvSpPr txBox="1">
            <a:spLocks/>
          </p:cNvSpPr>
          <p:nvPr/>
        </p:nvSpPr>
        <p:spPr>
          <a:xfrm>
            <a:off x="32590472" y="29306403"/>
            <a:ext cx="10972800" cy="640080"/>
          </a:xfrm>
          <a:prstGeom prst="rect">
            <a:avLst/>
          </a:prstGeom>
          <a:solidFill>
            <a:srgbClr val="002060"/>
          </a:solidFill>
          <a:ln>
            <a:solidFill>
              <a:srgbClr val="002060"/>
            </a:solidFill>
          </a:ln>
        </p:spPr>
        <p:txBody>
          <a:bodyPr vert="horz" lIns="106674" tIns="53337" rIns="106674" bIns="53337" rtlCol="0" anchor="ctr">
            <a:normAutofit fontScale="92500"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480"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4700" b="0" i="0" u="none" strike="noStrike" kern="1200" cap="none" spc="0" normalizeH="0" baseline="0" noProof="0">
                <a:ln>
                  <a:noFill/>
                </a:ln>
                <a:solidFill>
                  <a:prstClr val="white"/>
                </a:solidFill>
                <a:effectLst/>
                <a:uLnTx/>
                <a:uFillTx/>
                <a:latin typeface="Cambria" panose="02040503050406030204" pitchFamily="18" charset="0"/>
                <a:ea typeface="+mn-ea"/>
                <a:cs typeface="+mn-cs"/>
              </a:rPr>
              <a:t>References</a:t>
            </a:r>
          </a:p>
        </p:txBody>
      </p:sp>
      <p:sp>
        <p:nvSpPr>
          <p:cNvPr id="82" name="Subtitle 2">
            <a:extLst>
              <a:ext uri="{FF2B5EF4-FFF2-40B4-BE49-F238E27FC236}">
                <a16:creationId xmlns:a16="http://schemas.microsoft.com/office/drawing/2014/main" id="{89DE9ECD-A088-ECBF-9D18-D003FE98A63A}"/>
              </a:ext>
            </a:extLst>
          </p:cNvPr>
          <p:cNvSpPr txBox="1">
            <a:spLocks/>
          </p:cNvSpPr>
          <p:nvPr/>
        </p:nvSpPr>
        <p:spPr>
          <a:xfrm>
            <a:off x="322480" y="5781919"/>
            <a:ext cx="10972800" cy="10332720"/>
          </a:xfrm>
          <a:prstGeom prst="rect">
            <a:avLst/>
          </a:prstGeom>
          <a:noFill/>
          <a:ln>
            <a:solidFill>
              <a:srgbClr val="002060"/>
            </a:solidFill>
          </a:ln>
        </p:spPr>
        <p:txBody>
          <a:bodyPr vert="horz" lIns="80006" tIns="40003" rIns="80006" bIns="40003" rtlCol="0" anchor="t">
            <a:normAutofit/>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just" defTabSz="384001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srgbClr val="E7E6E6">
                    <a:lumMod val="10000"/>
                  </a:srgbClr>
                </a:solidFill>
                <a:effectLst/>
                <a:uLnTx/>
                <a:uFillTx/>
                <a:latin typeface="Cambria"/>
                <a:ea typeface="Cambria"/>
                <a:cs typeface="Times New Roman"/>
              </a:rPr>
              <a:t>Team MANTA RAY is an interdisciplinary project dedicated to creating, maintaining, and expanding a network of marine robots for seafloor mapping and underwater perception. The network began as just the autonomous surface vehicle (ASV) and unpiloted underwater vehicle (UUV) but has expanded to include a prototype of the ASV, known as TUPPS, and two kinds of remotely operated vehicles, the Ghost Uncrewed Performance Platform Submersible (GUPPS) and KRILL, in addition to the Safe Whale Tagging (</a:t>
            </a:r>
            <a:r>
              <a:rPr kumimoji="0" lang="en-US" sz="3000" b="0" i="0" u="none" strike="noStrike" kern="1200" cap="none" spc="0" normalizeH="0" baseline="0" noProof="0" dirty="0" err="1">
                <a:ln>
                  <a:noFill/>
                </a:ln>
                <a:solidFill>
                  <a:srgbClr val="E7E6E6">
                    <a:lumMod val="10000"/>
                  </a:srgbClr>
                </a:solidFill>
                <a:effectLst/>
                <a:uLnTx/>
                <a:uFillTx/>
                <a:latin typeface="Cambria"/>
                <a:ea typeface="Cambria"/>
                <a:cs typeface="Times New Roman"/>
              </a:rPr>
              <a:t>SWaT</a:t>
            </a:r>
            <a:r>
              <a:rPr kumimoji="0" lang="en-US" sz="3000" b="0" i="0" u="none" strike="noStrike" kern="1200" cap="none" spc="0" normalizeH="0" baseline="0" noProof="0" dirty="0">
                <a:ln>
                  <a:noFill/>
                </a:ln>
                <a:solidFill>
                  <a:srgbClr val="E7E6E6">
                    <a:lumMod val="10000"/>
                  </a:srgbClr>
                </a:solidFill>
                <a:effectLst/>
                <a:uLnTx/>
                <a:uFillTx/>
                <a:latin typeface="Cambria"/>
                <a:ea typeface="Cambria"/>
                <a:cs typeface="Times New Roman"/>
              </a:rPr>
              <a:t>) device designed for safe and non-invasive whale tracking/observation. With these systems, students work to improve communication between vehicles, develop autonomous behaviors and algorithms, and upgrade existing mechanical systems to improve precision and performance.</a:t>
            </a:r>
            <a:endParaRPr kumimoji="0" lang="en-US" sz="3000" b="0" i="0" u="none" strike="noStrike" kern="1200" cap="none" spc="0" normalizeH="0" baseline="0" noProof="0" dirty="0">
              <a:ln>
                <a:noFill/>
              </a:ln>
              <a:solidFill>
                <a:srgbClr val="E7E6E6">
                  <a:lumMod val="10000"/>
                </a:srgbClr>
              </a:solidFill>
              <a:effectLst/>
              <a:uLnTx/>
              <a:uFillTx/>
              <a:latin typeface="Cambria"/>
              <a:ea typeface="Cambri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776"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776"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776"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776"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776"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4" name="Subtitle 2">
            <a:extLst>
              <a:ext uri="{FF2B5EF4-FFF2-40B4-BE49-F238E27FC236}">
                <a16:creationId xmlns:a16="http://schemas.microsoft.com/office/drawing/2014/main" id="{F3715188-C32F-47E0-E97A-BC3AF728D5E9}"/>
              </a:ext>
            </a:extLst>
          </p:cNvPr>
          <p:cNvSpPr txBox="1">
            <a:spLocks/>
          </p:cNvSpPr>
          <p:nvPr/>
        </p:nvSpPr>
        <p:spPr>
          <a:xfrm>
            <a:off x="322480" y="23365394"/>
            <a:ext cx="10972800" cy="9108943"/>
          </a:xfrm>
          <a:prstGeom prst="rect">
            <a:avLst/>
          </a:prstGeom>
          <a:ln>
            <a:solidFill>
              <a:srgbClr val="002060"/>
            </a:solidFill>
          </a:ln>
        </p:spPr>
        <p:txBody>
          <a:bodyPr vert="horz" lIns="91440" tIns="137160" rIns="80006" bIns="40003" rtlCol="0" anchor="t">
            <a:normAutofit lnSpcReduction="10000"/>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just" defTabSz="3840016"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Cambria"/>
                <a:ea typeface="Cambria"/>
                <a:cs typeface="Calibri"/>
              </a:rPr>
              <a:t>Enlarge Hull: </a:t>
            </a:r>
            <a:endParaRPr kumimoji="0" lang="en-US" sz="3200" b="0" i="0" u="sng" strike="noStrike" kern="1200" cap="none" spc="0" normalizeH="0" baseline="0" noProof="0" dirty="0">
              <a:ln>
                <a:noFill/>
              </a:ln>
              <a:solidFill>
                <a:prstClr val="black"/>
              </a:solidFill>
              <a:effectLst/>
              <a:uLnTx/>
              <a:uFillTx/>
              <a:latin typeface="Cambria" panose="02040503050406030204" pitchFamily="18" charset="0"/>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a:ea typeface="Cambria"/>
                <a:cs typeface="Calibri"/>
              </a:rPr>
              <a:t>To integrate the buoyancy and electronics systems, the body, head, and tail were enlarged to house the two separate enclosures. </a:t>
            </a: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a:ln>
                  <a:noFill/>
                </a:ln>
                <a:solidFill>
                  <a:prstClr val="black"/>
                </a:solidFill>
                <a:effectLst/>
                <a:uLnTx/>
                <a:uFillTx/>
                <a:latin typeface="Cambria"/>
                <a:ea typeface="Cambria"/>
                <a:cs typeface="Calibri"/>
              </a:rPr>
              <a:t>         </a:t>
            </a:r>
            <a:r>
              <a:rPr kumimoji="0" lang="en-US" sz="2800" b="0" i="1" u="none" strike="noStrike" kern="1200" cap="none" spc="0" normalizeH="0" baseline="0" noProof="0" dirty="0">
                <a:ln>
                  <a:noFill/>
                </a:ln>
                <a:solidFill>
                  <a:prstClr val="black"/>
                </a:solidFill>
                <a:effectLst/>
                <a:uLnTx/>
                <a:uFillTx/>
                <a:latin typeface="Cambria"/>
                <a:ea typeface="Cambria"/>
                <a:cs typeface="Calibri"/>
              </a:rPr>
              <a:t>Figure 1</a:t>
            </a:r>
            <a:r>
              <a:rPr kumimoji="0" lang="en-US" sz="2800" b="1" i="1" u="none" strike="noStrike" kern="1200" cap="none" spc="0" normalizeH="0" baseline="0" noProof="0" dirty="0">
                <a:ln>
                  <a:noFill/>
                </a:ln>
                <a:solidFill>
                  <a:prstClr val="black"/>
                </a:solidFill>
                <a:effectLst/>
                <a:uLnTx/>
                <a:uFillTx/>
                <a:latin typeface="Cambria"/>
                <a:ea typeface="Cambria"/>
                <a:cs typeface="Calibri"/>
              </a:rPr>
              <a:t>: </a:t>
            </a:r>
            <a:r>
              <a:rPr kumimoji="0" lang="en-US" sz="2800" b="0" i="1" u="none" strike="noStrike" kern="1200" cap="none" spc="0" normalizeH="0" baseline="0" noProof="0" dirty="0">
                <a:ln>
                  <a:noFill/>
                </a:ln>
                <a:solidFill>
                  <a:prstClr val="black"/>
                </a:solidFill>
                <a:effectLst/>
                <a:uLnTx/>
                <a:uFillTx/>
                <a:latin typeface="Cambria"/>
                <a:ea typeface="Cambria"/>
                <a:cs typeface="Calibri"/>
              </a:rPr>
              <a:t>Upscaled Body                    Figure 2: Grid system along 	                         the belly of the fish body</a:t>
            </a:r>
            <a:endParaRPr kumimoji="0" lang="en-US" sz="3200" b="0" i="1"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Cambria"/>
                <a:ea typeface="Cambria"/>
                <a:cs typeface="Calibri"/>
              </a:rPr>
              <a:t>Grid System:</a:t>
            </a: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a:ea typeface="Cambria"/>
                <a:cs typeface="Calibri"/>
              </a:rPr>
              <a:t>A slotted grid system runs along the belly of the fish to hold weighted pellets in place. The downward force from the weights ensures the fish maintains an upright orientation during motion.</a:t>
            </a:r>
          </a:p>
          <a:p>
            <a:pPr marL="299480" marR="0" lvl="0" indent="-299480" algn="just"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74"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99480" marR="0" lvl="0" indent="-299480" algn="just"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74"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3840016" rtl="0" eaLnBrk="1" fontAlgn="auto" latinLnBrk="0" hangingPunct="1">
              <a:lnSpc>
                <a:spcPct val="100000"/>
              </a:lnSpc>
              <a:spcBef>
                <a:spcPts val="0"/>
              </a:spcBef>
              <a:spcAft>
                <a:spcPts val="0"/>
              </a:spcAft>
              <a:buClrTx/>
              <a:buSzTx/>
              <a:buFontTx/>
              <a:buNone/>
              <a:tabLst/>
              <a:defRPr/>
            </a:pPr>
            <a:endParaRPr kumimoji="0" lang="en-US" sz="2174"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just" defTabSz="3840016" rtl="0" eaLnBrk="1" fontAlgn="auto" latinLnBrk="0" hangingPunct="1">
              <a:lnSpc>
                <a:spcPct val="100000"/>
              </a:lnSpc>
              <a:spcBef>
                <a:spcPts val="0"/>
              </a:spcBef>
              <a:spcAft>
                <a:spcPts val="0"/>
              </a:spcAft>
              <a:buClrTx/>
              <a:buSzTx/>
              <a:buFontTx/>
              <a:buNone/>
              <a:tabLst/>
              <a:defRPr/>
            </a:pPr>
            <a:endParaRPr kumimoji="0" lang="en-US" sz="2174"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99480" marR="0" lvl="0" indent="-299480" algn="just"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74"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just" defTabSz="3840016" rtl="0" eaLnBrk="1" fontAlgn="auto" latinLnBrk="0" hangingPunct="1">
              <a:lnSpc>
                <a:spcPct val="100000"/>
              </a:lnSpc>
              <a:spcBef>
                <a:spcPts val="0"/>
              </a:spcBef>
              <a:spcAft>
                <a:spcPts val="0"/>
              </a:spcAft>
              <a:buClrTx/>
              <a:buSzTx/>
              <a:buFontTx/>
              <a:buNone/>
              <a:tabLst/>
              <a:defRPr/>
            </a:pPr>
            <a:endParaRPr kumimoji="0" lang="en-US" sz="2174"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299480" marR="0" lvl="0" indent="-299480" algn="just"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74"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99480" marR="0" lvl="0" indent="-299480" algn="just"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74"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299480" marR="0" lvl="0" indent="-299480" algn="just" defTabSz="3840016"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2174"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174"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just" defTabSz="3840016" rtl="0" eaLnBrk="1" fontAlgn="auto" latinLnBrk="0" hangingPunct="1">
              <a:lnSpc>
                <a:spcPct val="100000"/>
              </a:lnSpc>
              <a:spcBef>
                <a:spcPts val="0"/>
              </a:spcBef>
              <a:spcAft>
                <a:spcPts val="0"/>
              </a:spcAft>
              <a:buClrTx/>
              <a:buSzTx/>
              <a:buFontTx/>
              <a:buNone/>
              <a:tabLst/>
              <a:defRPr/>
            </a:pPr>
            <a:endParaRPr kumimoji="0" lang="en-US" sz="2174"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174"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174"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174" b="0" i="0" u="none" strike="noStrike" kern="1200" cap="none" spc="0" normalizeH="0" baseline="0" noProof="0" dirty="0">
              <a:ln>
                <a:noFill/>
              </a:ln>
              <a:solidFill>
                <a:prstClr val="black"/>
              </a:solidFill>
              <a:effectLst/>
              <a:uLnTx/>
              <a:uFillTx/>
              <a:latin typeface="Cambria" panose="02040503050406030204" pitchFamily="18" charset="0"/>
              <a:ea typeface="+mn-ea"/>
              <a:cs typeface="+mn-cs"/>
            </a:endParaRPr>
          </a:p>
        </p:txBody>
      </p:sp>
      <p:sp>
        <p:nvSpPr>
          <p:cNvPr id="87" name="Subtitle 2">
            <a:extLst>
              <a:ext uri="{FF2B5EF4-FFF2-40B4-BE49-F238E27FC236}">
                <a16:creationId xmlns:a16="http://schemas.microsoft.com/office/drawing/2014/main" id="{3E77480E-E48F-1CA7-5570-DED3AE6F5466}"/>
              </a:ext>
            </a:extLst>
          </p:cNvPr>
          <p:cNvSpPr txBox="1">
            <a:spLocks/>
          </p:cNvSpPr>
          <p:nvPr/>
        </p:nvSpPr>
        <p:spPr>
          <a:xfrm>
            <a:off x="322480" y="17512213"/>
            <a:ext cx="10972800" cy="4480560"/>
          </a:xfrm>
          <a:prstGeom prst="rect">
            <a:avLst/>
          </a:prstGeom>
          <a:ln>
            <a:solidFill>
              <a:srgbClr val="002060"/>
            </a:solidFill>
          </a:ln>
        </p:spPr>
        <p:txBody>
          <a:bodyPr vert="horz" lIns="80006" tIns="40003" rIns="80006" bIns="40003" rtlCol="0" anchor="t">
            <a:noAutofit/>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GUPPS is designed to unobtrusively investigate underwater environments using a biomimetic robotic fish. Ultimately, GUPPS will be deployed in the University of New Hampshire’s </a:t>
            </a:r>
            <a:r>
              <a:rPr kumimoji="0" lang="en-US" sz="30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AquaFort</a:t>
            </a:r>
            <a:r>
              <a:rPr kumimoji="0" lang="en-US" sz="30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testbed to study fish behavior in realistic environments. Previous years have worked to enable the fish swim on a 2D plane propelled by a rear tail servo motor. This year’s goals is to develop an active buoyancy system to allow the fish to dive 10 feet and return to the surface. The team also aims to design a ballasting system to maintain balance during surge, yaw, and pitch motion</a:t>
            </a:r>
          </a:p>
        </p:txBody>
      </p:sp>
      <p:pic>
        <p:nvPicPr>
          <p:cNvPr id="88" name="Picture 87" descr="A picture containing text, indoor, dirty&#10;&#10;Description automatically generated">
            <a:extLst>
              <a:ext uri="{FF2B5EF4-FFF2-40B4-BE49-F238E27FC236}">
                <a16:creationId xmlns:a16="http://schemas.microsoft.com/office/drawing/2014/main" id="{E1F506F3-7946-299C-0759-63F8E6D6732A}"/>
              </a:ext>
            </a:extLst>
          </p:cNvPr>
          <p:cNvPicPr>
            <a:picLocks noChangeAspect="1"/>
          </p:cNvPicPr>
          <p:nvPr/>
        </p:nvPicPr>
        <p:blipFill rotWithShape="1">
          <a:blip r:embed="rId10" cstate="screen">
            <a:extLst>
              <a:ext uri="{28A0092B-C50C-407E-A947-70E740481C1C}">
                <a14:useLocalDpi xmlns:a14="http://schemas.microsoft.com/office/drawing/2010/main"/>
              </a:ext>
            </a:extLst>
          </a:blip>
          <a:srcRect/>
          <a:stretch/>
        </p:blipFill>
        <p:spPr>
          <a:xfrm rot="5400000">
            <a:off x="8442010" y="12205428"/>
            <a:ext cx="1564340" cy="1586430"/>
          </a:xfrm>
          <a:prstGeom prst="rect">
            <a:avLst/>
          </a:prstGeom>
        </p:spPr>
      </p:pic>
      <p:pic>
        <p:nvPicPr>
          <p:cNvPr id="89" name="Google Shape;92;p16">
            <a:extLst>
              <a:ext uri="{FF2B5EF4-FFF2-40B4-BE49-F238E27FC236}">
                <a16:creationId xmlns:a16="http://schemas.microsoft.com/office/drawing/2014/main" id="{9627533C-EEA5-8C07-46E1-DB4FA6EF6245}"/>
              </a:ext>
            </a:extLst>
          </p:cNvPr>
          <p:cNvPicPr preferRelativeResize="0">
            <a:picLocks noChangeAspect="1"/>
          </p:cNvPicPr>
          <p:nvPr/>
        </p:nvPicPr>
        <p:blipFill rotWithShape="1">
          <a:blip r:embed="rId11">
            <a:alphaModFix/>
          </a:blip>
          <a:srcRect t="23129"/>
          <a:stretch/>
        </p:blipFill>
        <p:spPr>
          <a:xfrm>
            <a:off x="3943346" y="12227355"/>
            <a:ext cx="3083238" cy="2334644"/>
          </a:xfrm>
          <a:prstGeom prst="rect">
            <a:avLst/>
          </a:prstGeom>
          <a:noFill/>
          <a:ln>
            <a:noFill/>
          </a:ln>
        </p:spPr>
      </p:pic>
      <p:sp>
        <p:nvSpPr>
          <p:cNvPr id="90" name="Slide Number Placeholder 3">
            <a:extLst>
              <a:ext uri="{FF2B5EF4-FFF2-40B4-BE49-F238E27FC236}">
                <a16:creationId xmlns:a16="http://schemas.microsoft.com/office/drawing/2014/main" id="{ED984646-03A9-2137-8EF3-6D8DB15D91D3}"/>
              </a:ext>
            </a:extLst>
          </p:cNvPr>
          <p:cNvSpPr>
            <a:spLocks noGrp="1"/>
          </p:cNvSpPr>
          <p:nvPr>
            <p:ph type="sldNum" sz="quarter" idx="12"/>
          </p:nvPr>
        </p:nvSpPr>
        <p:spPr>
          <a:xfrm>
            <a:off x="8403549" y="12966336"/>
            <a:ext cx="331542" cy="225551"/>
          </a:xfrm>
        </p:spPr>
        <p:txBody>
          <a:bodyPr/>
          <a:lstStyle>
            <a:defPPr>
              <a:defRPr lang="en-US"/>
            </a:defPPr>
            <a:lvl1pPr marL="0" algn="l" defTabSz="799906" rtl="0" eaLnBrk="1" latinLnBrk="0" hangingPunct="1">
              <a:defRPr sz="1580" kern="1200">
                <a:solidFill>
                  <a:schemeClr val="tx1"/>
                </a:solidFill>
                <a:latin typeface="+mn-lt"/>
                <a:ea typeface="+mn-ea"/>
                <a:cs typeface="+mn-cs"/>
              </a:defRPr>
            </a:lvl1pPr>
            <a:lvl2pPr marL="399949" algn="l" defTabSz="799906" rtl="0" eaLnBrk="1" latinLnBrk="0" hangingPunct="1">
              <a:defRPr sz="1580" kern="1200">
                <a:solidFill>
                  <a:schemeClr val="tx1"/>
                </a:solidFill>
                <a:latin typeface="+mn-lt"/>
                <a:ea typeface="+mn-ea"/>
                <a:cs typeface="+mn-cs"/>
              </a:defRPr>
            </a:lvl2pPr>
            <a:lvl3pPr marL="799906" algn="l" defTabSz="799906" rtl="0" eaLnBrk="1" latinLnBrk="0" hangingPunct="1">
              <a:defRPr sz="1580" kern="1200">
                <a:solidFill>
                  <a:schemeClr val="tx1"/>
                </a:solidFill>
                <a:latin typeface="+mn-lt"/>
                <a:ea typeface="+mn-ea"/>
                <a:cs typeface="+mn-cs"/>
              </a:defRPr>
            </a:lvl3pPr>
            <a:lvl4pPr marL="1199851" algn="l" defTabSz="799906" rtl="0" eaLnBrk="1" latinLnBrk="0" hangingPunct="1">
              <a:defRPr sz="1580" kern="1200">
                <a:solidFill>
                  <a:schemeClr val="tx1"/>
                </a:solidFill>
                <a:latin typeface="+mn-lt"/>
                <a:ea typeface="+mn-ea"/>
                <a:cs typeface="+mn-cs"/>
              </a:defRPr>
            </a:lvl4pPr>
            <a:lvl5pPr marL="1599800" algn="l" defTabSz="799906" rtl="0" eaLnBrk="1" latinLnBrk="0" hangingPunct="1">
              <a:defRPr sz="1580" kern="1200">
                <a:solidFill>
                  <a:schemeClr val="tx1"/>
                </a:solidFill>
                <a:latin typeface="+mn-lt"/>
                <a:ea typeface="+mn-ea"/>
                <a:cs typeface="+mn-cs"/>
              </a:defRPr>
            </a:lvl5pPr>
            <a:lvl6pPr marL="1999746" algn="l" defTabSz="799906" rtl="0" eaLnBrk="1" latinLnBrk="0" hangingPunct="1">
              <a:defRPr sz="1580" kern="1200">
                <a:solidFill>
                  <a:schemeClr val="tx1"/>
                </a:solidFill>
                <a:latin typeface="+mn-lt"/>
                <a:ea typeface="+mn-ea"/>
                <a:cs typeface="+mn-cs"/>
              </a:defRPr>
            </a:lvl6pPr>
            <a:lvl7pPr marL="2399695" algn="l" defTabSz="799906" rtl="0" eaLnBrk="1" latinLnBrk="0" hangingPunct="1">
              <a:defRPr sz="1580" kern="1200">
                <a:solidFill>
                  <a:schemeClr val="tx1"/>
                </a:solidFill>
                <a:latin typeface="+mn-lt"/>
                <a:ea typeface="+mn-ea"/>
                <a:cs typeface="+mn-cs"/>
              </a:defRPr>
            </a:lvl7pPr>
            <a:lvl8pPr marL="2799644" algn="l" defTabSz="799906" rtl="0" eaLnBrk="1" latinLnBrk="0" hangingPunct="1">
              <a:defRPr sz="1580" kern="1200">
                <a:solidFill>
                  <a:schemeClr val="tx1"/>
                </a:solidFill>
                <a:latin typeface="+mn-lt"/>
                <a:ea typeface="+mn-ea"/>
                <a:cs typeface="+mn-cs"/>
              </a:defRPr>
            </a:lvl8pPr>
            <a:lvl9pPr marL="3199594" algn="l" defTabSz="799906" rtl="0" eaLnBrk="1" latinLnBrk="0" hangingPunct="1">
              <a:defRPr sz="1580" kern="1200">
                <a:solidFill>
                  <a:schemeClr val="tx1"/>
                </a:solidFill>
                <a:latin typeface="+mn-lt"/>
                <a:ea typeface="+mn-ea"/>
                <a:cs typeface="+mn-cs"/>
              </a:defRPr>
            </a:lvl9pPr>
          </a:lstStyle>
          <a:p>
            <a:pPr marL="0" marR="0" lvl="0" indent="0" algn="r" defTabSz="685717" rtl="0" eaLnBrk="1" fontAlgn="auto" latinLnBrk="0" hangingPunct="1">
              <a:lnSpc>
                <a:spcPct val="100000"/>
              </a:lnSpc>
              <a:spcBef>
                <a:spcPts val="0"/>
              </a:spcBef>
              <a:spcAft>
                <a:spcPts val="0"/>
              </a:spcAft>
              <a:buClrTx/>
              <a:buSzTx/>
              <a:buFontTx/>
              <a:buNone/>
              <a:tabLst/>
              <a:defRPr/>
            </a:pPr>
            <a:fld id="{E962D55D-015E-46E6-A901-F0A8FCEEA430}" type="slidenum">
              <a:rPr kumimoji="0" lang="en-US" sz="2401" b="0" i="0" u="none" strike="noStrike" kern="1200" cap="none" spc="0" normalizeH="0" baseline="0" noProof="0">
                <a:ln>
                  <a:noFill/>
                </a:ln>
                <a:solidFill>
                  <a:srgbClr val="1F497D">
                    <a:lumMod val="50000"/>
                  </a:srgbClr>
                </a:solidFill>
                <a:effectLst/>
                <a:uLnTx/>
                <a:uFillTx/>
                <a:latin typeface="Century Gothic" panose="020B0502020202020204"/>
                <a:ea typeface="+mn-ea"/>
                <a:cs typeface="+mn-cs"/>
              </a:rPr>
              <a:pPr marL="0" marR="0" lvl="0" indent="0" algn="r" defTabSz="685717" rtl="0" eaLnBrk="1" fontAlgn="auto" latinLnBrk="0" hangingPunct="1">
                <a:lnSpc>
                  <a:spcPct val="100000"/>
                </a:lnSpc>
                <a:spcBef>
                  <a:spcPts val="0"/>
                </a:spcBef>
                <a:spcAft>
                  <a:spcPts val="0"/>
                </a:spcAft>
                <a:buClrTx/>
                <a:buSzTx/>
                <a:buFontTx/>
                <a:buNone/>
                <a:tabLst/>
                <a:defRPr/>
              </a:pPr>
              <a:t>1</a:t>
            </a:fld>
            <a:endParaRPr kumimoji="0" lang="en-US" sz="2401" b="0" i="0" u="none" strike="noStrike" kern="1200" cap="none" spc="0" normalizeH="0" baseline="0" noProof="0">
              <a:ln>
                <a:noFill/>
              </a:ln>
              <a:solidFill>
                <a:srgbClr val="1F497D">
                  <a:lumMod val="50000"/>
                </a:srgbClr>
              </a:solidFill>
              <a:effectLst/>
              <a:uLnTx/>
              <a:uFillTx/>
              <a:latin typeface="Century Gothic" panose="020B0502020202020204"/>
              <a:ea typeface="+mn-ea"/>
              <a:cs typeface="+mn-cs"/>
            </a:endParaRPr>
          </a:p>
        </p:txBody>
      </p:sp>
      <p:pic>
        <p:nvPicPr>
          <p:cNvPr id="91" name="Picture 90" descr="A fish swimming under water&#10;&#10;Description generated with high confidence">
            <a:extLst>
              <a:ext uri="{FF2B5EF4-FFF2-40B4-BE49-F238E27FC236}">
                <a16:creationId xmlns:a16="http://schemas.microsoft.com/office/drawing/2014/main" id="{054371B0-ED18-83AE-A851-4D6BF5EF3CA9}"/>
              </a:ext>
            </a:extLst>
          </p:cNvPr>
          <p:cNvPicPr>
            <a:picLocks noChangeAspect="1"/>
          </p:cNvPicPr>
          <p:nvPr/>
        </p:nvPicPr>
        <p:blipFill>
          <a:blip r:embed="rId12"/>
          <a:stretch>
            <a:fillRect/>
          </a:stretch>
        </p:blipFill>
        <p:spPr>
          <a:xfrm>
            <a:off x="8051900" y="14180737"/>
            <a:ext cx="2332474" cy="1554983"/>
          </a:xfrm>
          <a:prstGeom prst="rect">
            <a:avLst/>
          </a:prstGeom>
        </p:spPr>
      </p:pic>
      <p:cxnSp>
        <p:nvCxnSpPr>
          <p:cNvPr id="92" name="Straight Connector 91">
            <a:extLst>
              <a:ext uri="{FF2B5EF4-FFF2-40B4-BE49-F238E27FC236}">
                <a16:creationId xmlns:a16="http://schemas.microsoft.com/office/drawing/2014/main" id="{3C0F5A97-7BE7-13D4-E228-0E2938893B49}"/>
              </a:ext>
            </a:extLst>
          </p:cNvPr>
          <p:cNvCxnSpPr>
            <a:cxnSpLocks/>
          </p:cNvCxnSpPr>
          <p:nvPr/>
        </p:nvCxnSpPr>
        <p:spPr>
          <a:xfrm>
            <a:off x="7049996" y="13810239"/>
            <a:ext cx="1095372" cy="847579"/>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0D09D023-8613-0C99-99B2-C6083E5704D8}"/>
              </a:ext>
            </a:extLst>
          </p:cNvPr>
          <p:cNvCxnSpPr>
            <a:cxnSpLocks/>
          </p:cNvCxnSpPr>
          <p:nvPr/>
        </p:nvCxnSpPr>
        <p:spPr>
          <a:xfrm flipH="1">
            <a:off x="4968662" y="14080080"/>
            <a:ext cx="152989" cy="827816"/>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cxnSp>
        <p:nvCxnSpPr>
          <p:cNvPr id="94" name="Straight Connector 93">
            <a:extLst>
              <a:ext uri="{FF2B5EF4-FFF2-40B4-BE49-F238E27FC236}">
                <a16:creationId xmlns:a16="http://schemas.microsoft.com/office/drawing/2014/main" id="{7FE68FF3-17A4-1F8D-65E1-6B7F8D100F6C}"/>
              </a:ext>
            </a:extLst>
          </p:cNvPr>
          <p:cNvCxnSpPr>
            <a:cxnSpLocks/>
          </p:cNvCxnSpPr>
          <p:nvPr/>
        </p:nvCxnSpPr>
        <p:spPr>
          <a:xfrm>
            <a:off x="6906540" y="12694560"/>
            <a:ext cx="1645934" cy="13403"/>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pic>
        <p:nvPicPr>
          <p:cNvPr id="95" name="Picture 14" descr="A picture containing swimming, water sport, ocean floor&#10;&#10;Description automatically generated">
            <a:extLst>
              <a:ext uri="{FF2B5EF4-FFF2-40B4-BE49-F238E27FC236}">
                <a16:creationId xmlns:a16="http://schemas.microsoft.com/office/drawing/2014/main" id="{B0C47624-5705-3181-1D3C-6DB3F88CBE76}"/>
              </a:ext>
            </a:extLst>
          </p:cNvPr>
          <p:cNvPicPr>
            <a:picLocks noChangeAspect="1"/>
          </p:cNvPicPr>
          <p:nvPr/>
        </p:nvPicPr>
        <p:blipFill>
          <a:blip r:embed="rId13"/>
          <a:stretch>
            <a:fillRect/>
          </a:stretch>
        </p:blipFill>
        <p:spPr>
          <a:xfrm>
            <a:off x="1095369" y="14032547"/>
            <a:ext cx="1771048" cy="1706681"/>
          </a:xfrm>
          <a:prstGeom prst="rect">
            <a:avLst/>
          </a:prstGeom>
        </p:spPr>
      </p:pic>
      <p:cxnSp>
        <p:nvCxnSpPr>
          <p:cNvPr id="96" name="Straight Connector 95">
            <a:extLst>
              <a:ext uri="{FF2B5EF4-FFF2-40B4-BE49-F238E27FC236}">
                <a16:creationId xmlns:a16="http://schemas.microsoft.com/office/drawing/2014/main" id="{CD92AD13-5E93-CFCE-D934-C5DF4C201D55}"/>
              </a:ext>
            </a:extLst>
          </p:cNvPr>
          <p:cNvCxnSpPr>
            <a:cxnSpLocks/>
          </p:cNvCxnSpPr>
          <p:nvPr/>
        </p:nvCxnSpPr>
        <p:spPr>
          <a:xfrm flipV="1">
            <a:off x="2664867" y="13587083"/>
            <a:ext cx="1709824" cy="666083"/>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97" name="TextBox 96">
            <a:extLst>
              <a:ext uri="{FF2B5EF4-FFF2-40B4-BE49-F238E27FC236}">
                <a16:creationId xmlns:a16="http://schemas.microsoft.com/office/drawing/2014/main" id="{7DEE7F47-5D98-5FE7-D3E8-FC6E002C727D}"/>
              </a:ext>
            </a:extLst>
          </p:cNvPr>
          <p:cNvSpPr txBox="1"/>
          <p:nvPr/>
        </p:nvSpPr>
        <p:spPr>
          <a:xfrm>
            <a:off x="2035024" y="13676384"/>
            <a:ext cx="2001748" cy="369332"/>
          </a:xfrm>
          <a:prstGeom prst="rect">
            <a:avLst/>
          </a:prstGeom>
          <a:noFill/>
        </p:spPr>
        <p:txBody>
          <a:bodyPr wrap="square" rtlCol="0">
            <a:spAutoFit/>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KRILL</a:t>
            </a:r>
          </a:p>
        </p:txBody>
      </p:sp>
      <p:sp>
        <p:nvSpPr>
          <p:cNvPr id="98" name="TextBox 97">
            <a:extLst>
              <a:ext uri="{FF2B5EF4-FFF2-40B4-BE49-F238E27FC236}">
                <a16:creationId xmlns:a16="http://schemas.microsoft.com/office/drawing/2014/main" id="{01463BE8-1247-70BF-CAAF-29F3002465F7}"/>
              </a:ext>
            </a:extLst>
          </p:cNvPr>
          <p:cNvSpPr txBox="1"/>
          <p:nvPr/>
        </p:nvSpPr>
        <p:spPr>
          <a:xfrm>
            <a:off x="3597784" y="14662528"/>
            <a:ext cx="2001748" cy="369332"/>
          </a:xfrm>
          <a:prstGeom prst="rect">
            <a:avLst/>
          </a:prstGeom>
          <a:noFill/>
        </p:spPr>
        <p:txBody>
          <a:bodyPr wrap="square" rtlCol="0">
            <a:spAutoFit/>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GUPPS</a:t>
            </a:r>
          </a:p>
        </p:txBody>
      </p:sp>
      <p:sp>
        <p:nvSpPr>
          <p:cNvPr id="99" name="TextBox 98">
            <a:extLst>
              <a:ext uri="{FF2B5EF4-FFF2-40B4-BE49-F238E27FC236}">
                <a16:creationId xmlns:a16="http://schemas.microsoft.com/office/drawing/2014/main" id="{9B8B25D1-38A7-8AF6-EE07-C286A1965E02}"/>
              </a:ext>
            </a:extLst>
          </p:cNvPr>
          <p:cNvSpPr txBox="1"/>
          <p:nvPr/>
        </p:nvSpPr>
        <p:spPr>
          <a:xfrm>
            <a:off x="8370062" y="11822400"/>
            <a:ext cx="2001748" cy="369332"/>
          </a:xfrm>
          <a:prstGeom prst="rect">
            <a:avLst/>
          </a:prstGeom>
          <a:noFill/>
        </p:spPr>
        <p:txBody>
          <a:bodyPr wrap="square" rtlCol="0">
            <a:spAutoFit/>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mn-ea"/>
                <a:cs typeface="+mn-cs"/>
              </a:rPr>
              <a:t>ASV</a:t>
            </a:r>
          </a:p>
        </p:txBody>
      </p:sp>
      <p:sp>
        <p:nvSpPr>
          <p:cNvPr id="100" name="TextBox 99">
            <a:extLst>
              <a:ext uri="{FF2B5EF4-FFF2-40B4-BE49-F238E27FC236}">
                <a16:creationId xmlns:a16="http://schemas.microsoft.com/office/drawing/2014/main" id="{78E896EB-F839-991A-5364-F8FBEED84079}"/>
              </a:ext>
            </a:extLst>
          </p:cNvPr>
          <p:cNvSpPr txBox="1"/>
          <p:nvPr/>
        </p:nvSpPr>
        <p:spPr>
          <a:xfrm>
            <a:off x="8015647" y="13796269"/>
            <a:ext cx="2001748" cy="369332"/>
          </a:xfrm>
          <a:prstGeom prst="rect">
            <a:avLst/>
          </a:prstGeom>
          <a:noFill/>
        </p:spPr>
        <p:txBody>
          <a:bodyPr wrap="square" rtlCol="0">
            <a:spAutoFit/>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UUV</a:t>
            </a:r>
          </a:p>
        </p:txBody>
      </p:sp>
      <p:pic>
        <p:nvPicPr>
          <p:cNvPr id="101" name="Picture 5" descr="A group of people in a pool of water&#10;&#10;Description generated with high confidence">
            <a:extLst>
              <a:ext uri="{FF2B5EF4-FFF2-40B4-BE49-F238E27FC236}">
                <a16:creationId xmlns:a16="http://schemas.microsoft.com/office/drawing/2014/main" id="{521F571B-0E55-4875-AC47-928A70632CD1}"/>
              </a:ext>
            </a:extLst>
          </p:cNvPr>
          <p:cNvPicPr>
            <a:picLocks noChangeAspect="1"/>
          </p:cNvPicPr>
          <p:nvPr/>
        </p:nvPicPr>
        <p:blipFill rotWithShape="1">
          <a:blip r:embed="rId14"/>
          <a:srcRect t="-23552" b="23552"/>
          <a:stretch/>
        </p:blipFill>
        <p:spPr>
          <a:xfrm>
            <a:off x="1158074" y="12086306"/>
            <a:ext cx="2012868" cy="1509658"/>
          </a:xfrm>
          <a:prstGeom prst="rect">
            <a:avLst/>
          </a:prstGeom>
          <a:noFill/>
          <a:ln>
            <a:noFill/>
          </a:ln>
        </p:spPr>
      </p:pic>
      <p:cxnSp>
        <p:nvCxnSpPr>
          <p:cNvPr id="102" name="Straight Connector 101">
            <a:extLst>
              <a:ext uri="{FF2B5EF4-FFF2-40B4-BE49-F238E27FC236}">
                <a16:creationId xmlns:a16="http://schemas.microsoft.com/office/drawing/2014/main" id="{BFA72803-D68F-9044-7D51-3BF419BA52FC}"/>
              </a:ext>
            </a:extLst>
          </p:cNvPr>
          <p:cNvCxnSpPr>
            <a:cxnSpLocks/>
          </p:cNvCxnSpPr>
          <p:nvPr/>
        </p:nvCxnSpPr>
        <p:spPr>
          <a:xfrm>
            <a:off x="3054050" y="12688923"/>
            <a:ext cx="1197738" cy="42232"/>
          </a:xfrm>
          <a:prstGeom prst="line">
            <a:avLst/>
          </a:prstGeom>
          <a:ln w="69850" cmpd="sng">
            <a:solidFill>
              <a:schemeClr val="tx1">
                <a:alpha val="60000"/>
              </a:schemeClr>
            </a:solidFill>
          </a:ln>
        </p:spPr>
        <p:style>
          <a:lnRef idx="1">
            <a:schemeClr val="accent1"/>
          </a:lnRef>
          <a:fillRef idx="0">
            <a:schemeClr val="accent1"/>
          </a:fillRef>
          <a:effectRef idx="0">
            <a:schemeClr val="accent1"/>
          </a:effectRef>
          <a:fontRef idx="minor">
            <a:schemeClr val="tx1"/>
          </a:fontRef>
        </p:style>
      </p:cxnSp>
      <p:sp>
        <p:nvSpPr>
          <p:cNvPr id="103" name="TextBox 102">
            <a:extLst>
              <a:ext uri="{FF2B5EF4-FFF2-40B4-BE49-F238E27FC236}">
                <a16:creationId xmlns:a16="http://schemas.microsoft.com/office/drawing/2014/main" id="{532ADAD2-6932-0D0C-2EE5-AB35B9A2567E}"/>
              </a:ext>
            </a:extLst>
          </p:cNvPr>
          <p:cNvSpPr txBox="1"/>
          <p:nvPr/>
        </p:nvSpPr>
        <p:spPr>
          <a:xfrm>
            <a:off x="2035024" y="12053691"/>
            <a:ext cx="2001748" cy="369332"/>
          </a:xfrm>
          <a:prstGeom prst="rect">
            <a:avLst/>
          </a:prstGeom>
          <a:noFill/>
        </p:spPr>
        <p:txBody>
          <a:bodyPr wrap="square" rtlCol="0">
            <a:spAutoFit/>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black"/>
                </a:solidFill>
                <a:effectLst/>
                <a:uLnTx/>
                <a:uFillTx/>
                <a:latin typeface="Cambria" panose="02040503050406030204" pitchFamily="18" charset="0"/>
                <a:ea typeface="+mn-ea"/>
                <a:cs typeface="+mn-cs"/>
              </a:rPr>
              <a:t>TUPPS</a:t>
            </a:r>
          </a:p>
        </p:txBody>
      </p:sp>
      <p:pic>
        <p:nvPicPr>
          <p:cNvPr id="104" name="Picture 103">
            <a:extLst>
              <a:ext uri="{FF2B5EF4-FFF2-40B4-BE49-F238E27FC236}">
                <a16:creationId xmlns:a16="http://schemas.microsoft.com/office/drawing/2014/main" id="{F7540F71-E351-420D-9563-B7442C76A738}"/>
              </a:ext>
            </a:extLst>
          </p:cNvPr>
          <p:cNvPicPr>
            <a:picLocks noChangeAspect="1"/>
          </p:cNvPicPr>
          <p:nvPr/>
        </p:nvPicPr>
        <p:blipFill>
          <a:blip r:embed="rId15"/>
          <a:stretch>
            <a:fillRect/>
          </a:stretch>
        </p:blipFill>
        <p:spPr>
          <a:xfrm>
            <a:off x="656165" y="25473319"/>
            <a:ext cx="4495397" cy="3367893"/>
          </a:xfrm>
          <a:prstGeom prst="rect">
            <a:avLst/>
          </a:prstGeom>
        </p:spPr>
      </p:pic>
      <p:pic>
        <p:nvPicPr>
          <p:cNvPr id="105" name="Picture 104">
            <a:extLst>
              <a:ext uri="{FF2B5EF4-FFF2-40B4-BE49-F238E27FC236}">
                <a16:creationId xmlns:a16="http://schemas.microsoft.com/office/drawing/2014/main" id="{02EB8794-7A9C-78F1-E910-B256990140DD}"/>
              </a:ext>
            </a:extLst>
          </p:cNvPr>
          <p:cNvPicPr>
            <a:picLocks noChangeAspect="1"/>
          </p:cNvPicPr>
          <p:nvPr/>
        </p:nvPicPr>
        <p:blipFill>
          <a:blip r:embed="rId16">
            <a:extLst>
              <a:ext uri="{BEBA8EAE-BF5A-486C-A8C5-ECC9F3942E4B}">
                <a14:imgProps xmlns:a14="http://schemas.microsoft.com/office/drawing/2010/main">
                  <a14:imgLayer r:embed="rId17">
                    <a14:imgEffect>
                      <a14:backgroundRemoval t="10000" b="90000" l="10000" r="90000"/>
                    </a14:imgEffect>
                  </a14:imgLayer>
                </a14:imgProps>
              </a:ext>
            </a:extLst>
          </a:blip>
          <a:stretch>
            <a:fillRect/>
          </a:stretch>
        </p:blipFill>
        <p:spPr>
          <a:xfrm>
            <a:off x="5921136" y="24607899"/>
            <a:ext cx="4126170" cy="4412507"/>
          </a:xfrm>
          <a:prstGeom prst="rect">
            <a:avLst/>
          </a:prstGeom>
        </p:spPr>
      </p:pic>
      <p:pic>
        <p:nvPicPr>
          <p:cNvPr id="106" name="Picture 2">
            <a:extLst>
              <a:ext uri="{FF2B5EF4-FFF2-40B4-BE49-F238E27FC236}">
                <a16:creationId xmlns:a16="http://schemas.microsoft.com/office/drawing/2014/main" id="{5063A663-FA0C-9FC9-8044-F35848B289B0}"/>
              </a:ext>
            </a:extLst>
          </p:cNvPr>
          <p:cNvPicPr>
            <a:picLocks noChangeAspect="1" noChangeArrowheads="1"/>
          </p:cNvPicPr>
          <p:nvPr/>
        </p:nvPicPr>
        <p:blipFill>
          <a:blip r:embed="rId18">
            <a:extLst>
              <a:ext uri="{28A0092B-C50C-407E-A947-70E740481C1C}">
                <a14:useLocalDpi xmlns:a14="http://schemas.microsoft.com/office/drawing/2010/main" val="0"/>
              </a:ext>
            </a:extLst>
          </a:blip>
          <a:srcRect/>
          <a:stretch>
            <a:fillRect/>
          </a:stretch>
        </p:blipFill>
        <p:spPr bwMode="auto">
          <a:xfrm>
            <a:off x="3668520" y="13966699"/>
            <a:ext cx="3844226" cy="2884834"/>
          </a:xfrm>
          <a:prstGeom prst="rect">
            <a:avLst/>
          </a:prstGeom>
          <a:noFill/>
          <a:extLst>
            <a:ext uri="{909E8E84-426E-40DD-AFC4-6F175D3DCCD1}">
              <a14:hiddenFill xmlns:a14="http://schemas.microsoft.com/office/drawing/2010/main">
                <a:solidFill>
                  <a:srgbClr val="FFFFFF"/>
                </a:solidFill>
              </a14:hiddenFill>
            </a:ext>
          </a:extLst>
        </p:spPr>
      </p:pic>
      <p:sp>
        <p:nvSpPr>
          <p:cNvPr id="117" name="TextBox 116">
            <a:extLst>
              <a:ext uri="{FF2B5EF4-FFF2-40B4-BE49-F238E27FC236}">
                <a16:creationId xmlns:a16="http://schemas.microsoft.com/office/drawing/2014/main" id="{48335C16-4875-6451-69E2-B8E0FDAA8CF9}"/>
              </a:ext>
            </a:extLst>
          </p:cNvPr>
          <p:cNvSpPr txBox="1"/>
          <p:nvPr/>
        </p:nvSpPr>
        <p:spPr>
          <a:xfrm>
            <a:off x="14858358" y="19705320"/>
            <a:ext cx="14731340" cy="3036468"/>
          </a:xfrm>
          <a:prstGeom prst="rect">
            <a:avLst/>
          </a:prstGeom>
          <a:noFill/>
        </p:spPr>
        <p:txBody>
          <a:bodyPr wrap="square" lIns="80006" tIns="40003" rIns="80006" bIns="40003" rtlCol="0" anchor="t">
            <a:spAutoFit/>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401"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401"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401"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401"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401"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401"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401"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401"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20" name="TextBox 119">
            <a:extLst>
              <a:ext uri="{FF2B5EF4-FFF2-40B4-BE49-F238E27FC236}">
                <a16:creationId xmlns:a16="http://schemas.microsoft.com/office/drawing/2014/main" id="{94EDB9F3-C124-4DE1-68DA-646BAE335045}"/>
              </a:ext>
            </a:extLst>
          </p:cNvPr>
          <p:cNvSpPr txBox="1"/>
          <p:nvPr/>
        </p:nvSpPr>
        <p:spPr>
          <a:xfrm>
            <a:off x="26362168" y="9244584"/>
            <a:ext cx="138553" cy="335476"/>
          </a:xfrm>
          <a:prstGeom prst="rect">
            <a:avLst/>
          </a:prstGeom>
          <a:noFill/>
        </p:spPr>
        <p:txBody>
          <a:bodyPr wrap="square" rtlCol="0">
            <a:spAutoFit/>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158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1" name="Picture 120">
            <a:extLst>
              <a:ext uri="{FF2B5EF4-FFF2-40B4-BE49-F238E27FC236}">
                <a16:creationId xmlns:a16="http://schemas.microsoft.com/office/drawing/2014/main" id="{C888555B-56DE-4363-F84A-9F1C40C9C2EA}"/>
              </a:ext>
            </a:extLst>
          </p:cNvPr>
          <p:cNvPicPr>
            <a:picLocks noChangeAspect="1"/>
          </p:cNvPicPr>
          <p:nvPr/>
        </p:nvPicPr>
        <p:blipFill>
          <a:blip r:embed="rId19"/>
          <a:stretch>
            <a:fillRect/>
          </a:stretch>
        </p:blipFill>
        <p:spPr>
          <a:xfrm>
            <a:off x="12663698" y="14793975"/>
            <a:ext cx="8446203" cy="3330450"/>
          </a:xfrm>
          <a:prstGeom prst="rect">
            <a:avLst/>
          </a:prstGeom>
        </p:spPr>
      </p:pic>
      <p:sp>
        <p:nvSpPr>
          <p:cNvPr id="129" name="TextBox 128">
            <a:extLst>
              <a:ext uri="{FF2B5EF4-FFF2-40B4-BE49-F238E27FC236}">
                <a16:creationId xmlns:a16="http://schemas.microsoft.com/office/drawing/2014/main" id="{46AC92CB-5167-1F66-EB44-AE4695A1E280}"/>
              </a:ext>
            </a:extLst>
          </p:cNvPr>
          <p:cNvSpPr txBox="1"/>
          <p:nvPr/>
        </p:nvSpPr>
        <p:spPr>
          <a:xfrm>
            <a:off x="11750040" y="19740289"/>
            <a:ext cx="20391120" cy="12655596"/>
          </a:xfrm>
          <a:prstGeom prst="rect">
            <a:avLst/>
          </a:prstGeom>
          <a:noFill/>
          <a:ln>
            <a:solidFill>
              <a:schemeClr val="tx1"/>
            </a:solidFill>
          </a:ln>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endParaRPr kumimoji="0" lang="en-US" sz="8500" b="0" i="0" u="none" strike="noStrike" kern="1200" cap="none" spc="0" normalizeH="0" baseline="0" noProof="0">
              <a:ln>
                <a:noFill/>
              </a:ln>
              <a:solidFill>
                <a:prstClr val="black"/>
              </a:solidFill>
              <a:effectLst/>
              <a:uLnTx/>
              <a:uFillTx/>
              <a:latin typeface="Calibri" panose="020F0502020204030204"/>
              <a:ea typeface="+mn-ea"/>
              <a:cs typeface="+mn-cs"/>
            </a:endParaRPr>
          </a:p>
        </p:txBody>
      </p:sp>
      <mc:AlternateContent xmlns:mc="http://schemas.openxmlformats.org/markup-compatibility/2006" xmlns:a14="http://schemas.microsoft.com/office/drawing/2010/main">
        <mc:Choice Requires="a14">
          <p:sp>
            <p:nvSpPr>
              <p:cNvPr id="123" name="TextBox 122">
                <a:extLst>
                  <a:ext uri="{FF2B5EF4-FFF2-40B4-BE49-F238E27FC236}">
                    <a16:creationId xmlns:a16="http://schemas.microsoft.com/office/drawing/2014/main" id="{71F65D48-85C4-7D0D-B558-62D3FF3BD294}"/>
                  </a:ext>
                </a:extLst>
              </p:cNvPr>
              <p:cNvSpPr txBox="1"/>
              <p:nvPr/>
            </p:nvSpPr>
            <p:spPr>
              <a:xfrm>
                <a:off x="11855575" y="25644337"/>
                <a:ext cx="10639933" cy="7736029"/>
              </a:xfrm>
              <a:prstGeom prst="rect">
                <a:avLst/>
              </a:prstGeom>
              <a:noFill/>
            </p:spPr>
            <p:txBody>
              <a:bodyPr wrap="square" lIns="91440" tIns="164592" rIns="329184" bIns="164592" rtlCol="0" anchor="t">
                <a:spAutoFit/>
              </a:bodyPr>
              <a:lstStyle/>
              <a:p>
                <a:pPr marL="0" marR="0" lvl="0" indent="0" algn="l" defTabSz="329141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GUPPS is comprised of multiple subsystems governed by a </a:t>
                </a:r>
                <a:r>
                  <a:rPr kumimoji="0" lang="en-US" sz="32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Calibri"/>
                  </a:rPr>
                  <a:t>MultiThreaded</a:t>
                </a: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 Executor allowing near-perfectly synchronized movement. These systems include a servo-based caudal fin, two servo-based pectoral fins, and the proposed buoyancy system.</a:t>
                </a:r>
              </a:p>
              <a:p>
                <a:pPr marL="0" marR="0" lvl="0" indent="0" algn="l" defTabSz="3291419"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0" marR="0" lvl="0" indent="0" algn="l" defTabSz="329141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Movement in the x-axis and y-axis is easily handled via a manipulation of amplitude and angle in the caudal fin. Z-change is possible via the equation</a:t>
                </a:r>
              </a:p>
              <a:p>
                <a:pPr marL="0" marR="0" lvl="0" indent="0" algn="l" defTabSz="32914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Calibri"/>
                        </a:rPr>
                        <m:t>𝑃𝑖𝑡𝑐h</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panose="02040503050406030204" pitchFamily="18" charset="0"/>
                          <a:cs typeface="Calibri"/>
                        </a:rPr>
                        <m:t> </m:t>
                      </m:r>
                      <m:r>
                        <m:rPr>
                          <m:sty m:val="p"/>
                        </m:r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Calibri"/>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Calibri"/>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Calibri"/>
                        </a:rPr>
                        <m:t>𝑎𝑟𝑐𝑠𝑖𝑛𝑒</m:t>
                      </m:r>
                      <m:d>
                        <m:d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Calibri"/>
                            </a:rPr>
                          </m:ctrlPr>
                        </m:dPr>
                        <m:e>
                          <m:f>
                            <m:fPr>
                              <m:ctrlP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Calibri"/>
                                </a:rPr>
                              </m:ctrlPr>
                            </m:fPr>
                            <m:num>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Calibri"/>
                                </a:rPr>
                                <m:t>𝐷𝑒𝑠𝑖𝑟𝑒𝑑</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Calibri"/>
                                </a:rPr>
                                <m:t> ∆</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Calibri"/>
                                </a:rPr>
                                <m:t>𝑍</m:t>
                              </m:r>
                            </m:num>
                            <m:den>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Calibri"/>
                                </a:rPr>
                                <m:t>∆</m:t>
                              </m:r>
                              <m:r>
                                <a:rPr kumimoji="0" lang="en-US" sz="3200" b="0" i="1" u="none" strike="noStrike" kern="1200" cap="none" spc="0" normalizeH="0" baseline="0" noProof="0" smtClean="0">
                                  <a:ln>
                                    <a:noFill/>
                                  </a:ln>
                                  <a:solidFill>
                                    <a:prstClr val="black"/>
                                  </a:solidFill>
                                  <a:effectLst/>
                                  <a:uLnTx/>
                                  <a:uFillTx/>
                                  <a:latin typeface="Cambria Math" panose="02040503050406030204" pitchFamily="18" charset="0"/>
                                  <a:ea typeface="Cambria Math" panose="02040503050406030204" pitchFamily="18" charset="0"/>
                                  <a:cs typeface="Calibri"/>
                                </a:rPr>
                                <m:t>𝑋</m:t>
                              </m:r>
                            </m:den>
                          </m:f>
                        </m:e>
                      </m:d>
                    </m:oMath>
                  </m:oMathPara>
                </a14:m>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endParaRPr>
              </a:p>
              <a:p>
                <a:pPr marL="0" marR="0" lvl="0" indent="0" algn="l" defTabSz="329141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More rapid z-axis change is possible via the proposed buoyancy system.</a:t>
                </a:r>
                <a:endPar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a:p>
                <a:pPr marL="617242" marR="0" lvl="0" indent="-617242" algn="l" defTabSz="3291419"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3200" b="0" i="0" u="none" strike="noStrike" kern="1200" cap="none" spc="0" normalizeH="0" baseline="0" noProof="0" dirty="0">
                  <a:ln>
                    <a:noFill/>
                  </a:ln>
                  <a:solidFill>
                    <a:prstClr val="black"/>
                  </a:solidFill>
                  <a:effectLst/>
                  <a:uLnTx/>
                  <a:uFillTx/>
                  <a:latin typeface="Calibri" panose="020F0502020204030204"/>
                  <a:ea typeface="Calibri"/>
                  <a:cs typeface="Calibri"/>
                </a:endParaRPr>
              </a:p>
              <a:p>
                <a:pPr marL="0" marR="0" lvl="0" indent="0" algn="l" defTabSz="3291419" rtl="0" eaLnBrk="1" fontAlgn="auto" latinLnBrk="0" hangingPunct="1">
                  <a:lnSpc>
                    <a:spcPct val="100000"/>
                  </a:lnSpc>
                  <a:spcBef>
                    <a:spcPts val="0"/>
                  </a:spcBef>
                  <a:spcAft>
                    <a:spcPts val="0"/>
                  </a:spcAft>
                  <a:buClrTx/>
                  <a:buSzTx/>
                  <a:buFontTx/>
                  <a:buNone/>
                  <a:tabLst/>
                  <a:defRPr/>
                </a:pPr>
                <a:endParaRPr kumimoji="0" lang="en-US" sz="2520" b="0" i="0" u="none" strike="noStrike" kern="1200" cap="none" spc="0" normalizeH="0" baseline="0" noProof="0" dirty="0">
                  <a:ln>
                    <a:noFill/>
                  </a:ln>
                  <a:solidFill>
                    <a:prstClr val="black"/>
                  </a:solidFill>
                  <a:effectLst/>
                  <a:uLnTx/>
                  <a:uFillTx/>
                  <a:latin typeface="Calibri" panose="020F0502020204030204"/>
                  <a:ea typeface="Calibri"/>
                  <a:cs typeface="Calibri"/>
                </a:endParaRPr>
              </a:p>
            </p:txBody>
          </p:sp>
        </mc:Choice>
        <mc:Fallback xmlns="">
          <p:sp>
            <p:nvSpPr>
              <p:cNvPr id="123" name="TextBox 122">
                <a:extLst>
                  <a:ext uri="{FF2B5EF4-FFF2-40B4-BE49-F238E27FC236}">
                    <a16:creationId xmlns:a16="http://schemas.microsoft.com/office/drawing/2014/main" id="{71F65D48-85C4-7D0D-B558-62D3FF3BD294}"/>
                  </a:ext>
                </a:extLst>
              </p:cNvPr>
              <p:cNvSpPr txBox="1">
                <a:spLocks noRot="1" noChangeAspect="1" noMove="1" noResize="1" noEditPoints="1" noAdjustHandles="1" noChangeArrowheads="1" noChangeShapeType="1" noTextEdit="1"/>
              </p:cNvSpPr>
              <p:nvPr/>
            </p:nvSpPr>
            <p:spPr>
              <a:xfrm>
                <a:off x="11855575" y="25644337"/>
                <a:ext cx="10639933" cy="7736029"/>
              </a:xfrm>
              <a:prstGeom prst="rect">
                <a:avLst/>
              </a:prstGeom>
              <a:blipFill>
                <a:blip r:embed="rId20"/>
                <a:stretch>
                  <a:fillRect l="-1490"/>
                </a:stretch>
              </a:blipFill>
            </p:spPr>
            <p:txBody>
              <a:bodyPr/>
              <a:lstStyle/>
              <a:p>
                <a:r>
                  <a:rPr lang="en-US">
                    <a:noFill/>
                  </a:rPr>
                  <a:t> </a:t>
                </a:r>
              </a:p>
            </p:txBody>
          </p:sp>
        </mc:Fallback>
      </mc:AlternateContent>
      <p:sp>
        <p:nvSpPr>
          <p:cNvPr id="124" name="TextBox 123">
            <a:extLst>
              <a:ext uri="{FF2B5EF4-FFF2-40B4-BE49-F238E27FC236}">
                <a16:creationId xmlns:a16="http://schemas.microsoft.com/office/drawing/2014/main" id="{0B3D2C01-8B20-777A-2A0B-0B1B73B61766}"/>
              </a:ext>
            </a:extLst>
          </p:cNvPr>
          <p:cNvSpPr txBox="1"/>
          <p:nvPr/>
        </p:nvSpPr>
        <p:spPr>
          <a:xfrm>
            <a:off x="21337281" y="14885314"/>
            <a:ext cx="1047244" cy="1089529"/>
          </a:xfrm>
          <a:prstGeom prst="rect">
            <a:avLst/>
          </a:prstGeom>
          <a:noFill/>
        </p:spPr>
        <p:txBody>
          <a:bodyPr wrap="square" rtlCol="0">
            <a:spAutoFit/>
          </a:bodyPr>
          <a:lstStyle/>
          <a:p>
            <a:pPr marL="0" marR="0" lvl="0" indent="0" algn="l" defTabSz="3291419" rtl="0" eaLnBrk="1" fontAlgn="auto" latinLnBrk="0" hangingPunct="1">
              <a:lnSpc>
                <a:spcPct val="100000"/>
              </a:lnSpc>
              <a:spcBef>
                <a:spcPts val="0"/>
              </a:spcBef>
              <a:spcAft>
                <a:spcPts val="0"/>
              </a:spcAft>
              <a:buClrTx/>
              <a:buSzTx/>
              <a:buFontTx/>
              <a:buNone/>
              <a:tabLst/>
              <a:defRPr/>
            </a:pPr>
            <a:endParaRPr kumimoji="0" lang="en-US" sz="648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125" name="Picture 124">
            <a:extLst>
              <a:ext uri="{FF2B5EF4-FFF2-40B4-BE49-F238E27FC236}">
                <a16:creationId xmlns:a16="http://schemas.microsoft.com/office/drawing/2014/main" id="{CBDD49D6-3DB9-AF0C-45E4-677D8E758582}"/>
              </a:ext>
            </a:extLst>
          </p:cNvPr>
          <p:cNvPicPr>
            <a:picLocks noChangeAspect="1"/>
          </p:cNvPicPr>
          <p:nvPr/>
        </p:nvPicPr>
        <p:blipFill>
          <a:blip r:embed="rId21"/>
          <a:stretch>
            <a:fillRect/>
          </a:stretch>
        </p:blipFill>
        <p:spPr>
          <a:xfrm>
            <a:off x="14129119" y="20821140"/>
            <a:ext cx="5210987" cy="4236218"/>
          </a:xfrm>
          <a:prstGeom prst="rect">
            <a:avLst/>
          </a:prstGeom>
        </p:spPr>
      </p:pic>
      <p:sp>
        <p:nvSpPr>
          <p:cNvPr id="126" name="TextBox 125">
            <a:extLst>
              <a:ext uri="{FF2B5EF4-FFF2-40B4-BE49-F238E27FC236}">
                <a16:creationId xmlns:a16="http://schemas.microsoft.com/office/drawing/2014/main" id="{71CA8885-C00C-F3BE-7456-1C6B989F192B}"/>
              </a:ext>
            </a:extLst>
          </p:cNvPr>
          <p:cNvSpPr txBox="1"/>
          <p:nvPr/>
        </p:nvSpPr>
        <p:spPr>
          <a:xfrm>
            <a:off x="22209383" y="25602583"/>
            <a:ext cx="10138054" cy="2302169"/>
          </a:xfrm>
          <a:prstGeom prst="rect">
            <a:avLst/>
          </a:prstGeom>
          <a:noFill/>
        </p:spPr>
        <p:txBody>
          <a:bodyPr rot="0" spcFirstLastPara="0" vertOverflow="overflow" horzOverflow="overflow" vert="horz" wrap="square" lIns="91440" tIns="164592" rIns="329184" bIns="164592" numCol="1" spcCol="0" rtlCol="0" fromWordArt="0" anchor="t" anchorCtr="0" forceAA="0" compatLnSpc="1">
            <a:prstTxWarp prst="textNoShape">
              <a:avLst/>
            </a:prstTxWarp>
            <a:spAutoFit/>
          </a:bodyPr>
          <a:lstStyle/>
          <a:p>
            <a:pPr marL="0" marR="0" lvl="0" indent="0" algn="l" defTabSz="3291419"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Calibri"/>
              </a:rPr>
              <a:t>Commands for both the buoyancy system and pectoral/caudal fins are sent over the ROS2 robotics framework and are generated via a GUI publisher or PID controller.</a:t>
            </a:r>
          </a:p>
        </p:txBody>
      </p:sp>
      <p:pic>
        <p:nvPicPr>
          <p:cNvPr id="127" name="Picture 126" descr="A diagram of a company&#10;&#10;AI-generated content may be incorrect.">
            <a:extLst>
              <a:ext uri="{FF2B5EF4-FFF2-40B4-BE49-F238E27FC236}">
                <a16:creationId xmlns:a16="http://schemas.microsoft.com/office/drawing/2014/main" id="{F182C45F-CFA7-B791-BD5D-48E7B42B3966}"/>
              </a:ext>
            </a:extLst>
          </p:cNvPr>
          <p:cNvPicPr>
            <a:picLocks noChangeAspect="1"/>
          </p:cNvPicPr>
          <p:nvPr/>
        </p:nvPicPr>
        <p:blipFill>
          <a:blip r:embed="rId22"/>
          <a:stretch>
            <a:fillRect/>
          </a:stretch>
        </p:blipFill>
        <p:spPr>
          <a:xfrm>
            <a:off x="21980022" y="21247592"/>
            <a:ext cx="9486020" cy="3658776"/>
          </a:xfrm>
          <a:prstGeom prst="rect">
            <a:avLst/>
          </a:prstGeom>
        </p:spPr>
      </p:pic>
      <p:pic>
        <p:nvPicPr>
          <p:cNvPr id="128" name="Picture 127" descr="A screenshot of a computer&#10;&#10;AI-generated content may be incorrect.">
            <a:extLst>
              <a:ext uri="{FF2B5EF4-FFF2-40B4-BE49-F238E27FC236}">
                <a16:creationId xmlns:a16="http://schemas.microsoft.com/office/drawing/2014/main" id="{E4EEB15B-A2A3-8AEA-FCD9-4573EE540251}"/>
              </a:ext>
            </a:extLst>
          </p:cNvPr>
          <p:cNvPicPr>
            <a:picLocks noChangeAspect="1"/>
          </p:cNvPicPr>
          <p:nvPr/>
        </p:nvPicPr>
        <p:blipFill>
          <a:blip r:embed="rId23"/>
          <a:stretch>
            <a:fillRect/>
          </a:stretch>
        </p:blipFill>
        <p:spPr>
          <a:xfrm>
            <a:off x="23774020" y="27801633"/>
            <a:ext cx="5694651" cy="3811845"/>
          </a:xfrm>
          <a:prstGeom prst="rect">
            <a:avLst/>
          </a:prstGeom>
        </p:spPr>
      </p:pic>
      <p:sp>
        <p:nvSpPr>
          <p:cNvPr id="130" name="Subtitle 2">
            <a:extLst>
              <a:ext uri="{FF2B5EF4-FFF2-40B4-BE49-F238E27FC236}">
                <a16:creationId xmlns:a16="http://schemas.microsoft.com/office/drawing/2014/main" id="{944F59B8-0F1F-3211-4F2F-45F0FAC8D5BD}"/>
              </a:ext>
            </a:extLst>
          </p:cNvPr>
          <p:cNvSpPr txBox="1">
            <a:spLocks/>
          </p:cNvSpPr>
          <p:nvPr/>
        </p:nvSpPr>
        <p:spPr>
          <a:xfrm>
            <a:off x="32590472" y="5786085"/>
            <a:ext cx="10972800" cy="13258800"/>
          </a:xfrm>
          <a:prstGeom prst="rect">
            <a:avLst/>
          </a:prstGeom>
          <a:noFill/>
          <a:ln>
            <a:solidFill>
              <a:srgbClr val="002060"/>
            </a:solidFill>
          </a:ln>
        </p:spPr>
        <p:txBody>
          <a:bodyPr vert="horz" lIns="80006" tIns="40003" rIns="80006" bIns="40003" rtlCol="0" anchor="t">
            <a:normAutofit/>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Cambria"/>
                <a:ea typeface="Cambria"/>
                <a:cs typeface="Calibri"/>
              </a:rPr>
              <a:t>Current State Buoyancy</a:t>
            </a: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a:ea typeface="Cambria"/>
                <a:cs typeface="Calibri"/>
              </a:rPr>
              <a:t>When the buoyancy system is not activated, GUPPS remains positively buoyant with the help of strategically placed foam. The foam ensures that GUPPS will return to surface when the buoyancy system expels all its water. Knowing the center of mass allowed us to properly ballast the fish to ensure stability.</a:t>
            </a: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dirty="0">
              <a:ln>
                <a:noFill/>
              </a:ln>
              <a:solidFill>
                <a:prstClr val="black"/>
              </a:solidFill>
              <a:effectLst/>
              <a:uLnTx/>
              <a:uFillTx/>
              <a:latin typeface="Cambria"/>
              <a:ea typeface="Cambria"/>
              <a:cs typeface="Calibri"/>
            </a:endParaRP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3200" b="0" i="0" u="sng" strike="noStrike" kern="1200" cap="none" spc="0" normalizeH="0" baseline="0" noProof="0" dirty="0">
                <a:ln>
                  <a:noFill/>
                </a:ln>
                <a:solidFill>
                  <a:prstClr val="black"/>
                </a:solidFill>
                <a:effectLst/>
                <a:uLnTx/>
                <a:uFillTx/>
                <a:latin typeface="Cambria"/>
                <a:ea typeface="Cambria"/>
                <a:cs typeface="Calibri"/>
              </a:rPr>
              <a:t>Stepper Motor Function </a:t>
            </a: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black"/>
                </a:solidFill>
                <a:effectLst/>
                <a:uLnTx/>
                <a:uFillTx/>
                <a:latin typeface="Cambria"/>
                <a:ea typeface="Cambria"/>
                <a:cs typeface="Calibri"/>
              </a:rPr>
              <a:t>Using SolidWorks, we were able to estimate the necessary torque we would need from our motor.</a:t>
            </a: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320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16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16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16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16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16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16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160" b="0" i="0" u="none" strike="noStrike" kern="1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Times New Roman" panose="02020603050405020304" pitchFamily="18" charset="0"/>
            </a:endParaRPr>
          </a:p>
        </p:txBody>
      </p:sp>
      <p:sp>
        <p:nvSpPr>
          <p:cNvPr id="131" name="Subtitle 2">
            <a:extLst>
              <a:ext uri="{FF2B5EF4-FFF2-40B4-BE49-F238E27FC236}">
                <a16:creationId xmlns:a16="http://schemas.microsoft.com/office/drawing/2014/main" id="{C02F6FA8-D10D-39A5-C082-17EECDCE10B6}"/>
              </a:ext>
            </a:extLst>
          </p:cNvPr>
          <p:cNvSpPr txBox="1">
            <a:spLocks/>
          </p:cNvSpPr>
          <p:nvPr/>
        </p:nvSpPr>
        <p:spPr>
          <a:xfrm>
            <a:off x="32590472" y="20371101"/>
            <a:ext cx="10972800" cy="4663440"/>
          </a:xfrm>
          <a:prstGeom prst="rect">
            <a:avLst/>
          </a:prstGeom>
          <a:noFill/>
          <a:ln>
            <a:solidFill>
              <a:srgbClr val="002060"/>
            </a:solidFill>
          </a:ln>
        </p:spPr>
        <p:txBody>
          <a:bodyPr vert="horz" lIns="80006" tIns="182880" rIns="80006" bIns="40003" rtlCol="0" anchor="t">
            <a:normAutofit fontScale="25000" lnSpcReduction="20000"/>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11200" b="0" i="0" u="none" strike="noStrike" kern="1200" cap="none" spc="0" normalizeH="0" baseline="0" noProof="0" dirty="0">
                <a:ln>
                  <a:noFill/>
                </a:ln>
                <a:solidFill>
                  <a:prstClr val="black"/>
                </a:solidFill>
                <a:effectLst/>
                <a:uLnTx/>
                <a:uFillTx/>
                <a:latin typeface="Cambria"/>
                <a:ea typeface="Cambria"/>
                <a:cs typeface="+mn-cs"/>
              </a:rPr>
              <a:t>The future goal for GUPPS is to develop a fleet of fish that can work together autonomously. Control of each system can generally be achieved with the use of a Raspberry Pi</a:t>
            </a: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11200" b="0" i="0" u="none" strike="noStrike" kern="1200" cap="none" spc="0" normalizeH="0" baseline="0" noProof="0" dirty="0">
              <a:ln>
                <a:noFill/>
              </a:ln>
              <a:solidFill>
                <a:prstClr val="black"/>
              </a:solidFill>
              <a:effectLst/>
              <a:uLnTx/>
              <a:uFillTx/>
              <a:latin typeface="Cambria"/>
              <a:ea typeface="Cambri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11200" b="0" i="0" u="none" strike="noStrike" kern="1200" cap="none" spc="0" normalizeH="0" baseline="0" noProof="0" dirty="0">
                <a:ln>
                  <a:noFill/>
                </a:ln>
                <a:solidFill>
                  <a:prstClr val="black"/>
                </a:solidFill>
                <a:effectLst/>
                <a:uLnTx/>
                <a:uFillTx/>
                <a:latin typeface="Cambria"/>
                <a:ea typeface="Cambria"/>
                <a:cs typeface="+mn-cs"/>
              </a:rPr>
              <a:t>Now that GUPPS can swim on a 3D plane, code must be developed by future CS teams to integrate the system with pressure sensors and other subsystems to become autonomous. Pressure sensors can be used to provide feedback on depth and autonomously control buoyancy. The buoyancy system can be further optimized to reduce size and improve efficiency.</a:t>
            </a: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11200" b="0" i="0" u="none" strike="noStrike" kern="1200" cap="none" spc="0" normalizeH="0" baseline="0" noProof="0" dirty="0">
              <a:ln>
                <a:noFill/>
              </a:ln>
              <a:solidFill>
                <a:prstClr val="black"/>
              </a:solidFill>
              <a:effectLst/>
              <a:uLnTx/>
              <a:uFillTx/>
              <a:latin typeface="Cambria"/>
              <a:ea typeface="Cambri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11200" b="0" i="0" u="none" strike="noStrike" kern="1200" cap="none" spc="0" normalizeH="0" baseline="0" noProof="0" dirty="0">
                <a:ln>
                  <a:noFill/>
                </a:ln>
                <a:solidFill>
                  <a:prstClr val="black"/>
                </a:solidFill>
                <a:effectLst/>
                <a:uLnTx/>
                <a:uFillTx/>
                <a:latin typeface="Cambria"/>
                <a:ea typeface="Cambria"/>
                <a:cs typeface="+mn-cs"/>
              </a:rPr>
              <a:t>Finally, the goal is to create a fleet of five fish that can work together autonomously on missions. </a:t>
            </a: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1984" b="0" i="0" u="none" strike="noStrike" kern="1200" cap="none" spc="0" normalizeH="0" baseline="0" noProof="0" dirty="0">
              <a:ln>
                <a:noFill/>
              </a:ln>
              <a:solidFill>
                <a:prstClr val="black"/>
              </a:solidFill>
              <a:effectLst/>
              <a:uLnTx/>
              <a:uFillTx/>
              <a:latin typeface="Cambria"/>
              <a:ea typeface="Cambri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704" b="0" i="0" u="none" strike="noStrike" kern="1200" cap="none" spc="0" normalizeH="0" baseline="0" noProof="0" dirty="0">
              <a:ln>
                <a:noFill/>
              </a:ln>
              <a:solidFill>
                <a:prstClr val="black"/>
              </a:solidFill>
              <a:effectLst/>
              <a:uLnTx/>
              <a:uFillTx/>
              <a:latin typeface="Cambria"/>
              <a:ea typeface="Cambri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704" b="0" i="0" u="none" strike="noStrike" kern="1200" cap="none" spc="0" normalizeH="0" baseline="0" noProof="0" dirty="0">
              <a:ln>
                <a:noFill/>
              </a:ln>
              <a:solidFill>
                <a:prstClr val="black"/>
              </a:solidFill>
              <a:effectLst/>
              <a:uLnTx/>
              <a:uFillTx/>
              <a:latin typeface="Cambria"/>
              <a:ea typeface="Cambri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704" b="0" i="0" u="none" strike="noStrike" kern="1200" cap="none" spc="0" normalizeH="0" baseline="0" noProof="0" dirty="0">
              <a:ln>
                <a:noFill/>
              </a:ln>
              <a:solidFill>
                <a:prstClr val="black"/>
              </a:solidFill>
              <a:effectLst/>
              <a:uLnTx/>
              <a:uFillTx/>
              <a:latin typeface="Cambria"/>
              <a:ea typeface="Cambria"/>
              <a:cs typeface="+mn-cs"/>
            </a:endParaRPr>
          </a:p>
        </p:txBody>
      </p:sp>
      <p:sp>
        <p:nvSpPr>
          <p:cNvPr id="132" name="Subtitle 2">
            <a:extLst>
              <a:ext uri="{FF2B5EF4-FFF2-40B4-BE49-F238E27FC236}">
                <a16:creationId xmlns:a16="http://schemas.microsoft.com/office/drawing/2014/main" id="{B5C3612C-B1B4-6011-665B-178BCB9E6327}"/>
              </a:ext>
            </a:extLst>
          </p:cNvPr>
          <p:cNvSpPr txBox="1">
            <a:spLocks/>
          </p:cNvSpPr>
          <p:nvPr/>
        </p:nvSpPr>
        <p:spPr>
          <a:xfrm>
            <a:off x="32590472" y="19466224"/>
            <a:ext cx="10972800" cy="914400"/>
          </a:xfrm>
          <a:prstGeom prst="rect">
            <a:avLst/>
          </a:prstGeom>
          <a:solidFill>
            <a:srgbClr val="002060"/>
          </a:solidFill>
          <a:ln>
            <a:solidFill>
              <a:srgbClr val="002060"/>
            </a:solidFill>
          </a:ln>
        </p:spPr>
        <p:txBody>
          <a:bodyPr vert="horz" lIns="80006" tIns="40003" rIns="80006" bIns="40003" rtlCol="0" anchor="ctr">
            <a:noAutofit/>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ctr" defTabSz="3840016" rtl="0" eaLnBrk="1" fontAlgn="auto" latinLnBrk="0" hangingPunct="1">
              <a:lnSpc>
                <a:spcPct val="100000"/>
              </a:lnSpc>
              <a:spcBef>
                <a:spcPts val="0"/>
              </a:spcBef>
              <a:spcAft>
                <a:spcPts val="0"/>
              </a:spcAft>
              <a:buClrTx/>
              <a:buSzTx/>
              <a:buFontTx/>
              <a:buNone/>
              <a:tabLst/>
              <a:defRPr/>
            </a:pPr>
            <a:r>
              <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Future Work</a:t>
            </a:r>
          </a:p>
        </p:txBody>
      </p:sp>
      <p:sp>
        <p:nvSpPr>
          <p:cNvPr id="133" name="Subtitle 2">
            <a:extLst>
              <a:ext uri="{FF2B5EF4-FFF2-40B4-BE49-F238E27FC236}">
                <a16:creationId xmlns:a16="http://schemas.microsoft.com/office/drawing/2014/main" id="{AD12F040-D15C-28CE-1C13-5CD47646893A}"/>
              </a:ext>
            </a:extLst>
          </p:cNvPr>
          <p:cNvSpPr txBox="1">
            <a:spLocks/>
          </p:cNvSpPr>
          <p:nvPr/>
        </p:nvSpPr>
        <p:spPr>
          <a:xfrm>
            <a:off x="32590472" y="29946483"/>
            <a:ext cx="10972800" cy="2377440"/>
          </a:xfrm>
          <a:prstGeom prst="rect">
            <a:avLst/>
          </a:prstGeom>
          <a:noFill/>
          <a:ln>
            <a:solidFill>
              <a:srgbClr val="002060"/>
            </a:solidFill>
          </a:ln>
        </p:spPr>
        <p:txBody>
          <a:bodyPr vert="horz" lIns="80006" tIns="40003" rIns="80006" bIns="40003" rtlCol="0" anchor="t">
            <a:noAutofit/>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RC Shipyard. (n.d.).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RC shipyard tech – R/C ship building techniques and technology</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hlinkClick r:id="rId24"/>
              </a:rPr>
              <a:t>https://www.rcshipyard.com/tech/</a:t>
            </a:r>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Unknown Creator. (n.d.).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RC submarine buoyancy system LEGO</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[Video]. Bing. </a:t>
            </a:r>
            <a:r>
              <a:rPr kumimoji="0" lang="en-US" sz="2400" b="0" i="0" u="none" strike="noStrike" kern="1200" cap="none" spc="0" normalizeH="0" baseline="0" noProof="0" dirty="0">
                <a:ln>
                  <a:noFill/>
                </a:ln>
                <a:solidFill>
                  <a:srgbClr val="4472C4"/>
                </a:solidFill>
                <a:effectLst/>
                <a:uLnTx/>
                <a:uFillTx/>
                <a:latin typeface="Calibri" panose="020F0502020204030204"/>
                <a:ea typeface="+mn-ea"/>
                <a:cs typeface="+mn-cs"/>
                <a:hlinkClick r:id="rId25">
                  <a:extLst>
                    <a:ext uri="{A12FA001-AC4F-418D-AE19-62706E023703}">
                      <ahyp:hlinkClr xmlns:ahyp="http://schemas.microsoft.com/office/drawing/2018/hyperlinkcolor" val="tx"/>
                    </a:ext>
                  </a:extLst>
                </a:hlinkClick>
              </a:rPr>
              <a:t>https://www.bing.com/videos/riverview/relatedvideo?&amp;q=rc+submarine+buoyancy+system+lego&amp;&amp;mid=EADD503E8BF7B69D71C2EADD503E8BF7B69D71C2&amp;&amp;FORM=VRDGAR</a:t>
            </a:r>
            <a:endParaRPr kumimoji="0" lang="en-US" sz="2400" b="0" i="0" u="none" strike="noStrike" kern="1200" cap="none" spc="0" normalizeH="0" baseline="0" noProof="0" dirty="0">
              <a:ln>
                <a:noFill/>
              </a:ln>
              <a:solidFill>
                <a:srgbClr val="4472C4"/>
              </a:solidFill>
              <a:effectLst/>
              <a:uLnTx/>
              <a:uFillTx/>
              <a:latin typeface="Cambria" panose="02040503050406030204" pitchFamily="18" charset="0"/>
              <a:ea typeface="Cambria" panose="02040503050406030204" pitchFamily="18" charset="0"/>
              <a:cs typeface="+mn-cs"/>
            </a:endParaRPr>
          </a:p>
        </p:txBody>
      </p:sp>
      <p:sp>
        <p:nvSpPr>
          <p:cNvPr id="136" name="Subtitle 2">
            <a:extLst>
              <a:ext uri="{FF2B5EF4-FFF2-40B4-BE49-F238E27FC236}">
                <a16:creationId xmlns:a16="http://schemas.microsoft.com/office/drawing/2014/main" id="{DF9A3AC0-BC67-FDB9-6A08-DD49C5BFF63F}"/>
              </a:ext>
            </a:extLst>
          </p:cNvPr>
          <p:cNvSpPr txBox="1">
            <a:spLocks/>
          </p:cNvSpPr>
          <p:nvPr/>
        </p:nvSpPr>
        <p:spPr>
          <a:xfrm>
            <a:off x="32590472" y="25911446"/>
            <a:ext cx="10972800" cy="3108960"/>
          </a:xfrm>
          <a:prstGeom prst="rect">
            <a:avLst/>
          </a:prstGeom>
          <a:noFill/>
          <a:ln>
            <a:solidFill>
              <a:srgbClr val="002060"/>
            </a:solidFill>
          </a:ln>
        </p:spPr>
        <p:txBody>
          <a:bodyPr vert="horz" lIns="80006" tIns="40003" rIns="80006" bIns="40003" rtlCol="0" anchor="t">
            <a:normAutofit fontScale="85000" lnSpcReduction="10000"/>
          </a:bodyPr>
          <a:lstStyle>
            <a:defPPr>
              <a:defRPr lang="en-US"/>
            </a:defPPr>
            <a:lvl1pPr marL="0" algn="l" defTabSz="1066671" rtl="0" eaLnBrk="1" latinLnBrk="0" hangingPunct="1">
              <a:defRPr sz="2108" kern="1200">
                <a:solidFill>
                  <a:schemeClr val="tx1"/>
                </a:solidFill>
                <a:latin typeface="+mn-lt"/>
                <a:ea typeface="+mn-ea"/>
                <a:cs typeface="+mn-cs"/>
              </a:defRPr>
            </a:lvl1pPr>
            <a:lvl2pPr marL="533335" algn="l" defTabSz="1066671" rtl="0" eaLnBrk="1" latinLnBrk="0" hangingPunct="1">
              <a:defRPr sz="2108" kern="1200">
                <a:solidFill>
                  <a:schemeClr val="tx1"/>
                </a:solidFill>
                <a:latin typeface="+mn-lt"/>
                <a:ea typeface="+mn-ea"/>
                <a:cs typeface="+mn-cs"/>
              </a:defRPr>
            </a:lvl2pPr>
            <a:lvl3pPr marL="1066671" algn="l" defTabSz="1066671" rtl="0" eaLnBrk="1" latinLnBrk="0" hangingPunct="1">
              <a:defRPr sz="2108" kern="1200">
                <a:solidFill>
                  <a:schemeClr val="tx1"/>
                </a:solidFill>
                <a:latin typeface="+mn-lt"/>
                <a:ea typeface="+mn-ea"/>
                <a:cs typeface="+mn-cs"/>
              </a:defRPr>
            </a:lvl3pPr>
            <a:lvl4pPr marL="1600006" algn="l" defTabSz="1066671" rtl="0" eaLnBrk="1" latinLnBrk="0" hangingPunct="1">
              <a:defRPr sz="2108" kern="1200">
                <a:solidFill>
                  <a:schemeClr val="tx1"/>
                </a:solidFill>
                <a:latin typeface="+mn-lt"/>
                <a:ea typeface="+mn-ea"/>
                <a:cs typeface="+mn-cs"/>
              </a:defRPr>
            </a:lvl4pPr>
            <a:lvl5pPr marL="2133342" algn="l" defTabSz="1066671" rtl="0" eaLnBrk="1" latinLnBrk="0" hangingPunct="1">
              <a:defRPr sz="2108" kern="1200">
                <a:solidFill>
                  <a:schemeClr val="tx1"/>
                </a:solidFill>
                <a:latin typeface="+mn-lt"/>
                <a:ea typeface="+mn-ea"/>
                <a:cs typeface="+mn-cs"/>
              </a:defRPr>
            </a:lvl5pPr>
            <a:lvl6pPr marL="2666677" algn="l" defTabSz="1066671" rtl="0" eaLnBrk="1" latinLnBrk="0" hangingPunct="1">
              <a:defRPr sz="2108" kern="1200">
                <a:solidFill>
                  <a:schemeClr val="tx1"/>
                </a:solidFill>
                <a:latin typeface="+mn-lt"/>
                <a:ea typeface="+mn-ea"/>
                <a:cs typeface="+mn-cs"/>
              </a:defRPr>
            </a:lvl6pPr>
            <a:lvl7pPr marL="3200012" algn="l" defTabSz="1066671" rtl="0" eaLnBrk="1" latinLnBrk="0" hangingPunct="1">
              <a:defRPr sz="2108" kern="1200">
                <a:solidFill>
                  <a:schemeClr val="tx1"/>
                </a:solidFill>
                <a:latin typeface="+mn-lt"/>
                <a:ea typeface="+mn-ea"/>
                <a:cs typeface="+mn-cs"/>
              </a:defRPr>
            </a:lvl7pPr>
            <a:lvl8pPr marL="3733348" algn="l" defTabSz="1066671" rtl="0" eaLnBrk="1" latinLnBrk="0" hangingPunct="1">
              <a:defRPr sz="2108" kern="1200">
                <a:solidFill>
                  <a:schemeClr val="tx1"/>
                </a:solidFill>
                <a:latin typeface="+mn-lt"/>
                <a:ea typeface="+mn-ea"/>
                <a:cs typeface="+mn-cs"/>
              </a:defRPr>
            </a:lvl8pPr>
            <a:lvl9pPr marL="4266683" algn="l" defTabSz="1066671" rtl="0" eaLnBrk="1" latinLnBrk="0" hangingPunct="1">
              <a:defRPr sz="2108" kern="1200">
                <a:solidFill>
                  <a:schemeClr val="tx1"/>
                </a:solidFill>
                <a:latin typeface="+mn-lt"/>
                <a:ea typeface="+mn-ea"/>
                <a:cs typeface="+mn-cs"/>
              </a:defRPr>
            </a:lvl9pPr>
          </a:lstStyle>
          <a:p>
            <a:pPr marL="0" marR="0" lvl="0" indent="0" algn="l" defTabSz="3840016" rtl="0" eaLnBrk="1" fontAlgn="base"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srgbClr val="000000"/>
                </a:solidFill>
                <a:effectLst/>
                <a:uLnTx/>
                <a:uFillTx/>
                <a:latin typeface="Cambria" panose="02040503050406030204" pitchFamily="18" charset="0"/>
                <a:ea typeface="+mn-ea"/>
                <a:cs typeface="Times New Roman"/>
              </a:rPr>
              <a:t>This work was funded in part by New Hampshire Sea Grant's Workforce Development Project E/WFD-2, pursuant to National Oceanic and Atmospheric Administration Award No. NA22OAR4170124. Additional funding was supplied by NEEC grants #N00174-17-1-0002 &amp; #N00174-20-1-0006.</a:t>
            </a: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a:cs typeface="+mn-cs"/>
              </a:rPr>
              <a:t>Special thanks to Dr. Martin Renken,, and Thai Tran from NUWC Keyport. As well as UNH staff members John Ahern, Scott Campbell, and Karin Whiting, and Wendy Goldstein, as well as the Olson Center and UNH Makerspace. And finally, a thanks to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a:cs typeface="+mn-cs"/>
              </a:rPr>
              <a:t>Aquafort</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a:cs typeface="+mn-cs"/>
              </a:rPr>
              <a:t> members Micheal Doherty, Erich </a:t>
            </a:r>
            <a:r>
              <a:rPr kumimoji="0" lang="en-US" sz="2800" b="0" i="1" u="none" strike="noStrike" kern="1200" cap="none" spc="0" normalizeH="0" baseline="0" noProof="0" dirty="0" err="1">
                <a:ln>
                  <a:noFill/>
                </a:ln>
                <a:solidFill>
                  <a:prstClr val="black"/>
                </a:solidFill>
                <a:effectLst/>
                <a:uLnTx/>
                <a:uFillTx/>
                <a:latin typeface="Cambria" panose="02040503050406030204" pitchFamily="18" charset="0"/>
                <a:ea typeface="Cambria"/>
                <a:cs typeface="+mn-cs"/>
              </a:rPr>
              <a:t>Berghahn</a:t>
            </a: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a:cs typeface="+mn-cs"/>
              </a:rPr>
              <a:t>, and Michael Coogan.</a:t>
            </a: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Cambria" panose="02040503050406030204" pitchFamily="18" charset="0"/>
              <a:ea typeface="Cambri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704" b="0" i="0" u="none" strike="noStrike" kern="1200" cap="none" spc="0" normalizeH="0" baseline="0" noProof="0" dirty="0">
              <a:ln>
                <a:noFill/>
              </a:ln>
              <a:solidFill>
                <a:prstClr val="black"/>
              </a:solidFill>
              <a:effectLst/>
              <a:uLnTx/>
              <a:uFillTx/>
              <a:latin typeface="Cambria" panose="02040503050406030204" pitchFamily="18" charset="0"/>
              <a:ea typeface="Cambria"/>
              <a:cs typeface="+mn-cs"/>
            </a:endParaRPr>
          </a:p>
          <a:p>
            <a:pPr marL="0" marR="0" lvl="0" indent="0" algn="l" defTabSz="3840016" rtl="0" eaLnBrk="1" fontAlgn="auto" latinLnBrk="0" hangingPunct="1">
              <a:lnSpc>
                <a:spcPct val="100000"/>
              </a:lnSpc>
              <a:spcBef>
                <a:spcPts val="0"/>
              </a:spcBef>
              <a:spcAft>
                <a:spcPts val="0"/>
              </a:spcAft>
              <a:buClrTx/>
              <a:buSzTx/>
              <a:buFontTx/>
              <a:buNone/>
              <a:tabLst/>
              <a:defRPr/>
            </a:pPr>
            <a:endParaRPr kumimoji="0" lang="en-US" sz="2704" b="0" i="0" u="none" strike="noStrike" kern="1200" cap="none" spc="0" normalizeH="0" baseline="0" noProof="0" dirty="0">
              <a:ln>
                <a:noFill/>
              </a:ln>
              <a:solidFill>
                <a:prstClr val="black"/>
              </a:solidFill>
              <a:effectLst/>
              <a:uLnTx/>
              <a:uFillTx/>
              <a:latin typeface="Cambria" panose="02040503050406030204" pitchFamily="18" charset="0"/>
              <a:ea typeface="Cambria"/>
              <a:cs typeface="+mn-cs"/>
            </a:endParaRPr>
          </a:p>
        </p:txBody>
      </p:sp>
      <p:sp>
        <p:nvSpPr>
          <p:cNvPr id="137" name="Subtitle 2">
            <a:extLst>
              <a:ext uri="{FF2B5EF4-FFF2-40B4-BE49-F238E27FC236}">
                <a16:creationId xmlns:a16="http://schemas.microsoft.com/office/drawing/2014/main" id="{39B545FF-17CA-86F0-1140-D75ED85A4BDD}"/>
              </a:ext>
            </a:extLst>
          </p:cNvPr>
          <p:cNvSpPr txBox="1">
            <a:spLocks/>
          </p:cNvSpPr>
          <p:nvPr/>
        </p:nvSpPr>
        <p:spPr>
          <a:xfrm>
            <a:off x="322480" y="22406115"/>
            <a:ext cx="10972800" cy="914400"/>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016"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6000" b="0" i="0" u="none" strike="noStrike" kern="1200" cap="none" spc="0" normalizeH="0" baseline="0" noProof="0">
                <a:ln>
                  <a:noFill/>
                </a:ln>
                <a:solidFill>
                  <a:prstClr val="white"/>
                </a:solidFill>
                <a:effectLst/>
                <a:uLnTx/>
                <a:uFillTx/>
                <a:latin typeface="Cambria"/>
                <a:ea typeface="Cambria"/>
                <a:cs typeface="+mn-cs"/>
              </a:rPr>
              <a:t> Body Redesign with Ballasting</a:t>
            </a:r>
            <a:endParaRPr kumimoji="0" lang="en-US" sz="54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sp>
        <p:nvSpPr>
          <p:cNvPr id="139" name="Subtitle 2">
            <a:extLst>
              <a:ext uri="{FF2B5EF4-FFF2-40B4-BE49-F238E27FC236}">
                <a16:creationId xmlns:a16="http://schemas.microsoft.com/office/drawing/2014/main" id="{34F23FCC-1772-09DE-19BC-DE1AA075D38F}"/>
              </a:ext>
            </a:extLst>
          </p:cNvPr>
          <p:cNvSpPr txBox="1">
            <a:spLocks/>
          </p:cNvSpPr>
          <p:nvPr/>
        </p:nvSpPr>
        <p:spPr>
          <a:xfrm>
            <a:off x="11750039" y="4862427"/>
            <a:ext cx="20391120" cy="914400"/>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016"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6000" b="0" i="0" u="none" strike="noStrike" kern="1200" cap="none" spc="0" normalizeH="0" baseline="0" noProof="0">
                <a:ln>
                  <a:noFill/>
                </a:ln>
                <a:solidFill>
                  <a:prstClr val="white"/>
                </a:solidFill>
                <a:effectLst/>
                <a:uLnTx/>
                <a:uFillTx/>
                <a:latin typeface="Cambria"/>
                <a:ea typeface="Cambria"/>
                <a:cs typeface="+mn-cs"/>
              </a:rPr>
              <a:t>Buoyancy System</a:t>
            </a:r>
            <a:endParaRPr kumimoji="0" lang="en-US" sz="6000" b="0" i="0" u="none" strike="noStrike" kern="1200" cap="none" spc="0" normalizeH="0" baseline="0" noProof="0">
              <a:ln>
                <a:noFill/>
              </a:ln>
              <a:solidFill>
                <a:prstClr val="white"/>
              </a:solidFill>
              <a:effectLst/>
              <a:uLnTx/>
              <a:uFillTx/>
              <a:latin typeface="Cambria" panose="02040503050406030204" pitchFamily="18" charset="0"/>
              <a:ea typeface="Cambria"/>
              <a:cs typeface="+mn-cs"/>
            </a:endParaRPr>
          </a:p>
        </p:txBody>
      </p:sp>
      <p:sp>
        <p:nvSpPr>
          <p:cNvPr id="140" name="Subtitle 2">
            <a:extLst>
              <a:ext uri="{FF2B5EF4-FFF2-40B4-BE49-F238E27FC236}">
                <a16:creationId xmlns:a16="http://schemas.microsoft.com/office/drawing/2014/main" id="{A191A907-944D-545C-D7D0-80F0A9DA80B6}"/>
              </a:ext>
            </a:extLst>
          </p:cNvPr>
          <p:cNvSpPr txBox="1">
            <a:spLocks/>
          </p:cNvSpPr>
          <p:nvPr/>
        </p:nvSpPr>
        <p:spPr>
          <a:xfrm>
            <a:off x="32590472" y="4858048"/>
            <a:ext cx="10972800" cy="914400"/>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016"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6000" b="0" i="0" u="none" strike="noStrike" kern="1200" cap="none" spc="0" normalizeH="0" baseline="0" noProof="0" dirty="0">
                <a:ln>
                  <a:noFill/>
                </a:ln>
                <a:solidFill>
                  <a:prstClr val="white"/>
                </a:solidFill>
                <a:effectLst/>
                <a:uLnTx/>
                <a:uFillTx/>
                <a:latin typeface="Cambria"/>
                <a:ea typeface="Cambria"/>
                <a:cs typeface="+mn-cs"/>
              </a:rPr>
              <a:t>Operational Analysis</a:t>
            </a:r>
            <a:endParaRPr kumimoji="0" lang="en-US" sz="6000" b="0" i="0" u="none" strike="noStrike" kern="1200" cap="none" spc="0" normalizeH="0" baseline="0" noProof="0" dirty="0">
              <a:ln>
                <a:noFill/>
              </a:ln>
              <a:solidFill>
                <a:prstClr val="white"/>
              </a:solidFill>
              <a:effectLst/>
              <a:uLnTx/>
              <a:uFillTx/>
              <a:latin typeface="Cambria" panose="02040503050406030204" pitchFamily="18" charset="0"/>
              <a:ea typeface="Cambria"/>
              <a:cs typeface="+mn-cs"/>
            </a:endParaRPr>
          </a:p>
        </p:txBody>
      </p:sp>
      <p:sp>
        <p:nvSpPr>
          <p:cNvPr id="141" name="Subtitle 2">
            <a:extLst>
              <a:ext uri="{FF2B5EF4-FFF2-40B4-BE49-F238E27FC236}">
                <a16:creationId xmlns:a16="http://schemas.microsoft.com/office/drawing/2014/main" id="{8CA0653C-C8F9-201B-8E7F-7E8E6464E0EE}"/>
              </a:ext>
            </a:extLst>
          </p:cNvPr>
          <p:cNvSpPr txBox="1">
            <a:spLocks/>
          </p:cNvSpPr>
          <p:nvPr/>
        </p:nvSpPr>
        <p:spPr>
          <a:xfrm>
            <a:off x="11750039" y="19466224"/>
            <a:ext cx="20391120" cy="914400"/>
          </a:xfrm>
          <a:prstGeom prst="rect">
            <a:avLst/>
          </a:prstGeom>
          <a:solidFill>
            <a:srgbClr val="002060"/>
          </a:solidFill>
          <a:ln>
            <a:solidFill>
              <a:srgbClr val="002060"/>
            </a:solidFill>
          </a:ln>
        </p:spPr>
        <p:txBody>
          <a:bodyPr vert="horz" lIns="106674" tIns="53337" rIns="106674" bIns="53337" rtlCol="0" anchor="ctr">
            <a:normAutofit lnSpcReduction="10000"/>
          </a:bodyPr>
          <a:lstStyle>
            <a:lvl1pPr marL="0" indent="0" algn="ctr" defTabSz="3840480" rtl="0" eaLnBrk="1" latinLnBrk="0" hangingPunct="1">
              <a:lnSpc>
                <a:spcPct val="90000"/>
              </a:lnSpc>
              <a:spcBef>
                <a:spcPts val="4200"/>
              </a:spcBef>
              <a:buFont typeface="Arial" panose="020B0604020202020204" pitchFamily="34" charset="0"/>
              <a:buNone/>
              <a:defRPr sz="10080" kern="1200">
                <a:solidFill>
                  <a:schemeClr val="tx1"/>
                </a:solidFill>
                <a:latin typeface="+mn-lt"/>
                <a:ea typeface="+mn-ea"/>
                <a:cs typeface="+mn-cs"/>
              </a:defRPr>
            </a:lvl1pPr>
            <a:lvl2pPr marL="1920240" indent="0" algn="ctr" defTabSz="3840480" rtl="0" eaLnBrk="1" latinLnBrk="0" hangingPunct="1">
              <a:lnSpc>
                <a:spcPct val="90000"/>
              </a:lnSpc>
              <a:spcBef>
                <a:spcPts val="2100"/>
              </a:spcBef>
              <a:buFont typeface="Arial" panose="020B0604020202020204" pitchFamily="34" charset="0"/>
              <a:buNone/>
              <a:defRPr sz="8400" kern="1200">
                <a:solidFill>
                  <a:schemeClr val="tx1"/>
                </a:solidFill>
                <a:latin typeface="+mn-lt"/>
                <a:ea typeface="+mn-ea"/>
                <a:cs typeface="+mn-cs"/>
              </a:defRPr>
            </a:lvl2pPr>
            <a:lvl3pPr marL="3840480" indent="0" algn="ctr" defTabSz="3840480" rtl="0" eaLnBrk="1" latinLnBrk="0" hangingPunct="1">
              <a:lnSpc>
                <a:spcPct val="90000"/>
              </a:lnSpc>
              <a:spcBef>
                <a:spcPts val="2100"/>
              </a:spcBef>
              <a:buFont typeface="Arial" panose="020B0604020202020204" pitchFamily="34" charset="0"/>
              <a:buNone/>
              <a:defRPr sz="7560" kern="1200">
                <a:solidFill>
                  <a:schemeClr val="tx1"/>
                </a:solidFill>
                <a:latin typeface="+mn-lt"/>
                <a:ea typeface="+mn-ea"/>
                <a:cs typeface="+mn-cs"/>
              </a:defRPr>
            </a:lvl3pPr>
            <a:lvl4pPr marL="57607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4pPr>
            <a:lvl5pPr marL="768096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5pPr>
            <a:lvl6pPr marL="960120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6pPr>
            <a:lvl7pPr marL="1152144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7pPr>
            <a:lvl8pPr marL="1344168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8pPr>
            <a:lvl9pPr marL="15361920" indent="0" algn="ctr" defTabSz="3840480" rtl="0" eaLnBrk="1" latinLnBrk="0" hangingPunct="1">
              <a:lnSpc>
                <a:spcPct val="90000"/>
              </a:lnSpc>
              <a:spcBef>
                <a:spcPts val="2100"/>
              </a:spcBef>
              <a:buFont typeface="Arial" panose="020B0604020202020204" pitchFamily="34" charset="0"/>
              <a:buNone/>
              <a:defRPr sz="6720" kern="1200">
                <a:solidFill>
                  <a:schemeClr val="tx1"/>
                </a:solidFill>
                <a:latin typeface="+mn-lt"/>
                <a:ea typeface="+mn-ea"/>
                <a:cs typeface="+mn-cs"/>
              </a:defRPr>
            </a:lvl9pPr>
          </a:lstStyle>
          <a:p>
            <a:pPr marL="0" marR="0" lvl="0" indent="0" algn="ctr" defTabSz="3840016" rtl="0" eaLnBrk="1" fontAlgn="auto" latinLnBrk="0" hangingPunct="1">
              <a:lnSpc>
                <a:spcPct val="90000"/>
              </a:lnSpc>
              <a:spcBef>
                <a:spcPts val="4200"/>
              </a:spcBef>
              <a:spcAft>
                <a:spcPts val="0"/>
              </a:spcAft>
              <a:buClrTx/>
              <a:buSzTx/>
              <a:buFont typeface="Arial" panose="020B0604020202020204" pitchFamily="34" charset="0"/>
              <a:buNone/>
              <a:tabLst/>
              <a:defRPr/>
            </a:pPr>
            <a:r>
              <a:rPr kumimoji="0" lang="en-US" sz="6000" b="0" i="0" u="none" strike="noStrike" kern="1200" cap="none" spc="0" normalizeH="0" baseline="0" noProof="0">
                <a:ln>
                  <a:noFill/>
                </a:ln>
                <a:solidFill>
                  <a:prstClr val="white"/>
                </a:solidFill>
                <a:effectLst/>
                <a:uLnTx/>
                <a:uFillTx/>
                <a:latin typeface="Cambria"/>
                <a:ea typeface="Cambria"/>
                <a:cs typeface="+mn-cs"/>
              </a:rPr>
              <a:t>ROS2 Subsystem Integration</a:t>
            </a:r>
            <a:endParaRPr kumimoji="0" lang="en-US" sz="5400" b="0" i="0" u="none" strike="noStrike" kern="1200" cap="none" spc="0" normalizeH="0" baseline="0" noProof="0">
              <a:ln>
                <a:noFill/>
              </a:ln>
              <a:solidFill>
                <a:prstClr val="white"/>
              </a:solidFill>
              <a:effectLst/>
              <a:uLnTx/>
              <a:uFillTx/>
              <a:latin typeface="Cambria" panose="02040503050406030204" pitchFamily="18" charset="0"/>
              <a:ea typeface="+mn-ea"/>
              <a:cs typeface="+mn-cs"/>
            </a:endParaRPr>
          </a:p>
        </p:txBody>
      </p:sp>
      <p:pic>
        <p:nvPicPr>
          <p:cNvPr id="142" name="Picture 141">
            <a:extLst>
              <a:ext uri="{FF2B5EF4-FFF2-40B4-BE49-F238E27FC236}">
                <a16:creationId xmlns:a16="http://schemas.microsoft.com/office/drawing/2014/main" id="{47438D99-1A85-EB0F-9268-176C4DFD7DB9}"/>
              </a:ext>
            </a:extLst>
          </p:cNvPr>
          <p:cNvPicPr>
            <a:picLocks noChangeAspect="1"/>
          </p:cNvPicPr>
          <p:nvPr/>
        </p:nvPicPr>
        <p:blipFill>
          <a:blip r:embed="rId26"/>
          <a:stretch>
            <a:fillRect/>
          </a:stretch>
        </p:blipFill>
        <p:spPr>
          <a:xfrm>
            <a:off x="38108032" y="9282599"/>
            <a:ext cx="5085117" cy="2086199"/>
          </a:xfrm>
          <a:prstGeom prst="rect">
            <a:avLst/>
          </a:prstGeom>
        </p:spPr>
      </p:pic>
      <mc:AlternateContent xmlns:mc="http://schemas.openxmlformats.org/markup-compatibility/2006" xmlns:a14="http://schemas.microsoft.com/office/drawing/2010/main">
        <mc:Choice Requires="a14">
          <p:sp>
            <p:nvSpPr>
              <p:cNvPr id="143" name="TextBox 142">
                <a:extLst>
                  <a:ext uri="{FF2B5EF4-FFF2-40B4-BE49-F238E27FC236}">
                    <a16:creationId xmlns:a16="http://schemas.microsoft.com/office/drawing/2014/main" id="{C9DC5CA9-F19B-433D-9B0D-E6B90EE4804E}"/>
                  </a:ext>
                </a:extLst>
              </p:cNvPr>
              <p:cNvSpPr txBox="1"/>
              <p:nvPr/>
            </p:nvSpPr>
            <p:spPr>
              <a:xfrm>
                <a:off x="32912660" y="9405766"/>
                <a:ext cx="5399934" cy="3386825"/>
              </a:xfrm>
              <a:prstGeom prst="rect">
                <a:avLst/>
              </a:prstGeom>
              <a:noFill/>
            </p:spPr>
            <p:txBody>
              <a:bodyPr wrap="square" rtlCol="0">
                <a:spAutoFit/>
              </a:bodyPr>
              <a:lstStyle/>
              <a:p>
                <a:pPr marL="0" marR="0" lvl="0" indent="0" algn="l" defTabSz="329141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Governing Equations</a:t>
                </a:r>
              </a:p>
              <a:p>
                <a:pPr marL="0" marR="0" lvl="0" indent="0" algn="l" defTabSz="3291419"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32914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𝑤𝑒𝑖𝑔h𝑡</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𝑚</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𝑔</m:t>
                      </m:r>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32914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𝑏𝑢𝑜𝑦𝑎𝑛𝑐𝑦</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 </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𝑡𝑜𝑡</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𝜌</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𝑔</m:t>
                      </m:r>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32914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𝑡𝑜𝑡</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𝑤</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𝑏</m:t>
                          </m:r>
                        </m:sub>
                      </m:sSub>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3291419"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329141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Mass (m), gravity (g), total Volume (</a:t>
                </a:r>
                <a14:m>
                  <m:oMath xmlns:m="http://schemas.openxmlformats.org/officeDocument/2006/math">
                    <m:sSub>
                      <m:sSubPr>
                        <m:ctrlP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𝑉</m:t>
                        </m:r>
                      </m:e>
                      <m:sub>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𝑡𝑜𝑡</m:t>
                        </m:r>
                      </m:sub>
                    </m:sSub>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density (</a:t>
                </a:r>
                <a14:m>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𝜌</m:t>
                    </m:r>
                  </m:oMath>
                </a14:m>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a:t>
                </a:r>
              </a:p>
            </p:txBody>
          </p:sp>
        </mc:Choice>
        <mc:Fallback xmlns="">
          <p:sp>
            <p:nvSpPr>
              <p:cNvPr id="143" name="TextBox 142">
                <a:extLst>
                  <a:ext uri="{FF2B5EF4-FFF2-40B4-BE49-F238E27FC236}">
                    <a16:creationId xmlns:a16="http://schemas.microsoft.com/office/drawing/2014/main" id="{C9DC5CA9-F19B-433D-9B0D-E6B90EE4804E}"/>
                  </a:ext>
                </a:extLst>
              </p:cNvPr>
              <p:cNvSpPr txBox="1">
                <a:spLocks noRot="1" noChangeAspect="1" noMove="1" noResize="1" noEditPoints="1" noAdjustHandles="1" noChangeArrowheads="1" noChangeShapeType="1" noTextEdit="1"/>
              </p:cNvSpPr>
              <p:nvPr/>
            </p:nvSpPr>
            <p:spPr>
              <a:xfrm>
                <a:off x="32912660" y="9405766"/>
                <a:ext cx="5399934" cy="3386825"/>
              </a:xfrm>
              <a:prstGeom prst="rect">
                <a:avLst/>
              </a:prstGeom>
              <a:blipFill>
                <a:blip r:embed="rId27"/>
                <a:stretch>
                  <a:fillRect l="-2257" t="-1978" r="-339" b="-3058"/>
                </a:stretch>
              </a:blipFill>
            </p:spPr>
            <p:txBody>
              <a:bodyPr/>
              <a:lstStyle/>
              <a:p>
                <a:r>
                  <a:rPr lang="en-US">
                    <a:noFill/>
                  </a:rPr>
                  <a:t> </a:t>
                </a:r>
              </a:p>
            </p:txBody>
          </p:sp>
        </mc:Fallback>
      </mc:AlternateContent>
      <p:pic>
        <p:nvPicPr>
          <p:cNvPr id="144" name="Picture 143">
            <a:extLst>
              <a:ext uri="{FF2B5EF4-FFF2-40B4-BE49-F238E27FC236}">
                <a16:creationId xmlns:a16="http://schemas.microsoft.com/office/drawing/2014/main" id="{2A8C36E4-C283-45DF-4AF5-304795265AF0}"/>
              </a:ext>
            </a:extLst>
          </p:cNvPr>
          <p:cNvPicPr>
            <a:picLocks noChangeAspect="1"/>
          </p:cNvPicPr>
          <p:nvPr/>
        </p:nvPicPr>
        <p:blipFill>
          <a:blip r:embed="rId28"/>
          <a:stretch>
            <a:fillRect/>
          </a:stretch>
        </p:blipFill>
        <p:spPr>
          <a:xfrm>
            <a:off x="38009095" y="15328641"/>
            <a:ext cx="5153398" cy="2086199"/>
          </a:xfrm>
          <a:prstGeom prst="rect">
            <a:avLst/>
          </a:prstGeom>
        </p:spPr>
      </p:pic>
      <mc:AlternateContent xmlns:mc="http://schemas.openxmlformats.org/markup-compatibility/2006" xmlns:a14="http://schemas.microsoft.com/office/drawing/2010/main">
        <mc:Choice Requires="a14">
          <p:sp>
            <p:nvSpPr>
              <p:cNvPr id="145" name="TextBox 144">
                <a:extLst>
                  <a:ext uri="{FF2B5EF4-FFF2-40B4-BE49-F238E27FC236}">
                    <a16:creationId xmlns:a16="http://schemas.microsoft.com/office/drawing/2014/main" id="{19898BF3-D439-9D85-F081-2B53765F9699}"/>
                  </a:ext>
                </a:extLst>
              </p:cNvPr>
              <p:cNvSpPr txBox="1"/>
              <p:nvPr/>
            </p:nvSpPr>
            <p:spPr>
              <a:xfrm>
                <a:off x="32879141" y="15574906"/>
                <a:ext cx="5228891" cy="2916119"/>
              </a:xfrm>
              <a:prstGeom prst="rect">
                <a:avLst/>
              </a:prstGeom>
              <a:noFill/>
            </p:spPr>
            <p:txBody>
              <a:bodyPr wrap="square" rtlCol="0">
                <a:spAutoFit/>
              </a:bodyPr>
              <a:lstStyle/>
              <a:p>
                <a:pPr marL="0" marR="0" lvl="0" indent="0" algn="l" defTabSz="3291419"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rPr>
                  <a:t>Governing Equations</a:t>
                </a:r>
              </a:p>
              <a:p>
                <a:pPr marL="0" marR="0" lvl="0" indent="0" algn="l" defTabSz="3291419" rtl="0" eaLnBrk="1" fontAlgn="auto" latinLnBrk="0" hangingPunct="1">
                  <a:lnSpc>
                    <a:spcPct val="100000"/>
                  </a:lnSpc>
                  <a:spcBef>
                    <a:spcPts val="0"/>
                  </a:spcBef>
                  <a:spcAft>
                    <a:spcPts val="0"/>
                  </a:spcAft>
                  <a:buClrTx/>
                  <a:buSzTx/>
                  <a:buFontTx/>
                  <a:buNone/>
                  <a:tabLst/>
                  <a:defRPr/>
                </a:pPr>
                <a:endParaRPr kumimoji="0" lang="en-US" sz="2800" b="0" i="1" u="none" strike="noStrike" kern="1200" cap="none" spc="0" normalizeH="0" baseline="0" noProof="0" dirty="0">
                  <a:ln>
                    <a:noFill/>
                  </a:ln>
                  <a:solidFill>
                    <a:prstClr val="black"/>
                  </a:solidFill>
                  <a:effectLst/>
                  <a:uLnTx/>
                  <a:uFillTx/>
                  <a:latin typeface="Cambria Math" panose="02040503050406030204" pitchFamily="18" charset="0"/>
                  <a:ea typeface="+mn-ea"/>
                  <a:cs typeface="+mn-cs"/>
                </a:endParaRPr>
              </a:p>
              <a:p>
                <a:pPr marL="0" marR="0" lvl="0" indent="0" algn="l" defTabSz="3291419"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
                    </m:oMathParaPr>
                    <m:oMath xmlns:m="http://schemas.openxmlformats.org/officeDocument/2006/math">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𝑇𝑜𝑟𝑞𝑢𝑒</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f>
                        <m:f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fPr>
                        <m:num>
                          <m:sSub>
                            <m:sSubPr>
                              <m:ctrlP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ctrlPr>
                            </m:sSubPr>
                            <m:e>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𝐹</m:t>
                              </m:r>
                            </m:e>
                            <m: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𝑡𝑜𝑡𝑎𝑙</m:t>
                              </m:r>
                            </m:sub>
                          </m:sSub>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𝑙</m:t>
                          </m:r>
                        </m:num>
                        <m:den>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mn-ea"/>
                              <a:cs typeface="+mn-cs"/>
                            </a:rPr>
                            <m:t>2</m:t>
                          </m:r>
                          <m:r>
                            <a:rPr kumimoji="0" lang="en-US" sz="28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𝜋𝜂</m:t>
                          </m:r>
                        </m:den>
                      </m:f>
                    </m:oMath>
                  </m:oMathPara>
                </a14:m>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3291419" rtl="0" eaLnBrk="1" fontAlgn="auto" latinLnBrk="0" hangingPunct="1">
                  <a:lnSpc>
                    <a:spcPct val="100000"/>
                  </a:lnSpc>
                  <a:spcBef>
                    <a:spcPts val="0"/>
                  </a:spcBef>
                  <a:spcAft>
                    <a:spcPts val="0"/>
                  </a:spcAft>
                  <a:buClrTx/>
                  <a:buSzTx/>
                  <a:buFontTx/>
                  <a:buNone/>
                  <a:tabLst/>
                  <a:defRPr/>
                </a:pPr>
                <a:endParaRPr kumimoji="0" lang="en-US" sz="216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3291419"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Total Force (force of friction and flow), leads of screw (</a:t>
                </a:r>
                <a:r>
                  <a:rPr kumimoji="0" lang="en-US" sz="2400" b="0" i="1" u="none" strike="noStrike" kern="1200" cap="none" spc="0" normalizeH="0" baseline="0" noProof="0" dirty="0">
                    <a:ln>
                      <a:noFill/>
                    </a:ln>
                    <a:solidFill>
                      <a:prstClr val="black"/>
                    </a:solidFill>
                    <a:effectLst/>
                    <a:uLnTx/>
                    <a:uFillTx/>
                    <a:latin typeface="Calibri" panose="020F0502020204030204"/>
                    <a:ea typeface="+mn-ea"/>
                    <a:cs typeface="+mn-cs"/>
                  </a:rPr>
                  <a:t>l</a:t>
                </a:r>
                <a:r>
                  <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rPr>
                  <a:t>), efficiency of screw (</a:t>
                </a:r>
                <a14:m>
                  <m:oMath xmlns:m="http://schemas.openxmlformats.org/officeDocument/2006/math">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𝜂</m:t>
                    </m:r>
                    <m:r>
                      <a:rPr kumimoji="0" lang="en-US" sz="2400" b="0" i="1" u="none" strike="noStrike" kern="1200" cap="none" spc="0" normalizeH="0" baseline="0" noProof="0">
                        <a:ln>
                          <a:noFill/>
                        </a:ln>
                        <a:solidFill>
                          <a:prstClr val="black"/>
                        </a:solidFill>
                        <a:effectLst/>
                        <a:uLnTx/>
                        <a:uFillTx/>
                        <a:latin typeface="Cambria Math" panose="02040503050406030204" pitchFamily="18" charset="0"/>
                        <a:ea typeface="Cambria Math" panose="02040503050406030204" pitchFamily="18" charset="0"/>
                        <a:cs typeface="+mn-cs"/>
                      </a:rPr>
                      <m:t>)</m:t>
                    </m:r>
                  </m:oMath>
                </a14:m>
                <a:endParaRPr kumimoji="0" lang="en-US" sz="24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mc:Choice>
        <mc:Fallback xmlns="">
          <p:sp>
            <p:nvSpPr>
              <p:cNvPr id="145" name="TextBox 144">
                <a:extLst>
                  <a:ext uri="{FF2B5EF4-FFF2-40B4-BE49-F238E27FC236}">
                    <a16:creationId xmlns:a16="http://schemas.microsoft.com/office/drawing/2014/main" id="{19898BF3-D439-9D85-F081-2B53765F9699}"/>
                  </a:ext>
                </a:extLst>
              </p:cNvPr>
              <p:cNvSpPr txBox="1">
                <a:spLocks noRot="1" noChangeAspect="1" noMove="1" noResize="1" noEditPoints="1" noAdjustHandles="1" noChangeArrowheads="1" noChangeShapeType="1" noTextEdit="1"/>
              </p:cNvSpPr>
              <p:nvPr/>
            </p:nvSpPr>
            <p:spPr>
              <a:xfrm>
                <a:off x="32879141" y="15574906"/>
                <a:ext cx="5228891" cy="2916119"/>
              </a:xfrm>
              <a:prstGeom prst="rect">
                <a:avLst/>
              </a:prstGeom>
              <a:blipFill>
                <a:blip r:embed="rId29"/>
                <a:stretch>
                  <a:fillRect l="-2450" t="-2301" b="-3975"/>
                </a:stretch>
              </a:blipFill>
            </p:spPr>
            <p:txBody>
              <a:bodyPr/>
              <a:lstStyle/>
              <a:p>
                <a:r>
                  <a:rPr lang="en-US">
                    <a:noFill/>
                  </a:rPr>
                  <a:t> </a:t>
                </a:r>
              </a:p>
            </p:txBody>
          </p:sp>
        </mc:Fallback>
      </mc:AlternateContent>
      <p:sp>
        <p:nvSpPr>
          <p:cNvPr id="8" name="TextBox 7">
            <a:extLst>
              <a:ext uri="{FF2B5EF4-FFF2-40B4-BE49-F238E27FC236}">
                <a16:creationId xmlns:a16="http://schemas.microsoft.com/office/drawing/2014/main" id="{4310A668-BFE5-D818-5455-6D690D5C6D34}"/>
              </a:ext>
            </a:extLst>
          </p:cNvPr>
          <p:cNvSpPr txBox="1"/>
          <p:nvPr/>
        </p:nvSpPr>
        <p:spPr>
          <a:xfrm>
            <a:off x="38386632" y="11698841"/>
            <a:ext cx="4670199" cy="523220"/>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Figure 9: Buoyancy data sheet</a:t>
            </a:r>
          </a:p>
        </p:txBody>
      </p:sp>
      <p:sp>
        <p:nvSpPr>
          <p:cNvPr id="9" name="TextBox 8">
            <a:extLst>
              <a:ext uri="{FF2B5EF4-FFF2-40B4-BE49-F238E27FC236}">
                <a16:creationId xmlns:a16="http://schemas.microsoft.com/office/drawing/2014/main" id="{6687A705-54EB-569E-9F28-1FCFAEFFE8A8}"/>
              </a:ext>
            </a:extLst>
          </p:cNvPr>
          <p:cNvSpPr txBox="1"/>
          <p:nvPr/>
        </p:nvSpPr>
        <p:spPr>
          <a:xfrm>
            <a:off x="38163338" y="17547092"/>
            <a:ext cx="5399934" cy="523220"/>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Figure 10: Torque simulation results</a:t>
            </a:r>
          </a:p>
        </p:txBody>
      </p:sp>
      <p:sp>
        <p:nvSpPr>
          <p:cNvPr id="10" name="TextBox 9">
            <a:extLst>
              <a:ext uri="{FF2B5EF4-FFF2-40B4-BE49-F238E27FC236}">
                <a16:creationId xmlns:a16="http://schemas.microsoft.com/office/drawing/2014/main" id="{F5618208-A627-E7F6-7878-14529ABA42C6}"/>
              </a:ext>
            </a:extLst>
          </p:cNvPr>
          <p:cNvSpPr txBox="1"/>
          <p:nvPr/>
        </p:nvSpPr>
        <p:spPr>
          <a:xfrm>
            <a:off x="24135521" y="25043962"/>
            <a:ext cx="5003449" cy="523220"/>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Figure 7: Subsystem diagram</a:t>
            </a:r>
          </a:p>
        </p:txBody>
      </p:sp>
      <p:sp>
        <p:nvSpPr>
          <p:cNvPr id="12" name="TextBox 11">
            <a:extLst>
              <a:ext uri="{FF2B5EF4-FFF2-40B4-BE49-F238E27FC236}">
                <a16:creationId xmlns:a16="http://schemas.microsoft.com/office/drawing/2014/main" id="{1E516748-4173-2C12-284B-FB37CD677BDD}"/>
              </a:ext>
            </a:extLst>
          </p:cNvPr>
          <p:cNvSpPr txBox="1"/>
          <p:nvPr/>
        </p:nvSpPr>
        <p:spPr>
          <a:xfrm>
            <a:off x="24453721" y="31687693"/>
            <a:ext cx="4164375" cy="523220"/>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Figure 8: GUI control panel</a:t>
            </a:r>
          </a:p>
        </p:txBody>
      </p:sp>
      <p:pic>
        <p:nvPicPr>
          <p:cNvPr id="11" name="Picture 10">
            <a:extLst>
              <a:ext uri="{FF2B5EF4-FFF2-40B4-BE49-F238E27FC236}">
                <a16:creationId xmlns:a16="http://schemas.microsoft.com/office/drawing/2014/main" id="{F8222871-ABB6-BCCF-D67F-D73CA10837BB}"/>
              </a:ext>
            </a:extLst>
          </p:cNvPr>
          <p:cNvPicPr>
            <a:picLocks noChangeAspect="1"/>
          </p:cNvPicPr>
          <p:nvPr/>
        </p:nvPicPr>
        <p:blipFill>
          <a:blip r:embed="rId30"/>
          <a:stretch>
            <a:fillRect/>
          </a:stretch>
        </p:blipFill>
        <p:spPr>
          <a:xfrm rot="1236726">
            <a:off x="23706310" y="7339914"/>
            <a:ext cx="6027663" cy="4018441"/>
          </a:xfrm>
          <a:prstGeom prst="rect">
            <a:avLst/>
          </a:prstGeom>
        </p:spPr>
      </p:pic>
      <p:sp>
        <p:nvSpPr>
          <p:cNvPr id="30" name="TextBox 29">
            <a:extLst>
              <a:ext uri="{FF2B5EF4-FFF2-40B4-BE49-F238E27FC236}">
                <a16:creationId xmlns:a16="http://schemas.microsoft.com/office/drawing/2014/main" id="{32205180-4B7F-E0D8-E331-B560EA28A3D2}"/>
              </a:ext>
            </a:extLst>
          </p:cNvPr>
          <p:cNvSpPr txBox="1"/>
          <p:nvPr/>
        </p:nvSpPr>
        <p:spPr>
          <a:xfrm>
            <a:off x="14584316" y="25043962"/>
            <a:ext cx="4300591" cy="523220"/>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libri" panose="020F0502020204030204"/>
                <a:ea typeface="+mn-ea"/>
                <a:cs typeface="+mn-cs"/>
              </a:rPr>
              <a:t>Figure 6: Coordinate system</a:t>
            </a:r>
          </a:p>
        </p:txBody>
      </p:sp>
      <p:sp>
        <p:nvSpPr>
          <p:cNvPr id="31" name="TextBox 30">
            <a:extLst>
              <a:ext uri="{FF2B5EF4-FFF2-40B4-BE49-F238E27FC236}">
                <a16:creationId xmlns:a16="http://schemas.microsoft.com/office/drawing/2014/main" id="{1B9022B2-D60C-F13A-E90E-965034EF893E}"/>
              </a:ext>
            </a:extLst>
          </p:cNvPr>
          <p:cNvSpPr txBox="1"/>
          <p:nvPr/>
        </p:nvSpPr>
        <p:spPr>
          <a:xfrm>
            <a:off x="23889422" y="13394677"/>
            <a:ext cx="7621045" cy="523220"/>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Figure 5: Buoyancy system enclosure</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
        <p:nvSpPr>
          <p:cNvPr id="33" name="TextBox 32">
            <a:extLst>
              <a:ext uri="{FF2B5EF4-FFF2-40B4-BE49-F238E27FC236}">
                <a16:creationId xmlns:a16="http://schemas.microsoft.com/office/drawing/2014/main" id="{A9CDAF05-EAFB-625B-5933-003FB3195356}"/>
              </a:ext>
            </a:extLst>
          </p:cNvPr>
          <p:cNvSpPr txBox="1"/>
          <p:nvPr/>
        </p:nvSpPr>
        <p:spPr>
          <a:xfrm>
            <a:off x="23496357" y="10449227"/>
            <a:ext cx="7621045" cy="523220"/>
          </a:xfrm>
          <a:prstGeom prst="rect">
            <a:avLst/>
          </a:prstGeom>
          <a:noFill/>
        </p:spPr>
        <p:txBody>
          <a:bodyPr wrap="square" rtlCol="0">
            <a:spAutoFit/>
          </a:bodyPr>
          <a:lstStyle/>
          <a:p>
            <a:pPr marL="0" marR="0" lvl="0" indent="0" algn="l" defTabSz="4301092" rtl="0" eaLnBrk="1" fontAlgn="auto" latinLnBrk="0" hangingPunct="1">
              <a:lnSpc>
                <a:spcPct val="100000"/>
              </a:lnSpc>
              <a:spcBef>
                <a:spcPts val="0"/>
              </a:spcBef>
              <a:spcAft>
                <a:spcPts val="0"/>
              </a:spcAft>
              <a:buClrTx/>
              <a:buSzTx/>
              <a:buFontTx/>
              <a:buNone/>
              <a:tabLst/>
              <a:defRPr/>
            </a:pPr>
            <a:r>
              <a:rPr kumimoji="0" lang="en-US" sz="2800" b="0" i="1"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Figure 4: CAD prototype of buoyancy system </a:t>
            </a:r>
            <a:endParaRPr kumimoji="0" lang="en-US" sz="28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947517"/>
      </p:ext>
    </p:extLst>
  </p:cSld>
  <p:clrMapOvr>
    <a:masterClrMapping/>
  </p:clrMapOvr>
</p:sld>
</file>

<file path=ppt/theme/theme1.xml><?xml version="1.0" encoding="utf-8"?>
<a:theme xmlns:a="http://schemas.openxmlformats.org/drawingml/2006/main" name="NEEC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EEC Theme" id="{B640042E-7562-4564-A6C4-320DF5562279}" vid="{ABA7813D-44D7-4A47-B96C-B3D58779F3CB}"/>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emplate>Office Theme</Template>
  <TotalTime>10</TotalTime>
  <Words>1204</Words>
  <Application>Microsoft Office PowerPoint</Application>
  <PresentationFormat>Custom</PresentationFormat>
  <Paragraphs>169</Paragraphs>
  <Slides>1</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vt:i4>
      </vt:variant>
    </vt:vector>
  </HeadingPairs>
  <TitlesOfParts>
    <vt:vector size="9" baseType="lpstr">
      <vt:lpstr>Aptos</vt:lpstr>
      <vt:lpstr>Arial</vt:lpstr>
      <vt:lpstr>Calibri</vt:lpstr>
      <vt:lpstr>Cambria</vt:lpstr>
      <vt:lpstr>Cambria Math</vt:lpstr>
      <vt:lpstr>Century Gothic</vt:lpstr>
      <vt:lpstr>Segoe UI</vt:lpstr>
      <vt:lpstr>NEEC Theme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Kelly Anderson</dc:creator>
  <cp:lastModifiedBy>Kelly Anderson</cp:lastModifiedBy>
  <cp:revision>1</cp:revision>
  <dcterms:created xsi:type="dcterms:W3CDTF">2025-04-17T18:32:36Z</dcterms:created>
  <dcterms:modified xsi:type="dcterms:W3CDTF">2025-04-20T23:29:05Z</dcterms:modified>
</cp:coreProperties>
</file>