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6"/>
  </p:sldMasterIdLst>
  <p:notesMasterIdLst>
    <p:notesMasterId r:id="rId8"/>
  </p:notesMasterIdLst>
  <p:sldIdLst>
    <p:sldId id="257" r:id="rId7"/>
  </p:sldIdLst>
  <p:sldSz cx="43891200" cy="32918400"/>
  <p:notesSz cx="43073638" cy="32100838"/>
  <p:defaultTex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20516F-412B-CB17-F9AB-A614D831763D}" name="Murray" initials="M" userId="Murray" providerId="None"/>
  <p188:author id="{25BBBEB1-8849-EA86-C710-89C933FBAE98}" name="Maggie Enderle" initials="" userId="S::mge1011@usnh.edu::6765feb1-ce65-4aea-89a9-efc38fc3587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C52"/>
    <a:srgbClr val="0044BB"/>
    <a:srgbClr val="00174F"/>
    <a:srgbClr val="00184F"/>
    <a:srgbClr val="334393"/>
    <a:srgbClr val="2E0957"/>
    <a:srgbClr val="FFC9C9"/>
    <a:srgbClr val="DEC8EE"/>
    <a:srgbClr val="9ED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1" d="100"/>
          <a:sy n="21" d="100"/>
        </p:scale>
        <p:origin x="1320" y="155"/>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theme" Target="theme/theme1.xml"/><Relationship Id="rId5" Type="http://schemas.openxmlformats.org/officeDocument/2006/relationships/customXml" Target="../customXml/item5.xml"/><Relationship Id="rId1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18665243" cy="1612473"/>
          </a:xfrm>
          <a:prstGeom prst="rect">
            <a:avLst/>
          </a:prstGeom>
        </p:spPr>
        <p:txBody>
          <a:bodyPr vert="horz" lIns="429562" tIns="214781" rIns="429562" bIns="214781" rtlCol="0"/>
          <a:lstStyle>
            <a:lvl1pPr algn="l">
              <a:defRPr sz="5600"/>
            </a:lvl1pPr>
          </a:lstStyle>
          <a:p>
            <a:endParaRPr lang="en-US"/>
          </a:p>
        </p:txBody>
      </p:sp>
      <p:sp>
        <p:nvSpPr>
          <p:cNvPr id="3" name="Date Placeholder 2"/>
          <p:cNvSpPr>
            <a:spLocks noGrp="1"/>
          </p:cNvSpPr>
          <p:nvPr>
            <p:ph type="dt" idx="1"/>
          </p:nvPr>
        </p:nvSpPr>
        <p:spPr>
          <a:xfrm>
            <a:off x="24400921" y="0"/>
            <a:ext cx="18665243" cy="1612473"/>
          </a:xfrm>
          <a:prstGeom prst="rect">
            <a:avLst/>
          </a:prstGeom>
        </p:spPr>
        <p:txBody>
          <a:bodyPr vert="horz" lIns="429562" tIns="214781" rIns="429562" bIns="214781" rtlCol="0"/>
          <a:lstStyle>
            <a:lvl1pPr algn="r">
              <a:defRPr sz="5600"/>
            </a:lvl1pPr>
          </a:lstStyle>
          <a:p>
            <a:fld id="{662D14DB-6F67-4170-8996-D78C556A4002}" type="datetimeFigureOut">
              <a:rPr lang="en-US" smtClean="0"/>
              <a:t>4/20/2025</a:t>
            </a:fld>
            <a:endParaRPr lang="en-US"/>
          </a:p>
        </p:txBody>
      </p:sp>
      <p:sp>
        <p:nvSpPr>
          <p:cNvPr id="4" name="Slide Image Placeholder 3"/>
          <p:cNvSpPr>
            <a:spLocks noGrp="1" noRot="1" noChangeAspect="1"/>
          </p:cNvSpPr>
          <p:nvPr>
            <p:ph type="sldImg" idx="2"/>
          </p:nvPr>
        </p:nvSpPr>
        <p:spPr>
          <a:xfrm>
            <a:off x="14316075" y="4014788"/>
            <a:ext cx="14441488" cy="10829925"/>
          </a:xfrm>
          <a:prstGeom prst="rect">
            <a:avLst/>
          </a:prstGeom>
          <a:noFill/>
          <a:ln w="12700">
            <a:solidFill>
              <a:prstClr val="black"/>
            </a:solidFill>
          </a:ln>
        </p:spPr>
        <p:txBody>
          <a:bodyPr vert="horz" lIns="429562" tIns="214781" rIns="429562" bIns="214781" rtlCol="0" anchor="ctr"/>
          <a:lstStyle/>
          <a:p>
            <a:endParaRPr lang="en-US"/>
          </a:p>
        </p:txBody>
      </p:sp>
      <p:sp>
        <p:nvSpPr>
          <p:cNvPr id="5" name="Notes Placeholder 4"/>
          <p:cNvSpPr>
            <a:spLocks noGrp="1"/>
          </p:cNvSpPr>
          <p:nvPr>
            <p:ph type="body" sz="quarter" idx="3"/>
          </p:nvPr>
        </p:nvSpPr>
        <p:spPr>
          <a:xfrm>
            <a:off x="4307365" y="15448536"/>
            <a:ext cx="34458909" cy="12639703"/>
          </a:xfrm>
          <a:prstGeom prst="rect">
            <a:avLst/>
          </a:prstGeom>
        </p:spPr>
        <p:txBody>
          <a:bodyPr vert="horz" lIns="429562" tIns="214781" rIns="429562" bIns="2147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30488371"/>
            <a:ext cx="18665243" cy="1612469"/>
          </a:xfrm>
          <a:prstGeom prst="rect">
            <a:avLst/>
          </a:prstGeom>
        </p:spPr>
        <p:txBody>
          <a:bodyPr vert="horz" lIns="429562" tIns="214781" rIns="429562" bIns="214781" rtlCol="0" anchor="b"/>
          <a:lstStyle>
            <a:lvl1pPr algn="l">
              <a:defRPr sz="5600"/>
            </a:lvl1pPr>
          </a:lstStyle>
          <a:p>
            <a:endParaRPr lang="en-US"/>
          </a:p>
        </p:txBody>
      </p:sp>
      <p:sp>
        <p:nvSpPr>
          <p:cNvPr id="7" name="Slide Number Placeholder 6"/>
          <p:cNvSpPr>
            <a:spLocks noGrp="1"/>
          </p:cNvSpPr>
          <p:nvPr>
            <p:ph type="sldNum" sz="quarter" idx="5"/>
          </p:nvPr>
        </p:nvSpPr>
        <p:spPr>
          <a:xfrm>
            <a:off x="24400921" y="30488371"/>
            <a:ext cx="18665243" cy="1612469"/>
          </a:xfrm>
          <a:prstGeom prst="rect">
            <a:avLst/>
          </a:prstGeom>
        </p:spPr>
        <p:txBody>
          <a:bodyPr vert="horz" lIns="429562" tIns="214781" rIns="429562" bIns="214781" rtlCol="0" anchor="b"/>
          <a:lstStyle>
            <a:lvl1pPr algn="r">
              <a:defRPr sz="5600"/>
            </a:lvl1pPr>
          </a:lstStyle>
          <a:p>
            <a:fld id="{E7CB0AB3-516E-4731-BADC-E7D29E665793}" type="slidenum">
              <a:rPr lang="en-US" smtClean="0"/>
              <a:t>‹#›</a:t>
            </a:fld>
            <a:endParaRPr lang="en-US"/>
          </a:p>
        </p:txBody>
      </p:sp>
    </p:spTree>
    <p:extLst>
      <p:ext uri="{BB962C8B-B14F-4D97-AF65-F5344CB8AC3E}">
        <p14:creationId xmlns:p14="http://schemas.microsoft.com/office/powerpoint/2010/main" val="1175424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B0AB3-516E-4731-BADC-E7D29E665793}" type="slidenum">
              <a:rPr lang="en-US" smtClean="0"/>
              <a:t>1</a:t>
            </a:fld>
            <a:endParaRPr lang="en-US"/>
          </a:p>
        </p:txBody>
      </p:sp>
    </p:spTree>
    <p:extLst>
      <p:ext uri="{BB962C8B-B14F-4D97-AF65-F5344CB8AC3E}">
        <p14:creationId xmlns:p14="http://schemas.microsoft.com/office/powerpoint/2010/main" val="306548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3"/>
            <a:ext cx="37307520" cy="11460480"/>
          </a:xfrm>
        </p:spPr>
        <p:txBody>
          <a:bodyPr anchor="b"/>
          <a:lstStyle>
            <a:lvl1pPr algn="ctr">
              <a:defRPr sz="29400"/>
            </a:lvl1pPr>
          </a:lstStyle>
          <a:p>
            <a:r>
              <a:rPr lang="en-US"/>
              <a:t>Click to edit Master title style</a:t>
            </a:r>
          </a:p>
        </p:txBody>
      </p:sp>
      <p:sp>
        <p:nvSpPr>
          <p:cNvPr id="3" name="Subtitle 2"/>
          <p:cNvSpPr>
            <a:spLocks noGrp="1"/>
          </p:cNvSpPr>
          <p:nvPr>
            <p:ph type="subTitle" idx="1"/>
          </p:nvPr>
        </p:nvSpPr>
        <p:spPr>
          <a:xfrm>
            <a:off x="5486400" y="17289783"/>
            <a:ext cx="32918400" cy="7947657"/>
          </a:xfrm>
        </p:spPr>
        <p:txBody>
          <a:bodyPr/>
          <a:lstStyle>
            <a:lvl1pPr marL="0" indent="0" algn="ctr">
              <a:buNone/>
              <a:defRPr sz="11800"/>
            </a:lvl1pPr>
            <a:lvl2pPr marL="2240152" indent="0" algn="ctr">
              <a:buNone/>
              <a:defRPr sz="9800"/>
            </a:lvl2pPr>
            <a:lvl3pPr marL="4480304" indent="0" algn="ctr">
              <a:buNone/>
              <a:defRPr sz="8800"/>
            </a:lvl3pPr>
            <a:lvl4pPr marL="6720456" indent="0" algn="ctr">
              <a:buNone/>
              <a:defRPr sz="7800"/>
            </a:lvl4pPr>
            <a:lvl5pPr marL="8960608" indent="0" algn="ctr">
              <a:buNone/>
              <a:defRPr sz="7800"/>
            </a:lvl5pPr>
            <a:lvl6pPr marL="11200760" indent="0" algn="ctr">
              <a:buNone/>
              <a:defRPr sz="7800"/>
            </a:lvl6pPr>
            <a:lvl7pPr marL="13440912" indent="0" algn="ctr">
              <a:buNone/>
              <a:defRPr sz="7800"/>
            </a:lvl7pPr>
            <a:lvl8pPr marL="15681064" indent="0" algn="ctr">
              <a:buNone/>
              <a:defRPr sz="7800"/>
            </a:lvl8pPr>
            <a:lvl9pPr marL="17921216" indent="0" algn="ctr">
              <a:buNone/>
              <a:defRPr sz="7800"/>
            </a:lvl9pPr>
          </a:lstStyle>
          <a:p>
            <a:r>
              <a:rPr lang="en-US"/>
              <a:t>Click to edit Master subtitle style</a:t>
            </a:r>
          </a:p>
        </p:txBody>
      </p:sp>
      <p:sp>
        <p:nvSpPr>
          <p:cNvPr id="4" name="Date Placeholder 3"/>
          <p:cNvSpPr>
            <a:spLocks noGrp="1"/>
          </p:cNvSpPr>
          <p:nvPr>
            <p:ph type="dt" sz="half" idx="10"/>
          </p:nvPr>
        </p:nvSpPr>
        <p:spPr/>
        <p:txBody>
          <a:bodyPr/>
          <a:lstStyle/>
          <a:p>
            <a:fld id="{08E81BC7-D5A5-445F-BF4D-797F02B50EB4}" type="datetimeFigureOut">
              <a:rPr lang="en-US" smtClean="0"/>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55231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54749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2" y="1752600"/>
            <a:ext cx="27843480" cy="27896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679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37704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51"/>
            <a:ext cx="37856160" cy="13693137"/>
          </a:xfrm>
        </p:spPr>
        <p:txBody>
          <a:bodyPr anchor="b"/>
          <a:lstStyle>
            <a:lvl1pPr>
              <a:defRPr sz="29400"/>
            </a:lvl1pPr>
          </a:lstStyle>
          <a:p>
            <a:r>
              <a:rPr lang="en-US"/>
              <a:t>Click to edit Master title style</a:t>
            </a:r>
          </a:p>
        </p:txBody>
      </p:sp>
      <p:sp>
        <p:nvSpPr>
          <p:cNvPr id="3" name="Text Placeholder 2"/>
          <p:cNvSpPr>
            <a:spLocks noGrp="1"/>
          </p:cNvSpPr>
          <p:nvPr>
            <p:ph type="body" idx="1"/>
          </p:nvPr>
        </p:nvSpPr>
        <p:spPr>
          <a:xfrm>
            <a:off x="2994662" y="22029431"/>
            <a:ext cx="37856160" cy="7200897"/>
          </a:xfrm>
        </p:spPr>
        <p:txBody>
          <a:bodyPr/>
          <a:lstStyle>
            <a:lvl1pPr marL="0" indent="0">
              <a:buNone/>
              <a:defRPr sz="11800">
                <a:solidFill>
                  <a:schemeClr val="tx1"/>
                </a:solidFill>
              </a:defRPr>
            </a:lvl1pPr>
            <a:lvl2pPr marL="2240152" indent="0">
              <a:buNone/>
              <a:defRPr sz="9800">
                <a:solidFill>
                  <a:schemeClr val="tx1">
                    <a:tint val="75000"/>
                  </a:schemeClr>
                </a:solidFill>
              </a:defRPr>
            </a:lvl2pPr>
            <a:lvl3pPr marL="4480304" indent="0">
              <a:buNone/>
              <a:defRPr sz="8800">
                <a:solidFill>
                  <a:schemeClr val="tx1">
                    <a:tint val="75000"/>
                  </a:schemeClr>
                </a:solidFill>
              </a:defRPr>
            </a:lvl3pPr>
            <a:lvl4pPr marL="6720456" indent="0">
              <a:buNone/>
              <a:defRPr sz="7800">
                <a:solidFill>
                  <a:schemeClr val="tx1">
                    <a:tint val="75000"/>
                  </a:schemeClr>
                </a:solidFill>
              </a:defRPr>
            </a:lvl4pPr>
            <a:lvl5pPr marL="8960608" indent="0">
              <a:buNone/>
              <a:defRPr sz="7800">
                <a:solidFill>
                  <a:schemeClr val="tx1">
                    <a:tint val="75000"/>
                  </a:schemeClr>
                </a:solidFill>
              </a:defRPr>
            </a:lvl5pPr>
            <a:lvl6pPr marL="11200760" indent="0">
              <a:buNone/>
              <a:defRPr sz="7800">
                <a:solidFill>
                  <a:schemeClr val="tx1">
                    <a:tint val="75000"/>
                  </a:schemeClr>
                </a:solidFill>
              </a:defRPr>
            </a:lvl6pPr>
            <a:lvl7pPr marL="13440912" indent="0">
              <a:buNone/>
              <a:defRPr sz="7800">
                <a:solidFill>
                  <a:schemeClr val="tx1">
                    <a:tint val="75000"/>
                  </a:schemeClr>
                </a:solidFill>
              </a:defRPr>
            </a:lvl7pPr>
            <a:lvl8pPr marL="15681064" indent="0">
              <a:buNone/>
              <a:defRPr sz="7800">
                <a:solidFill>
                  <a:schemeClr val="tx1">
                    <a:tint val="75000"/>
                  </a:schemeClr>
                </a:solidFill>
              </a:defRPr>
            </a:lvl8pPr>
            <a:lvl9pPr marL="17921216" indent="0">
              <a:buNone/>
              <a:defRPr sz="7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E81BC7-D5A5-445F-BF4D-797F02B50EB4}" type="datetimeFigureOut">
              <a:rPr lang="en-US" smtClean="0"/>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26412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E81BC7-D5A5-445F-BF4D-797F02B50EB4}" type="datetimeFigureOut">
              <a:rPr lang="en-US" smtClean="0"/>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98905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3"/>
          </a:xfrm>
        </p:spPr>
        <p:txBody>
          <a:bodyPr/>
          <a:lstStyle/>
          <a:p>
            <a:r>
              <a:rPr lang="en-US"/>
              <a:t>Click to edit Master title style</a:t>
            </a:r>
          </a:p>
        </p:txBody>
      </p:sp>
      <p:sp>
        <p:nvSpPr>
          <p:cNvPr id="3" name="Text Placeholder 2"/>
          <p:cNvSpPr>
            <a:spLocks noGrp="1"/>
          </p:cNvSpPr>
          <p:nvPr>
            <p:ph type="body" idx="1"/>
          </p:nvPr>
        </p:nvSpPr>
        <p:spPr>
          <a:xfrm>
            <a:off x="3023242" y="8069584"/>
            <a:ext cx="18568032" cy="395477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2" y="8069584"/>
            <a:ext cx="18659477" cy="395477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E81BC7-D5A5-445F-BF4D-797F02B50EB4}" type="datetimeFigureOut">
              <a:rPr lang="en-US" smtClean="0"/>
              <a:t>4/20/2025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87450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E81BC7-D5A5-445F-BF4D-797F02B50EB4}" type="datetimeFigureOut">
              <a:rPr lang="en-US" smtClean="0"/>
              <a:t>4/20/2025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70348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81BC7-D5A5-445F-BF4D-797F02B50EB4}" type="datetimeFigureOut">
              <a:rPr lang="en-US" smtClean="0"/>
              <a:t>4/20/2025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39455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700"/>
            </a:lvl1pPr>
          </a:lstStyle>
          <a:p>
            <a:r>
              <a:rPr lang="en-US"/>
              <a:t>Click to edit Master title style</a:t>
            </a:r>
          </a:p>
        </p:txBody>
      </p:sp>
      <p:sp>
        <p:nvSpPr>
          <p:cNvPr id="3" name="Content Placeholder 2"/>
          <p:cNvSpPr>
            <a:spLocks noGrp="1"/>
          </p:cNvSpPr>
          <p:nvPr>
            <p:ph idx="1"/>
          </p:nvPr>
        </p:nvSpPr>
        <p:spPr>
          <a:xfrm>
            <a:off x="18659477" y="4739648"/>
            <a:ext cx="22219920" cy="23393400"/>
          </a:xfrm>
        </p:spPr>
        <p:txBody>
          <a:bodyPr/>
          <a:lstStyle>
            <a:lvl1pPr>
              <a:defRPr sz="15700"/>
            </a:lvl1pPr>
            <a:lvl2pPr>
              <a:defRPr sz="13700"/>
            </a:lvl2pPr>
            <a:lvl3pPr>
              <a:defRPr sz="11800"/>
            </a:lvl3pPr>
            <a:lvl4pPr>
              <a:defRPr sz="9800"/>
            </a:lvl4pPr>
            <a:lvl5pPr>
              <a:defRPr sz="9800"/>
            </a:lvl5pPr>
            <a:lvl6pPr>
              <a:defRPr sz="9800"/>
            </a:lvl6pPr>
            <a:lvl7pPr>
              <a:defRPr sz="9800"/>
            </a:lvl7pPr>
            <a:lvl8pPr>
              <a:defRPr sz="9800"/>
            </a:lvl8pPr>
            <a:lvl9pPr>
              <a:defRPr sz="9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7" y="9875520"/>
            <a:ext cx="14156054" cy="18295623"/>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61361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700"/>
            </a:lvl1pPr>
          </a:lstStyle>
          <a:p>
            <a:r>
              <a:rPr lang="en-US"/>
              <a:t>Click to edit Master title style</a:t>
            </a:r>
          </a:p>
        </p:txBody>
      </p:sp>
      <p:sp>
        <p:nvSpPr>
          <p:cNvPr id="3" name="Picture Placeholder 2"/>
          <p:cNvSpPr>
            <a:spLocks noGrp="1" noChangeAspect="1"/>
          </p:cNvSpPr>
          <p:nvPr>
            <p:ph type="pic" idx="1"/>
          </p:nvPr>
        </p:nvSpPr>
        <p:spPr>
          <a:xfrm>
            <a:off x="18659477" y="4739648"/>
            <a:ext cx="22219920" cy="23393400"/>
          </a:xfrm>
        </p:spPr>
        <p:txBody>
          <a:bodyPr anchor="t"/>
          <a:lstStyle>
            <a:lvl1pPr marL="0" indent="0">
              <a:buNone/>
              <a:defRPr sz="15700"/>
            </a:lvl1pPr>
            <a:lvl2pPr marL="2240152" indent="0">
              <a:buNone/>
              <a:defRPr sz="13700"/>
            </a:lvl2pPr>
            <a:lvl3pPr marL="4480304" indent="0">
              <a:buNone/>
              <a:defRPr sz="11800"/>
            </a:lvl3pPr>
            <a:lvl4pPr marL="6720456" indent="0">
              <a:buNone/>
              <a:defRPr sz="9800"/>
            </a:lvl4pPr>
            <a:lvl5pPr marL="8960608" indent="0">
              <a:buNone/>
              <a:defRPr sz="9800"/>
            </a:lvl5pPr>
            <a:lvl6pPr marL="11200760" indent="0">
              <a:buNone/>
              <a:defRPr sz="9800"/>
            </a:lvl6pPr>
            <a:lvl7pPr marL="13440912" indent="0">
              <a:buNone/>
              <a:defRPr sz="9800"/>
            </a:lvl7pPr>
            <a:lvl8pPr marL="15681064" indent="0">
              <a:buNone/>
              <a:defRPr sz="9800"/>
            </a:lvl8pPr>
            <a:lvl9pPr marL="17921216" indent="0">
              <a:buNone/>
              <a:defRPr sz="9800"/>
            </a:lvl9pPr>
          </a:lstStyle>
          <a:p>
            <a:r>
              <a:rPr lang="en-US"/>
              <a:t>Click icon to add picture</a:t>
            </a:r>
          </a:p>
        </p:txBody>
      </p:sp>
      <p:sp>
        <p:nvSpPr>
          <p:cNvPr id="4" name="Text Placeholder 3"/>
          <p:cNvSpPr>
            <a:spLocks noGrp="1"/>
          </p:cNvSpPr>
          <p:nvPr>
            <p:ph type="body" sz="half" idx="2"/>
          </p:nvPr>
        </p:nvSpPr>
        <p:spPr>
          <a:xfrm>
            <a:off x="3023237" y="9875520"/>
            <a:ext cx="14156054" cy="18295623"/>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4144683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3"/>
          </a:xfrm>
          <a:prstGeom prst="rect">
            <a:avLst/>
          </a:prstGeom>
        </p:spPr>
        <p:txBody>
          <a:bodyPr vert="horz" lIns="106674" tIns="53337" rIns="106674" bIns="53337"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3"/>
          </a:xfrm>
          <a:prstGeom prst="rect">
            <a:avLst/>
          </a:prstGeom>
        </p:spPr>
        <p:txBody>
          <a:bodyPr vert="horz" lIns="106674" tIns="53337" rIns="106674" bIns="5333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30510488"/>
            <a:ext cx="9875520" cy="1752600"/>
          </a:xfrm>
          <a:prstGeom prst="rect">
            <a:avLst/>
          </a:prstGeom>
        </p:spPr>
        <p:txBody>
          <a:bodyPr vert="horz" lIns="106674" tIns="53337" rIns="106674" bIns="53337" rtlCol="0" anchor="ctr"/>
          <a:lstStyle>
            <a:lvl1pPr algn="l">
              <a:defRPr sz="5900">
                <a:solidFill>
                  <a:schemeClr val="tx1">
                    <a:tint val="75000"/>
                  </a:schemeClr>
                </a:solidFill>
              </a:defRPr>
            </a:lvl1pPr>
          </a:lstStyle>
          <a:p>
            <a:fld id="{08E81BC7-D5A5-445F-BF4D-797F02B50EB4}" type="datetimeFigureOut">
              <a:rPr lang="en-US" smtClean="0"/>
              <a:t>4/20/2025</a:t>
            </a:fld>
            <a:endParaRPr lang="en-US"/>
          </a:p>
        </p:txBody>
      </p:sp>
      <p:sp>
        <p:nvSpPr>
          <p:cNvPr id="5" name="Footer Placeholder 4"/>
          <p:cNvSpPr>
            <a:spLocks noGrp="1"/>
          </p:cNvSpPr>
          <p:nvPr>
            <p:ph type="ftr" sz="quarter" idx="3"/>
          </p:nvPr>
        </p:nvSpPr>
        <p:spPr>
          <a:xfrm>
            <a:off x="14538960" y="30510488"/>
            <a:ext cx="14813280" cy="1752600"/>
          </a:xfrm>
          <a:prstGeom prst="rect">
            <a:avLst/>
          </a:prstGeom>
        </p:spPr>
        <p:txBody>
          <a:bodyPr vert="horz" lIns="106674" tIns="53337" rIns="106674" bIns="53337" rtlCol="0" anchor="ctr"/>
          <a:lstStyle>
            <a:lvl1pPr algn="ctr">
              <a:defRPr sz="5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8"/>
            <a:ext cx="9875520" cy="1752600"/>
          </a:xfrm>
          <a:prstGeom prst="rect">
            <a:avLst/>
          </a:prstGeom>
        </p:spPr>
        <p:txBody>
          <a:bodyPr vert="horz" lIns="106674" tIns="53337" rIns="106674" bIns="53337" rtlCol="0" anchor="ctr"/>
          <a:lstStyle>
            <a:lvl1pPr algn="r">
              <a:defRPr sz="5900">
                <a:solidFill>
                  <a:schemeClr val="tx1">
                    <a:tint val="75000"/>
                  </a:schemeClr>
                </a:solidFill>
              </a:defRPr>
            </a:lvl1pPr>
          </a:lstStyle>
          <a:p>
            <a:fld id="{59152990-41B8-4C7F-B873-1D5366E1EAB8}" type="slidenum">
              <a:rPr lang="en-US" smtClean="0"/>
              <a:t>‹#›</a:t>
            </a:fld>
            <a:endParaRPr lang="en-US"/>
          </a:p>
        </p:txBody>
      </p:sp>
    </p:spTree>
    <p:extLst>
      <p:ext uri="{BB962C8B-B14F-4D97-AF65-F5344CB8AC3E}">
        <p14:creationId xmlns:p14="http://schemas.microsoft.com/office/powerpoint/2010/main" val="41131729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480304" rtl="0" eaLnBrk="1" latinLnBrk="0" hangingPunct="1">
        <a:lnSpc>
          <a:spcPct val="90000"/>
        </a:lnSpc>
        <a:spcBef>
          <a:spcPct val="0"/>
        </a:spcBef>
        <a:buNone/>
        <a:defRPr sz="21600" kern="1200">
          <a:solidFill>
            <a:schemeClr val="tx1"/>
          </a:solidFill>
          <a:latin typeface="+mj-lt"/>
          <a:ea typeface="+mj-ea"/>
          <a:cs typeface="+mj-cs"/>
        </a:defRPr>
      </a:lvl1pPr>
    </p:titleStyle>
    <p:bodyStyle>
      <a:lvl1pPr marL="1120076" indent="-1120076" algn="l" defTabSz="4480304" rtl="0" eaLnBrk="1" latinLnBrk="0" hangingPunct="1">
        <a:lnSpc>
          <a:spcPct val="90000"/>
        </a:lnSpc>
        <a:spcBef>
          <a:spcPts val="4900"/>
        </a:spcBef>
        <a:buFont typeface="Arial" panose="020B0604020202020204" pitchFamily="34" charset="0"/>
        <a:buChar char="•"/>
        <a:defRPr sz="13700" kern="1200">
          <a:solidFill>
            <a:schemeClr val="tx1"/>
          </a:solidFill>
          <a:latin typeface="+mn-lt"/>
          <a:ea typeface="+mn-ea"/>
          <a:cs typeface="+mn-cs"/>
        </a:defRPr>
      </a:lvl1pPr>
      <a:lvl2pPr marL="3360228" indent="-1120076" algn="l" defTabSz="4480304" rtl="0" eaLnBrk="1" latinLnBrk="0" hangingPunct="1">
        <a:lnSpc>
          <a:spcPct val="90000"/>
        </a:lnSpc>
        <a:spcBef>
          <a:spcPts val="2450"/>
        </a:spcBef>
        <a:buFont typeface="Arial" panose="020B0604020202020204" pitchFamily="34" charset="0"/>
        <a:buChar char="•"/>
        <a:defRPr sz="11800" kern="1200">
          <a:solidFill>
            <a:schemeClr val="tx1"/>
          </a:solidFill>
          <a:latin typeface="+mn-lt"/>
          <a:ea typeface="+mn-ea"/>
          <a:cs typeface="+mn-cs"/>
        </a:defRPr>
      </a:lvl2pPr>
      <a:lvl3pPr marL="5600380" indent="-1120076" algn="l" defTabSz="4480304" rtl="0" eaLnBrk="1" latinLnBrk="0" hangingPunct="1">
        <a:lnSpc>
          <a:spcPct val="90000"/>
        </a:lnSpc>
        <a:spcBef>
          <a:spcPts val="2450"/>
        </a:spcBef>
        <a:buFont typeface="Arial" panose="020B0604020202020204" pitchFamily="34" charset="0"/>
        <a:buChar char="•"/>
        <a:defRPr sz="9800" kern="1200">
          <a:solidFill>
            <a:schemeClr val="tx1"/>
          </a:solidFill>
          <a:latin typeface="+mn-lt"/>
          <a:ea typeface="+mn-ea"/>
          <a:cs typeface="+mn-cs"/>
        </a:defRPr>
      </a:lvl3pPr>
      <a:lvl4pPr marL="784053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4pPr>
      <a:lvl5pPr marL="10080684"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5pPr>
      <a:lvl6pPr marL="12320836"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6pPr>
      <a:lvl7pPr marL="14560988"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7pPr>
      <a:lvl8pPr marL="16801140"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8pPr>
      <a:lvl9pPr marL="1904129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9pPr>
    </p:bodyStyle>
    <p:otherStyle>
      <a:defPPr>
        <a:defRPr lang="en-US"/>
      </a:defPPr>
      <a:lvl1pPr marL="0" algn="l" defTabSz="4480304" rtl="0" eaLnBrk="1" latinLnBrk="0" hangingPunct="1">
        <a:defRPr sz="8800" kern="1200">
          <a:solidFill>
            <a:schemeClr val="tx1"/>
          </a:solidFill>
          <a:latin typeface="+mn-lt"/>
          <a:ea typeface="+mn-ea"/>
          <a:cs typeface="+mn-cs"/>
        </a:defRPr>
      </a:lvl1pPr>
      <a:lvl2pPr marL="2240152" algn="l" defTabSz="4480304" rtl="0" eaLnBrk="1" latinLnBrk="0" hangingPunct="1">
        <a:defRPr sz="8800" kern="1200">
          <a:solidFill>
            <a:schemeClr val="tx1"/>
          </a:solidFill>
          <a:latin typeface="+mn-lt"/>
          <a:ea typeface="+mn-ea"/>
          <a:cs typeface="+mn-cs"/>
        </a:defRPr>
      </a:lvl2pPr>
      <a:lvl3pPr marL="4480304" algn="l" defTabSz="4480304" rtl="0" eaLnBrk="1" latinLnBrk="0" hangingPunct="1">
        <a:defRPr sz="8800" kern="1200">
          <a:solidFill>
            <a:schemeClr val="tx1"/>
          </a:solidFill>
          <a:latin typeface="+mn-lt"/>
          <a:ea typeface="+mn-ea"/>
          <a:cs typeface="+mn-cs"/>
        </a:defRPr>
      </a:lvl3pPr>
      <a:lvl4pPr marL="6720456" algn="l" defTabSz="4480304" rtl="0" eaLnBrk="1" latinLnBrk="0" hangingPunct="1">
        <a:defRPr sz="8800" kern="1200">
          <a:solidFill>
            <a:schemeClr val="tx1"/>
          </a:solidFill>
          <a:latin typeface="+mn-lt"/>
          <a:ea typeface="+mn-ea"/>
          <a:cs typeface="+mn-cs"/>
        </a:defRPr>
      </a:lvl4pPr>
      <a:lvl5pPr marL="8960608" algn="l" defTabSz="4480304" rtl="0" eaLnBrk="1" latinLnBrk="0" hangingPunct="1">
        <a:defRPr sz="8800" kern="1200">
          <a:solidFill>
            <a:schemeClr val="tx1"/>
          </a:solidFill>
          <a:latin typeface="+mn-lt"/>
          <a:ea typeface="+mn-ea"/>
          <a:cs typeface="+mn-cs"/>
        </a:defRPr>
      </a:lvl5pPr>
      <a:lvl6pPr marL="11200760" algn="l" defTabSz="4480304" rtl="0" eaLnBrk="1" latinLnBrk="0" hangingPunct="1">
        <a:defRPr sz="8800" kern="1200">
          <a:solidFill>
            <a:schemeClr val="tx1"/>
          </a:solidFill>
          <a:latin typeface="+mn-lt"/>
          <a:ea typeface="+mn-ea"/>
          <a:cs typeface="+mn-cs"/>
        </a:defRPr>
      </a:lvl6pPr>
      <a:lvl7pPr marL="13440912" algn="l" defTabSz="4480304" rtl="0" eaLnBrk="1" latinLnBrk="0" hangingPunct="1">
        <a:defRPr sz="8800" kern="1200">
          <a:solidFill>
            <a:schemeClr val="tx1"/>
          </a:solidFill>
          <a:latin typeface="+mn-lt"/>
          <a:ea typeface="+mn-ea"/>
          <a:cs typeface="+mn-cs"/>
        </a:defRPr>
      </a:lvl7pPr>
      <a:lvl8pPr marL="15681064" algn="l" defTabSz="4480304" rtl="0" eaLnBrk="1" latinLnBrk="0" hangingPunct="1">
        <a:defRPr sz="8800" kern="1200">
          <a:solidFill>
            <a:schemeClr val="tx1"/>
          </a:solidFill>
          <a:latin typeface="+mn-lt"/>
          <a:ea typeface="+mn-ea"/>
          <a:cs typeface="+mn-cs"/>
        </a:defRPr>
      </a:lvl8pPr>
      <a:lvl9pPr marL="17921216" algn="l" defTabSz="4480304" rtl="0" eaLnBrk="1" latinLnBrk="0" hangingPunct="1">
        <a:defRPr sz="8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png"/><Relationship Id="rId18" Type="http://schemas.microsoft.com/office/2007/relationships/hdphoto" Target="../media/hdphoto2.wdp"/><Relationship Id="rId26" Type="http://schemas.openxmlformats.org/officeDocument/2006/relationships/image" Target="../media/image22.png"/><Relationship Id="rId3" Type="http://schemas.openxmlformats.org/officeDocument/2006/relationships/image" Target="../media/image1.png"/><Relationship Id="rId21" Type="http://schemas.openxmlformats.org/officeDocument/2006/relationships/image" Target="../media/image17.emf"/><Relationship Id="rId7" Type="http://schemas.openxmlformats.org/officeDocument/2006/relationships/image" Target="../media/image5.png"/><Relationship Id="rId12" Type="http://schemas.openxmlformats.org/officeDocument/2006/relationships/image" Target="../media/image9.svg"/><Relationship Id="rId17" Type="http://schemas.openxmlformats.org/officeDocument/2006/relationships/image" Target="../media/image14.png"/><Relationship Id="rId25" Type="http://schemas.openxmlformats.org/officeDocument/2006/relationships/image" Target="../media/image21.jpeg"/><Relationship Id="rId2" Type="http://schemas.openxmlformats.org/officeDocument/2006/relationships/notesSlide" Target="../notesSlides/notesSlide1.xml"/><Relationship Id="rId16" Type="http://schemas.openxmlformats.org/officeDocument/2006/relationships/image" Target="../media/image13.svg"/><Relationship Id="rId20" Type="http://schemas.openxmlformats.org/officeDocument/2006/relationships/image" Target="../media/image16.jpeg"/><Relationship Id="rId29"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8.png"/><Relationship Id="rId24" Type="http://schemas.openxmlformats.org/officeDocument/2006/relationships/image" Target="../media/image20.jpeg"/><Relationship Id="rId32" Type="http://schemas.openxmlformats.org/officeDocument/2006/relationships/image" Target="../media/image28.png"/><Relationship Id="rId5" Type="http://schemas.openxmlformats.org/officeDocument/2006/relationships/image" Target="../media/image3.png"/><Relationship Id="rId15" Type="http://schemas.openxmlformats.org/officeDocument/2006/relationships/image" Target="../media/image12.png"/><Relationship Id="rId23" Type="http://schemas.openxmlformats.org/officeDocument/2006/relationships/image" Target="../media/image19.png"/><Relationship Id="rId28" Type="http://schemas.openxmlformats.org/officeDocument/2006/relationships/image" Target="../media/image24.jpeg"/><Relationship Id="rId10" Type="http://schemas.openxmlformats.org/officeDocument/2006/relationships/image" Target="../media/image7.emf"/><Relationship Id="rId19" Type="http://schemas.openxmlformats.org/officeDocument/2006/relationships/image" Target="../media/image15.png"/><Relationship Id="rId31" Type="http://schemas.openxmlformats.org/officeDocument/2006/relationships/image" Target="../media/image27.png"/><Relationship Id="rId4" Type="http://schemas.openxmlformats.org/officeDocument/2006/relationships/image" Target="../media/image2.jpeg"/><Relationship Id="rId9" Type="http://schemas.openxmlformats.org/officeDocument/2006/relationships/image" Target="../media/image6.emf"/><Relationship Id="rId14" Type="http://schemas.openxmlformats.org/officeDocument/2006/relationships/image" Target="../media/image11.svg"/><Relationship Id="rId22" Type="http://schemas.openxmlformats.org/officeDocument/2006/relationships/image" Target="../media/image18.png"/><Relationship Id="rId27" Type="http://schemas.openxmlformats.org/officeDocument/2006/relationships/image" Target="../media/image23.jpeg"/><Relationship Id="rId30"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bg1"/>
            </a:gs>
            <a:gs pos="83000">
              <a:schemeClr val="bg1"/>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8B043A0D-FE50-FAC5-07B2-27E983D24EC0}"/>
              </a:ext>
            </a:extLst>
          </p:cNvPr>
          <p:cNvGrpSpPr>
            <a:grpSpLocks noGrp="1" noUngrp="1" noRot="1" noMove="1" noResize="1"/>
          </p:cNvGrpSpPr>
          <p:nvPr/>
        </p:nvGrpSpPr>
        <p:grpSpPr>
          <a:xfrm>
            <a:off x="474062" y="27717128"/>
            <a:ext cx="23270840" cy="4774865"/>
            <a:chOff x="1345469" y="11916779"/>
            <a:chExt cx="7773721" cy="12212745"/>
          </a:xfrm>
        </p:grpSpPr>
        <p:sp>
          <p:nvSpPr>
            <p:cNvPr id="77" name="Subtitle 2"/>
            <p:cNvSpPr txBox="1">
              <a:spLocks noGrp="1" noRot="1" noMove="1" noResize="1" noEditPoints="1" noAdjustHandles="1" noChangeArrowheads="1" noChangeShapeType="1"/>
            </p:cNvSpPr>
            <p:nvPr/>
          </p:nvSpPr>
          <p:spPr>
            <a:xfrm>
              <a:off x="1345469" y="13675876"/>
              <a:ext cx="7773721" cy="10453648"/>
            </a:xfrm>
            <a:prstGeom prst="rect">
              <a:avLst/>
            </a:prstGeom>
            <a:no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endParaRPr lang="en-US" sz="3700"/>
            </a:p>
          </p:txBody>
        </p:sp>
        <p:sp>
          <p:nvSpPr>
            <p:cNvPr id="78" name="TextBox 77">
              <a:extLst>
                <a:ext uri="{FF2B5EF4-FFF2-40B4-BE49-F238E27FC236}">
                  <a16:creationId xmlns:a16="http://schemas.microsoft.com/office/drawing/2014/main" id="{24D3B2F5-3961-C321-79FC-113A43C539A5}"/>
                </a:ext>
              </a:extLst>
            </p:cNvPr>
            <p:cNvSpPr txBox="1">
              <a:spLocks noGrp="1" noRot="1" noMove="1" noResize="1" noEditPoints="1" noAdjustHandles="1" noChangeArrowheads="1" noChangeShapeType="1"/>
            </p:cNvSpPr>
            <p:nvPr/>
          </p:nvSpPr>
          <p:spPr>
            <a:xfrm>
              <a:off x="2318369" y="17203208"/>
              <a:ext cx="6163920" cy="1180808"/>
            </a:xfrm>
            <a:prstGeom prst="rect">
              <a:avLst/>
            </a:prstGeom>
            <a:noFill/>
          </p:spPr>
          <p:txBody>
            <a:bodyPr wrap="square" rtlCol="0">
              <a:spAutoFit/>
            </a:bodyPr>
            <a:lstStyle/>
            <a:p>
              <a:endParaRPr lang="en-US" sz="2400"/>
            </a:p>
          </p:txBody>
        </p:sp>
        <p:sp>
          <p:nvSpPr>
            <p:cNvPr id="59" name="Subtitle 2"/>
            <p:cNvSpPr txBox="1">
              <a:spLocks noGrp="1" noRot="1" noMove="1" noResize="1" noEditPoints="1" noAdjustHandles="1" noChangeArrowheads="1" noChangeShapeType="1"/>
            </p:cNvSpPr>
            <p:nvPr/>
          </p:nvSpPr>
          <p:spPr>
            <a:xfrm>
              <a:off x="1345469" y="11916779"/>
              <a:ext cx="7773721" cy="1754081"/>
            </a:xfrm>
            <a:prstGeom prst="rect">
              <a:avLst/>
            </a:prstGeom>
            <a:gradFill flip="none" rotWithShape="1">
              <a:gsLst>
                <a:gs pos="0">
                  <a:srgbClr val="001C52"/>
                </a:gs>
                <a:gs pos="100000">
                  <a:srgbClr val="0044BB"/>
                </a:gs>
              </a:gsLst>
              <a:lin ang="16200000" scaled="1"/>
              <a:tileRect/>
            </a:grad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800" b="1">
                  <a:solidFill>
                    <a:schemeClr val="bg1"/>
                  </a:solidFill>
                  <a:latin typeface="Source Sans Pro" panose="020B0503030403020204" pitchFamily="34" charset="0"/>
                  <a:ea typeface="Source Sans Pro" panose="020B0503030403020204" pitchFamily="34" charset="0"/>
                </a:rPr>
                <a:t>Tests and Results</a:t>
              </a:r>
            </a:p>
          </p:txBody>
        </p:sp>
      </p:grpSp>
      <p:grpSp>
        <p:nvGrpSpPr>
          <p:cNvPr id="31" name="Group 30">
            <a:extLst>
              <a:ext uri="{FF2B5EF4-FFF2-40B4-BE49-F238E27FC236}">
                <a16:creationId xmlns:a16="http://schemas.microsoft.com/office/drawing/2014/main" id="{2102B31D-FC06-AE33-45E4-8B24BBB1FB5B}"/>
              </a:ext>
            </a:extLst>
          </p:cNvPr>
          <p:cNvGrpSpPr>
            <a:grpSpLocks noGrp="1" noUngrp="1" noRot="1" noMove="1" noResize="1"/>
          </p:cNvGrpSpPr>
          <p:nvPr/>
        </p:nvGrpSpPr>
        <p:grpSpPr>
          <a:xfrm>
            <a:off x="24216617" y="27704359"/>
            <a:ext cx="10973269" cy="4808594"/>
            <a:chOff x="31002543" y="13326667"/>
            <a:chExt cx="10790871" cy="6405602"/>
          </a:xfrm>
        </p:grpSpPr>
        <p:sp>
          <p:nvSpPr>
            <p:cNvPr id="12" name="Subtitle 2"/>
            <p:cNvSpPr txBox="1">
              <a:spLocks/>
            </p:cNvSpPr>
            <p:nvPr/>
          </p:nvSpPr>
          <p:spPr>
            <a:xfrm>
              <a:off x="31002543" y="14245869"/>
              <a:ext cx="10790871" cy="5486400"/>
            </a:xfrm>
            <a:prstGeom prst="rect">
              <a:avLst/>
            </a:prstGeom>
            <a:noFill/>
            <a:ln>
              <a:solidFill>
                <a:srgbClr val="002060"/>
              </a:solidFill>
            </a:ln>
          </p:spPr>
          <p:txBody>
            <a:bodyPr vert="horz" lIns="274320" tIns="274320" rIns="274320" bIns="274320"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3000">
                  <a:latin typeface="+mj-lt"/>
                </a:rPr>
                <a:t>Our work has successfully created a basis on which future teams can compare their creations to quantify the performance of future designs. The resin cup performed superior to the silicone cup in shear force but was not resilient enough to withstand multiple tests. While the actuator cup was not able to adhere as well as the silicone cup, its ability to detach itself when prompted is desirable. These methods prove that comparable alternatives are possible, and further research into materials and methods could produce superior whale tags. </a:t>
              </a:r>
            </a:p>
          </p:txBody>
        </p:sp>
        <p:sp>
          <p:nvSpPr>
            <p:cNvPr id="17" name="Subtitle 2"/>
            <p:cNvSpPr txBox="1">
              <a:spLocks/>
            </p:cNvSpPr>
            <p:nvPr/>
          </p:nvSpPr>
          <p:spPr>
            <a:xfrm>
              <a:off x="31003004" y="13326667"/>
              <a:ext cx="10790410" cy="913158"/>
            </a:xfrm>
            <a:prstGeom prst="rect">
              <a:avLst/>
            </a:prstGeom>
            <a:gradFill flip="none" rotWithShape="1">
              <a:gsLst>
                <a:gs pos="0">
                  <a:srgbClr val="001C52"/>
                </a:gs>
                <a:gs pos="100000">
                  <a:srgbClr val="0044BB"/>
                </a:gs>
              </a:gsLst>
              <a:lin ang="16200000" scaled="1"/>
              <a:tileRect/>
            </a:gradFill>
            <a:ln>
              <a:solidFill>
                <a:srgbClr val="002060"/>
              </a:solidFill>
            </a:ln>
          </p:spPr>
          <p:txBody>
            <a:bodyPr vert="horz" lIns="0" tIns="0" rIns="0" bIns="0"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800" b="1">
                  <a:solidFill>
                    <a:schemeClr val="bg1"/>
                  </a:solidFill>
                  <a:latin typeface="Source Sans Pro" panose="020B0503030403020204" pitchFamily="34" charset="0"/>
                  <a:ea typeface="Source Sans Pro" panose="020B0503030403020204" pitchFamily="34" charset="0"/>
                </a:rPr>
                <a:t>Conclusions</a:t>
              </a:r>
            </a:p>
          </p:txBody>
        </p:sp>
      </p:grpSp>
      <p:grpSp>
        <p:nvGrpSpPr>
          <p:cNvPr id="11" name="Group 10">
            <a:extLst>
              <a:ext uri="{FF2B5EF4-FFF2-40B4-BE49-F238E27FC236}">
                <a16:creationId xmlns:a16="http://schemas.microsoft.com/office/drawing/2014/main" id="{3BAA8A43-1702-B17A-9143-8CD5834E7B91}"/>
              </a:ext>
            </a:extLst>
          </p:cNvPr>
          <p:cNvGrpSpPr>
            <a:grpSpLocks noGrp="1" noUngrp="1" noRot="1" noMove="1" noResize="1"/>
          </p:cNvGrpSpPr>
          <p:nvPr/>
        </p:nvGrpSpPr>
        <p:grpSpPr>
          <a:xfrm>
            <a:off x="35661598" y="27717145"/>
            <a:ext cx="7772401" cy="4797161"/>
            <a:chOff x="35864398" y="27371685"/>
            <a:chExt cx="7772401" cy="5078435"/>
          </a:xfrm>
        </p:grpSpPr>
        <p:grpSp>
          <p:nvGrpSpPr>
            <p:cNvPr id="35" name="Group 34">
              <a:extLst>
                <a:ext uri="{FF2B5EF4-FFF2-40B4-BE49-F238E27FC236}">
                  <a16:creationId xmlns:a16="http://schemas.microsoft.com/office/drawing/2014/main" id="{B9DF2B4D-4FFB-EAB3-A799-A52D3BC41A42}"/>
                </a:ext>
              </a:extLst>
            </p:cNvPr>
            <p:cNvGrpSpPr>
              <a:grpSpLocks noGrp="1" noUngrp="1" noRot="1" noMove="1" noResize="1"/>
            </p:cNvGrpSpPr>
            <p:nvPr/>
          </p:nvGrpSpPr>
          <p:grpSpPr>
            <a:xfrm>
              <a:off x="35864399" y="30028605"/>
              <a:ext cx="7772400" cy="2421515"/>
              <a:chOff x="35956422" y="27933755"/>
              <a:chExt cx="7772400" cy="2421515"/>
            </a:xfrm>
          </p:grpSpPr>
          <p:sp>
            <p:nvSpPr>
              <p:cNvPr id="85" name="Subtitle 2"/>
              <p:cNvSpPr txBox="1">
                <a:spLocks noGrp="1" noRot="1" noMove="1" noResize="1" noEditPoints="1" noAdjustHandles="1" noChangeArrowheads="1" noChangeShapeType="1"/>
              </p:cNvSpPr>
              <p:nvPr/>
            </p:nvSpPr>
            <p:spPr>
              <a:xfrm>
                <a:off x="35956422" y="28419241"/>
                <a:ext cx="7772400" cy="1936029"/>
              </a:xfrm>
              <a:prstGeom prst="rect">
                <a:avLst/>
              </a:prstGeom>
              <a:noFill/>
              <a:ln>
                <a:solidFill>
                  <a:srgbClr val="002060"/>
                </a:solidFill>
              </a:ln>
            </p:spPr>
            <p:txBody>
              <a:bodyPr vert="horz" lIns="106674" tIns="53337" rIns="106674" bIns="53337" rtlCol="0" anchor="t">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457200" indent="-457200" algn="l">
                  <a:lnSpc>
                    <a:spcPct val="100000"/>
                  </a:lnSpc>
                  <a:spcBef>
                    <a:spcPts val="0"/>
                  </a:spcBef>
                </a:pPr>
                <a:r>
                  <a:rPr lang="en-US" sz="1800" b="0" i="0">
                    <a:effectLst/>
                  </a:rPr>
                  <a:t>​Beach, A., Harris, C., Wang, Y., &amp; West, R. (2023). </a:t>
                </a:r>
                <a:r>
                  <a:rPr lang="en-US" sz="1800" b="0" i="1">
                    <a:effectLst/>
                  </a:rPr>
                  <a:t>Making a Better Suction Cup.</a:t>
                </a:r>
                <a:r>
                  <a:rPr lang="en-US" sz="1800" b="0" i="0">
                    <a:effectLst/>
                  </a:rPr>
                  <a:t> University of Michigan. </a:t>
                </a:r>
              </a:p>
              <a:p>
                <a:pPr marL="457200" indent="-457200" algn="l">
                  <a:lnSpc>
                    <a:spcPct val="100000"/>
                  </a:lnSpc>
                  <a:spcBef>
                    <a:spcPts val="0"/>
                  </a:spcBef>
                </a:pPr>
                <a:r>
                  <a:rPr lang="en-US" sz="1800" b="0" i="0">
                    <a:effectLst/>
                  </a:rPr>
                  <a:t>​Frey, S. T. (2022). </a:t>
                </a:r>
                <a:r>
                  <a:rPr lang="en-US" sz="1800" b="0" i="1">
                    <a:effectLst/>
                  </a:rPr>
                  <a:t>Octopus-inspired adhesive skins for intelligent and rapidly switchable underwater adhesion.</a:t>
                </a:r>
                <a:r>
                  <a:rPr lang="en-US" sz="1800" b="0" i="0">
                    <a:effectLst/>
                  </a:rPr>
                  <a:t> Retrieved from </a:t>
                </a:r>
                <a:r>
                  <a:rPr lang="en-US" sz="1800" b="0" i="0" err="1">
                    <a:effectLst/>
                  </a:rPr>
                  <a:t>ScienceAdvances</a:t>
                </a:r>
                <a:r>
                  <a:rPr lang="en-US" sz="1800" b="0" i="0">
                    <a:effectLst/>
                  </a:rPr>
                  <a:t>: https://www.science.org/doi/full/10.1126/sciadv.abq1905 </a:t>
                </a:r>
                <a:endParaRPr lang="en-US" sz="1800">
                  <a:effectLst/>
                </a:endParaRPr>
              </a:p>
              <a:p>
                <a:pPr marL="457200" indent="-457200" algn="l">
                  <a:lnSpc>
                    <a:spcPct val="100000"/>
                  </a:lnSpc>
                  <a:spcBef>
                    <a:spcPts val="0"/>
                  </a:spcBef>
                </a:pPr>
                <a:r>
                  <a:rPr lang="en-US" sz="1800">
                    <a:effectLst/>
                  </a:rPr>
                  <a:t>Russel D. Andrews, R. W.-P.-J. (2019). Best practice guidelines for cetacean tagging. </a:t>
                </a:r>
                <a:r>
                  <a:rPr lang="en-US" sz="1800" i="1">
                    <a:effectLst/>
                  </a:rPr>
                  <a:t>IWC Journal of Cetacean Research and Management</a:t>
                </a:r>
                <a:r>
                  <a:rPr lang="en-US" sz="1800">
                    <a:effectLst/>
                  </a:rPr>
                  <a:t>, 27-66.</a:t>
                </a:r>
              </a:p>
              <a:p>
                <a:pPr indent="-457200" algn="l">
                  <a:lnSpc>
                    <a:spcPct val="100000"/>
                  </a:lnSpc>
                  <a:spcBef>
                    <a:spcPts val="0"/>
                  </a:spcBef>
                </a:pPr>
                <a:endParaRPr lang="en-US" sz="2000"/>
              </a:p>
              <a:p>
                <a:pPr indent="-457200" algn="l">
                  <a:lnSpc>
                    <a:spcPct val="100000"/>
                  </a:lnSpc>
                  <a:spcBef>
                    <a:spcPts val="0"/>
                  </a:spcBef>
                </a:pPr>
                <a:endParaRPr lang="en-US" sz="2000">
                  <a:effectLst/>
                </a:endParaRPr>
              </a:p>
              <a:p>
                <a:pPr indent="-457200" algn="l">
                  <a:lnSpc>
                    <a:spcPct val="100000"/>
                  </a:lnSpc>
                  <a:spcBef>
                    <a:spcPts val="0"/>
                  </a:spcBef>
                </a:pPr>
                <a:endParaRPr lang="en-US" sz="2000"/>
              </a:p>
              <a:p>
                <a:pPr indent="-457200" algn="l">
                  <a:lnSpc>
                    <a:spcPct val="100000"/>
                  </a:lnSpc>
                  <a:spcBef>
                    <a:spcPts val="0"/>
                  </a:spcBef>
                </a:pPr>
                <a:endParaRPr lang="en-US" sz="2000">
                  <a:cs typeface="Times New Roman" panose="02020603050405020304" pitchFamily="18" charset="0"/>
                </a:endParaRPr>
              </a:p>
              <a:p>
                <a:pPr indent="-457200" algn="l">
                  <a:lnSpc>
                    <a:spcPct val="100000"/>
                  </a:lnSpc>
                  <a:spcBef>
                    <a:spcPts val="0"/>
                  </a:spcBef>
                </a:pPr>
                <a:endParaRPr lang="en-US" sz="2000">
                  <a:cs typeface="Times New Roman" panose="02020603050405020304" pitchFamily="18" charset="0"/>
                </a:endParaRPr>
              </a:p>
              <a:p>
                <a:pPr algn="l"/>
                <a:endParaRPr lang="en-US" sz="2000"/>
              </a:p>
            </p:txBody>
          </p:sp>
          <p:sp>
            <p:nvSpPr>
              <p:cNvPr id="93" name="Subtitle 2"/>
              <p:cNvSpPr txBox="1">
                <a:spLocks noGrp="1" noRot="1" noMove="1" noResize="1" noEditPoints="1" noAdjustHandles="1" noChangeArrowheads="1" noChangeShapeType="1"/>
              </p:cNvSpPr>
              <p:nvPr/>
            </p:nvSpPr>
            <p:spPr>
              <a:xfrm>
                <a:off x="35956422" y="27933755"/>
                <a:ext cx="7772400" cy="484007"/>
              </a:xfrm>
              <a:prstGeom prst="rect">
                <a:avLst/>
              </a:prstGeom>
              <a:gradFill flip="none" rotWithShape="1">
                <a:gsLst>
                  <a:gs pos="0">
                    <a:srgbClr val="001C52"/>
                  </a:gs>
                  <a:gs pos="100000">
                    <a:srgbClr val="0044BB"/>
                  </a:gs>
                </a:gsLst>
                <a:lin ang="16200000" scaled="1"/>
                <a:tileRect/>
              </a:grad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3200" b="1">
                    <a:solidFill>
                      <a:schemeClr val="bg1"/>
                    </a:solidFill>
                    <a:latin typeface="Source Sans Pro" panose="020B0503030403020204" pitchFamily="34" charset="0"/>
                    <a:ea typeface="Source Sans Pro" panose="020B0503030403020204" pitchFamily="34" charset="0"/>
                  </a:rPr>
                  <a:t>References</a:t>
                </a:r>
              </a:p>
            </p:txBody>
          </p:sp>
        </p:grpSp>
        <p:grpSp>
          <p:nvGrpSpPr>
            <p:cNvPr id="32" name="Group 31">
              <a:extLst>
                <a:ext uri="{FF2B5EF4-FFF2-40B4-BE49-F238E27FC236}">
                  <a16:creationId xmlns:a16="http://schemas.microsoft.com/office/drawing/2014/main" id="{AEC833E8-7F16-73A0-2589-FB34DEF2B284}"/>
                </a:ext>
              </a:extLst>
            </p:cNvPr>
            <p:cNvGrpSpPr>
              <a:grpSpLocks noGrp="1" noUngrp="1" noRot="1" noMove="1" noResize="1"/>
            </p:cNvGrpSpPr>
            <p:nvPr/>
          </p:nvGrpSpPr>
          <p:grpSpPr>
            <a:xfrm>
              <a:off x="35864398" y="27371685"/>
              <a:ext cx="7772401" cy="2650077"/>
              <a:chOff x="32611087" y="24818399"/>
              <a:chExt cx="10972801" cy="2839450"/>
            </a:xfrm>
          </p:grpSpPr>
          <p:sp>
            <p:nvSpPr>
              <p:cNvPr id="18" name="Subtitle 2"/>
              <p:cNvSpPr txBox="1">
                <a:spLocks noGrp="1" noRot="1" noMove="1" noResize="1" noEditPoints="1" noAdjustHandles="1" noChangeArrowheads="1" noChangeShapeType="1"/>
              </p:cNvSpPr>
              <p:nvPr/>
            </p:nvSpPr>
            <p:spPr>
              <a:xfrm>
                <a:off x="32611087" y="24818399"/>
                <a:ext cx="10972800" cy="518595"/>
              </a:xfrm>
              <a:prstGeom prst="rect">
                <a:avLst/>
              </a:prstGeom>
              <a:gradFill flip="none" rotWithShape="1">
                <a:gsLst>
                  <a:gs pos="0">
                    <a:srgbClr val="001C52"/>
                  </a:gs>
                  <a:gs pos="100000">
                    <a:srgbClr val="0044BB"/>
                  </a:gs>
                </a:gsLst>
                <a:lin ang="16200000" scaled="1"/>
                <a:tileRect/>
              </a:grad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3200" b="1">
                    <a:solidFill>
                      <a:schemeClr val="bg1"/>
                    </a:solidFill>
                    <a:latin typeface="Source Sans Pro" panose="020B0503030403020204" pitchFamily="34" charset="0"/>
                    <a:ea typeface="Source Sans Pro" panose="020B0503030403020204" pitchFamily="34" charset="0"/>
                  </a:rPr>
                  <a:t>Acknowledgements</a:t>
                </a:r>
              </a:p>
            </p:txBody>
          </p:sp>
          <p:sp>
            <p:nvSpPr>
              <p:cNvPr id="108" name="Subtitle 2"/>
              <p:cNvSpPr txBox="1">
                <a:spLocks noGrp="1" noRot="1" noMove="1" noResize="1" noEditPoints="1" noAdjustHandles="1" noChangeArrowheads="1" noChangeShapeType="1"/>
              </p:cNvSpPr>
              <p:nvPr/>
            </p:nvSpPr>
            <p:spPr>
              <a:xfrm>
                <a:off x="32611088" y="25324174"/>
                <a:ext cx="10972800" cy="2333675"/>
              </a:xfrm>
              <a:prstGeom prst="rect">
                <a:avLst/>
              </a:prstGeom>
              <a:noFill/>
              <a:ln>
                <a:solidFill>
                  <a:srgbClr val="002060"/>
                </a:solidFill>
              </a:ln>
            </p:spPr>
            <p:txBody>
              <a:bodyPr vert="horz" lIns="106674" tIns="53337" rIns="106674" bIns="53337" rtlCol="0" anchor="t">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nSpc>
                    <a:spcPct val="100000"/>
                  </a:lnSpc>
                  <a:spcBef>
                    <a:spcPts val="0"/>
                  </a:spcBef>
                </a:pPr>
                <a:r>
                  <a:rPr lang="en-US" sz="2200">
                    <a:cs typeface="Times New Roman" panose="02020603050405020304" pitchFamily="18" charset="0"/>
                  </a:rPr>
                  <a:t>This work was funded in part by New Hampshire Sea Grant's Workforce Development Project E/WFD-3, pursuant to National Oceanic and Atmospheric Administration Award No. NA24OARX417C0037.</a:t>
                </a:r>
              </a:p>
              <a:p>
                <a:pPr>
                  <a:lnSpc>
                    <a:spcPct val="100000"/>
                  </a:lnSpc>
                  <a:spcBef>
                    <a:spcPts val="0"/>
                  </a:spcBef>
                </a:pPr>
                <a:r>
                  <a:rPr lang="en-US" sz="2200">
                    <a:effectLst/>
                  </a:rPr>
                  <a:t>Thank you to Dr. Karl Brommer and Dr. Kaelyn Gamel for their assistance with this project. </a:t>
                </a:r>
              </a:p>
            </p:txBody>
          </p:sp>
        </p:grpSp>
      </p:grpSp>
      <p:grpSp>
        <p:nvGrpSpPr>
          <p:cNvPr id="34" name="Group 33">
            <a:extLst>
              <a:ext uri="{FF2B5EF4-FFF2-40B4-BE49-F238E27FC236}">
                <a16:creationId xmlns:a16="http://schemas.microsoft.com/office/drawing/2014/main" id="{1760F6EB-868F-607A-29B8-8A8509213C45}"/>
              </a:ext>
            </a:extLst>
          </p:cNvPr>
          <p:cNvGrpSpPr>
            <a:grpSpLocks noGrp="1" noUngrp="1" noRot="1" noMove="1" noResize="1"/>
          </p:cNvGrpSpPr>
          <p:nvPr/>
        </p:nvGrpSpPr>
        <p:grpSpPr>
          <a:xfrm>
            <a:off x="457198" y="428368"/>
            <a:ext cx="42976802" cy="4114800"/>
            <a:chOff x="457198" y="428368"/>
            <a:chExt cx="42976802" cy="4114800"/>
          </a:xfrm>
        </p:grpSpPr>
        <p:sp>
          <p:nvSpPr>
            <p:cNvPr id="2" name="Title 1"/>
            <p:cNvSpPr>
              <a:spLocks noGrp="1" noRot="1" noMove="1" noResize="1" noEditPoints="1" noAdjustHandles="1" noChangeArrowheads="1" noChangeShapeType="1"/>
            </p:cNvSpPr>
            <p:nvPr>
              <p:ph type="ctrTitle"/>
            </p:nvPr>
          </p:nvSpPr>
          <p:spPr>
            <a:xfrm>
              <a:off x="457198" y="428368"/>
              <a:ext cx="42976802" cy="4114800"/>
            </a:xfrm>
            <a:gradFill flip="none" rotWithShape="1">
              <a:gsLst>
                <a:gs pos="0">
                  <a:srgbClr val="00174F"/>
                </a:gs>
                <a:gs pos="100000">
                  <a:srgbClr val="0044BB"/>
                </a:gs>
              </a:gsLst>
              <a:lin ang="16200000" scaled="1"/>
              <a:tileRect/>
            </a:gradFill>
            <a:ln w="76200">
              <a:solidFill>
                <a:schemeClr val="tx1"/>
              </a:solidFill>
            </a:ln>
          </p:spPr>
          <p:style>
            <a:lnRef idx="2">
              <a:schemeClr val="dk1"/>
            </a:lnRef>
            <a:fillRef idx="1">
              <a:schemeClr val="lt1"/>
            </a:fillRef>
            <a:effectRef idx="0">
              <a:schemeClr val="dk1"/>
            </a:effectRef>
            <a:fontRef idx="minor">
              <a:schemeClr val="dk1"/>
            </a:fontRef>
          </p:style>
          <p:txBody>
            <a:bodyPr lIns="5486400" rIns="5943600" anchor="ctr">
              <a:normAutofit fontScale="90000"/>
            </a:bodyPr>
            <a:lstStyle/>
            <a:p>
              <a:pPr fontAlgn="base">
                <a:lnSpc>
                  <a:spcPct val="100000"/>
                </a:lnSpc>
              </a:pPr>
              <a:r>
                <a:rPr lang="en-US" sz="9600" b="1" i="0" u="sng" strike="noStrike" err="1">
                  <a:ln w="12700">
                    <a:solidFill>
                      <a:sysClr val="windowText" lastClr="000000"/>
                    </a:solidFill>
                  </a:ln>
                  <a:solidFill>
                    <a:srgbClr val="FFFFFF"/>
                  </a:solidFill>
                  <a:effectLst/>
                  <a:latin typeface="Source Sans Pro" panose="020B0503030403020204" pitchFamily="34" charset="0"/>
                  <a:ea typeface="Source Sans Pro" panose="020B0503030403020204" pitchFamily="34" charset="0"/>
                </a:rPr>
                <a:t>SWaT</a:t>
              </a:r>
              <a:r>
                <a:rPr lang="en-US" sz="9600" b="1" i="0" u="sng" strike="noStrike">
                  <a:ln w="12700">
                    <a:solidFill>
                      <a:sysClr val="windowText" lastClr="000000"/>
                    </a:solidFill>
                  </a:ln>
                  <a:solidFill>
                    <a:srgbClr val="FFFFFF"/>
                  </a:solidFill>
                  <a:effectLst/>
                  <a:latin typeface="Source Sans Pro" panose="020B0503030403020204" pitchFamily="34" charset="0"/>
                  <a:ea typeface="Source Sans Pro" panose="020B0503030403020204" pitchFamily="34" charset="0"/>
                </a:rPr>
                <a:t>: Safe Whale Tag</a:t>
              </a:r>
              <a:r>
                <a:rPr lang="en-US" sz="9600" b="1" i="0">
                  <a:effectLst/>
                  <a:latin typeface="Source Sans Pro" panose="020B0503030403020204" pitchFamily="34" charset="0"/>
                  <a:ea typeface="Source Sans Pro" panose="020B0503030403020204" pitchFamily="34" charset="0"/>
                </a:rPr>
                <a:t>​</a:t>
              </a:r>
              <a:br>
                <a:rPr lang="en-US" sz="8400" b="1">
                  <a:latin typeface="Source Sans Pro" panose="020B0503030403020204" pitchFamily="34" charset="0"/>
                  <a:ea typeface="Source Sans Pro" panose="020B0503030403020204" pitchFamily="34" charset="0"/>
                  <a:cs typeface="Arial" panose="020B0604020202020204" pitchFamily="34" charset="0"/>
                </a:rPr>
              </a:br>
              <a:r>
                <a:rPr lang="en-US" sz="4900" b="1" u="sng">
                  <a:solidFill>
                    <a:schemeClr val="bg1"/>
                  </a:solidFill>
                  <a:latin typeface="Source Sans Pro" panose="020B0503030403020204" pitchFamily="34" charset="0"/>
                  <a:ea typeface="Source Sans Pro" panose="020B0503030403020204" pitchFamily="34" charset="0"/>
                  <a:cs typeface="Arial"/>
                </a:rPr>
                <a:t>Advisors: Dr. May-Win Thein, Dr. Elizabeth Fairchild, Dr. Yuri </a:t>
              </a:r>
              <a:r>
                <a:rPr lang="en-US" sz="4900" b="1" u="sng" err="1">
                  <a:solidFill>
                    <a:schemeClr val="bg1"/>
                  </a:solidFill>
                  <a:latin typeface="Source Sans Pro" panose="020B0503030403020204" pitchFamily="34" charset="0"/>
                  <a:ea typeface="Source Sans Pro" panose="020B0503030403020204" pitchFamily="34" charset="0"/>
                  <a:cs typeface="Arial"/>
                </a:rPr>
                <a:t>Rhzanov</a:t>
              </a:r>
              <a:br>
                <a:rPr lang="en-US" sz="4900" b="1">
                  <a:solidFill>
                    <a:schemeClr val="bg1"/>
                  </a:solidFill>
                  <a:latin typeface="Source Sans Pro" panose="020B0503030403020204" pitchFamily="34" charset="0"/>
                  <a:ea typeface="Source Sans Pro" panose="020B0503030403020204" pitchFamily="34" charset="0"/>
                  <a:cs typeface="Arial"/>
                </a:rPr>
              </a:br>
              <a:r>
                <a:rPr lang="en-US" sz="4900" b="1">
                  <a:solidFill>
                    <a:schemeClr val="bg1"/>
                  </a:solidFill>
                  <a:latin typeface="Source Sans Pro" panose="020B0503030403020204" pitchFamily="34" charset="0"/>
                  <a:ea typeface="Source Sans Pro" panose="020B0503030403020204" pitchFamily="34" charset="0"/>
                  <a:cs typeface="Arial"/>
                </a:rPr>
                <a:t>Aidan Boucher </a:t>
              </a:r>
              <a:r>
                <a:rPr lang="en-US" sz="4900" b="1" baseline="30000">
                  <a:solidFill>
                    <a:schemeClr val="bg1"/>
                  </a:solidFill>
                  <a:latin typeface="Source Sans Pro" panose="020B0503030403020204" pitchFamily="34" charset="0"/>
                  <a:ea typeface="Source Sans Pro" panose="020B0503030403020204" pitchFamily="34" charset="0"/>
                  <a:cs typeface="Arial"/>
                </a:rPr>
                <a:t>3</a:t>
              </a:r>
              <a:r>
                <a:rPr lang="en-US" sz="4900" b="1">
                  <a:solidFill>
                    <a:schemeClr val="bg1"/>
                  </a:solidFill>
                  <a:latin typeface="Source Sans Pro" panose="020B0503030403020204" pitchFamily="34" charset="0"/>
                  <a:ea typeface="Source Sans Pro" panose="020B0503030403020204" pitchFamily="34" charset="0"/>
                  <a:cs typeface="Arial"/>
                </a:rPr>
                <a:t>, Tiarnan Burke-Smith </a:t>
              </a:r>
              <a:r>
                <a:rPr lang="en-US" sz="4900" b="1" baseline="30000">
                  <a:solidFill>
                    <a:schemeClr val="bg1"/>
                  </a:solidFill>
                  <a:latin typeface="Source Sans Pro" panose="020B0503030403020204" pitchFamily="34" charset="0"/>
                  <a:ea typeface="Source Sans Pro" panose="020B0503030403020204" pitchFamily="34" charset="0"/>
                  <a:cs typeface="Arial"/>
                </a:rPr>
                <a:t>1</a:t>
              </a:r>
              <a:r>
                <a:rPr lang="en-US" sz="4900" b="1">
                  <a:solidFill>
                    <a:schemeClr val="bg1"/>
                  </a:solidFill>
                  <a:latin typeface="Source Sans Pro" panose="020B0503030403020204" pitchFamily="34" charset="0"/>
                  <a:ea typeface="Source Sans Pro" panose="020B0503030403020204" pitchFamily="34" charset="0"/>
                  <a:cs typeface="Arial"/>
                </a:rPr>
                <a:t>, Paxton Dionne </a:t>
              </a:r>
              <a:r>
                <a:rPr lang="en-US" sz="4900" b="1" baseline="30000">
                  <a:solidFill>
                    <a:schemeClr val="bg1"/>
                  </a:solidFill>
                  <a:latin typeface="Source Sans Pro" panose="020B0503030403020204" pitchFamily="34" charset="0"/>
                  <a:ea typeface="Source Sans Pro" panose="020B0503030403020204" pitchFamily="34" charset="0"/>
                  <a:cs typeface="Arial"/>
                </a:rPr>
                <a:t>2</a:t>
              </a:r>
              <a:r>
                <a:rPr lang="en-US" sz="4900" b="1">
                  <a:solidFill>
                    <a:schemeClr val="bg1"/>
                  </a:solidFill>
                  <a:latin typeface="Source Sans Pro" panose="020B0503030403020204" pitchFamily="34" charset="0"/>
                  <a:ea typeface="Source Sans Pro" panose="020B0503030403020204" pitchFamily="34" charset="0"/>
                  <a:cs typeface="Arial"/>
                </a:rPr>
                <a:t>, Murray McKay </a:t>
              </a:r>
              <a:r>
                <a:rPr lang="en-US" sz="4900" b="1" baseline="30000">
                  <a:solidFill>
                    <a:schemeClr val="bg1"/>
                  </a:solidFill>
                  <a:latin typeface="Source Sans Pro" panose="020B0503030403020204" pitchFamily="34" charset="0"/>
                  <a:ea typeface="Source Sans Pro" panose="020B0503030403020204" pitchFamily="34" charset="0"/>
                  <a:cs typeface="Arial"/>
                </a:rPr>
                <a:t>4</a:t>
              </a:r>
              <a:r>
                <a:rPr lang="en-US" sz="4900" b="1">
                  <a:solidFill>
                    <a:schemeClr val="bg1"/>
                  </a:solidFill>
                  <a:latin typeface="Source Sans Pro" panose="020B0503030403020204" pitchFamily="34" charset="0"/>
                  <a:ea typeface="Source Sans Pro" panose="020B0503030403020204" pitchFamily="34" charset="0"/>
                  <a:cs typeface="Arial"/>
                </a:rPr>
                <a:t>, Trevor Pettigrew </a:t>
              </a:r>
              <a:r>
                <a:rPr lang="en-US" sz="4900" b="1" baseline="30000">
                  <a:solidFill>
                    <a:schemeClr val="bg1"/>
                  </a:solidFill>
                  <a:latin typeface="Source Sans Pro" panose="020B0503030403020204" pitchFamily="34" charset="0"/>
                  <a:ea typeface="Source Sans Pro" panose="020B0503030403020204" pitchFamily="34" charset="0"/>
                  <a:cs typeface="Arial"/>
                </a:rPr>
                <a:t>1</a:t>
              </a:r>
              <a:r>
                <a:rPr lang="en-US" sz="4900" b="1">
                  <a:solidFill>
                    <a:schemeClr val="bg1"/>
                  </a:solidFill>
                  <a:latin typeface="Source Sans Pro" panose="020B0503030403020204" pitchFamily="34" charset="0"/>
                  <a:ea typeface="Source Sans Pro" panose="020B0503030403020204" pitchFamily="34" charset="0"/>
                  <a:cs typeface="Arial"/>
                </a:rPr>
                <a:t>, Aden Taif </a:t>
              </a:r>
              <a:r>
                <a:rPr lang="en-US" sz="4900" b="1" baseline="30000">
                  <a:solidFill>
                    <a:schemeClr val="bg1"/>
                  </a:solidFill>
                  <a:latin typeface="Source Sans Pro" panose="020B0503030403020204" pitchFamily="34" charset="0"/>
                  <a:ea typeface="Source Sans Pro" panose="020B0503030403020204" pitchFamily="34" charset="0"/>
                  <a:cs typeface="Arial"/>
                </a:rPr>
                <a:t>1</a:t>
              </a:r>
              <a:r>
                <a:rPr lang="en-US" sz="4900" b="1">
                  <a:solidFill>
                    <a:schemeClr val="bg1"/>
                  </a:solidFill>
                  <a:latin typeface="Source Sans Pro" panose="020B0503030403020204" pitchFamily="34" charset="0"/>
                  <a:ea typeface="Source Sans Pro" panose="020B0503030403020204" pitchFamily="34" charset="0"/>
                  <a:cs typeface="Arial"/>
                </a:rPr>
                <a:t>​</a:t>
              </a:r>
              <a:br>
                <a:rPr lang="en-US" sz="4900" b="1">
                  <a:latin typeface="Source Sans Pro" panose="020B0503030403020204" pitchFamily="34" charset="0"/>
                  <a:ea typeface="Source Sans Pro" panose="020B0503030403020204" pitchFamily="34" charset="0"/>
                  <a:cs typeface="Arial" panose="020B0604020202020204" pitchFamily="34" charset="0"/>
                </a:rPr>
              </a:br>
              <a:r>
                <a:rPr lang="en-US" sz="4900" b="1">
                  <a:solidFill>
                    <a:schemeClr val="bg1"/>
                  </a:solidFill>
                  <a:latin typeface="Source Sans Pro" panose="020B0503030403020204" pitchFamily="34" charset="0"/>
                  <a:ea typeface="Source Sans Pro" panose="020B0503030403020204" pitchFamily="34" charset="0"/>
                  <a:cs typeface="Arial"/>
                </a:rPr>
                <a:t>Alexander Watkins </a:t>
              </a:r>
              <a:r>
                <a:rPr lang="en-US" sz="4900" b="1" baseline="30000">
                  <a:solidFill>
                    <a:schemeClr val="bg1"/>
                  </a:solidFill>
                  <a:latin typeface="Source Sans Pro" panose="020B0503030403020204" pitchFamily="34" charset="0"/>
                  <a:ea typeface="Source Sans Pro" panose="020B0503030403020204" pitchFamily="34" charset="0"/>
                  <a:cs typeface="Arial"/>
                </a:rPr>
                <a:t>2</a:t>
              </a:r>
              <a:r>
                <a:rPr lang="en-US" sz="4900" b="1">
                  <a:solidFill>
                    <a:schemeClr val="bg1"/>
                  </a:solidFill>
                  <a:latin typeface="Source Sans Pro" panose="020B0503030403020204" pitchFamily="34" charset="0"/>
                  <a:ea typeface="Source Sans Pro" panose="020B0503030403020204" pitchFamily="34" charset="0"/>
                  <a:cs typeface="Arial"/>
                </a:rPr>
                <a:t>, Nicolas </a:t>
              </a:r>
              <a:r>
                <a:rPr lang="en-US" sz="4900" b="1" err="1">
                  <a:solidFill>
                    <a:schemeClr val="bg1"/>
                  </a:solidFill>
                  <a:latin typeface="Source Sans Pro" panose="020B0503030403020204" pitchFamily="34" charset="0"/>
                  <a:ea typeface="Source Sans Pro" panose="020B0503030403020204" pitchFamily="34" charset="0"/>
                  <a:cs typeface="Arial"/>
                </a:rPr>
                <a:t>Zerbinopolous</a:t>
              </a:r>
              <a:r>
                <a:rPr lang="en-US" sz="4900" b="1">
                  <a:solidFill>
                    <a:schemeClr val="bg1"/>
                  </a:solidFill>
                  <a:latin typeface="Source Sans Pro" panose="020B0503030403020204" pitchFamily="34" charset="0"/>
                  <a:ea typeface="Source Sans Pro" panose="020B0503030403020204" pitchFamily="34" charset="0"/>
                  <a:cs typeface="Arial"/>
                </a:rPr>
                <a:t> </a:t>
              </a:r>
              <a:r>
                <a:rPr lang="en-US" sz="4900" b="1" baseline="30000">
                  <a:solidFill>
                    <a:schemeClr val="bg1"/>
                  </a:solidFill>
                  <a:latin typeface="Source Sans Pro" panose="020B0503030403020204" pitchFamily="34" charset="0"/>
                  <a:ea typeface="Source Sans Pro" panose="020B0503030403020204" pitchFamily="34" charset="0"/>
                  <a:cs typeface="Arial"/>
                </a:rPr>
                <a:t>2</a:t>
              </a:r>
              <a:r>
                <a:rPr lang="en-US" sz="4900" b="1">
                  <a:solidFill>
                    <a:schemeClr val="bg1"/>
                  </a:solidFill>
                  <a:latin typeface="Source Sans Pro" panose="020B0503030403020204" pitchFamily="34" charset="0"/>
                  <a:ea typeface="Source Sans Pro" panose="020B0503030403020204" pitchFamily="34" charset="0"/>
                  <a:cs typeface="Arial"/>
                </a:rPr>
                <a:t>, Emma Galbraith </a:t>
              </a:r>
              <a:r>
                <a:rPr lang="en-US" sz="4900" b="1" baseline="30000">
                  <a:solidFill>
                    <a:schemeClr val="bg1"/>
                  </a:solidFill>
                  <a:latin typeface="Source Sans Pro" panose="020B0503030403020204" pitchFamily="34" charset="0"/>
                  <a:ea typeface="Source Sans Pro" panose="020B0503030403020204" pitchFamily="34" charset="0"/>
                  <a:cs typeface="Arial"/>
                </a:rPr>
                <a:t>3,5</a:t>
              </a:r>
              <a:r>
                <a:rPr lang="en-US" sz="4900" b="1">
                  <a:solidFill>
                    <a:schemeClr val="bg1"/>
                  </a:solidFill>
                  <a:latin typeface="Source Sans Pro" panose="020B0503030403020204" pitchFamily="34" charset="0"/>
                  <a:ea typeface="Source Sans Pro" panose="020B0503030403020204" pitchFamily="34" charset="0"/>
                  <a:cs typeface="Arial"/>
                </a:rPr>
                <a:t>, Katelyn Otis </a:t>
              </a:r>
              <a:r>
                <a:rPr lang="en-US" sz="4900" b="1" baseline="30000">
                  <a:solidFill>
                    <a:schemeClr val="bg1"/>
                  </a:solidFill>
                  <a:latin typeface="Source Sans Pro" panose="020B0503030403020204" pitchFamily="34" charset="0"/>
                  <a:ea typeface="Source Sans Pro" panose="020B0503030403020204" pitchFamily="34" charset="0"/>
                  <a:cs typeface="Arial"/>
                </a:rPr>
                <a:t>1</a:t>
              </a:r>
              <a:r>
                <a:rPr lang="en-US" sz="4900" b="1">
                  <a:solidFill>
                    <a:schemeClr val="bg1"/>
                  </a:solidFill>
                  <a:latin typeface="Source Sans Pro" panose="020B0503030403020204" pitchFamily="34" charset="0"/>
                  <a:ea typeface="Source Sans Pro" panose="020B0503030403020204" pitchFamily="34" charset="0"/>
                  <a:cs typeface="Arial"/>
                </a:rPr>
                <a:t>, Brendan Wright </a:t>
              </a:r>
              <a:r>
                <a:rPr lang="en-US" sz="4900" b="1" baseline="30000">
                  <a:solidFill>
                    <a:schemeClr val="bg1"/>
                  </a:solidFill>
                  <a:latin typeface="Source Sans Pro" panose="020B0503030403020204" pitchFamily="34" charset="0"/>
                  <a:ea typeface="Source Sans Pro" panose="020B0503030403020204" pitchFamily="34" charset="0"/>
                  <a:cs typeface="Arial"/>
                </a:rPr>
                <a:t>1</a:t>
              </a:r>
              <a:r>
                <a:rPr lang="en-US" sz="4900" b="1">
                  <a:solidFill>
                    <a:schemeClr val="bg1"/>
                  </a:solidFill>
                  <a:latin typeface="Source Sans Pro" panose="020B0503030403020204" pitchFamily="34" charset="0"/>
                  <a:ea typeface="Source Sans Pro" panose="020B0503030403020204" pitchFamily="34" charset="0"/>
                  <a:cs typeface="Arial"/>
                </a:rPr>
                <a:t> ​</a:t>
              </a:r>
              <a:br>
                <a:rPr lang="en-US" sz="5600" b="1">
                  <a:latin typeface="Source Sans Pro" panose="020B0503030403020204" pitchFamily="34" charset="0"/>
                  <a:ea typeface="Source Sans Pro" panose="020B0503030403020204" pitchFamily="34" charset="0"/>
                  <a:cs typeface="Arial" panose="020B0604020202020204" pitchFamily="34" charset="0"/>
                </a:rPr>
              </a:br>
              <a:r>
                <a:rPr lang="en-US" sz="3200" b="1" i="1">
                  <a:solidFill>
                    <a:schemeClr val="bg1"/>
                  </a:solidFill>
                  <a:latin typeface="Source Sans Pro" panose="020B0503030403020204" pitchFamily="34" charset="0"/>
                  <a:ea typeface="Source Sans Pro" panose="020B0503030403020204" pitchFamily="34" charset="0"/>
                  <a:cs typeface="Arial"/>
                </a:rPr>
                <a:t>1:UNH Department of Mechanical Engineering, 2: UNH Department of Electrical and Computer Engineering, 3: UNH Department of Computer Science, 4: UNH Department of Ocean Engineering, </a:t>
              </a:r>
              <a:br>
                <a:rPr lang="en-US" sz="3200" b="1" i="1">
                  <a:latin typeface="Source Sans Pro" panose="020B0503030403020204" pitchFamily="34" charset="0"/>
                  <a:ea typeface="Source Sans Pro" panose="020B0503030403020204" pitchFamily="34" charset="0"/>
                  <a:cs typeface="Arial" panose="020B0604020202020204" pitchFamily="34" charset="0"/>
                </a:rPr>
              </a:br>
              <a:r>
                <a:rPr lang="en-US" sz="3200" b="1" i="1">
                  <a:solidFill>
                    <a:schemeClr val="bg1"/>
                  </a:solidFill>
                  <a:latin typeface="Source Sans Pro" panose="020B0503030403020204" pitchFamily="34" charset="0"/>
                  <a:ea typeface="Source Sans Pro" panose="020B0503030403020204" pitchFamily="34" charset="0"/>
                  <a:cs typeface="Arial"/>
                </a:rPr>
                <a:t>5: UNH Sustainability Institute​, University of New Hampshire, Durham, NH 03824</a:t>
              </a:r>
            </a:p>
          </p:txBody>
        </p:sp>
        <p:grpSp>
          <p:nvGrpSpPr>
            <p:cNvPr id="29" name="Group 28">
              <a:extLst>
                <a:ext uri="{FF2B5EF4-FFF2-40B4-BE49-F238E27FC236}">
                  <a16:creationId xmlns:a16="http://schemas.microsoft.com/office/drawing/2014/main" id="{23E93DA4-D5D9-F579-DFD9-B0814291533E}"/>
                </a:ext>
              </a:extLst>
            </p:cNvPr>
            <p:cNvGrpSpPr>
              <a:grpSpLocks noGrp="1" noUngrp="1" noRot="1" noMove="1" noResize="1"/>
            </p:cNvGrpSpPr>
            <p:nvPr/>
          </p:nvGrpSpPr>
          <p:grpSpPr>
            <a:xfrm>
              <a:off x="906436" y="876902"/>
              <a:ext cx="5803498" cy="3334927"/>
              <a:chOff x="906436" y="876902"/>
              <a:chExt cx="5803498" cy="3334927"/>
            </a:xfrm>
          </p:grpSpPr>
          <p:pic>
            <p:nvPicPr>
              <p:cNvPr id="161" name="Picture 1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436" y="1106160"/>
                <a:ext cx="2286000" cy="3025588"/>
              </a:xfrm>
              <a:prstGeom prst="rect">
                <a:avLst/>
              </a:prstGeom>
            </p:spPr>
          </p:pic>
          <p:pic>
            <p:nvPicPr>
              <p:cNvPr id="1026" name="Picture 2">
                <a:extLst>
                  <a:ext uri="{FF2B5EF4-FFF2-40B4-BE49-F238E27FC236}">
                    <a16:creationId xmlns:a16="http://schemas.microsoft.com/office/drawing/2014/main" id="{8EFF095E-6B3C-15C6-4BA4-72F37C2925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6151" y="876902"/>
                <a:ext cx="2983783" cy="141999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36A71993-C63A-B38B-D747-19EA576EC710}"/>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75561" y="2947526"/>
                <a:ext cx="1884961" cy="126430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8" name="Group 67">
            <a:extLst>
              <a:ext uri="{FF2B5EF4-FFF2-40B4-BE49-F238E27FC236}">
                <a16:creationId xmlns:a16="http://schemas.microsoft.com/office/drawing/2014/main" id="{E4D6BAC4-9CB8-8256-55F8-874B60BC3A34}"/>
              </a:ext>
            </a:extLst>
          </p:cNvPr>
          <p:cNvGrpSpPr>
            <a:grpSpLocks noGrp="1" noUngrp="1" noRot="1" noMove="1" noResize="1"/>
          </p:cNvGrpSpPr>
          <p:nvPr/>
        </p:nvGrpSpPr>
        <p:grpSpPr>
          <a:xfrm>
            <a:off x="474049" y="4811931"/>
            <a:ext cx="21945600" cy="8225056"/>
            <a:chOff x="463948" y="4906259"/>
            <a:chExt cx="8608746" cy="8114569"/>
          </a:xfrm>
        </p:grpSpPr>
        <p:sp>
          <p:nvSpPr>
            <p:cNvPr id="14" name="Subtitle 2">
              <a:extLst>
                <a:ext uri="{FF2B5EF4-FFF2-40B4-BE49-F238E27FC236}">
                  <a16:creationId xmlns:a16="http://schemas.microsoft.com/office/drawing/2014/main" id="{4D6D9CE6-8F46-40B0-4A13-992100A890E0}"/>
                </a:ext>
              </a:extLst>
            </p:cNvPr>
            <p:cNvSpPr txBox="1">
              <a:spLocks noGrp="1" noRot="1" noMove="1" noResize="1" noEditPoints="1" noAdjustHandles="1" noChangeArrowheads="1" noChangeShapeType="1"/>
            </p:cNvSpPr>
            <p:nvPr/>
          </p:nvSpPr>
          <p:spPr>
            <a:xfrm>
              <a:off x="463948" y="5803896"/>
              <a:ext cx="8608742" cy="7216932"/>
            </a:xfrm>
            <a:prstGeom prst="rect">
              <a:avLst/>
            </a:prstGeom>
            <a:noFill/>
            <a:ln w="57150">
              <a:solidFill>
                <a:schemeClr val="tx1"/>
              </a:solidFill>
            </a:ln>
          </p:spPr>
          <p:txBody>
            <a:bodyPr vert="horz" lIns="274320" tIns="274320" rIns="274320" bIns="274320"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lnSpc>
                  <a:spcPct val="100000"/>
                </a:lnSpc>
              </a:pPr>
              <a:endParaRPr lang="en-US" sz="2800">
                <a:latin typeface="Franklin Gothic Demi Cond" panose="020B0706030402020204" pitchFamily="34" charset="0"/>
              </a:endParaRPr>
            </a:p>
          </p:txBody>
        </p:sp>
        <p:sp>
          <p:nvSpPr>
            <p:cNvPr id="16" name="Subtitle 2">
              <a:extLst>
                <a:ext uri="{FF2B5EF4-FFF2-40B4-BE49-F238E27FC236}">
                  <a16:creationId xmlns:a16="http://schemas.microsoft.com/office/drawing/2014/main" id="{4C68921F-B4CF-51C2-73B0-AA44D115A3D0}"/>
                </a:ext>
              </a:extLst>
            </p:cNvPr>
            <p:cNvSpPr txBox="1">
              <a:spLocks noGrp="1" noRot="1" noMove="1" noResize="1" noEditPoints="1" noAdjustHandles="1" noChangeArrowheads="1" noChangeShapeType="1"/>
            </p:cNvSpPr>
            <p:nvPr/>
          </p:nvSpPr>
          <p:spPr>
            <a:xfrm>
              <a:off x="463952" y="4906259"/>
              <a:ext cx="8608742" cy="940289"/>
            </a:xfrm>
            <a:prstGeom prst="rect">
              <a:avLst/>
            </a:prstGeom>
            <a:gradFill flip="none" rotWithShape="1">
              <a:gsLst>
                <a:gs pos="0">
                  <a:srgbClr val="001C52"/>
                </a:gs>
                <a:gs pos="100000">
                  <a:srgbClr val="0044BB"/>
                </a:gs>
              </a:gsLst>
              <a:lin ang="16200000" scaled="1"/>
              <a:tileRect/>
            </a:gradFill>
            <a:ln w="57150">
              <a:solidFill>
                <a:schemeClr val="tx1"/>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b="1">
                  <a:solidFill>
                    <a:schemeClr val="bg1"/>
                  </a:solidFill>
                  <a:latin typeface="Source Sans Pro" panose="020B0503030403020204" pitchFamily="34" charset="0"/>
                  <a:ea typeface="Source Sans Pro" panose="020B0503030403020204" pitchFamily="34" charset="0"/>
                </a:rPr>
                <a:t>MANTA RAY Misson Statement</a:t>
              </a:r>
            </a:p>
          </p:txBody>
        </p:sp>
      </p:grpSp>
      <p:pic>
        <p:nvPicPr>
          <p:cNvPr id="42" name="Picture 41" descr="A diagram of a brain activity&#10;&#10;AI-generated content may be incorrect.">
            <a:extLst>
              <a:ext uri="{FF2B5EF4-FFF2-40B4-BE49-F238E27FC236}">
                <a16:creationId xmlns:a16="http://schemas.microsoft.com/office/drawing/2014/main" id="{F6748669-2833-F024-BD95-4E00A0C77D62}"/>
              </a:ext>
            </a:extLst>
          </p:cNvPr>
          <p:cNvPicPr>
            <a:picLocks noChangeAspect="1"/>
          </p:cNvPicPr>
          <p:nvPr/>
        </p:nvPicPr>
        <p:blipFill>
          <a:blip r:embed="rId6">
            <a:extLst>
              <a:ext uri="{28A0092B-C50C-407E-A947-70E740481C1C}">
                <a14:useLocalDpi xmlns:a14="http://schemas.microsoft.com/office/drawing/2010/main" val="0"/>
              </a:ext>
            </a:extLst>
          </a:blip>
          <a:srcRect l="2348" t="74208" r="32943"/>
          <a:stretch/>
        </p:blipFill>
        <p:spPr>
          <a:xfrm>
            <a:off x="31025536" y="15032905"/>
            <a:ext cx="11502792" cy="3847507"/>
          </a:xfrm>
          <a:prstGeom prst="rect">
            <a:avLst/>
          </a:prstGeom>
        </p:spPr>
      </p:pic>
      <p:sp>
        <p:nvSpPr>
          <p:cNvPr id="22" name="TextBox 21">
            <a:extLst>
              <a:ext uri="{FF2B5EF4-FFF2-40B4-BE49-F238E27FC236}">
                <a16:creationId xmlns:a16="http://schemas.microsoft.com/office/drawing/2014/main" id="{59FF41B5-5BB5-A149-760B-1D547F403DF5}"/>
              </a:ext>
            </a:extLst>
          </p:cNvPr>
          <p:cNvSpPr txBox="1"/>
          <p:nvPr/>
        </p:nvSpPr>
        <p:spPr>
          <a:xfrm>
            <a:off x="31025536" y="19057053"/>
            <a:ext cx="11256974" cy="461665"/>
          </a:xfrm>
          <a:prstGeom prst="rect">
            <a:avLst/>
          </a:prstGeom>
          <a:noFill/>
        </p:spPr>
        <p:txBody>
          <a:bodyPr wrap="square" rtlCol="0">
            <a:spAutoFit/>
          </a:bodyPr>
          <a:lstStyle/>
          <a:p>
            <a:r>
              <a:rPr lang="en-US" sz="2400"/>
              <a:t>Figure 9: Membrane suction method (Frey S.T. (2022))</a:t>
            </a:r>
          </a:p>
        </p:txBody>
      </p:sp>
      <p:grpSp>
        <p:nvGrpSpPr>
          <p:cNvPr id="58" name="Group 57">
            <a:extLst>
              <a:ext uri="{FF2B5EF4-FFF2-40B4-BE49-F238E27FC236}">
                <a16:creationId xmlns:a16="http://schemas.microsoft.com/office/drawing/2014/main" id="{62720832-CD51-3185-943D-851CC4821F2A}"/>
              </a:ext>
            </a:extLst>
          </p:cNvPr>
          <p:cNvGrpSpPr>
            <a:grpSpLocks/>
          </p:cNvGrpSpPr>
          <p:nvPr/>
        </p:nvGrpSpPr>
        <p:grpSpPr>
          <a:xfrm>
            <a:off x="474063" y="13557320"/>
            <a:ext cx="17594649" cy="13717421"/>
            <a:chOff x="8341479" y="5048082"/>
            <a:chExt cx="27049258" cy="7962216"/>
          </a:xfrm>
        </p:grpSpPr>
        <p:sp>
          <p:nvSpPr>
            <p:cNvPr id="24" name="Subtitle 2">
              <a:extLst>
                <a:ext uri="{FF2B5EF4-FFF2-40B4-BE49-F238E27FC236}">
                  <a16:creationId xmlns:a16="http://schemas.microsoft.com/office/drawing/2014/main" id="{19752285-C175-4F7C-8E1A-92F6C53C8371}"/>
                </a:ext>
              </a:extLst>
            </p:cNvPr>
            <p:cNvSpPr txBox="1">
              <a:spLocks/>
            </p:cNvSpPr>
            <p:nvPr/>
          </p:nvSpPr>
          <p:spPr>
            <a:xfrm>
              <a:off x="8345712" y="5048082"/>
              <a:ext cx="27045025" cy="530760"/>
            </a:xfrm>
            <a:prstGeom prst="rect">
              <a:avLst/>
            </a:prstGeom>
            <a:gradFill flip="none" rotWithShape="1">
              <a:gsLst>
                <a:gs pos="0">
                  <a:srgbClr val="001C52"/>
                </a:gs>
                <a:gs pos="100000">
                  <a:srgbClr val="0044BB"/>
                </a:gs>
              </a:gsLst>
              <a:lin ang="16200000" scaled="1"/>
              <a:tileRect/>
            </a:gradFill>
            <a:ln w="57150">
              <a:solidFill>
                <a:schemeClr val="tx1"/>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b="1">
                  <a:solidFill>
                    <a:schemeClr val="bg1"/>
                  </a:solidFill>
                  <a:latin typeface="Source Sans Pro" panose="020B0503030403020204" pitchFamily="34" charset="0"/>
                  <a:ea typeface="Source Sans Pro" panose="020B0503030403020204" pitchFamily="34" charset="0"/>
                </a:rPr>
                <a:t>Housing Design</a:t>
              </a:r>
            </a:p>
          </p:txBody>
        </p:sp>
        <p:sp>
          <p:nvSpPr>
            <p:cNvPr id="45" name="Rectangle 44">
              <a:extLst>
                <a:ext uri="{FF2B5EF4-FFF2-40B4-BE49-F238E27FC236}">
                  <a16:creationId xmlns:a16="http://schemas.microsoft.com/office/drawing/2014/main" id="{E906C38D-0DCF-B1FF-C361-0CF6AB12CDC5}"/>
                </a:ext>
              </a:extLst>
            </p:cNvPr>
            <p:cNvSpPr>
              <a:spLocks/>
            </p:cNvSpPr>
            <p:nvPr/>
          </p:nvSpPr>
          <p:spPr>
            <a:xfrm>
              <a:off x="8341479" y="5579665"/>
              <a:ext cx="27045025" cy="7430633"/>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2CE5E6C0-3385-72F7-5099-1F1109DDE899}"/>
              </a:ext>
            </a:extLst>
          </p:cNvPr>
          <p:cNvGrpSpPr>
            <a:grpSpLocks/>
          </p:cNvGrpSpPr>
          <p:nvPr/>
        </p:nvGrpSpPr>
        <p:grpSpPr>
          <a:xfrm>
            <a:off x="23001019" y="4814984"/>
            <a:ext cx="20432979" cy="8222003"/>
            <a:chOff x="457193" y="4898918"/>
            <a:chExt cx="8615501" cy="8122826"/>
          </a:xfrm>
        </p:grpSpPr>
        <p:sp>
          <p:nvSpPr>
            <p:cNvPr id="50" name="Subtitle 2">
              <a:extLst>
                <a:ext uri="{FF2B5EF4-FFF2-40B4-BE49-F238E27FC236}">
                  <a16:creationId xmlns:a16="http://schemas.microsoft.com/office/drawing/2014/main" id="{FB04CA11-FF41-E7E2-6773-21537DB2F346}"/>
                </a:ext>
              </a:extLst>
            </p:cNvPr>
            <p:cNvSpPr txBox="1">
              <a:spLocks/>
            </p:cNvSpPr>
            <p:nvPr/>
          </p:nvSpPr>
          <p:spPr>
            <a:xfrm>
              <a:off x="457194" y="5795589"/>
              <a:ext cx="8615500" cy="7226155"/>
            </a:xfrm>
            <a:prstGeom prst="rect">
              <a:avLst/>
            </a:prstGeom>
            <a:noFill/>
            <a:ln w="57150">
              <a:solidFill>
                <a:schemeClr val="tx1"/>
              </a:solidFill>
            </a:ln>
          </p:spPr>
          <p:txBody>
            <a:bodyPr vert="horz" lIns="274320" tIns="274320" rIns="274320" bIns="274320"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lnSpc>
                  <a:spcPct val="100000"/>
                </a:lnSpc>
              </a:pPr>
              <a:endParaRPr lang="en-US" sz="2800">
                <a:latin typeface="Franklin Gothic Demi Cond" panose="020B0706030402020204" pitchFamily="34" charset="0"/>
              </a:endParaRPr>
            </a:p>
          </p:txBody>
        </p:sp>
        <p:sp>
          <p:nvSpPr>
            <p:cNvPr id="51" name="Subtitle 2">
              <a:extLst>
                <a:ext uri="{FF2B5EF4-FFF2-40B4-BE49-F238E27FC236}">
                  <a16:creationId xmlns:a16="http://schemas.microsoft.com/office/drawing/2014/main" id="{F770E790-6DA7-6FE6-02D2-75FD3D182FD8}"/>
                </a:ext>
              </a:extLst>
            </p:cNvPr>
            <p:cNvSpPr txBox="1">
              <a:spLocks/>
            </p:cNvSpPr>
            <p:nvPr/>
          </p:nvSpPr>
          <p:spPr>
            <a:xfrm>
              <a:off x="457193" y="4898918"/>
              <a:ext cx="8615501" cy="902117"/>
            </a:xfrm>
            <a:prstGeom prst="rect">
              <a:avLst/>
            </a:prstGeom>
            <a:gradFill flip="none" rotWithShape="1">
              <a:gsLst>
                <a:gs pos="0">
                  <a:srgbClr val="001C52"/>
                </a:gs>
                <a:gs pos="100000">
                  <a:srgbClr val="0044BB"/>
                </a:gs>
              </a:gsLst>
              <a:lin ang="16200000" scaled="1"/>
              <a:tileRect/>
            </a:gradFill>
            <a:ln w="57150">
              <a:solidFill>
                <a:schemeClr val="tx1"/>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b="1">
                  <a:solidFill>
                    <a:schemeClr val="bg1"/>
                  </a:solidFill>
                  <a:latin typeface="Source Sans Pro" panose="020B0503030403020204" pitchFamily="34" charset="0"/>
                  <a:ea typeface="Source Sans Pro" panose="020B0503030403020204" pitchFamily="34" charset="0"/>
                </a:rPr>
                <a:t>Introduction</a:t>
              </a:r>
            </a:p>
          </p:txBody>
        </p:sp>
      </p:grpSp>
      <p:pic>
        <p:nvPicPr>
          <p:cNvPr id="20" name="Picture 19">
            <a:extLst>
              <a:ext uri="{FF2B5EF4-FFF2-40B4-BE49-F238E27FC236}">
                <a16:creationId xmlns:a16="http://schemas.microsoft.com/office/drawing/2014/main" id="{AEDDF4A2-2BEC-1C4C-11FF-53FE0780A36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002" b="93126" l="9412" r="89412">
                        <a14:foregroundMark x1="38588" y1="9002" x2="38588" y2="9002"/>
                        <a14:foregroundMark x1="63529" y1="9002" x2="63529" y2="9002"/>
                        <a14:foregroundMark x1="51294" y1="12602" x2="51294" y2="12602"/>
                        <a14:foregroundMark x1="63529" y1="62520" x2="63529" y2="62520"/>
                        <a14:foregroundMark x1="66353" y1="90016" x2="66353" y2="90016"/>
                        <a14:foregroundMark x1="84941" y1="93126" x2="84941" y2="93126"/>
                      </a14:backgroundRemoval>
                    </a14:imgEffect>
                  </a14:imgLayer>
                </a14:imgProps>
              </a:ext>
            </a:extLst>
          </a:blip>
          <a:srcRect l="10670" t="6514" r="6885" b="6551"/>
          <a:stretch/>
        </p:blipFill>
        <p:spPr>
          <a:xfrm rot="16200000">
            <a:off x="33580884" y="18112587"/>
            <a:ext cx="6392096" cy="9689948"/>
          </a:xfrm>
          <a:prstGeom prst="rect">
            <a:avLst/>
          </a:prstGeom>
        </p:spPr>
      </p:pic>
      <p:grpSp>
        <p:nvGrpSpPr>
          <p:cNvPr id="53" name="Group 52">
            <a:extLst>
              <a:ext uri="{FF2B5EF4-FFF2-40B4-BE49-F238E27FC236}">
                <a16:creationId xmlns:a16="http://schemas.microsoft.com/office/drawing/2014/main" id="{7407E699-8B39-9303-5D32-7D4F33E12F6C}"/>
              </a:ext>
            </a:extLst>
          </p:cNvPr>
          <p:cNvGrpSpPr>
            <a:grpSpLocks/>
          </p:cNvGrpSpPr>
          <p:nvPr/>
        </p:nvGrpSpPr>
        <p:grpSpPr>
          <a:xfrm>
            <a:off x="29717998" y="13536811"/>
            <a:ext cx="13715999" cy="13704818"/>
            <a:chOff x="29827030" y="13617377"/>
            <a:chExt cx="13715999" cy="13600270"/>
          </a:xfrm>
        </p:grpSpPr>
        <p:sp>
          <p:nvSpPr>
            <p:cNvPr id="36" name="Subtitle 2">
              <a:extLst>
                <a:ext uri="{FF2B5EF4-FFF2-40B4-BE49-F238E27FC236}">
                  <a16:creationId xmlns:a16="http://schemas.microsoft.com/office/drawing/2014/main" id="{F166605B-804F-E78F-3B01-C53C77CC8F9A}"/>
                </a:ext>
              </a:extLst>
            </p:cNvPr>
            <p:cNvSpPr txBox="1">
              <a:spLocks/>
            </p:cNvSpPr>
            <p:nvPr/>
          </p:nvSpPr>
          <p:spPr>
            <a:xfrm>
              <a:off x="29827030" y="13617377"/>
              <a:ext cx="13715999" cy="905237"/>
            </a:xfrm>
            <a:prstGeom prst="rect">
              <a:avLst/>
            </a:prstGeom>
            <a:gradFill flip="none" rotWithShape="1">
              <a:gsLst>
                <a:gs pos="0">
                  <a:srgbClr val="001C52"/>
                </a:gs>
                <a:gs pos="100000">
                  <a:srgbClr val="0044BB"/>
                </a:gs>
              </a:gsLst>
              <a:lin ang="16200000" scaled="1"/>
              <a:tileRect/>
            </a:gradFill>
            <a:ln w="57150">
              <a:solidFill>
                <a:schemeClr val="tx1"/>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b="1">
                  <a:solidFill>
                    <a:schemeClr val="bg1"/>
                  </a:solidFill>
                  <a:latin typeface="Source Sans Pro" panose="020B0503030403020204" pitchFamily="34" charset="0"/>
                  <a:ea typeface="Source Sans Pro" panose="020B0503030403020204" pitchFamily="34" charset="0"/>
                </a:rPr>
                <a:t>Mechanical Adhesion Method</a:t>
              </a:r>
            </a:p>
          </p:txBody>
        </p:sp>
        <p:sp>
          <p:nvSpPr>
            <p:cNvPr id="37" name="Subtitle 2">
              <a:extLst>
                <a:ext uri="{FF2B5EF4-FFF2-40B4-BE49-F238E27FC236}">
                  <a16:creationId xmlns:a16="http://schemas.microsoft.com/office/drawing/2014/main" id="{1A999258-E792-F96B-34F7-899E2B03EA2B}"/>
                </a:ext>
              </a:extLst>
            </p:cNvPr>
            <p:cNvSpPr txBox="1">
              <a:spLocks/>
            </p:cNvSpPr>
            <p:nvPr/>
          </p:nvSpPr>
          <p:spPr>
            <a:xfrm>
              <a:off x="29827031" y="14522614"/>
              <a:ext cx="13715998" cy="12695033"/>
            </a:xfrm>
            <a:prstGeom prst="rect">
              <a:avLst/>
            </a:prstGeom>
            <a:ln w="57150">
              <a:solidFill>
                <a:schemeClr val="tx1"/>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endParaRPr lang="en-US" sz="2900">
                <a:latin typeface="Franklin Gothic Demi Cond" panose="020B0706030402020204" pitchFamily="34" charset="0"/>
              </a:endParaRPr>
            </a:p>
            <a:p>
              <a:pPr marL="400027" indent="-400027" algn="just">
                <a:spcBef>
                  <a:spcPts val="0"/>
                </a:spcBef>
                <a:buFont typeface="Arial" panose="020B0604020202020204" pitchFamily="34" charset="0"/>
                <a:buChar char="•"/>
              </a:pPr>
              <a:endParaRPr lang="en-US" sz="2900">
                <a:latin typeface="Franklin Gothic Demi Cond" panose="020B0706030402020204" pitchFamily="34" charset="0"/>
              </a:endParaRPr>
            </a:p>
            <a:p>
              <a:pPr algn="just">
                <a:spcBef>
                  <a:spcPts val="0"/>
                </a:spcBef>
              </a:pPr>
              <a:endParaRPr lang="en-US" sz="2900">
                <a:latin typeface="Franklin Gothic Demi Cond" panose="020B0706030402020204" pitchFamily="34" charset="0"/>
              </a:endParaRPr>
            </a:p>
            <a:p>
              <a:pPr marL="400027" indent="-400027" algn="just">
                <a:spcBef>
                  <a:spcPts val="0"/>
                </a:spcBef>
                <a:buFont typeface="Arial" panose="020B0604020202020204" pitchFamily="34" charset="0"/>
                <a:buChar char="•"/>
              </a:pPr>
              <a:endParaRPr lang="en-US" sz="2900">
                <a:latin typeface="Franklin Gothic Demi Cond" panose="020B0706030402020204" pitchFamily="34" charset="0"/>
              </a:endParaRPr>
            </a:p>
            <a:p>
              <a:pPr marL="400027" indent="-400027" algn="just">
                <a:spcBef>
                  <a:spcPts val="0"/>
                </a:spcBef>
                <a:buFont typeface="Arial" panose="020B0604020202020204" pitchFamily="34" charset="0"/>
                <a:buChar char="•"/>
              </a:pPr>
              <a:endParaRPr lang="en-US" sz="2900">
                <a:latin typeface="Franklin Gothic Demi Cond" panose="020B0706030402020204" pitchFamily="34" charset="0"/>
              </a:endParaRPr>
            </a:p>
            <a:p>
              <a:pPr marL="400027" indent="-400027" algn="just">
                <a:spcBef>
                  <a:spcPts val="0"/>
                </a:spcBef>
                <a:buFont typeface="Arial" panose="020B0604020202020204" pitchFamily="34" charset="0"/>
                <a:buChar char="•"/>
              </a:pPr>
              <a:endParaRPr lang="en-US" sz="2900">
                <a:latin typeface="Franklin Gothic Demi Cond" panose="020B0706030402020204" pitchFamily="34" charset="0"/>
              </a:endParaRPr>
            </a:p>
            <a:p>
              <a:pPr algn="l">
                <a:spcBef>
                  <a:spcPts val="0"/>
                </a:spcBef>
              </a:pPr>
              <a:endParaRPr lang="en-US" sz="2900">
                <a:latin typeface="Franklin Gothic Demi Cond" panose="020B0706030402020204" pitchFamily="34" charset="0"/>
              </a:endParaRPr>
            </a:p>
            <a:p>
              <a:pPr algn="just">
                <a:spcBef>
                  <a:spcPts val="0"/>
                </a:spcBef>
              </a:pPr>
              <a:endParaRPr lang="en-US" sz="2900">
                <a:latin typeface="Franklin Gothic Demi Cond" panose="020B0706030402020204" pitchFamily="34" charset="0"/>
              </a:endParaRPr>
            </a:p>
            <a:p>
              <a:pPr algn="l">
                <a:spcBef>
                  <a:spcPts val="0"/>
                </a:spcBef>
              </a:pPr>
              <a:endParaRPr lang="en-US" sz="2900">
                <a:latin typeface="Franklin Gothic Demi Cond" panose="020B0706030402020204" pitchFamily="34" charset="0"/>
              </a:endParaRPr>
            </a:p>
            <a:p>
              <a:pPr algn="l">
                <a:spcBef>
                  <a:spcPts val="0"/>
                </a:spcBef>
              </a:pPr>
              <a:endParaRPr lang="en-US" sz="2900">
                <a:latin typeface="Franklin Gothic Demi Cond" panose="020B0706030402020204" pitchFamily="34" charset="0"/>
              </a:endParaRPr>
            </a:p>
            <a:p>
              <a:pPr algn="l">
                <a:spcBef>
                  <a:spcPts val="0"/>
                </a:spcBef>
              </a:pPr>
              <a:endParaRPr lang="en-US" sz="2900">
                <a:latin typeface="Franklin Gothic Demi Cond" panose="020B0706030402020204" pitchFamily="34" charset="0"/>
              </a:endParaRPr>
            </a:p>
          </p:txBody>
        </p:sp>
      </p:grpSp>
      <p:grpSp>
        <p:nvGrpSpPr>
          <p:cNvPr id="56" name="Group 55">
            <a:extLst>
              <a:ext uri="{FF2B5EF4-FFF2-40B4-BE49-F238E27FC236}">
                <a16:creationId xmlns:a16="http://schemas.microsoft.com/office/drawing/2014/main" id="{2A1B512E-9294-7C18-081C-572E5E4F957B}"/>
              </a:ext>
            </a:extLst>
          </p:cNvPr>
          <p:cNvGrpSpPr>
            <a:grpSpLocks noGrp="1" noUngrp="1" noRot="1" noMove="1" noResize="1"/>
          </p:cNvGrpSpPr>
          <p:nvPr/>
        </p:nvGrpSpPr>
        <p:grpSpPr>
          <a:xfrm>
            <a:off x="23314607" y="6405804"/>
            <a:ext cx="19814593" cy="6102807"/>
            <a:chOff x="23314607" y="6405804"/>
            <a:chExt cx="19814593" cy="6102807"/>
          </a:xfrm>
        </p:grpSpPr>
        <p:sp>
          <p:nvSpPr>
            <p:cNvPr id="6" name="Subtitle 2"/>
            <p:cNvSpPr txBox="1">
              <a:spLocks noGrp="1" noRot="1" noMove="1" noResize="1" noEditPoints="1" noAdjustHandles="1" noChangeArrowheads="1" noChangeShapeType="1"/>
            </p:cNvSpPr>
            <p:nvPr/>
          </p:nvSpPr>
          <p:spPr>
            <a:xfrm>
              <a:off x="23314607" y="11978091"/>
              <a:ext cx="8593741" cy="530520"/>
            </a:xfrm>
            <a:prstGeom prst="rect">
              <a:avLst/>
            </a:prstGeom>
            <a:noFill/>
            <a:ln w="38100">
              <a:no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r>
                <a:rPr lang="en-US" sz="2000"/>
                <a:t>Figure 1: Various whale tag configurations (Russel D. et. al. (2019))</a:t>
              </a:r>
              <a:endParaRPr lang="en-US" sz="2000">
                <a:latin typeface="Franklin Gothic Demi Cond" panose="020B0706030402020204" pitchFamily="34" charset="0"/>
              </a:endParaRPr>
            </a:p>
          </p:txBody>
        </p:sp>
        <p:pic>
          <p:nvPicPr>
            <p:cNvPr id="21" name="Picture 20">
              <a:extLst>
                <a:ext uri="{FF2B5EF4-FFF2-40B4-BE49-F238E27FC236}">
                  <a16:creationId xmlns:a16="http://schemas.microsoft.com/office/drawing/2014/main" id="{6B8FD6D2-73E4-A440-261E-52BA5A2DA4A3}"/>
                </a:ext>
              </a:extLst>
            </p:cNvPr>
            <p:cNvPicPr>
              <a:picLocks noGrp="1" noRot="1" noChangeAspect="1" noMove="1" noResize="1" noEditPoints="1" noAdjustHandles="1" noChangeArrowheads="1" noChangeShapeType="1" noCrop="1"/>
            </p:cNvPicPr>
            <p:nvPr/>
          </p:nvPicPr>
          <p:blipFill>
            <a:blip r:embed="rId9"/>
            <a:stretch>
              <a:fillRect/>
            </a:stretch>
          </p:blipFill>
          <p:spPr>
            <a:xfrm>
              <a:off x="23314608" y="6405804"/>
              <a:ext cx="8593741" cy="5486400"/>
            </a:xfrm>
            <a:prstGeom prst="rect">
              <a:avLst/>
            </a:prstGeom>
            <a:ln w="76200">
              <a:solidFill>
                <a:schemeClr val="tx1"/>
              </a:solidFill>
            </a:ln>
          </p:spPr>
        </p:pic>
        <p:pic>
          <p:nvPicPr>
            <p:cNvPr id="27" name="Picture 26">
              <a:extLst>
                <a:ext uri="{FF2B5EF4-FFF2-40B4-BE49-F238E27FC236}">
                  <a16:creationId xmlns:a16="http://schemas.microsoft.com/office/drawing/2014/main" id="{A93ED365-BDBB-0CD9-AE4C-18655B840A29}"/>
                </a:ext>
              </a:extLst>
            </p:cNvPr>
            <p:cNvPicPr>
              <a:picLocks noGrp="1" noRot="1" noChangeAspect="1" noMove="1" noResize="1" noEditPoints="1" noAdjustHandles="1" noChangeArrowheads="1" noChangeShapeType="1" noCrop="1"/>
            </p:cNvPicPr>
            <p:nvPr/>
          </p:nvPicPr>
          <p:blipFill>
            <a:blip r:embed="rId10"/>
            <a:stretch>
              <a:fillRect/>
            </a:stretch>
          </p:blipFill>
          <p:spPr>
            <a:xfrm>
              <a:off x="32322284" y="6413471"/>
              <a:ext cx="10806916" cy="5486400"/>
            </a:xfrm>
            <a:prstGeom prst="rect">
              <a:avLst/>
            </a:prstGeom>
            <a:ln w="76200">
              <a:solidFill>
                <a:schemeClr val="tx1"/>
              </a:solidFill>
            </a:ln>
          </p:spPr>
        </p:pic>
        <p:sp>
          <p:nvSpPr>
            <p:cNvPr id="55" name="Subtitle 2">
              <a:extLst>
                <a:ext uri="{FF2B5EF4-FFF2-40B4-BE49-F238E27FC236}">
                  <a16:creationId xmlns:a16="http://schemas.microsoft.com/office/drawing/2014/main" id="{46EE65AE-6C67-9F59-A5F1-AACDA1CE013A}"/>
                </a:ext>
              </a:extLst>
            </p:cNvPr>
            <p:cNvSpPr txBox="1">
              <a:spLocks noGrp="1" noRot="1" noMove="1" noResize="1" noEditPoints="1" noAdjustHandles="1" noChangeArrowheads="1" noChangeShapeType="1"/>
            </p:cNvSpPr>
            <p:nvPr/>
          </p:nvSpPr>
          <p:spPr>
            <a:xfrm>
              <a:off x="32374905" y="11977291"/>
              <a:ext cx="10754294" cy="531320"/>
            </a:xfrm>
            <a:prstGeom prst="rect">
              <a:avLst/>
            </a:prstGeom>
            <a:noFill/>
            <a:ln w="38100">
              <a:no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r>
                <a:rPr lang="en-US" sz="2000"/>
                <a:t>Figure 2: In–situ invasive whale tags. Left: Humpback Whale, Right: Orca (Russel D. et. al. (2019))</a:t>
              </a:r>
              <a:endParaRPr lang="en-US" sz="3700">
                <a:latin typeface="Franklin Gothic Demi Cond" panose="020B0706030402020204" pitchFamily="34" charset="0"/>
              </a:endParaRPr>
            </a:p>
          </p:txBody>
        </p:sp>
      </p:grpSp>
      <p:sp>
        <p:nvSpPr>
          <p:cNvPr id="5" name="TextBox 4">
            <a:extLst>
              <a:ext uri="{FF2B5EF4-FFF2-40B4-BE49-F238E27FC236}">
                <a16:creationId xmlns:a16="http://schemas.microsoft.com/office/drawing/2014/main" id="{E8B7B6D7-AE07-67BE-3BD9-9CE8DB5C4AE8}"/>
              </a:ext>
            </a:extLst>
          </p:cNvPr>
          <p:cNvSpPr txBox="1"/>
          <p:nvPr/>
        </p:nvSpPr>
        <p:spPr>
          <a:xfrm>
            <a:off x="2425313" y="14618972"/>
            <a:ext cx="13716000" cy="923330"/>
          </a:xfrm>
          <a:prstGeom prst="rect">
            <a:avLst/>
          </a:prstGeom>
          <a:noFill/>
        </p:spPr>
        <p:txBody>
          <a:bodyPr wrap="square" rtlCol="0">
            <a:spAutoFit/>
          </a:bodyPr>
          <a:lstStyle/>
          <a:p>
            <a:pPr algn="ctr"/>
            <a:r>
              <a:rPr lang="en-US" sz="5400" u="sng" dirty="0"/>
              <a:t>Requirements</a:t>
            </a:r>
          </a:p>
        </p:txBody>
      </p:sp>
      <p:grpSp>
        <p:nvGrpSpPr>
          <p:cNvPr id="67" name="Group 66">
            <a:extLst>
              <a:ext uri="{FF2B5EF4-FFF2-40B4-BE49-F238E27FC236}">
                <a16:creationId xmlns:a16="http://schemas.microsoft.com/office/drawing/2014/main" id="{97A0A40E-CFA0-7282-31A3-8588A2B42F6F}"/>
              </a:ext>
            </a:extLst>
          </p:cNvPr>
          <p:cNvGrpSpPr>
            <a:grpSpLocks noChangeAspect="1"/>
          </p:cNvGrpSpPr>
          <p:nvPr/>
        </p:nvGrpSpPr>
        <p:grpSpPr>
          <a:xfrm>
            <a:off x="1039075" y="15091767"/>
            <a:ext cx="16256001" cy="4191668"/>
            <a:chOff x="2525749" y="16134309"/>
            <a:chExt cx="10222611" cy="2759426"/>
          </a:xfrm>
        </p:grpSpPr>
        <p:grpSp>
          <p:nvGrpSpPr>
            <p:cNvPr id="66" name="Group 65">
              <a:extLst>
                <a:ext uri="{FF2B5EF4-FFF2-40B4-BE49-F238E27FC236}">
                  <a16:creationId xmlns:a16="http://schemas.microsoft.com/office/drawing/2014/main" id="{C0F05846-CED9-562B-9C05-659CFA0906F3}"/>
                </a:ext>
              </a:extLst>
            </p:cNvPr>
            <p:cNvGrpSpPr/>
            <p:nvPr/>
          </p:nvGrpSpPr>
          <p:grpSpPr>
            <a:xfrm>
              <a:off x="2525749" y="16134923"/>
              <a:ext cx="2743200" cy="2743199"/>
              <a:chOff x="2111760" y="16145629"/>
              <a:chExt cx="2743200" cy="2815027"/>
            </a:xfrm>
          </p:grpSpPr>
          <p:pic>
            <p:nvPicPr>
              <p:cNvPr id="3" name="Graphic 2" descr="Water with solid fill">
                <a:extLst>
                  <a:ext uri="{FF2B5EF4-FFF2-40B4-BE49-F238E27FC236}">
                    <a16:creationId xmlns:a16="http://schemas.microsoft.com/office/drawing/2014/main" id="{182A43EC-72C5-0F66-AF94-CA2F5974E83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40360" y="16145629"/>
                <a:ext cx="2286000" cy="2286000"/>
              </a:xfrm>
              <a:prstGeom prst="rect">
                <a:avLst/>
              </a:prstGeom>
            </p:spPr>
          </p:pic>
          <p:sp>
            <p:nvSpPr>
              <p:cNvPr id="61" name="TextBox 60">
                <a:extLst>
                  <a:ext uri="{FF2B5EF4-FFF2-40B4-BE49-F238E27FC236}">
                    <a16:creationId xmlns:a16="http://schemas.microsoft.com/office/drawing/2014/main" id="{E42378D2-5D0C-8E77-BF3B-DE8E30B5BF8C}"/>
                  </a:ext>
                </a:extLst>
              </p:cNvPr>
              <p:cNvSpPr txBox="1"/>
              <p:nvPr/>
            </p:nvSpPr>
            <p:spPr>
              <a:xfrm>
                <a:off x="2111760" y="18274856"/>
                <a:ext cx="2743200" cy="685800"/>
              </a:xfrm>
              <a:prstGeom prst="rect">
                <a:avLst/>
              </a:prstGeom>
              <a:noFill/>
            </p:spPr>
            <p:txBody>
              <a:bodyPr wrap="square" rtlCol="0">
                <a:normAutofit/>
              </a:bodyPr>
              <a:lstStyle/>
              <a:p>
                <a:pPr algn="ctr"/>
                <a:r>
                  <a:rPr lang="en-US" sz="4000"/>
                  <a:t>Waterproof</a:t>
                </a:r>
              </a:p>
            </p:txBody>
          </p:sp>
        </p:grpSp>
        <p:grpSp>
          <p:nvGrpSpPr>
            <p:cNvPr id="64" name="Group 63">
              <a:extLst>
                <a:ext uri="{FF2B5EF4-FFF2-40B4-BE49-F238E27FC236}">
                  <a16:creationId xmlns:a16="http://schemas.microsoft.com/office/drawing/2014/main" id="{EBCF619F-ADA7-3826-3DB9-9CECDFE27218}"/>
                </a:ext>
              </a:extLst>
            </p:cNvPr>
            <p:cNvGrpSpPr/>
            <p:nvPr/>
          </p:nvGrpSpPr>
          <p:grpSpPr>
            <a:xfrm>
              <a:off x="5870931" y="16134309"/>
              <a:ext cx="3299693" cy="2759426"/>
              <a:chOff x="5870931" y="16132373"/>
              <a:chExt cx="3299693" cy="2736032"/>
            </a:xfrm>
          </p:grpSpPr>
          <p:pic>
            <p:nvPicPr>
              <p:cNvPr id="60" name="Graphic 59" descr="Wave with solid fill">
                <a:extLst>
                  <a:ext uri="{FF2B5EF4-FFF2-40B4-BE49-F238E27FC236}">
                    <a16:creationId xmlns:a16="http://schemas.microsoft.com/office/drawing/2014/main" id="{4BCB18FE-886D-FBA4-6D49-EEE6B35B63A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07193" y="16132373"/>
                <a:ext cx="2286000" cy="2286000"/>
              </a:xfrm>
              <a:prstGeom prst="rect">
                <a:avLst/>
              </a:prstGeom>
            </p:spPr>
          </p:pic>
          <p:sp>
            <p:nvSpPr>
              <p:cNvPr id="62" name="TextBox 61">
                <a:extLst>
                  <a:ext uri="{FF2B5EF4-FFF2-40B4-BE49-F238E27FC236}">
                    <a16:creationId xmlns:a16="http://schemas.microsoft.com/office/drawing/2014/main" id="{F1B56363-A1F0-D166-F3EE-8C69488D6E4B}"/>
                  </a:ext>
                </a:extLst>
              </p:cNvPr>
              <p:cNvSpPr txBox="1"/>
              <p:nvPr/>
            </p:nvSpPr>
            <p:spPr>
              <a:xfrm>
                <a:off x="5870931" y="18166520"/>
                <a:ext cx="3299693" cy="701885"/>
              </a:xfrm>
              <a:prstGeom prst="rect">
                <a:avLst/>
              </a:prstGeom>
              <a:noFill/>
            </p:spPr>
            <p:txBody>
              <a:bodyPr wrap="square" rtlCol="0">
                <a:normAutofit/>
              </a:bodyPr>
              <a:lstStyle/>
              <a:p>
                <a:pPr algn="ctr"/>
                <a:r>
                  <a:rPr lang="en-US" sz="4000"/>
                  <a:t>Hydrodynamic</a:t>
                </a:r>
              </a:p>
            </p:txBody>
          </p:sp>
        </p:grpSp>
        <p:grpSp>
          <p:nvGrpSpPr>
            <p:cNvPr id="65" name="Group 64">
              <a:extLst>
                <a:ext uri="{FF2B5EF4-FFF2-40B4-BE49-F238E27FC236}">
                  <a16:creationId xmlns:a16="http://schemas.microsoft.com/office/drawing/2014/main" id="{A4746A75-0D3D-65A0-C14F-D7B763260F4F}"/>
                </a:ext>
              </a:extLst>
            </p:cNvPr>
            <p:cNvGrpSpPr/>
            <p:nvPr/>
          </p:nvGrpSpPr>
          <p:grpSpPr>
            <a:xfrm>
              <a:off x="9090760" y="16134929"/>
              <a:ext cx="3657600" cy="2743200"/>
              <a:chOff x="10102566" y="16061916"/>
              <a:chExt cx="3657600" cy="2822777"/>
            </a:xfrm>
          </p:grpSpPr>
          <p:pic>
            <p:nvPicPr>
              <p:cNvPr id="9" name="Graphic 8" descr="Feather with solid fill">
                <a:extLst>
                  <a:ext uri="{FF2B5EF4-FFF2-40B4-BE49-F238E27FC236}">
                    <a16:creationId xmlns:a16="http://schemas.microsoft.com/office/drawing/2014/main" id="{726C4641-8F71-641E-6DC1-DDBFBB7323B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85292" y="16061916"/>
                <a:ext cx="2286000" cy="2286000"/>
              </a:xfrm>
              <a:prstGeom prst="rect">
                <a:avLst/>
              </a:prstGeom>
            </p:spPr>
          </p:pic>
          <p:sp>
            <p:nvSpPr>
              <p:cNvPr id="63" name="TextBox 62">
                <a:extLst>
                  <a:ext uri="{FF2B5EF4-FFF2-40B4-BE49-F238E27FC236}">
                    <a16:creationId xmlns:a16="http://schemas.microsoft.com/office/drawing/2014/main" id="{AFBCB268-8B34-F249-745E-E7336A3D7C12}"/>
                  </a:ext>
                </a:extLst>
              </p:cNvPr>
              <p:cNvSpPr txBox="1"/>
              <p:nvPr/>
            </p:nvSpPr>
            <p:spPr>
              <a:xfrm>
                <a:off x="10102566" y="18198893"/>
                <a:ext cx="3657600" cy="685800"/>
              </a:xfrm>
              <a:prstGeom prst="rect">
                <a:avLst/>
              </a:prstGeom>
              <a:noFill/>
            </p:spPr>
            <p:txBody>
              <a:bodyPr wrap="square" rtlCol="0">
                <a:normAutofit/>
              </a:bodyPr>
              <a:lstStyle/>
              <a:p>
                <a:pPr algn="ctr"/>
                <a:r>
                  <a:rPr lang="en-US" sz="4000"/>
                  <a:t>Minimal Weight</a:t>
                </a:r>
              </a:p>
            </p:txBody>
          </p:sp>
        </p:grpSp>
      </p:grpSp>
      <p:grpSp>
        <p:nvGrpSpPr>
          <p:cNvPr id="72" name="Group 71">
            <a:extLst>
              <a:ext uri="{FF2B5EF4-FFF2-40B4-BE49-F238E27FC236}">
                <a16:creationId xmlns:a16="http://schemas.microsoft.com/office/drawing/2014/main" id="{908BD7AE-78A5-0AFE-2504-C6E4CCA63978}"/>
              </a:ext>
            </a:extLst>
          </p:cNvPr>
          <p:cNvGrpSpPr/>
          <p:nvPr/>
        </p:nvGrpSpPr>
        <p:grpSpPr>
          <a:xfrm>
            <a:off x="1835873" y="19186863"/>
            <a:ext cx="14662406" cy="3651438"/>
            <a:chOff x="591068" y="19624083"/>
            <a:chExt cx="12681727" cy="2960647"/>
          </a:xfrm>
        </p:grpSpPr>
        <p:sp>
          <p:nvSpPr>
            <p:cNvPr id="30" name="Arrow: Right 29">
              <a:extLst>
                <a:ext uri="{FF2B5EF4-FFF2-40B4-BE49-F238E27FC236}">
                  <a16:creationId xmlns:a16="http://schemas.microsoft.com/office/drawing/2014/main" id="{0703CE86-F1A6-84E9-0DCC-4BB0B7CF6BE0}"/>
                </a:ext>
              </a:extLst>
            </p:cNvPr>
            <p:cNvSpPr/>
            <p:nvPr/>
          </p:nvSpPr>
          <p:spPr>
            <a:xfrm>
              <a:off x="5750217" y="20714434"/>
              <a:ext cx="2045907" cy="9541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CCEE74A6-1926-26C2-A52A-DE64E6E7AECE}"/>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7788752" y="19850262"/>
              <a:ext cx="5124340" cy="2352992"/>
            </a:xfrm>
            <a:prstGeom prst="rect">
              <a:avLst/>
            </a:prstGeom>
          </p:spPr>
        </p:pic>
        <p:pic>
          <p:nvPicPr>
            <p:cNvPr id="40" name="Picture 39" descr="A grey object with black background&#10;&#10;AI-generated content may be incorrect.">
              <a:extLst>
                <a:ext uri="{FF2B5EF4-FFF2-40B4-BE49-F238E27FC236}">
                  <a16:creationId xmlns:a16="http://schemas.microsoft.com/office/drawing/2014/main" id="{949DF492-AF80-9C72-65EE-9E5A24F1EAC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71352" y="19624083"/>
              <a:ext cx="4426236" cy="2515226"/>
            </a:xfrm>
            <a:prstGeom prst="rect">
              <a:avLst/>
            </a:prstGeom>
          </p:spPr>
        </p:pic>
        <p:sp>
          <p:nvSpPr>
            <p:cNvPr id="46" name="TextBox 45">
              <a:extLst>
                <a:ext uri="{FF2B5EF4-FFF2-40B4-BE49-F238E27FC236}">
                  <a16:creationId xmlns:a16="http://schemas.microsoft.com/office/drawing/2014/main" id="{007BDD65-1405-7F4F-8E19-D5384C78AF24}"/>
                </a:ext>
              </a:extLst>
            </p:cNvPr>
            <p:cNvSpPr txBox="1"/>
            <p:nvPr/>
          </p:nvSpPr>
          <p:spPr>
            <a:xfrm>
              <a:off x="4832900" y="19699231"/>
              <a:ext cx="3906467" cy="954107"/>
            </a:xfrm>
            <a:prstGeom prst="rect">
              <a:avLst/>
            </a:prstGeom>
            <a:noFill/>
          </p:spPr>
          <p:txBody>
            <a:bodyPr wrap="square" rtlCol="0">
              <a:spAutoFit/>
            </a:bodyPr>
            <a:lstStyle/>
            <a:p>
              <a:pPr marL="571500" indent="-571500">
                <a:buFont typeface="Arial" panose="020B0604020202020204" pitchFamily="34" charset="0"/>
                <a:buChar char="•"/>
              </a:pPr>
              <a:r>
                <a:rPr lang="en-US" sz="2800"/>
                <a:t>22% Decrease in Drag</a:t>
              </a:r>
            </a:p>
            <a:p>
              <a:pPr marL="571500" indent="-571500">
                <a:buFont typeface="Arial" panose="020B0604020202020204" pitchFamily="34" charset="0"/>
                <a:buChar char="•"/>
              </a:pPr>
              <a:r>
                <a:rPr lang="en-US" sz="2800"/>
                <a:t>Lower Profile</a:t>
              </a:r>
            </a:p>
          </p:txBody>
        </p:sp>
        <p:sp>
          <p:nvSpPr>
            <p:cNvPr id="69" name="TextBox 68">
              <a:extLst>
                <a:ext uri="{FF2B5EF4-FFF2-40B4-BE49-F238E27FC236}">
                  <a16:creationId xmlns:a16="http://schemas.microsoft.com/office/drawing/2014/main" id="{DA2E3A81-248F-4BE5-DF02-2540E5A40E2C}"/>
                </a:ext>
              </a:extLst>
            </p:cNvPr>
            <p:cNvSpPr txBox="1"/>
            <p:nvPr/>
          </p:nvSpPr>
          <p:spPr>
            <a:xfrm>
              <a:off x="591068" y="22061510"/>
              <a:ext cx="4813892" cy="523220"/>
            </a:xfrm>
            <a:prstGeom prst="rect">
              <a:avLst/>
            </a:prstGeom>
            <a:noFill/>
          </p:spPr>
          <p:txBody>
            <a:bodyPr wrap="square" rtlCol="0">
              <a:spAutoFit/>
            </a:bodyPr>
            <a:lstStyle/>
            <a:p>
              <a:r>
                <a:rPr lang="en-US" sz="2800"/>
                <a:t>Figure 3: First Housing Model</a:t>
              </a:r>
            </a:p>
          </p:txBody>
        </p:sp>
        <p:sp>
          <p:nvSpPr>
            <p:cNvPr id="71" name="TextBox 70">
              <a:extLst>
                <a:ext uri="{FF2B5EF4-FFF2-40B4-BE49-F238E27FC236}">
                  <a16:creationId xmlns:a16="http://schemas.microsoft.com/office/drawing/2014/main" id="{90286230-D371-0C11-9855-C27F1BE39C7E}"/>
                </a:ext>
              </a:extLst>
            </p:cNvPr>
            <p:cNvSpPr txBox="1"/>
            <p:nvPr/>
          </p:nvSpPr>
          <p:spPr>
            <a:xfrm>
              <a:off x="7796124" y="22021103"/>
              <a:ext cx="5476671" cy="523220"/>
            </a:xfrm>
            <a:prstGeom prst="rect">
              <a:avLst/>
            </a:prstGeom>
            <a:noFill/>
          </p:spPr>
          <p:txBody>
            <a:bodyPr wrap="square" rtlCol="0">
              <a:spAutoFit/>
            </a:bodyPr>
            <a:lstStyle/>
            <a:p>
              <a:r>
                <a:rPr lang="en-US" sz="2800"/>
                <a:t>Figure 4: Prototype Housing Model</a:t>
              </a:r>
            </a:p>
          </p:txBody>
        </p:sp>
      </p:grpSp>
      <p:sp>
        <p:nvSpPr>
          <p:cNvPr id="73" name="TextBox 72">
            <a:extLst>
              <a:ext uri="{FF2B5EF4-FFF2-40B4-BE49-F238E27FC236}">
                <a16:creationId xmlns:a16="http://schemas.microsoft.com/office/drawing/2014/main" id="{7FF4C4D6-C807-5CE8-4A69-2CE76913FC20}"/>
              </a:ext>
            </a:extLst>
          </p:cNvPr>
          <p:cNvSpPr txBox="1"/>
          <p:nvPr/>
        </p:nvSpPr>
        <p:spPr>
          <a:xfrm>
            <a:off x="32374905" y="26266458"/>
            <a:ext cx="9247001" cy="461665"/>
          </a:xfrm>
          <a:prstGeom prst="rect">
            <a:avLst/>
          </a:prstGeom>
          <a:noFill/>
        </p:spPr>
        <p:txBody>
          <a:bodyPr wrap="square" rtlCol="0">
            <a:spAutoFit/>
          </a:bodyPr>
          <a:lstStyle/>
          <a:p>
            <a:pPr algn="ctr"/>
            <a:r>
              <a:rPr lang="en-US" sz="2400" dirty="0"/>
              <a:t>Figure 10: First model of mechanical adhesion method</a:t>
            </a:r>
          </a:p>
        </p:txBody>
      </p:sp>
      <p:grpSp>
        <p:nvGrpSpPr>
          <p:cNvPr id="84" name="Group 83">
            <a:extLst>
              <a:ext uri="{FF2B5EF4-FFF2-40B4-BE49-F238E27FC236}">
                <a16:creationId xmlns:a16="http://schemas.microsoft.com/office/drawing/2014/main" id="{883D4484-C80F-7443-C240-F206833A30C2}"/>
              </a:ext>
            </a:extLst>
          </p:cNvPr>
          <p:cNvGrpSpPr/>
          <p:nvPr/>
        </p:nvGrpSpPr>
        <p:grpSpPr>
          <a:xfrm>
            <a:off x="18897600" y="13540240"/>
            <a:ext cx="9895066" cy="13701388"/>
            <a:chOff x="15075713" y="13540240"/>
            <a:chExt cx="13716000" cy="13701388"/>
          </a:xfrm>
        </p:grpSpPr>
        <p:sp>
          <p:nvSpPr>
            <p:cNvPr id="99" name="Subtitle 2"/>
            <p:cNvSpPr txBox="1">
              <a:spLocks/>
            </p:cNvSpPr>
            <p:nvPr/>
          </p:nvSpPr>
          <p:spPr>
            <a:xfrm>
              <a:off x="15075713" y="14423679"/>
              <a:ext cx="13716000" cy="12817949"/>
            </a:xfrm>
            <a:prstGeom prst="rect">
              <a:avLst/>
            </a:prstGeom>
            <a:ln w="57150">
              <a:solidFill>
                <a:schemeClr val="tx1"/>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endParaRPr lang="en-US" sz="2900">
                <a:latin typeface="Franklin Gothic Demi Cond" panose="020B0706030402020204" pitchFamily="34" charset="0"/>
              </a:endParaRPr>
            </a:p>
            <a:p>
              <a:pPr marL="400027" indent="-400027" algn="just">
                <a:spcBef>
                  <a:spcPts val="0"/>
                </a:spcBef>
                <a:buFont typeface="Arial" panose="020B0604020202020204" pitchFamily="34" charset="0"/>
                <a:buChar char="•"/>
              </a:pPr>
              <a:endParaRPr lang="en-US" sz="2900">
                <a:latin typeface="Franklin Gothic Demi Cond" panose="020B0706030402020204" pitchFamily="34" charset="0"/>
              </a:endParaRPr>
            </a:p>
            <a:p>
              <a:pPr algn="just">
                <a:spcBef>
                  <a:spcPts val="0"/>
                </a:spcBef>
              </a:pPr>
              <a:endParaRPr lang="en-US" sz="2900">
                <a:latin typeface="Franklin Gothic Demi Cond" panose="020B0706030402020204" pitchFamily="34" charset="0"/>
              </a:endParaRPr>
            </a:p>
            <a:p>
              <a:pPr marL="400027" indent="-400027" algn="just">
                <a:spcBef>
                  <a:spcPts val="0"/>
                </a:spcBef>
                <a:buFont typeface="Arial" panose="020B0604020202020204" pitchFamily="34" charset="0"/>
                <a:buChar char="•"/>
              </a:pPr>
              <a:endParaRPr lang="en-US" sz="2900">
                <a:latin typeface="Franklin Gothic Demi Cond" panose="020B0706030402020204" pitchFamily="34" charset="0"/>
              </a:endParaRPr>
            </a:p>
            <a:p>
              <a:pPr marL="400027" indent="-400027" algn="just">
                <a:spcBef>
                  <a:spcPts val="0"/>
                </a:spcBef>
                <a:buFont typeface="Arial" panose="020B0604020202020204" pitchFamily="34" charset="0"/>
                <a:buChar char="•"/>
              </a:pPr>
              <a:endParaRPr lang="en-US" sz="2900">
                <a:latin typeface="Franklin Gothic Demi Cond" panose="020B0706030402020204" pitchFamily="34" charset="0"/>
              </a:endParaRPr>
            </a:p>
            <a:p>
              <a:pPr marL="400027" indent="-400027" algn="just">
                <a:spcBef>
                  <a:spcPts val="0"/>
                </a:spcBef>
                <a:buFont typeface="Arial" panose="020B0604020202020204" pitchFamily="34" charset="0"/>
                <a:buChar char="•"/>
              </a:pPr>
              <a:endParaRPr lang="en-US" sz="2900">
                <a:latin typeface="Franklin Gothic Demi Cond" panose="020B0706030402020204" pitchFamily="34" charset="0"/>
              </a:endParaRPr>
            </a:p>
            <a:p>
              <a:pPr algn="l">
                <a:spcBef>
                  <a:spcPts val="0"/>
                </a:spcBef>
              </a:pPr>
              <a:endParaRPr lang="en-US" sz="2900">
                <a:latin typeface="Franklin Gothic Demi Cond" panose="020B0706030402020204" pitchFamily="34" charset="0"/>
              </a:endParaRPr>
            </a:p>
            <a:p>
              <a:pPr algn="just">
                <a:spcBef>
                  <a:spcPts val="0"/>
                </a:spcBef>
              </a:pPr>
              <a:endParaRPr lang="en-US" sz="2900">
                <a:latin typeface="Franklin Gothic Demi Cond" panose="020B0706030402020204" pitchFamily="34" charset="0"/>
              </a:endParaRPr>
            </a:p>
            <a:p>
              <a:pPr algn="l">
                <a:spcBef>
                  <a:spcPts val="0"/>
                </a:spcBef>
              </a:pPr>
              <a:endParaRPr lang="en-US" sz="2900">
                <a:latin typeface="Franklin Gothic Demi Cond" panose="020B0706030402020204" pitchFamily="34" charset="0"/>
              </a:endParaRPr>
            </a:p>
            <a:p>
              <a:pPr algn="l">
                <a:spcBef>
                  <a:spcPts val="0"/>
                </a:spcBef>
              </a:pPr>
              <a:endParaRPr lang="en-US" sz="2900">
                <a:latin typeface="Franklin Gothic Demi Cond" panose="020B0706030402020204" pitchFamily="34" charset="0"/>
              </a:endParaRPr>
            </a:p>
            <a:p>
              <a:pPr algn="l">
                <a:spcBef>
                  <a:spcPts val="0"/>
                </a:spcBef>
              </a:pPr>
              <a:endParaRPr lang="en-US" sz="2900">
                <a:latin typeface="Franklin Gothic Demi Cond" panose="020B0706030402020204" pitchFamily="34" charset="0"/>
              </a:endParaRPr>
            </a:p>
          </p:txBody>
        </p:sp>
        <p:sp>
          <p:nvSpPr>
            <p:cNvPr id="49" name="Subtitle 2">
              <a:extLst>
                <a:ext uri="{FF2B5EF4-FFF2-40B4-BE49-F238E27FC236}">
                  <a16:creationId xmlns:a16="http://schemas.microsoft.com/office/drawing/2014/main" id="{01210C5E-2C43-4983-A3EC-CCE05D6CF7CF}"/>
                </a:ext>
              </a:extLst>
            </p:cNvPr>
            <p:cNvSpPr txBox="1">
              <a:spLocks/>
            </p:cNvSpPr>
            <p:nvPr/>
          </p:nvSpPr>
          <p:spPr>
            <a:xfrm>
              <a:off x="15079529" y="13540240"/>
              <a:ext cx="13706677" cy="915568"/>
            </a:xfrm>
            <a:prstGeom prst="rect">
              <a:avLst/>
            </a:prstGeom>
            <a:gradFill flip="none" rotWithShape="1">
              <a:gsLst>
                <a:gs pos="0">
                  <a:srgbClr val="001C52"/>
                </a:gs>
                <a:gs pos="100000">
                  <a:srgbClr val="0044BB"/>
                </a:gs>
              </a:gsLst>
              <a:lin ang="16200000" scaled="1"/>
              <a:tileRect/>
            </a:gradFill>
            <a:ln w="57150">
              <a:solidFill>
                <a:schemeClr val="tx1"/>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b="1" dirty="0">
                  <a:solidFill>
                    <a:schemeClr val="bg1"/>
                  </a:solidFill>
                  <a:latin typeface="Source Sans Pro" panose="020B0503030403020204" pitchFamily="34" charset="0"/>
                  <a:ea typeface="Source Sans Pro" panose="020B0503030403020204" pitchFamily="34" charset="0"/>
                </a:rPr>
                <a:t>Traditional Adhesion Design</a:t>
              </a:r>
            </a:p>
          </p:txBody>
        </p:sp>
      </p:grpSp>
      <p:grpSp>
        <p:nvGrpSpPr>
          <p:cNvPr id="86" name="Group 85">
            <a:extLst>
              <a:ext uri="{FF2B5EF4-FFF2-40B4-BE49-F238E27FC236}">
                <a16:creationId xmlns:a16="http://schemas.microsoft.com/office/drawing/2014/main" id="{1306FFCA-FE47-038C-42DA-39C25175CA24}"/>
              </a:ext>
            </a:extLst>
          </p:cNvPr>
          <p:cNvGrpSpPr/>
          <p:nvPr/>
        </p:nvGrpSpPr>
        <p:grpSpPr>
          <a:xfrm>
            <a:off x="19339108" y="15622337"/>
            <a:ext cx="8983822" cy="10134825"/>
            <a:chOff x="17391399" y="15644191"/>
            <a:chExt cx="8983822" cy="10134825"/>
          </a:xfrm>
        </p:grpSpPr>
        <p:pic>
          <p:nvPicPr>
            <p:cNvPr id="25" name="Picture 24" descr="A blue plastic object on a table&#10;&#10;AI-generated content may be incorrect.">
              <a:extLst>
                <a:ext uri="{FF2B5EF4-FFF2-40B4-BE49-F238E27FC236}">
                  <a16:creationId xmlns:a16="http://schemas.microsoft.com/office/drawing/2014/main" id="{1BF29E47-3822-0226-1B7E-431A53558253}"/>
                </a:ext>
              </a:extLst>
            </p:cNvPr>
            <p:cNvPicPr>
              <a:picLocks noChangeAspect="1"/>
            </p:cNvPicPr>
            <p:nvPr/>
          </p:nvPicPr>
          <p:blipFill>
            <a:blip r:embed="rId20" cstate="print">
              <a:extLst>
                <a:ext uri="{28A0092B-C50C-407E-A947-70E740481C1C}">
                  <a14:useLocalDpi xmlns:a14="http://schemas.microsoft.com/office/drawing/2010/main" val="0"/>
                </a:ext>
              </a:extLst>
            </a:blip>
            <a:srcRect t="34542" b="20175"/>
            <a:stretch/>
          </p:blipFill>
          <p:spPr>
            <a:xfrm>
              <a:off x="17503865" y="22136759"/>
              <a:ext cx="8871356" cy="3016765"/>
            </a:xfrm>
            <a:prstGeom prst="rect">
              <a:avLst/>
            </a:prstGeom>
          </p:spPr>
        </p:pic>
        <p:grpSp>
          <p:nvGrpSpPr>
            <p:cNvPr id="7" name="Group 6">
              <a:extLst>
                <a:ext uri="{FF2B5EF4-FFF2-40B4-BE49-F238E27FC236}">
                  <a16:creationId xmlns:a16="http://schemas.microsoft.com/office/drawing/2014/main" id="{F4218909-23BF-4313-B609-5B062919FF97}"/>
                </a:ext>
              </a:extLst>
            </p:cNvPr>
            <p:cNvGrpSpPr>
              <a:grpSpLocks/>
            </p:cNvGrpSpPr>
            <p:nvPr/>
          </p:nvGrpSpPr>
          <p:grpSpPr>
            <a:xfrm>
              <a:off x="17391399" y="15644191"/>
              <a:ext cx="8983822" cy="10134825"/>
              <a:chOff x="17351619" y="15678214"/>
              <a:chExt cx="8983822" cy="10121898"/>
            </a:xfrm>
          </p:grpSpPr>
          <p:grpSp>
            <p:nvGrpSpPr>
              <p:cNvPr id="8" name="Group 7">
                <a:extLst>
                  <a:ext uri="{FF2B5EF4-FFF2-40B4-BE49-F238E27FC236}">
                    <a16:creationId xmlns:a16="http://schemas.microsoft.com/office/drawing/2014/main" id="{1E9CDB77-08B8-B38F-2CFA-C8A63618A99C}"/>
                  </a:ext>
                </a:extLst>
              </p:cNvPr>
              <p:cNvGrpSpPr>
                <a:grpSpLocks/>
              </p:cNvGrpSpPr>
              <p:nvPr/>
            </p:nvGrpSpPr>
            <p:grpSpPr>
              <a:xfrm>
                <a:off x="17452425" y="15678214"/>
                <a:ext cx="8883016" cy="4751183"/>
                <a:chOff x="9702928" y="15765736"/>
                <a:chExt cx="8883016" cy="4751183"/>
              </a:xfrm>
            </p:grpSpPr>
            <p:pic>
              <p:nvPicPr>
                <p:cNvPr id="44" name="Picture 43">
                  <a:extLst>
                    <a:ext uri="{FF2B5EF4-FFF2-40B4-BE49-F238E27FC236}">
                      <a16:creationId xmlns:a16="http://schemas.microsoft.com/office/drawing/2014/main" id="{F76EEE6F-CE4C-1F60-5C5E-11D67213ED22}"/>
                    </a:ext>
                  </a:extLst>
                </p:cNvPr>
                <p:cNvPicPr>
                  <a:picLocks noChangeAspect="1"/>
                </p:cNvPicPr>
                <p:nvPr/>
              </p:nvPicPr>
              <p:blipFill>
                <a:blip r:embed="rId21"/>
                <a:stretch>
                  <a:fillRect/>
                </a:stretch>
              </p:blipFill>
              <p:spPr>
                <a:xfrm>
                  <a:off x="9702928" y="15765736"/>
                  <a:ext cx="8883016" cy="4150874"/>
                </a:xfrm>
                <a:prstGeom prst="rect">
                  <a:avLst/>
                </a:prstGeom>
              </p:spPr>
            </p:pic>
            <p:sp>
              <p:nvSpPr>
                <p:cNvPr id="26" name="TextBox 25">
                  <a:extLst>
                    <a:ext uri="{FF2B5EF4-FFF2-40B4-BE49-F238E27FC236}">
                      <a16:creationId xmlns:a16="http://schemas.microsoft.com/office/drawing/2014/main" id="{4FB322A8-2217-E688-A176-444D075C960F}"/>
                    </a:ext>
                  </a:extLst>
                </p:cNvPr>
                <p:cNvSpPr txBox="1">
                  <a:spLocks/>
                </p:cNvSpPr>
                <p:nvPr/>
              </p:nvSpPr>
              <p:spPr>
                <a:xfrm>
                  <a:off x="9714588" y="20055843"/>
                  <a:ext cx="7777919" cy="461076"/>
                </a:xfrm>
                <a:prstGeom prst="rect">
                  <a:avLst/>
                </a:prstGeom>
                <a:noFill/>
              </p:spPr>
              <p:txBody>
                <a:bodyPr wrap="square" rtlCol="0">
                  <a:spAutoFit/>
                </a:bodyPr>
                <a:lstStyle/>
                <a:p>
                  <a:r>
                    <a:rPr lang="nl-NL" sz="2400" dirty="0"/>
                    <a:t>Figure 6: Possible suction cup designs (Beach A. et. al. (2023))</a:t>
                  </a:r>
                </a:p>
              </p:txBody>
            </p:sp>
          </p:grpSp>
          <p:sp>
            <p:nvSpPr>
              <p:cNvPr id="76" name="TextBox 75">
                <a:extLst>
                  <a:ext uri="{FF2B5EF4-FFF2-40B4-BE49-F238E27FC236}">
                    <a16:creationId xmlns:a16="http://schemas.microsoft.com/office/drawing/2014/main" id="{1C0E80C9-8987-0A4A-9E99-759F4859F9F0}"/>
                  </a:ext>
                </a:extLst>
              </p:cNvPr>
              <p:cNvSpPr txBox="1">
                <a:spLocks/>
              </p:cNvSpPr>
              <p:nvPr/>
            </p:nvSpPr>
            <p:spPr>
              <a:xfrm>
                <a:off x="17351619" y="25339036"/>
                <a:ext cx="8983822" cy="461076"/>
              </a:xfrm>
              <a:prstGeom prst="rect">
                <a:avLst/>
              </a:prstGeom>
              <a:noFill/>
            </p:spPr>
            <p:txBody>
              <a:bodyPr wrap="square" rtlCol="0">
                <a:spAutoFit/>
              </a:bodyPr>
              <a:lstStyle/>
              <a:p>
                <a:r>
                  <a:rPr lang="en-US" sz="2400" dirty="0"/>
                  <a:t>Figure8: Left: Resin Suction Cup, Right: Silicone Suction cup</a:t>
                </a:r>
              </a:p>
            </p:txBody>
          </p:sp>
        </p:grpSp>
      </p:grpSp>
      <p:graphicFrame>
        <p:nvGraphicFramePr>
          <p:cNvPr id="41" name="Table 40">
            <a:extLst>
              <a:ext uri="{FF2B5EF4-FFF2-40B4-BE49-F238E27FC236}">
                <a16:creationId xmlns:a16="http://schemas.microsoft.com/office/drawing/2014/main" id="{31EE7F00-164A-AEDF-60D2-D6C577238F32}"/>
              </a:ext>
            </a:extLst>
          </p:cNvPr>
          <p:cNvGraphicFramePr>
            <a:graphicFrameLocks noGrp="1"/>
          </p:cNvGraphicFramePr>
          <p:nvPr>
            <p:extLst>
              <p:ext uri="{D42A27DB-BD31-4B8C-83A1-F6EECF244321}">
                <p14:modId xmlns:p14="http://schemas.microsoft.com/office/powerpoint/2010/main" val="2932758826"/>
              </p:ext>
            </p:extLst>
          </p:nvPr>
        </p:nvGraphicFramePr>
        <p:xfrm>
          <a:off x="3615140" y="28571107"/>
          <a:ext cx="6349608" cy="3749040"/>
        </p:xfrm>
        <a:graphic>
          <a:graphicData uri="http://schemas.openxmlformats.org/drawingml/2006/table">
            <a:tbl>
              <a:tblPr firstRow="1" bandRow="1">
                <a:tableStyleId>{5C22544A-7EE6-4342-B048-85BDC9FD1C3A}</a:tableStyleId>
              </a:tblPr>
              <a:tblGrid>
                <a:gridCol w="3174804">
                  <a:extLst>
                    <a:ext uri="{9D8B030D-6E8A-4147-A177-3AD203B41FA5}">
                      <a16:colId xmlns:a16="http://schemas.microsoft.com/office/drawing/2014/main" val="52248254"/>
                    </a:ext>
                  </a:extLst>
                </a:gridCol>
                <a:gridCol w="3174804">
                  <a:extLst>
                    <a:ext uri="{9D8B030D-6E8A-4147-A177-3AD203B41FA5}">
                      <a16:colId xmlns:a16="http://schemas.microsoft.com/office/drawing/2014/main" val="1390121790"/>
                    </a:ext>
                  </a:extLst>
                </a:gridCol>
              </a:tblGrid>
              <a:tr h="800329">
                <a:tc>
                  <a:txBody>
                    <a:bodyPr/>
                    <a:lstStyle/>
                    <a:p>
                      <a:pPr algn="ctr"/>
                      <a:r>
                        <a:rPr lang="en-US" sz="3600"/>
                        <a:t>Trial</a:t>
                      </a:r>
                    </a:p>
                  </a:txBody>
                  <a:tcPr anchor="ctr"/>
                </a:tc>
                <a:tc>
                  <a:txBody>
                    <a:bodyPr/>
                    <a:lstStyle/>
                    <a:p>
                      <a:pPr algn="ctr"/>
                      <a:r>
                        <a:rPr lang="en-US" sz="3600"/>
                        <a:t>Shear Force [lbf]</a:t>
                      </a:r>
                    </a:p>
                  </a:txBody>
                  <a:tcPr anchor="ctr"/>
                </a:tc>
                <a:extLst>
                  <a:ext uri="{0D108BD9-81ED-4DB2-BD59-A6C34878D82A}">
                    <a16:rowId xmlns:a16="http://schemas.microsoft.com/office/drawing/2014/main" val="281007997"/>
                  </a:ext>
                </a:extLst>
              </a:tr>
              <a:tr h="363786">
                <a:tc>
                  <a:txBody>
                    <a:bodyPr/>
                    <a:lstStyle/>
                    <a:p>
                      <a:pPr algn="ctr"/>
                      <a:r>
                        <a:rPr lang="en-US" sz="3600"/>
                        <a:t>1</a:t>
                      </a:r>
                    </a:p>
                  </a:txBody>
                  <a:tcPr anchor="ctr"/>
                </a:tc>
                <a:tc>
                  <a:txBody>
                    <a:bodyPr/>
                    <a:lstStyle/>
                    <a:p>
                      <a:pPr algn="ctr"/>
                      <a:r>
                        <a:rPr lang="en-US" sz="3600"/>
                        <a:t>16.3</a:t>
                      </a:r>
                    </a:p>
                  </a:txBody>
                  <a:tcPr anchor="ctr"/>
                </a:tc>
                <a:extLst>
                  <a:ext uri="{0D108BD9-81ED-4DB2-BD59-A6C34878D82A}">
                    <a16:rowId xmlns:a16="http://schemas.microsoft.com/office/drawing/2014/main" val="3281028649"/>
                  </a:ext>
                </a:extLst>
              </a:tr>
              <a:tr h="363786">
                <a:tc>
                  <a:txBody>
                    <a:bodyPr/>
                    <a:lstStyle/>
                    <a:p>
                      <a:pPr algn="ctr"/>
                      <a:r>
                        <a:rPr lang="en-US" sz="3600"/>
                        <a:t>2</a:t>
                      </a:r>
                    </a:p>
                  </a:txBody>
                  <a:tcPr anchor="ctr"/>
                </a:tc>
                <a:tc>
                  <a:txBody>
                    <a:bodyPr/>
                    <a:lstStyle/>
                    <a:p>
                      <a:pPr algn="ctr"/>
                      <a:r>
                        <a:rPr lang="en-US" sz="3600"/>
                        <a:t>16.6</a:t>
                      </a:r>
                    </a:p>
                  </a:txBody>
                  <a:tcPr anchor="ctr"/>
                </a:tc>
                <a:extLst>
                  <a:ext uri="{0D108BD9-81ED-4DB2-BD59-A6C34878D82A}">
                    <a16:rowId xmlns:a16="http://schemas.microsoft.com/office/drawing/2014/main" val="1135104923"/>
                  </a:ext>
                </a:extLst>
              </a:tr>
              <a:tr h="363786">
                <a:tc>
                  <a:txBody>
                    <a:bodyPr/>
                    <a:lstStyle/>
                    <a:p>
                      <a:pPr algn="ctr"/>
                      <a:r>
                        <a:rPr lang="en-US" sz="3600"/>
                        <a:t>3</a:t>
                      </a:r>
                    </a:p>
                  </a:txBody>
                  <a:tcPr anchor="ctr"/>
                </a:tc>
                <a:tc>
                  <a:txBody>
                    <a:bodyPr/>
                    <a:lstStyle/>
                    <a:p>
                      <a:pPr algn="ctr"/>
                      <a:r>
                        <a:rPr lang="en-US" sz="3600"/>
                        <a:t>16.3</a:t>
                      </a:r>
                    </a:p>
                  </a:txBody>
                  <a:tcPr anchor="ctr"/>
                </a:tc>
                <a:extLst>
                  <a:ext uri="{0D108BD9-81ED-4DB2-BD59-A6C34878D82A}">
                    <a16:rowId xmlns:a16="http://schemas.microsoft.com/office/drawing/2014/main" val="3812639222"/>
                  </a:ext>
                </a:extLst>
              </a:tr>
              <a:tr h="363786">
                <a:tc>
                  <a:txBody>
                    <a:bodyPr/>
                    <a:lstStyle/>
                    <a:p>
                      <a:pPr algn="ctr"/>
                      <a:r>
                        <a:rPr lang="en-US" sz="3600"/>
                        <a:t>Avg.</a:t>
                      </a:r>
                    </a:p>
                  </a:txBody>
                  <a:tcPr anchor="ctr"/>
                </a:tc>
                <a:tc>
                  <a:txBody>
                    <a:bodyPr/>
                    <a:lstStyle/>
                    <a:p>
                      <a:pPr algn="ctr"/>
                      <a:r>
                        <a:rPr lang="en-US" sz="3600"/>
                        <a:t>16.4</a:t>
                      </a:r>
                    </a:p>
                  </a:txBody>
                  <a:tcPr anchor="ctr"/>
                </a:tc>
                <a:extLst>
                  <a:ext uri="{0D108BD9-81ED-4DB2-BD59-A6C34878D82A}">
                    <a16:rowId xmlns:a16="http://schemas.microsoft.com/office/drawing/2014/main" val="4199282970"/>
                  </a:ext>
                </a:extLst>
              </a:tr>
            </a:tbl>
          </a:graphicData>
        </a:graphic>
      </p:graphicFrame>
      <p:sp>
        <p:nvSpPr>
          <p:cNvPr id="19" name="TextBox 18">
            <a:extLst>
              <a:ext uri="{FF2B5EF4-FFF2-40B4-BE49-F238E27FC236}">
                <a16:creationId xmlns:a16="http://schemas.microsoft.com/office/drawing/2014/main" id="{F8B0C624-8F94-1955-F8E1-15626C5E0848}"/>
              </a:ext>
            </a:extLst>
          </p:cNvPr>
          <p:cNvSpPr txBox="1"/>
          <p:nvPr/>
        </p:nvSpPr>
        <p:spPr>
          <a:xfrm>
            <a:off x="568961" y="28524216"/>
            <a:ext cx="3157190" cy="3870829"/>
          </a:xfrm>
          <a:prstGeom prst="rect">
            <a:avLst/>
          </a:prstGeom>
          <a:noFill/>
        </p:spPr>
        <p:txBody>
          <a:bodyPr wrap="square" rtlCol="0">
            <a:noAutofit/>
          </a:bodyPr>
          <a:lstStyle/>
          <a:p>
            <a:r>
              <a:rPr lang="en-US" sz="2200" dirty="0"/>
              <a:t>Table 1 shows the shear force withstood by the silicone suction cup before detaching from the 80-grit whale skin. In addition to these results, the resin cup was tested in the same method. It withstood over 20lbs of shear force before material failure occurred.   </a:t>
            </a:r>
          </a:p>
        </p:txBody>
      </p:sp>
      <p:graphicFrame>
        <p:nvGraphicFramePr>
          <p:cNvPr id="70" name="Table 69">
            <a:extLst>
              <a:ext uri="{FF2B5EF4-FFF2-40B4-BE49-F238E27FC236}">
                <a16:creationId xmlns:a16="http://schemas.microsoft.com/office/drawing/2014/main" id="{13D6D83D-B3F8-2288-9C60-628693457DD6}"/>
              </a:ext>
            </a:extLst>
          </p:cNvPr>
          <p:cNvGraphicFramePr>
            <a:graphicFrameLocks noGrp="1"/>
          </p:cNvGraphicFramePr>
          <p:nvPr>
            <p:extLst>
              <p:ext uri="{D42A27DB-BD31-4B8C-83A1-F6EECF244321}">
                <p14:modId xmlns:p14="http://schemas.microsoft.com/office/powerpoint/2010/main" val="2915160772"/>
              </p:ext>
            </p:extLst>
          </p:nvPr>
        </p:nvGraphicFramePr>
        <p:xfrm>
          <a:off x="16849476" y="28620722"/>
          <a:ext cx="6667017" cy="3593364"/>
        </p:xfrm>
        <a:graphic>
          <a:graphicData uri="http://schemas.openxmlformats.org/drawingml/2006/table">
            <a:tbl>
              <a:tblPr firstRow="1" bandRow="1">
                <a:tableStyleId>{5C22544A-7EE6-4342-B048-85BDC9FD1C3A}</a:tableStyleId>
              </a:tblPr>
              <a:tblGrid>
                <a:gridCol w="2222339">
                  <a:extLst>
                    <a:ext uri="{9D8B030D-6E8A-4147-A177-3AD203B41FA5}">
                      <a16:colId xmlns:a16="http://schemas.microsoft.com/office/drawing/2014/main" val="1456022689"/>
                    </a:ext>
                  </a:extLst>
                </a:gridCol>
                <a:gridCol w="2222339">
                  <a:extLst>
                    <a:ext uri="{9D8B030D-6E8A-4147-A177-3AD203B41FA5}">
                      <a16:colId xmlns:a16="http://schemas.microsoft.com/office/drawing/2014/main" val="3300259166"/>
                    </a:ext>
                  </a:extLst>
                </a:gridCol>
                <a:gridCol w="2222339">
                  <a:extLst>
                    <a:ext uri="{9D8B030D-6E8A-4147-A177-3AD203B41FA5}">
                      <a16:colId xmlns:a16="http://schemas.microsoft.com/office/drawing/2014/main" val="1906760838"/>
                    </a:ext>
                  </a:extLst>
                </a:gridCol>
              </a:tblGrid>
              <a:tr h="1927350">
                <a:tc>
                  <a:txBody>
                    <a:bodyPr/>
                    <a:lstStyle/>
                    <a:p>
                      <a:pPr algn="ctr"/>
                      <a:r>
                        <a:rPr lang="en-US" sz="2800"/>
                        <a:t>Grit</a:t>
                      </a:r>
                    </a:p>
                  </a:txBody>
                  <a:tcPr anchor="ctr"/>
                </a:tc>
                <a:tc>
                  <a:txBody>
                    <a:bodyPr/>
                    <a:lstStyle/>
                    <a:p>
                      <a:pPr algn="ctr"/>
                      <a:r>
                        <a:rPr lang="en-US" sz="2800"/>
                        <a:t>Continuous Power Shear Force [</a:t>
                      </a:r>
                      <a:r>
                        <a:rPr lang="en-US" sz="2800" err="1"/>
                        <a:t>lbf</a:t>
                      </a:r>
                      <a:r>
                        <a:rPr lang="en-US" sz="2800"/>
                        <a:t>]</a:t>
                      </a:r>
                    </a:p>
                  </a:txBody>
                  <a:tcPr anchor="ctr"/>
                </a:tc>
                <a:tc>
                  <a:txBody>
                    <a:bodyPr/>
                    <a:lstStyle/>
                    <a:p>
                      <a:pPr algn="ctr"/>
                      <a:r>
                        <a:rPr lang="en-US" sz="2800"/>
                        <a:t>Non-continuous Power Shear Force [</a:t>
                      </a:r>
                      <a:r>
                        <a:rPr lang="en-US" sz="2800" err="1"/>
                        <a:t>lbf</a:t>
                      </a:r>
                      <a:r>
                        <a:rPr lang="en-US" sz="2800"/>
                        <a:t>]</a:t>
                      </a:r>
                    </a:p>
                  </a:txBody>
                  <a:tcPr anchor="ctr"/>
                </a:tc>
                <a:extLst>
                  <a:ext uri="{0D108BD9-81ED-4DB2-BD59-A6C34878D82A}">
                    <a16:rowId xmlns:a16="http://schemas.microsoft.com/office/drawing/2014/main" val="528010138"/>
                  </a:ext>
                </a:extLst>
              </a:tr>
              <a:tr h="555338">
                <a:tc>
                  <a:txBody>
                    <a:bodyPr/>
                    <a:lstStyle/>
                    <a:p>
                      <a:pPr algn="ctr"/>
                      <a:r>
                        <a:rPr lang="en-US" sz="2800"/>
                        <a:t>80</a:t>
                      </a:r>
                    </a:p>
                  </a:txBody>
                  <a:tcPr anchor="ctr"/>
                </a:tc>
                <a:tc>
                  <a:txBody>
                    <a:bodyPr/>
                    <a:lstStyle/>
                    <a:p>
                      <a:pPr algn="ctr"/>
                      <a:r>
                        <a:rPr lang="en-US" sz="2800"/>
                        <a:t>7.2</a:t>
                      </a:r>
                    </a:p>
                  </a:txBody>
                  <a:tcPr anchor="ctr"/>
                </a:tc>
                <a:tc>
                  <a:txBody>
                    <a:bodyPr/>
                    <a:lstStyle/>
                    <a:p>
                      <a:pPr algn="ctr"/>
                      <a:r>
                        <a:rPr lang="en-US" sz="2800"/>
                        <a:t>7.2</a:t>
                      </a:r>
                    </a:p>
                  </a:txBody>
                  <a:tcPr anchor="ctr"/>
                </a:tc>
                <a:extLst>
                  <a:ext uri="{0D108BD9-81ED-4DB2-BD59-A6C34878D82A}">
                    <a16:rowId xmlns:a16="http://schemas.microsoft.com/office/drawing/2014/main" val="1637479334"/>
                  </a:ext>
                </a:extLst>
              </a:tr>
              <a:tr h="555338">
                <a:tc>
                  <a:txBody>
                    <a:bodyPr/>
                    <a:lstStyle/>
                    <a:p>
                      <a:pPr algn="ctr"/>
                      <a:r>
                        <a:rPr lang="en-US" sz="2800"/>
                        <a:t>220</a:t>
                      </a:r>
                    </a:p>
                  </a:txBody>
                  <a:tcPr anchor="ctr"/>
                </a:tc>
                <a:tc>
                  <a:txBody>
                    <a:bodyPr/>
                    <a:lstStyle/>
                    <a:p>
                      <a:pPr algn="ctr"/>
                      <a:r>
                        <a:rPr lang="en-US" sz="2800"/>
                        <a:t>9.0</a:t>
                      </a:r>
                    </a:p>
                  </a:txBody>
                  <a:tcPr anchor="ctr"/>
                </a:tc>
                <a:tc>
                  <a:txBody>
                    <a:bodyPr/>
                    <a:lstStyle/>
                    <a:p>
                      <a:pPr algn="ctr"/>
                      <a:r>
                        <a:rPr lang="en-US" sz="2800"/>
                        <a:t>6.9</a:t>
                      </a:r>
                    </a:p>
                  </a:txBody>
                  <a:tcPr anchor="ctr"/>
                </a:tc>
                <a:extLst>
                  <a:ext uri="{0D108BD9-81ED-4DB2-BD59-A6C34878D82A}">
                    <a16:rowId xmlns:a16="http://schemas.microsoft.com/office/drawing/2014/main" val="525697377"/>
                  </a:ext>
                </a:extLst>
              </a:tr>
              <a:tr h="555338">
                <a:tc>
                  <a:txBody>
                    <a:bodyPr/>
                    <a:lstStyle/>
                    <a:p>
                      <a:pPr algn="ctr"/>
                      <a:r>
                        <a:rPr lang="en-US" sz="2800"/>
                        <a:t>320</a:t>
                      </a:r>
                    </a:p>
                  </a:txBody>
                  <a:tcPr anchor="ctr"/>
                </a:tc>
                <a:tc>
                  <a:txBody>
                    <a:bodyPr/>
                    <a:lstStyle/>
                    <a:p>
                      <a:pPr algn="ctr"/>
                      <a:r>
                        <a:rPr lang="en-US" sz="2800"/>
                        <a:t>14.3</a:t>
                      </a:r>
                    </a:p>
                  </a:txBody>
                  <a:tcPr anchor="ctr"/>
                </a:tc>
                <a:tc>
                  <a:txBody>
                    <a:bodyPr/>
                    <a:lstStyle/>
                    <a:p>
                      <a:pPr algn="ctr"/>
                      <a:r>
                        <a:rPr lang="en-US" sz="2800"/>
                        <a:t>6.8</a:t>
                      </a:r>
                    </a:p>
                  </a:txBody>
                  <a:tcPr anchor="ctr"/>
                </a:tc>
                <a:extLst>
                  <a:ext uri="{0D108BD9-81ED-4DB2-BD59-A6C34878D82A}">
                    <a16:rowId xmlns:a16="http://schemas.microsoft.com/office/drawing/2014/main" val="1769346495"/>
                  </a:ext>
                </a:extLst>
              </a:tr>
            </a:tbl>
          </a:graphicData>
        </a:graphic>
      </p:graphicFrame>
      <p:sp>
        <p:nvSpPr>
          <p:cNvPr id="81" name="TextBox 80">
            <a:extLst>
              <a:ext uri="{FF2B5EF4-FFF2-40B4-BE49-F238E27FC236}">
                <a16:creationId xmlns:a16="http://schemas.microsoft.com/office/drawing/2014/main" id="{4A82BE18-D933-B5DA-48EE-7996751ACB7F}"/>
              </a:ext>
            </a:extLst>
          </p:cNvPr>
          <p:cNvSpPr txBox="1"/>
          <p:nvPr/>
        </p:nvSpPr>
        <p:spPr>
          <a:xfrm>
            <a:off x="10485121" y="28609393"/>
            <a:ext cx="6349608" cy="3785652"/>
          </a:xfrm>
          <a:prstGeom prst="rect">
            <a:avLst/>
          </a:prstGeom>
          <a:noFill/>
        </p:spPr>
        <p:txBody>
          <a:bodyPr wrap="square" rtlCol="0">
            <a:spAutoFit/>
          </a:bodyPr>
          <a:lstStyle/>
          <a:p>
            <a:r>
              <a:rPr lang="en-US" sz="3000" dirty="0"/>
              <a:t>Table 2 shows average removal force required for the standalone mechanical adhesion cup to be removed from various skin roughness. On average, when the device received power throughout the test it held stronger. This is something that future iterations of this project must consider. </a:t>
            </a:r>
          </a:p>
        </p:txBody>
      </p:sp>
      <p:sp>
        <p:nvSpPr>
          <p:cNvPr id="96" name="TextBox 95">
            <a:extLst>
              <a:ext uri="{FF2B5EF4-FFF2-40B4-BE49-F238E27FC236}">
                <a16:creationId xmlns:a16="http://schemas.microsoft.com/office/drawing/2014/main" id="{CEAADA3D-FCD3-0F8D-DB1E-12643FFF4ADE}"/>
              </a:ext>
            </a:extLst>
          </p:cNvPr>
          <p:cNvSpPr txBox="1"/>
          <p:nvPr/>
        </p:nvSpPr>
        <p:spPr>
          <a:xfrm>
            <a:off x="474062" y="5735261"/>
            <a:ext cx="8809251" cy="7386638"/>
          </a:xfrm>
          <a:prstGeom prst="rect">
            <a:avLst/>
          </a:prstGeom>
          <a:noFill/>
        </p:spPr>
        <p:txBody>
          <a:bodyPr wrap="square" lIns="274320" tIns="274320" rIns="274320" bIns="274320" rtlCol="0">
            <a:spAutoFit/>
          </a:bodyPr>
          <a:lstStyle/>
          <a:p>
            <a:r>
              <a:rPr lang="en-US" sz="2800" b="0" i="0">
                <a:effectLst/>
                <a:latin typeface="+mj-lt"/>
                <a:cs typeface="Helvetica"/>
              </a:rPr>
              <a:t>Team MANTA RAY is an interdisciplinary project dedicated to creating, maintaining, and expanding a network of marine robots for </a:t>
            </a:r>
            <a:r>
              <a:rPr lang="en-US" sz="2800">
                <a:latin typeface="+mj-lt"/>
                <a:cs typeface="Helvetica"/>
              </a:rPr>
              <a:t>seafloor</a:t>
            </a:r>
            <a:r>
              <a:rPr lang="en-US" sz="2800" b="0" i="0">
                <a:effectLst/>
                <a:latin typeface="+mj-lt"/>
                <a:cs typeface="Helvetica"/>
              </a:rPr>
              <a:t> mapping and underwater perception. The network began as just the Autonomous Surface Vehicle (ASV) and Uncrewed Underwater Vehicle (UUV) but has expanded to include a prototype of the ASV, named TUPPS, and two kinds of remotely operated vehicles, the Ghost Unpiloted Performance Platform Submersible (GUPPS) and KRILL, in addition to the Safe Whale Tagging (</a:t>
            </a:r>
            <a:r>
              <a:rPr lang="en-US" sz="2800" b="0" i="0" err="1">
                <a:effectLst/>
                <a:latin typeface="+mj-lt"/>
                <a:cs typeface="Helvetica"/>
              </a:rPr>
              <a:t>SWaT</a:t>
            </a:r>
            <a:r>
              <a:rPr lang="en-US" sz="2800" b="0" i="0">
                <a:effectLst/>
                <a:latin typeface="+mj-lt"/>
                <a:cs typeface="Helvetica"/>
              </a:rPr>
              <a:t>) device designed for safe and non-invasive whale tracking/observation. With these systems, students work to develop improve communication between vehicles, develop autonomous behaviors and algorithms, and upgrade existing mechanical systems to improve precision and performance.</a:t>
            </a:r>
          </a:p>
          <a:p>
            <a:endParaRPr lang="en-US" sz="2400"/>
          </a:p>
        </p:txBody>
      </p:sp>
      <p:pic>
        <p:nvPicPr>
          <p:cNvPr id="15" name="Picture 14" descr="A blue and white shark logo&#10;&#10;AI-generated content may be incorrect.">
            <a:extLst>
              <a:ext uri="{FF2B5EF4-FFF2-40B4-BE49-F238E27FC236}">
                <a16:creationId xmlns:a16="http://schemas.microsoft.com/office/drawing/2014/main" id="{DEA01282-3740-2830-BE39-6F5B8741383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5878879" y="-1124126"/>
            <a:ext cx="7543586" cy="7543586"/>
          </a:xfrm>
          <a:prstGeom prst="rect">
            <a:avLst/>
          </a:prstGeom>
        </p:spPr>
      </p:pic>
      <p:grpSp>
        <p:nvGrpSpPr>
          <p:cNvPr id="54" name="Group 53">
            <a:extLst>
              <a:ext uri="{FF2B5EF4-FFF2-40B4-BE49-F238E27FC236}">
                <a16:creationId xmlns:a16="http://schemas.microsoft.com/office/drawing/2014/main" id="{768342EF-FA0C-A89D-DA78-6B2FB17F89F5}"/>
              </a:ext>
            </a:extLst>
          </p:cNvPr>
          <p:cNvGrpSpPr/>
          <p:nvPr/>
        </p:nvGrpSpPr>
        <p:grpSpPr>
          <a:xfrm>
            <a:off x="10039467" y="6890049"/>
            <a:ext cx="10796032" cy="5492603"/>
            <a:chOff x="10039467" y="6890049"/>
            <a:chExt cx="10796032" cy="5492603"/>
          </a:xfrm>
        </p:grpSpPr>
        <p:grpSp>
          <p:nvGrpSpPr>
            <p:cNvPr id="1030" name="Group 1029">
              <a:extLst>
                <a:ext uri="{FF2B5EF4-FFF2-40B4-BE49-F238E27FC236}">
                  <a16:creationId xmlns:a16="http://schemas.microsoft.com/office/drawing/2014/main" id="{ECC55169-82A5-CBA1-5625-A76959E3B3FC}"/>
                </a:ext>
              </a:extLst>
            </p:cNvPr>
            <p:cNvGrpSpPr/>
            <p:nvPr/>
          </p:nvGrpSpPr>
          <p:grpSpPr>
            <a:xfrm>
              <a:off x="10039467" y="6928289"/>
              <a:ext cx="10796032" cy="5454363"/>
              <a:chOff x="15401497" y="9337771"/>
              <a:chExt cx="5835879" cy="3278869"/>
            </a:xfrm>
          </p:grpSpPr>
          <p:grpSp>
            <p:nvGrpSpPr>
              <p:cNvPr id="1025" name="Group 1024">
                <a:extLst>
                  <a:ext uri="{FF2B5EF4-FFF2-40B4-BE49-F238E27FC236}">
                    <a16:creationId xmlns:a16="http://schemas.microsoft.com/office/drawing/2014/main" id="{5C6C5F43-49DD-9EB9-2BEB-D3CF9DB7E557}"/>
                  </a:ext>
                </a:extLst>
              </p:cNvPr>
              <p:cNvGrpSpPr>
                <a:grpSpLocks noChangeAspect="1"/>
              </p:cNvGrpSpPr>
              <p:nvPr/>
            </p:nvGrpSpPr>
            <p:grpSpPr>
              <a:xfrm>
                <a:off x="15401497" y="9337771"/>
                <a:ext cx="5835879" cy="3278869"/>
                <a:chOff x="1815432" y="11529707"/>
                <a:chExt cx="10223219" cy="5743881"/>
              </a:xfrm>
            </p:grpSpPr>
            <p:cxnSp>
              <p:nvCxnSpPr>
                <p:cNvPr id="118" name="Straight Connector 117">
                  <a:extLst>
                    <a:ext uri="{FF2B5EF4-FFF2-40B4-BE49-F238E27FC236}">
                      <a16:creationId xmlns:a16="http://schemas.microsoft.com/office/drawing/2014/main" id="{2E7132C9-C31B-66EB-2C1B-92069F5F0A71}"/>
                    </a:ext>
                  </a:extLst>
                </p:cNvPr>
                <p:cNvCxnSpPr>
                  <a:cxnSpLocks/>
                </p:cNvCxnSpPr>
                <p:nvPr/>
              </p:nvCxnSpPr>
              <p:spPr>
                <a:xfrm>
                  <a:off x="8105595" y="12574682"/>
                  <a:ext cx="1856210" cy="259560"/>
                </a:xfrm>
                <a:prstGeom prst="line">
                  <a:avLst/>
                </a:prstGeom>
                <a:ln w="69850"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C3059F44-17EF-E725-9757-F12F9144FC9A}"/>
                    </a:ext>
                  </a:extLst>
                </p:cNvPr>
                <p:cNvCxnSpPr>
                  <a:cxnSpLocks/>
                </p:cNvCxnSpPr>
                <p:nvPr/>
              </p:nvCxnSpPr>
              <p:spPr>
                <a:xfrm>
                  <a:off x="4090672" y="12563195"/>
                  <a:ext cx="1596985" cy="56308"/>
                </a:xfrm>
                <a:prstGeom prst="line">
                  <a:avLst/>
                </a:prstGeom>
                <a:ln w="69850"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14" name="Picture 113">
                  <a:extLst>
                    <a:ext uri="{FF2B5EF4-FFF2-40B4-BE49-F238E27FC236}">
                      <a16:creationId xmlns:a16="http://schemas.microsoft.com/office/drawing/2014/main" id="{81A2BA05-78EC-8E6B-1D9B-76B7EE603BD0}"/>
                    </a:ext>
                  </a:extLst>
                </p:cNvPr>
                <p:cNvPicPr>
                  <a:picLocks noChangeAspect="1"/>
                </p:cNvPicPr>
                <p:nvPr/>
              </p:nvPicPr>
              <p:blipFill>
                <a:blip r:embed="rId23"/>
                <a:stretch>
                  <a:fillRect/>
                </a:stretch>
              </p:blipFill>
              <p:spPr>
                <a:xfrm>
                  <a:off x="4748213" y="14235113"/>
                  <a:ext cx="4029075" cy="3038475"/>
                </a:xfrm>
                <a:prstGeom prst="rect">
                  <a:avLst/>
                </a:prstGeom>
                <a:effectLst>
                  <a:outerShdw blurRad="292100" dist="139700" dir="5400000" algn="t" rotWithShape="0">
                    <a:prstClr val="black">
                      <a:alpha val="65000"/>
                    </a:prstClr>
                  </a:outerShdw>
                </a:effectLst>
              </p:spPr>
            </p:pic>
            <p:sp>
              <p:nvSpPr>
                <p:cNvPr id="115" name="TextBox 114">
                  <a:extLst>
                    <a:ext uri="{FF2B5EF4-FFF2-40B4-BE49-F238E27FC236}">
                      <a16:creationId xmlns:a16="http://schemas.microsoft.com/office/drawing/2014/main" id="{65514C8A-36CF-4AA5-7516-F90B9E8C6100}"/>
                    </a:ext>
                  </a:extLst>
                </p:cNvPr>
                <p:cNvSpPr txBox="1"/>
                <p:nvPr/>
              </p:nvSpPr>
              <p:spPr>
                <a:xfrm>
                  <a:off x="1824585" y="16575349"/>
                  <a:ext cx="3866741" cy="502370"/>
                </a:xfrm>
                <a:prstGeom prst="rect">
                  <a:avLst/>
                </a:prstGeom>
                <a:noFill/>
              </p:spPr>
              <p:txBody>
                <a:bodyPr wrap="square" lIns="106674" tIns="53337" rIns="106674" bIns="53337" rtlCol="0" anchor="t">
                  <a:spAutoFit/>
                </a:bodyPr>
                <a:lstStyle/>
                <a:p>
                  <a:r>
                    <a:rPr lang="en-US" sz="2400">
                      <a:latin typeface="+mj-lt"/>
                      <a:ea typeface="Cambria"/>
                    </a:rPr>
                    <a:t>Figure 1:  MANTA RAY Mission </a:t>
                  </a:r>
                  <a:endParaRPr lang="en-US">
                    <a:latin typeface="+mj-lt"/>
                  </a:endParaRPr>
                </a:p>
              </p:txBody>
            </p:sp>
            <p:pic>
              <p:nvPicPr>
                <p:cNvPr id="116" name="Picture 115" descr="A picture containing text, indoor, dirty&#10;&#10;Description automatically generated">
                  <a:extLst>
                    <a:ext uri="{FF2B5EF4-FFF2-40B4-BE49-F238E27FC236}">
                      <a16:creationId xmlns:a16="http://schemas.microsoft.com/office/drawing/2014/main" id="{860AFB16-993E-AE4C-215C-19681141FD09}"/>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rot="5400000">
                  <a:off x="9713451" y="11971861"/>
                  <a:ext cx="2129196" cy="2159266"/>
                </a:xfrm>
                <a:prstGeom prst="rect">
                  <a:avLst/>
                </a:prstGeom>
                <a:effectLst>
                  <a:outerShdw blurRad="292100" dist="139700" dir="2700000" algn="tl" rotWithShape="0">
                    <a:prstClr val="black">
                      <a:alpha val="65000"/>
                    </a:prstClr>
                  </a:outerShdw>
                </a:effectLst>
              </p:spPr>
            </p:pic>
            <p:cxnSp>
              <p:nvCxnSpPr>
                <p:cNvPr id="117" name="Straight Connector 116">
                  <a:extLst>
                    <a:ext uri="{FF2B5EF4-FFF2-40B4-BE49-F238E27FC236}">
                      <a16:creationId xmlns:a16="http://schemas.microsoft.com/office/drawing/2014/main" id="{D20AC5DA-05B4-689E-407C-B58A97DF7DB9}"/>
                    </a:ext>
                  </a:extLst>
                </p:cNvPr>
                <p:cNvCxnSpPr>
                  <a:cxnSpLocks/>
                </p:cNvCxnSpPr>
                <p:nvPr/>
              </p:nvCxnSpPr>
              <p:spPr>
                <a:xfrm>
                  <a:off x="8493594" y="13638126"/>
                  <a:ext cx="1338679" cy="1057286"/>
                </a:xfrm>
                <a:prstGeom prst="line">
                  <a:avLst/>
                </a:prstGeom>
                <a:ln w="69850"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AFA9F34-A852-1830-50FB-6D2423CE528D}"/>
                    </a:ext>
                  </a:extLst>
                </p:cNvPr>
                <p:cNvCxnSpPr>
                  <a:cxnSpLocks/>
                </p:cNvCxnSpPr>
                <p:nvPr/>
              </p:nvCxnSpPr>
              <p:spPr>
                <a:xfrm flipV="1">
                  <a:off x="3848342" y="13773374"/>
                  <a:ext cx="2105979" cy="853769"/>
                </a:xfrm>
                <a:prstGeom prst="line">
                  <a:avLst/>
                </a:prstGeom>
                <a:ln w="69850"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120" name="TextBox 10">
                  <a:extLst>
                    <a:ext uri="{FF2B5EF4-FFF2-40B4-BE49-F238E27FC236}">
                      <a16:creationId xmlns:a16="http://schemas.microsoft.com/office/drawing/2014/main" id="{DE3F2D6D-0895-1380-190C-C6BD3BE4C90E}"/>
                    </a:ext>
                  </a:extLst>
                </p:cNvPr>
                <p:cNvSpPr txBox="1"/>
                <p:nvPr/>
              </p:nvSpPr>
              <p:spPr>
                <a:xfrm>
                  <a:off x="6268764" y="14638839"/>
                  <a:ext cx="987970" cy="486170"/>
                </a:xfrm>
                <a:prstGeom prst="rect">
                  <a:avLst/>
                </a:prstGeom>
                <a:noFill/>
              </p:spPr>
              <p:txBody>
                <a:bodyPr wrap="square" rtlCol="0">
                  <a:spAutoFit/>
                </a:bodyPr>
                <a:ls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a:lstStyle>
                <a:p>
                  <a:r>
                    <a:rPr lang="en-US" sz="2400">
                      <a:latin typeface="+mj-lt"/>
                    </a:rPr>
                    <a:t>GUPPS</a:t>
                  </a:r>
                </a:p>
              </p:txBody>
            </p:sp>
            <p:pic>
              <p:nvPicPr>
                <p:cNvPr id="122" name="Picture 121" descr="A fish swimming under water&#10;&#10;Description generated with high confidence">
                  <a:extLst>
                    <a:ext uri="{FF2B5EF4-FFF2-40B4-BE49-F238E27FC236}">
                      <a16:creationId xmlns:a16="http://schemas.microsoft.com/office/drawing/2014/main" id="{5FF7C308-A892-E8F0-9A5D-5830C516014B}"/>
                    </a:ext>
                  </a:extLst>
                </p:cNvPr>
                <p:cNvPicPr>
                  <a:picLocks noChangeAspect="1"/>
                </p:cNvPicPr>
                <p:nvPr/>
              </p:nvPicPr>
              <p:blipFill>
                <a:blip r:embed="rId25"/>
                <a:stretch>
                  <a:fillRect/>
                </a:stretch>
              </p:blipFill>
              <p:spPr>
                <a:xfrm>
                  <a:off x="9542062" y="14532698"/>
                  <a:ext cx="2496589" cy="1664393"/>
                </a:xfrm>
                <a:prstGeom prst="rect">
                  <a:avLst/>
                </a:prstGeom>
                <a:ln>
                  <a:noFill/>
                </a:ln>
                <a:effectLst>
                  <a:outerShdw blurRad="292100" dist="139700" dir="2700000" algn="tl" rotWithShape="0">
                    <a:srgbClr val="333333">
                      <a:alpha val="65000"/>
                    </a:srgbClr>
                  </a:outerShdw>
                </a:effectLst>
              </p:spPr>
            </p:pic>
            <p:pic>
              <p:nvPicPr>
                <p:cNvPr id="123" name="Picture 122" descr="A picture containing swimming, water sport, ocean floor&#10;&#10;Description automatically generated">
                  <a:extLst>
                    <a:ext uri="{FF2B5EF4-FFF2-40B4-BE49-F238E27FC236}">
                      <a16:creationId xmlns:a16="http://schemas.microsoft.com/office/drawing/2014/main" id="{36F6343E-B29A-D600-2BF2-419CD255E650}"/>
                    </a:ext>
                  </a:extLst>
                </p:cNvPr>
                <p:cNvPicPr>
                  <a:picLocks noChangeAspect="1"/>
                </p:cNvPicPr>
                <p:nvPr/>
              </p:nvPicPr>
              <p:blipFill>
                <a:blip r:embed="rId26"/>
                <a:srcRect l="2100" t="3854" r="1440" b="2666"/>
                <a:stretch/>
              </p:blipFill>
              <p:spPr>
                <a:xfrm>
                  <a:off x="1913535" y="14499972"/>
                  <a:ext cx="1817287" cy="1697119"/>
                </a:xfrm>
                <a:prstGeom prst="rect">
                  <a:avLst/>
                </a:prstGeom>
                <a:ln>
                  <a:noFill/>
                </a:ln>
                <a:effectLst>
                  <a:outerShdw blurRad="292100" dist="139700" dir="8100000" algn="tr" rotWithShape="0">
                    <a:prstClr val="black">
                      <a:alpha val="65000"/>
                    </a:prstClr>
                  </a:outerShdw>
                </a:effectLst>
              </p:spPr>
            </p:pic>
            <p:sp>
              <p:nvSpPr>
                <p:cNvPr id="124" name="TextBox 9">
                  <a:extLst>
                    <a:ext uri="{FF2B5EF4-FFF2-40B4-BE49-F238E27FC236}">
                      <a16:creationId xmlns:a16="http://schemas.microsoft.com/office/drawing/2014/main" id="{1C7C36CD-FB74-C6DE-CFA0-60DB040DFA26}"/>
                    </a:ext>
                  </a:extLst>
                </p:cNvPr>
                <p:cNvSpPr txBox="1"/>
                <p:nvPr/>
              </p:nvSpPr>
              <p:spPr>
                <a:xfrm>
                  <a:off x="2382187" y="13911814"/>
                  <a:ext cx="804968" cy="486170"/>
                </a:xfrm>
                <a:prstGeom prst="rect">
                  <a:avLst/>
                </a:prstGeom>
                <a:noFill/>
              </p:spPr>
              <p:txBody>
                <a:bodyPr wrap="square" rtlCol="0">
                  <a:spAutoFit/>
                </a:bodyPr>
                <a:ls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a:lstStyle>
                <a:p>
                  <a:r>
                    <a:rPr lang="en-US" sz="2400">
                      <a:latin typeface="+mj-lt"/>
                    </a:rPr>
                    <a:t>KRILL</a:t>
                  </a:r>
                </a:p>
              </p:txBody>
            </p:sp>
            <p:sp>
              <p:nvSpPr>
                <p:cNvPr id="125" name="TextBox 11">
                  <a:extLst>
                    <a:ext uri="{FF2B5EF4-FFF2-40B4-BE49-F238E27FC236}">
                      <a16:creationId xmlns:a16="http://schemas.microsoft.com/office/drawing/2014/main" id="{D6880711-888A-48A7-610A-9357EC9E1844}"/>
                    </a:ext>
                  </a:extLst>
                </p:cNvPr>
                <p:cNvSpPr txBox="1"/>
                <p:nvPr/>
              </p:nvSpPr>
              <p:spPr>
                <a:xfrm>
                  <a:off x="10435093" y="11529707"/>
                  <a:ext cx="685912" cy="486170"/>
                </a:xfrm>
                <a:prstGeom prst="rect">
                  <a:avLst/>
                </a:prstGeom>
                <a:noFill/>
              </p:spPr>
              <p:txBody>
                <a:bodyPr wrap="square" rtlCol="0">
                  <a:spAutoFit/>
                </a:bodyPr>
                <a:ls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a:lstStyle>
                <a:p>
                  <a:r>
                    <a:rPr lang="en-US" sz="2400">
                      <a:latin typeface="+mj-lt"/>
                    </a:rPr>
                    <a:t>ASV</a:t>
                  </a:r>
                </a:p>
              </p:txBody>
            </p:sp>
            <p:sp>
              <p:nvSpPr>
                <p:cNvPr id="126" name="TextBox 12">
                  <a:extLst>
                    <a:ext uri="{FF2B5EF4-FFF2-40B4-BE49-F238E27FC236}">
                      <a16:creationId xmlns:a16="http://schemas.microsoft.com/office/drawing/2014/main" id="{73237EA7-D665-85BA-8BE6-7BF68F48A0B3}"/>
                    </a:ext>
                  </a:extLst>
                </p:cNvPr>
                <p:cNvSpPr txBox="1"/>
                <p:nvPr/>
              </p:nvSpPr>
              <p:spPr>
                <a:xfrm>
                  <a:off x="10407997" y="14123376"/>
                  <a:ext cx="764718" cy="486170"/>
                </a:xfrm>
                <a:prstGeom prst="rect">
                  <a:avLst/>
                </a:prstGeom>
                <a:noFill/>
              </p:spPr>
              <p:txBody>
                <a:bodyPr wrap="square" rtlCol="0">
                  <a:spAutoFit/>
                </a:bodyPr>
                <a:ls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a:lstStyle>
                <a:p>
                  <a:r>
                    <a:rPr lang="en-US" sz="2400">
                      <a:latin typeface="+mj-lt"/>
                    </a:rPr>
                    <a:t>UUV</a:t>
                  </a:r>
                </a:p>
              </p:txBody>
            </p:sp>
            <p:pic>
              <p:nvPicPr>
                <p:cNvPr id="127" name="Picture 126" descr="A group of people in a pool of water&#10;&#10;Description generated with high confidence">
                  <a:extLst>
                    <a:ext uri="{FF2B5EF4-FFF2-40B4-BE49-F238E27FC236}">
                      <a16:creationId xmlns:a16="http://schemas.microsoft.com/office/drawing/2014/main" id="{9C0E7DD1-4123-38D3-F4DE-DD79307D95A3}"/>
                    </a:ext>
                  </a:extLst>
                </p:cNvPr>
                <p:cNvPicPr>
                  <a:picLocks noChangeAspect="1"/>
                </p:cNvPicPr>
                <p:nvPr/>
              </p:nvPicPr>
              <p:blipFill rotWithShape="1">
                <a:blip r:embed="rId27"/>
                <a:srcRect t="-23552" b="23552"/>
                <a:stretch/>
              </p:blipFill>
              <p:spPr>
                <a:xfrm>
                  <a:off x="1815432" y="11701249"/>
                  <a:ext cx="2279767" cy="1709825"/>
                </a:xfrm>
                <a:prstGeom prst="rect">
                  <a:avLst/>
                </a:prstGeom>
                <a:noFill/>
                <a:ln>
                  <a:noFill/>
                </a:ln>
                <a:effectLst>
                  <a:outerShdw blurRad="292100" dist="139700" dir="8100000" algn="tr" rotWithShape="0">
                    <a:prstClr val="black">
                      <a:alpha val="65000"/>
                    </a:prstClr>
                  </a:outerShdw>
                </a:effectLst>
              </p:spPr>
            </p:pic>
          </p:grpSp>
          <p:sp>
            <p:nvSpPr>
              <p:cNvPr id="1029" name="TextBox 10">
                <a:extLst>
                  <a:ext uri="{FF2B5EF4-FFF2-40B4-BE49-F238E27FC236}">
                    <a16:creationId xmlns:a16="http://schemas.microsoft.com/office/drawing/2014/main" id="{F8D3571B-6EA1-3F81-132E-3A09C63F6C15}"/>
                  </a:ext>
                </a:extLst>
              </p:cNvPr>
              <p:cNvSpPr txBox="1"/>
              <p:nvPr/>
            </p:nvSpPr>
            <p:spPr>
              <a:xfrm>
                <a:off x="15777578" y="9382504"/>
                <a:ext cx="526482" cy="277528"/>
              </a:xfrm>
              <a:prstGeom prst="rect">
                <a:avLst/>
              </a:prstGeom>
              <a:noFill/>
            </p:spPr>
            <p:txBody>
              <a:bodyPr wrap="square" rtlCol="0">
                <a:spAutoFit/>
              </a:bodyPr>
              <a:ls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a:lstStyle>
              <a:p>
                <a:r>
                  <a:rPr lang="en-US" sz="2400">
                    <a:latin typeface="+mj-lt"/>
                  </a:rPr>
                  <a:t>TUPPS</a:t>
                </a:r>
              </a:p>
            </p:txBody>
          </p:sp>
        </p:grpSp>
        <p:pic>
          <p:nvPicPr>
            <p:cNvPr id="43" name="Picture 42">
              <a:extLst>
                <a:ext uri="{FF2B5EF4-FFF2-40B4-BE49-F238E27FC236}">
                  <a16:creationId xmlns:a16="http://schemas.microsoft.com/office/drawing/2014/main" id="{FB409BCD-0156-4117-05F7-BE490B67448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3312422" y="6890049"/>
              <a:ext cx="3975097" cy="2785232"/>
            </a:xfrm>
            <a:prstGeom prst="rect">
              <a:avLst/>
            </a:prstGeom>
            <a:ln w="57150">
              <a:solidFill>
                <a:schemeClr val="tx1"/>
              </a:solidFill>
            </a:ln>
          </p:spPr>
        </p:pic>
      </p:grpSp>
      <p:pic>
        <p:nvPicPr>
          <p:cNvPr id="80" name="Picture 79">
            <a:extLst>
              <a:ext uri="{FF2B5EF4-FFF2-40B4-BE49-F238E27FC236}">
                <a16:creationId xmlns:a16="http://schemas.microsoft.com/office/drawing/2014/main" id="{574B4F18-F334-92F5-1E1F-9E1F0751A00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993787" y="828110"/>
            <a:ext cx="2970961" cy="1466912"/>
          </a:xfrm>
          <a:prstGeom prst="rect">
            <a:avLst/>
          </a:prstGeom>
        </p:spPr>
      </p:pic>
      <p:grpSp>
        <p:nvGrpSpPr>
          <p:cNvPr id="87" name="Group 86">
            <a:extLst>
              <a:ext uri="{FF2B5EF4-FFF2-40B4-BE49-F238E27FC236}">
                <a16:creationId xmlns:a16="http://schemas.microsoft.com/office/drawing/2014/main" id="{27F38102-3BB8-6AEC-D8A3-928B402527B9}"/>
              </a:ext>
            </a:extLst>
          </p:cNvPr>
          <p:cNvGrpSpPr/>
          <p:nvPr/>
        </p:nvGrpSpPr>
        <p:grpSpPr>
          <a:xfrm>
            <a:off x="1620287" y="22818209"/>
            <a:ext cx="15252673" cy="3647236"/>
            <a:chOff x="1162454" y="21984056"/>
            <a:chExt cx="12872621" cy="2969848"/>
          </a:xfrm>
        </p:grpSpPr>
        <p:pic>
          <p:nvPicPr>
            <p:cNvPr id="38" name="Picture 37">
              <a:extLst>
                <a:ext uri="{FF2B5EF4-FFF2-40B4-BE49-F238E27FC236}">
                  <a16:creationId xmlns:a16="http://schemas.microsoft.com/office/drawing/2014/main" id="{5F86D600-404D-98E0-2C06-AD9A3AA47940}"/>
                </a:ext>
              </a:extLst>
            </p:cNvPr>
            <p:cNvPicPr>
              <a:picLocks noChangeAspect="1"/>
            </p:cNvPicPr>
            <p:nvPr/>
          </p:nvPicPr>
          <p:blipFill>
            <a:blip r:embed="rId30"/>
            <a:stretch>
              <a:fillRect/>
            </a:stretch>
          </p:blipFill>
          <p:spPr>
            <a:xfrm>
              <a:off x="1162454" y="21984056"/>
              <a:ext cx="4853021" cy="2561406"/>
            </a:xfrm>
            <a:prstGeom prst="rect">
              <a:avLst/>
            </a:prstGeom>
          </p:spPr>
        </p:pic>
        <p:sp>
          <p:nvSpPr>
            <p:cNvPr id="52" name="TextBox 51">
              <a:extLst>
                <a:ext uri="{FF2B5EF4-FFF2-40B4-BE49-F238E27FC236}">
                  <a16:creationId xmlns:a16="http://schemas.microsoft.com/office/drawing/2014/main" id="{0AC4AA01-8F0E-FFB1-BB64-21FFE5954612}"/>
                </a:ext>
              </a:extLst>
            </p:cNvPr>
            <p:cNvSpPr txBox="1"/>
            <p:nvPr/>
          </p:nvSpPr>
          <p:spPr>
            <a:xfrm>
              <a:off x="1197079" y="24527860"/>
              <a:ext cx="4802288" cy="426044"/>
            </a:xfrm>
            <a:prstGeom prst="rect">
              <a:avLst/>
            </a:prstGeom>
            <a:noFill/>
          </p:spPr>
          <p:txBody>
            <a:bodyPr wrap="square" rtlCol="0">
              <a:spAutoFit/>
            </a:bodyPr>
            <a:lstStyle/>
            <a:p>
              <a:pPr algn="ctr"/>
              <a:r>
                <a:rPr lang="en-US" sz="2800" dirty="0"/>
                <a:t>Figure 5: Model Simulations</a:t>
              </a:r>
            </a:p>
          </p:txBody>
        </p:sp>
        <p:pic>
          <p:nvPicPr>
            <p:cNvPr id="4" name="Picture 3">
              <a:extLst>
                <a:ext uri="{FF2B5EF4-FFF2-40B4-BE49-F238E27FC236}">
                  <a16:creationId xmlns:a16="http://schemas.microsoft.com/office/drawing/2014/main" id="{42B5861F-5475-9952-8BD6-A0585B852E0D}"/>
                </a:ext>
              </a:extLst>
            </p:cNvPr>
            <p:cNvPicPr>
              <a:picLocks noChangeAspect="1"/>
            </p:cNvPicPr>
            <p:nvPr/>
          </p:nvPicPr>
          <p:blipFill>
            <a:blip r:embed="rId31"/>
            <a:stretch>
              <a:fillRect/>
            </a:stretch>
          </p:blipFill>
          <p:spPr>
            <a:xfrm>
              <a:off x="6600712" y="21986442"/>
              <a:ext cx="3752628" cy="2543178"/>
            </a:xfrm>
            <a:prstGeom prst="rect">
              <a:avLst/>
            </a:prstGeom>
          </p:spPr>
        </p:pic>
        <p:pic>
          <p:nvPicPr>
            <p:cNvPr id="79" name="Picture 78">
              <a:extLst>
                <a:ext uri="{FF2B5EF4-FFF2-40B4-BE49-F238E27FC236}">
                  <a16:creationId xmlns:a16="http://schemas.microsoft.com/office/drawing/2014/main" id="{29D7A94A-C833-A3DB-C6DA-694A42DB1064}"/>
                </a:ext>
              </a:extLst>
            </p:cNvPr>
            <p:cNvPicPr>
              <a:picLocks noChangeAspect="1"/>
            </p:cNvPicPr>
            <p:nvPr/>
          </p:nvPicPr>
          <p:blipFill>
            <a:blip r:embed="rId32"/>
            <a:stretch>
              <a:fillRect/>
            </a:stretch>
          </p:blipFill>
          <p:spPr>
            <a:xfrm>
              <a:off x="10347442" y="21986446"/>
              <a:ext cx="3687633" cy="2541415"/>
            </a:xfrm>
            <a:prstGeom prst="rect">
              <a:avLst/>
            </a:prstGeom>
          </p:spPr>
        </p:pic>
        <p:sp>
          <p:nvSpPr>
            <p:cNvPr id="83" name="TextBox 82">
              <a:extLst>
                <a:ext uri="{FF2B5EF4-FFF2-40B4-BE49-F238E27FC236}">
                  <a16:creationId xmlns:a16="http://schemas.microsoft.com/office/drawing/2014/main" id="{569BD2AC-69B2-A07C-C3EF-CD25FA4587BF}"/>
                </a:ext>
              </a:extLst>
            </p:cNvPr>
            <p:cNvSpPr txBox="1"/>
            <p:nvPr/>
          </p:nvSpPr>
          <p:spPr>
            <a:xfrm>
              <a:off x="6951148" y="24522481"/>
              <a:ext cx="6867762" cy="426044"/>
            </a:xfrm>
            <a:prstGeom prst="rect">
              <a:avLst/>
            </a:prstGeom>
            <a:noFill/>
          </p:spPr>
          <p:txBody>
            <a:bodyPr wrap="square" lIns="91440" tIns="45720" rIns="91440" bIns="45720" rtlCol="0" anchor="t">
              <a:spAutoFit/>
            </a:bodyPr>
            <a:lstStyle/>
            <a:p>
              <a:pPr algn="ctr"/>
              <a:r>
                <a:rPr lang="en-US" sz="2800" dirty="0"/>
                <a:t>Figure 6: Observed Force Charts </a:t>
              </a:r>
            </a:p>
          </p:txBody>
        </p:sp>
      </p:grpSp>
    </p:spTree>
    <p:extLst>
      <p:ext uri="{BB962C8B-B14F-4D97-AF65-F5344CB8AC3E}">
        <p14:creationId xmlns:p14="http://schemas.microsoft.com/office/powerpoint/2010/main" val="18115501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ac0b45b-10a3-45d1-9a26-19c6806eb945" xsi:nil="true"/>
    <lcf76f155ced4ddcb4097134ff3c332f xmlns="636c1147-c0b0-4840-94b3-998289dc10ae">
      <Terms xmlns="http://schemas.microsoft.com/office/infopath/2007/PartnerControls"/>
    </lcf76f155ced4ddcb4097134ff3c332f>
  </documentManagement>
</p:properties>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ct:contentTypeSchema xmlns:ct="http://schemas.microsoft.com/office/2006/metadata/contentType" xmlns:ma="http://schemas.microsoft.com/office/2006/metadata/properties/metaAttributes" ct:_="" ma:_="" ma:contentTypeName="Document" ma:contentTypeID="0x0101008B0CCDB2BCF31B4B85124F035442BE31" ma:contentTypeVersion="13" ma:contentTypeDescription="Create a new document." ma:contentTypeScope="" ma:versionID="b9f0a4a1a4898ccabb8ab56c1a49d87a">
  <xsd:schema xmlns:xsd="http://www.w3.org/2001/XMLSchema" xmlns:xs="http://www.w3.org/2001/XMLSchema" xmlns:p="http://schemas.microsoft.com/office/2006/metadata/properties" xmlns:ns2="636c1147-c0b0-4840-94b3-998289dc10ae" xmlns:ns3="4ac0b45b-10a3-45d1-9a26-19c6806eb945" targetNamespace="http://schemas.microsoft.com/office/2006/metadata/properties" ma:root="true" ma:fieldsID="d1be605ac62e5231c9993ea460f022dd" ns2:_="" ns3:_="">
    <xsd:import namespace="636c1147-c0b0-4840-94b3-998289dc10ae"/>
    <xsd:import namespace="4ac0b45b-10a3-45d1-9a26-19c6806eb94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MediaServiceBillingMetadata"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6c1147-c0b0-4840-94b3-998289dc10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04022ad-ef34-4d1e-9200-18c9974f9601"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c0b45b-10a3-45d1-9a26-19c6806eb94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b5e9fa4-3448-401a-b592-3e9656fa2435}" ma:internalName="TaxCatchAll" ma:showField="CatchAllData" ma:web="4ac0b45b-10a3-45d1-9a26-19c6806eb9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FC813F-A596-485B-A5CD-C304D18EF084}">
  <ds:schemaRefs>
    <ds:schemaRef ds:uri="http://schemas.microsoft.com/office/2006/metadata/properties"/>
    <ds:schemaRef ds:uri="http://purl.org/dc/elements/1.1/"/>
    <ds:schemaRef ds:uri="4ac0b45b-10a3-45d1-9a26-19c6806eb945"/>
    <ds:schemaRef ds:uri="http://purl.org/dc/dcmitype/"/>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636c1147-c0b0-4840-94b3-998289dc10ae"/>
    <ds:schemaRef ds:uri="http://purl.org/dc/terms/"/>
  </ds:schemaRefs>
</ds:datastoreItem>
</file>

<file path=customXml/itemProps2.xml><?xml version="1.0" encoding="utf-8"?>
<ds:datastoreItem xmlns:ds="http://schemas.openxmlformats.org/officeDocument/2006/customXml" ds:itemID="{E8B49EBC-8012-49EB-A634-9AC004CF8E85}">
  <ds:schemaRefs>
    <ds:schemaRef ds:uri="ESRI.ArcGIS.Mapping.OfficeIntegration.PowerPointInfo"/>
  </ds:schemaRefs>
</ds:datastoreItem>
</file>

<file path=customXml/itemProps3.xml><?xml version="1.0" encoding="utf-8"?>
<ds:datastoreItem xmlns:ds="http://schemas.openxmlformats.org/officeDocument/2006/customXml" ds:itemID="{1966D790-D06C-4361-94B8-8BED25FA40AD}">
  <ds:schemaRefs>
    <ds:schemaRef ds:uri="ESRI.ArcGIS.Mapping.OfficeIntegration.PowerPointInfo"/>
  </ds:schemaRefs>
</ds:datastoreItem>
</file>

<file path=customXml/itemProps4.xml><?xml version="1.0" encoding="utf-8"?>
<ds:datastoreItem xmlns:ds="http://schemas.openxmlformats.org/officeDocument/2006/customXml" ds:itemID="{20C7AD63-E6A0-4175-B4AB-60184F1F7AC7}">
  <ds:schemaRefs>
    <ds:schemaRef ds:uri="4ac0b45b-10a3-45d1-9a26-19c6806eb945"/>
    <ds:schemaRef ds:uri="636c1147-c0b0-4840-94b3-998289dc10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2C0994A7-E14A-41DF-8EAC-9D0D223EE6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TotalTime>
  <Words>803</Words>
  <Application>Microsoft Office PowerPoint</Application>
  <PresentationFormat>Custom</PresentationFormat>
  <Paragraphs>86</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SWaT: Safe Whale Tag​ Advisors: Dr. May-Win Thein, Dr. Elizabeth Fairchild, Dr. Yuri Rhzanov Aidan Boucher 3, Tiarnan Burke-Smith 1, Paxton Dionne 2, Murray McKay 4, Trevor Pettigrew 1, Aden Taif 1​ Alexander Watkins 2, Nicolas Zerbinopolous 2, Emma Galbraith 3,5, Katelyn Otis 1, Brendan Wright 1 ​ 1:UNH Department of Mechanical Engineering, 2: UNH Department of Electrical and Computer Engineering, 3: UNH Department of Computer Science, 4: UNH Department of Ocean Engineering,  5: UNH Sustainability Institute​, University of New Hampshire, Durham, NH 03824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lastModifiedBy>Murray</cp:lastModifiedBy>
  <cp:revision>2</cp:revision>
  <cp:lastPrinted>2025-04-16T22:19:42Z</cp:lastPrinted>
  <dcterms:created xsi:type="dcterms:W3CDTF">2016-03-05T16:55:12Z</dcterms:created>
  <dcterms:modified xsi:type="dcterms:W3CDTF">2025-04-20T21:47:45Z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0x0101008B0CCDB2BCF31B4B85124F035442BE31</vt:lpwstr>
  </property>
  <property fmtid="{D5CDD505-2E9C-101B-9397-08002B2CF9AE}" pid="3" name="MediaServiceImageTags">
    <vt:lpwstr/>
  </property>
</Properties>
</file>