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Lst>
  <p:sldSz cy="32918400" cx="43891200"/>
  <p:notesSz cx="7023100" cy="93091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9216">
          <p15:clr>
            <a:srgbClr val="A4A3A4"/>
          </p15:clr>
        </p15:guide>
        <p15:guide id="2" pos="11520">
          <p15:clr>
            <a:srgbClr val="A4A3A4"/>
          </p15:clr>
        </p15:guide>
        <p15:guide id="3" orient="horz" pos="10368">
          <p15:clr>
            <a:srgbClr val="000000"/>
          </p15:clr>
        </p15:guide>
        <p15:guide id="4" pos="13824">
          <p15:clr>
            <a:srgbClr val="000000"/>
          </p15:clr>
        </p15:guide>
      </p15:sldGuideLst>
    </p:ext>
    <p:ext uri="GoogleSlidesCustomDataVersion2">
      <go:slidesCustomData xmlns:go="http://customooxmlschemas.google.com/" r:id="rId9" roundtripDataSignature="AMtx7mjqloNLRM+/7SHQes8/LKZXz6tF0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9216" orient="horz"/>
        <p:guide pos="11520"/>
        <p:guide pos="10368" orient="horz"/>
        <p:guide pos="13824"/>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2300" y="4421800"/>
            <a:ext cx="5618475" cy="41890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notes"/>
          <p:cNvSpPr txBox="1"/>
          <p:nvPr>
            <p:ph idx="1" type="body"/>
          </p:nvPr>
        </p:nvSpPr>
        <p:spPr>
          <a:xfrm>
            <a:off x="702300" y="4421800"/>
            <a:ext cx="5618475" cy="41890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notes"/>
          <p:cNvSpPr/>
          <p:nvPr>
            <p:ph idx="2" type="sldImg"/>
          </p:nvPr>
        </p:nvSpPr>
        <p:spPr>
          <a:xfrm>
            <a:off x="1170750" y="698175"/>
            <a:ext cx="4682300" cy="3490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1bc1b0ea6c_0_1:notes"/>
          <p:cNvSpPr txBox="1"/>
          <p:nvPr>
            <p:ph idx="1" type="body"/>
          </p:nvPr>
        </p:nvSpPr>
        <p:spPr>
          <a:xfrm>
            <a:off x="702300" y="4421800"/>
            <a:ext cx="5618400" cy="41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31bc1b0ea6c_0_1:notes"/>
          <p:cNvSpPr/>
          <p:nvPr>
            <p:ph idx="2" type="sldImg"/>
          </p:nvPr>
        </p:nvSpPr>
        <p:spPr>
          <a:xfrm>
            <a:off x="1170750" y="698175"/>
            <a:ext cx="4682400" cy="349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e42c7b5479_0_3:notes"/>
          <p:cNvSpPr txBox="1"/>
          <p:nvPr>
            <p:ph idx="1" type="body"/>
          </p:nvPr>
        </p:nvSpPr>
        <p:spPr>
          <a:xfrm>
            <a:off x="702300" y="4421800"/>
            <a:ext cx="5618400" cy="41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e42c7b5479_0_3:notes"/>
          <p:cNvSpPr/>
          <p:nvPr>
            <p:ph idx="2" type="sldImg"/>
          </p:nvPr>
        </p:nvSpPr>
        <p:spPr>
          <a:xfrm>
            <a:off x="1170750" y="698175"/>
            <a:ext cx="4682400" cy="349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4"/>
          <p:cNvSpPr txBox="1"/>
          <p:nvPr>
            <p:ph idx="10" type="dt"/>
          </p:nvPr>
        </p:nvSpPr>
        <p:spPr>
          <a:xfrm>
            <a:off x="3017520" y="30510488"/>
            <a:ext cx="9875520" cy="1752600"/>
          </a:xfrm>
          <a:prstGeom prst="rect">
            <a:avLst/>
          </a:prstGeom>
          <a:noFill/>
          <a:ln>
            <a:noFill/>
          </a:ln>
        </p:spPr>
        <p:txBody>
          <a:bodyPr anchorCtr="0" anchor="ctr" bIns="53325" lIns="106650" spcFirstLastPara="1" rIns="106650" wrap="square" tIns="533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4"/>
          <p:cNvSpPr txBox="1"/>
          <p:nvPr>
            <p:ph idx="11" type="ftr"/>
          </p:nvPr>
        </p:nvSpPr>
        <p:spPr>
          <a:xfrm>
            <a:off x="14538960" y="30510488"/>
            <a:ext cx="14813280" cy="1752600"/>
          </a:xfrm>
          <a:prstGeom prst="rect">
            <a:avLst/>
          </a:prstGeom>
          <a:noFill/>
          <a:ln>
            <a:noFill/>
          </a:ln>
        </p:spPr>
        <p:txBody>
          <a:bodyPr anchorCtr="0" anchor="ctr" bIns="53325" lIns="106650" spcFirstLastPara="1" rIns="106650" wrap="square" tIns="533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4"/>
          <p:cNvSpPr txBox="1"/>
          <p:nvPr>
            <p:ph idx="12" type="sldNum"/>
          </p:nvPr>
        </p:nvSpPr>
        <p:spPr>
          <a:xfrm>
            <a:off x="30998160" y="30510488"/>
            <a:ext cx="9875520" cy="1752600"/>
          </a:xfrm>
          <a:prstGeom prst="rect">
            <a:avLst/>
          </a:prstGeom>
          <a:noFill/>
          <a:ln>
            <a:noFill/>
          </a:ln>
        </p:spPr>
        <p:txBody>
          <a:bodyPr anchorCtr="0" anchor="ctr" bIns="53325" lIns="106650" spcFirstLastPara="1" rIns="106650" wrap="square" tIns="533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 name="Shape 84"/>
        <p:cNvGrpSpPr/>
        <p:nvPr/>
      </p:nvGrpSpPr>
      <p:grpSpPr>
        <a:xfrm>
          <a:off x="0" y="0"/>
          <a:ext cx="0" cy="0"/>
          <a:chOff x="0" y="0"/>
          <a:chExt cx="0" cy="0"/>
        </a:xfrm>
      </p:grpSpPr>
      <p:sp>
        <p:nvSpPr>
          <p:cNvPr id="85" name="Google Shape;85;p13"/>
          <p:cNvSpPr txBox="1"/>
          <p:nvPr>
            <p:ph type="title"/>
          </p:nvPr>
        </p:nvSpPr>
        <p:spPr>
          <a:xfrm>
            <a:off x="3023237" y="2194560"/>
            <a:ext cx="14156054" cy="7680960"/>
          </a:xfrm>
          <a:prstGeom prst="rect">
            <a:avLst/>
          </a:prstGeom>
          <a:noFill/>
          <a:ln>
            <a:noFill/>
          </a:ln>
        </p:spPr>
        <p:txBody>
          <a:bodyPr anchorCtr="0" anchor="b" bIns="53325" lIns="106650" spcFirstLastPara="1" rIns="106650" wrap="square" tIns="53325">
            <a:normAutofit/>
          </a:bodyPr>
          <a:lstStyle>
            <a:lvl1pPr lvl="0" algn="l">
              <a:lnSpc>
                <a:spcPct val="90000"/>
              </a:lnSpc>
              <a:spcBef>
                <a:spcPts val="0"/>
              </a:spcBef>
              <a:spcAft>
                <a:spcPts val="0"/>
              </a:spcAft>
              <a:buClr>
                <a:schemeClr val="dk1"/>
              </a:buClr>
              <a:buSzPts val="14900"/>
              <a:buFont typeface="Calibri"/>
              <a:buNone/>
              <a:defRPr sz="149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3"/>
          <p:cNvSpPr/>
          <p:nvPr>
            <p:ph idx="2" type="pic"/>
          </p:nvPr>
        </p:nvSpPr>
        <p:spPr>
          <a:xfrm>
            <a:off x="18659477" y="4739648"/>
            <a:ext cx="22219920" cy="23393400"/>
          </a:xfrm>
          <a:prstGeom prst="rect">
            <a:avLst/>
          </a:prstGeom>
          <a:noFill/>
          <a:ln>
            <a:noFill/>
          </a:ln>
        </p:spPr>
      </p:sp>
      <p:sp>
        <p:nvSpPr>
          <p:cNvPr id="87" name="Google Shape;87;p13"/>
          <p:cNvSpPr txBox="1"/>
          <p:nvPr>
            <p:ph idx="1" type="body"/>
          </p:nvPr>
        </p:nvSpPr>
        <p:spPr>
          <a:xfrm>
            <a:off x="3023237" y="9875521"/>
            <a:ext cx="14156054" cy="18295622"/>
          </a:xfrm>
          <a:prstGeom prst="rect">
            <a:avLst/>
          </a:prstGeom>
          <a:noFill/>
          <a:ln>
            <a:noFill/>
          </a:ln>
        </p:spPr>
        <p:txBody>
          <a:bodyPr anchorCtr="0" anchor="t" bIns="53325" lIns="106650" spcFirstLastPara="1" rIns="106650" wrap="square" tIns="53325">
            <a:normAutofit/>
          </a:bodyPr>
          <a:lstStyle>
            <a:lvl1pPr indent="-228600" lvl="0" marL="457200" algn="l">
              <a:lnSpc>
                <a:spcPct val="90000"/>
              </a:lnSpc>
              <a:spcBef>
                <a:spcPts val="4666"/>
              </a:spcBef>
              <a:spcAft>
                <a:spcPts val="0"/>
              </a:spcAft>
              <a:buClr>
                <a:schemeClr val="dk1"/>
              </a:buClr>
              <a:buSzPts val="7500"/>
              <a:buNone/>
              <a:defRPr sz="7500"/>
            </a:lvl1pPr>
            <a:lvl2pPr indent="-228600" lvl="1" marL="914400" algn="l">
              <a:lnSpc>
                <a:spcPct val="90000"/>
              </a:lnSpc>
              <a:spcBef>
                <a:spcPts val="2333"/>
              </a:spcBef>
              <a:spcAft>
                <a:spcPts val="0"/>
              </a:spcAft>
              <a:buClr>
                <a:schemeClr val="dk1"/>
              </a:buClr>
              <a:buSzPts val="6500"/>
              <a:buNone/>
              <a:defRPr sz="6500"/>
            </a:lvl2pPr>
            <a:lvl3pPr indent="-228600" lvl="2" marL="1371600" algn="l">
              <a:lnSpc>
                <a:spcPct val="90000"/>
              </a:lnSpc>
              <a:spcBef>
                <a:spcPts val="2333"/>
              </a:spcBef>
              <a:spcAft>
                <a:spcPts val="0"/>
              </a:spcAft>
              <a:buClr>
                <a:schemeClr val="dk1"/>
              </a:buClr>
              <a:buSzPts val="5600"/>
              <a:buNone/>
              <a:defRPr sz="5600"/>
            </a:lvl3pPr>
            <a:lvl4pPr indent="-228600" lvl="3" marL="1828800" algn="l">
              <a:lnSpc>
                <a:spcPct val="90000"/>
              </a:lnSpc>
              <a:spcBef>
                <a:spcPts val="2333"/>
              </a:spcBef>
              <a:spcAft>
                <a:spcPts val="0"/>
              </a:spcAft>
              <a:buClr>
                <a:schemeClr val="dk1"/>
              </a:buClr>
              <a:buSzPts val="4700"/>
              <a:buNone/>
              <a:defRPr sz="4700"/>
            </a:lvl4pPr>
            <a:lvl5pPr indent="-228600" lvl="4" marL="2286000" algn="l">
              <a:lnSpc>
                <a:spcPct val="90000"/>
              </a:lnSpc>
              <a:spcBef>
                <a:spcPts val="2333"/>
              </a:spcBef>
              <a:spcAft>
                <a:spcPts val="0"/>
              </a:spcAft>
              <a:buClr>
                <a:schemeClr val="dk1"/>
              </a:buClr>
              <a:buSzPts val="4700"/>
              <a:buNone/>
              <a:defRPr sz="4700"/>
            </a:lvl5pPr>
            <a:lvl6pPr indent="-228600" lvl="5" marL="2743200" algn="l">
              <a:lnSpc>
                <a:spcPct val="90000"/>
              </a:lnSpc>
              <a:spcBef>
                <a:spcPts val="2333"/>
              </a:spcBef>
              <a:spcAft>
                <a:spcPts val="0"/>
              </a:spcAft>
              <a:buClr>
                <a:schemeClr val="dk1"/>
              </a:buClr>
              <a:buSzPts val="4700"/>
              <a:buNone/>
              <a:defRPr sz="4700"/>
            </a:lvl6pPr>
            <a:lvl7pPr indent="-228600" lvl="6" marL="3200400" algn="l">
              <a:lnSpc>
                <a:spcPct val="90000"/>
              </a:lnSpc>
              <a:spcBef>
                <a:spcPts val="2333"/>
              </a:spcBef>
              <a:spcAft>
                <a:spcPts val="0"/>
              </a:spcAft>
              <a:buClr>
                <a:schemeClr val="dk1"/>
              </a:buClr>
              <a:buSzPts val="4700"/>
              <a:buNone/>
              <a:defRPr sz="4700"/>
            </a:lvl7pPr>
            <a:lvl8pPr indent="-228600" lvl="7" marL="3657600" algn="l">
              <a:lnSpc>
                <a:spcPct val="90000"/>
              </a:lnSpc>
              <a:spcBef>
                <a:spcPts val="2333"/>
              </a:spcBef>
              <a:spcAft>
                <a:spcPts val="0"/>
              </a:spcAft>
              <a:buClr>
                <a:schemeClr val="dk1"/>
              </a:buClr>
              <a:buSzPts val="4700"/>
              <a:buNone/>
              <a:defRPr sz="4700"/>
            </a:lvl8pPr>
            <a:lvl9pPr indent="-228600" lvl="8" marL="4114800" algn="l">
              <a:lnSpc>
                <a:spcPct val="90000"/>
              </a:lnSpc>
              <a:spcBef>
                <a:spcPts val="2333"/>
              </a:spcBef>
              <a:spcAft>
                <a:spcPts val="0"/>
              </a:spcAft>
              <a:buClr>
                <a:schemeClr val="dk1"/>
              </a:buClr>
              <a:buSzPts val="4700"/>
              <a:buNone/>
              <a:defRPr sz="4700"/>
            </a:lvl9pPr>
          </a:lstStyle>
          <a:p/>
        </p:txBody>
      </p:sp>
      <p:sp>
        <p:nvSpPr>
          <p:cNvPr id="88" name="Google Shape;88;p13"/>
          <p:cNvSpPr txBox="1"/>
          <p:nvPr>
            <p:ph idx="10" type="dt"/>
          </p:nvPr>
        </p:nvSpPr>
        <p:spPr>
          <a:xfrm>
            <a:off x="3017520" y="30510488"/>
            <a:ext cx="9875520" cy="1752600"/>
          </a:xfrm>
          <a:prstGeom prst="rect">
            <a:avLst/>
          </a:prstGeom>
          <a:noFill/>
          <a:ln>
            <a:noFill/>
          </a:ln>
        </p:spPr>
        <p:txBody>
          <a:bodyPr anchorCtr="0" anchor="ctr" bIns="53325" lIns="106650" spcFirstLastPara="1" rIns="106650" wrap="square" tIns="533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3"/>
          <p:cNvSpPr txBox="1"/>
          <p:nvPr>
            <p:ph idx="11" type="ftr"/>
          </p:nvPr>
        </p:nvSpPr>
        <p:spPr>
          <a:xfrm>
            <a:off x="14538960" y="30510488"/>
            <a:ext cx="14813280" cy="1752600"/>
          </a:xfrm>
          <a:prstGeom prst="rect">
            <a:avLst/>
          </a:prstGeom>
          <a:noFill/>
          <a:ln>
            <a:noFill/>
          </a:ln>
        </p:spPr>
        <p:txBody>
          <a:bodyPr anchorCtr="0" anchor="ctr" bIns="53325" lIns="106650" spcFirstLastPara="1" rIns="106650" wrap="square" tIns="533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3"/>
          <p:cNvSpPr txBox="1"/>
          <p:nvPr>
            <p:ph idx="12" type="sldNum"/>
          </p:nvPr>
        </p:nvSpPr>
        <p:spPr>
          <a:xfrm>
            <a:off x="30998160" y="30510488"/>
            <a:ext cx="9875520" cy="1752600"/>
          </a:xfrm>
          <a:prstGeom prst="rect">
            <a:avLst/>
          </a:prstGeom>
          <a:noFill/>
          <a:ln>
            <a:noFill/>
          </a:ln>
        </p:spPr>
        <p:txBody>
          <a:bodyPr anchorCtr="0" anchor="ctr" bIns="53325" lIns="106650" spcFirstLastPara="1" rIns="106650" wrap="square" tIns="533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1" name="Shape 91"/>
        <p:cNvGrpSpPr/>
        <p:nvPr/>
      </p:nvGrpSpPr>
      <p:grpSpPr>
        <a:xfrm>
          <a:off x="0" y="0"/>
          <a:ext cx="0" cy="0"/>
          <a:chOff x="0" y="0"/>
          <a:chExt cx="0" cy="0"/>
        </a:xfrm>
      </p:grpSpPr>
      <p:sp>
        <p:nvSpPr>
          <p:cNvPr id="92" name="Google Shape;92;p14"/>
          <p:cNvSpPr txBox="1"/>
          <p:nvPr>
            <p:ph type="title"/>
          </p:nvPr>
        </p:nvSpPr>
        <p:spPr>
          <a:xfrm>
            <a:off x="3017520" y="1752608"/>
            <a:ext cx="37856160" cy="6362702"/>
          </a:xfrm>
          <a:prstGeom prst="rect">
            <a:avLst/>
          </a:prstGeom>
          <a:noFill/>
          <a:ln>
            <a:noFill/>
          </a:ln>
        </p:spPr>
        <p:txBody>
          <a:bodyPr anchorCtr="0" anchor="ctr" bIns="53325" lIns="106650" spcFirstLastPara="1" rIns="106650" wrap="square" tIns="533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4"/>
          <p:cNvSpPr txBox="1"/>
          <p:nvPr>
            <p:ph idx="1" type="body"/>
          </p:nvPr>
        </p:nvSpPr>
        <p:spPr>
          <a:xfrm rot="5400000">
            <a:off x="11502389" y="278132"/>
            <a:ext cx="20886423" cy="37856160"/>
          </a:xfrm>
          <a:prstGeom prst="rect">
            <a:avLst/>
          </a:prstGeom>
          <a:noFill/>
          <a:ln>
            <a:noFill/>
          </a:ln>
        </p:spPr>
        <p:txBody>
          <a:bodyPr anchorCtr="0" anchor="t" bIns="53325" lIns="106650" spcFirstLastPara="1" rIns="106650" wrap="square" tIns="53325">
            <a:normAutofit/>
          </a:bodyPr>
          <a:lstStyle>
            <a:lvl1pPr indent="-342900" lvl="0" marL="457200" algn="l">
              <a:lnSpc>
                <a:spcPct val="90000"/>
              </a:lnSpc>
              <a:spcBef>
                <a:spcPts val="4666"/>
              </a:spcBef>
              <a:spcAft>
                <a:spcPts val="0"/>
              </a:spcAft>
              <a:buClr>
                <a:schemeClr val="dk1"/>
              </a:buClr>
              <a:buSzPts val="18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342900" lvl="4" marL="2286000" algn="l">
              <a:lnSpc>
                <a:spcPct val="90000"/>
              </a:lnSpc>
              <a:spcBef>
                <a:spcPts val="2333"/>
              </a:spcBef>
              <a:spcAft>
                <a:spcPts val="0"/>
              </a:spcAft>
              <a:buClr>
                <a:schemeClr val="dk1"/>
              </a:buClr>
              <a:buSzPts val="1800"/>
              <a:buChar char="•"/>
              <a:defRPr/>
            </a:lvl5pPr>
            <a:lvl6pPr indent="-342900" lvl="5" marL="2743200" algn="l">
              <a:lnSpc>
                <a:spcPct val="90000"/>
              </a:lnSpc>
              <a:spcBef>
                <a:spcPts val="2333"/>
              </a:spcBef>
              <a:spcAft>
                <a:spcPts val="0"/>
              </a:spcAft>
              <a:buClr>
                <a:schemeClr val="dk1"/>
              </a:buClr>
              <a:buSzPts val="1800"/>
              <a:buChar char="•"/>
              <a:defRPr/>
            </a:lvl6pPr>
            <a:lvl7pPr indent="-342900" lvl="6" marL="3200400" algn="l">
              <a:lnSpc>
                <a:spcPct val="90000"/>
              </a:lnSpc>
              <a:spcBef>
                <a:spcPts val="2333"/>
              </a:spcBef>
              <a:spcAft>
                <a:spcPts val="0"/>
              </a:spcAft>
              <a:buClr>
                <a:schemeClr val="dk1"/>
              </a:buClr>
              <a:buSzPts val="1800"/>
              <a:buChar char="•"/>
              <a:defRPr/>
            </a:lvl7pPr>
            <a:lvl8pPr indent="-342900" lvl="7" marL="3657600" algn="l">
              <a:lnSpc>
                <a:spcPct val="90000"/>
              </a:lnSpc>
              <a:spcBef>
                <a:spcPts val="2333"/>
              </a:spcBef>
              <a:spcAft>
                <a:spcPts val="0"/>
              </a:spcAft>
              <a:buClr>
                <a:schemeClr val="dk1"/>
              </a:buClr>
              <a:buSzPts val="1800"/>
              <a:buChar char="•"/>
              <a:defRPr/>
            </a:lvl8pPr>
            <a:lvl9pPr indent="-342900" lvl="8" marL="4114800" algn="l">
              <a:lnSpc>
                <a:spcPct val="90000"/>
              </a:lnSpc>
              <a:spcBef>
                <a:spcPts val="2333"/>
              </a:spcBef>
              <a:spcAft>
                <a:spcPts val="0"/>
              </a:spcAft>
              <a:buClr>
                <a:schemeClr val="dk1"/>
              </a:buClr>
              <a:buSzPts val="1800"/>
              <a:buChar char="•"/>
              <a:defRPr/>
            </a:lvl9pPr>
          </a:lstStyle>
          <a:p/>
        </p:txBody>
      </p:sp>
      <p:sp>
        <p:nvSpPr>
          <p:cNvPr id="94" name="Google Shape;94;p14"/>
          <p:cNvSpPr txBox="1"/>
          <p:nvPr>
            <p:ph idx="10" type="dt"/>
          </p:nvPr>
        </p:nvSpPr>
        <p:spPr>
          <a:xfrm>
            <a:off x="3017520" y="30510488"/>
            <a:ext cx="9875520" cy="1752600"/>
          </a:xfrm>
          <a:prstGeom prst="rect">
            <a:avLst/>
          </a:prstGeom>
          <a:noFill/>
          <a:ln>
            <a:noFill/>
          </a:ln>
        </p:spPr>
        <p:txBody>
          <a:bodyPr anchorCtr="0" anchor="ctr" bIns="53325" lIns="106650" spcFirstLastPara="1" rIns="106650" wrap="square" tIns="533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4"/>
          <p:cNvSpPr txBox="1"/>
          <p:nvPr>
            <p:ph idx="11" type="ftr"/>
          </p:nvPr>
        </p:nvSpPr>
        <p:spPr>
          <a:xfrm>
            <a:off x="14538960" y="30510488"/>
            <a:ext cx="14813280" cy="1752600"/>
          </a:xfrm>
          <a:prstGeom prst="rect">
            <a:avLst/>
          </a:prstGeom>
          <a:noFill/>
          <a:ln>
            <a:noFill/>
          </a:ln>
        </p:spPr>
        <p:txBody>
          <a:bodyPr anchorCtr="0" anchor="ctr" bIns="53325" lIns="106650" spcFirstLastPara="1" rIns="106650" wrap="square" tIns="533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4"/>
          <p:cNvSpPr txBox="1"/>
          <p:nvPr>
            <p:ph idx="12" type="sldNum"/>
          </p:nvPr>
        </p:nvSpPr>
        <p:spPr>
          <a:xfrm>
            <a:off x="30998160" y="30510488"/>
            <a:ext cx="9875520" cy="1752600"/>
          </a:xfrm>
          <a:prstGeom prst="rect">
            <a:avLst/>
          </a:prstGeom>
          <a:noFill/>
          <a:ln>
            <a:noFill/>
          </a:ln>
        </p:spPr>
        <p:txBody>
          <a:bodyPr anchorCtr="0" anchor="ctr" bIns="53325" lIns="106650" spcFirstLastPara="1" rIns="106650" wrap="square" tIns="533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7" name="Shape 97"/>
        <p:cNvGrpSpPr/>
        <p:nvPr/>
      </p:nvGrpSpPr>
      <p:grpSpPr>
        <a:xfrm>
          <a:off x="0" y="0"/>
          <a:ext cx="0" cy="0"/>
          <a:chOff x="0" y="0"/>
          <a:chExt cx="0" cy="0"/>
        </a:xfrm>
      </p:grpSpPr>
      <p:sp>
        <p:nvSpPr>
          <p:cNvPr id="98" name="Google Shape;98;p15"/>
          <p:cNvSpPr txBox="1"/>
          <p:nvPr>
            <p:ph type="title"/>
          </p:nvPr>
        </p:nvSpPr>
        <p:spPr>
          <a:xfrm rot="5400000">
            <a:off x="22193251" y="10968992"/>
            <a:ext cx="27896822" cy="9464040"/>
          </a:xfrm>
          <a:prstGeom prst="rect">
            <a:avLst/>
          </a:prstGeom>
          <a:noFill/>
          <a:ln>
            <a:noFill/>
          </a:ln>
        </p:spPr>
        <p:txBody>
          <a:bodyPr anchorCtr="0" anchor="ctr" bIns="53325" lIns="106650" spcFirstLastPara="1" rIns="106650" wrap="square" tIns="533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5"/>
          <p:cNvSpPr txBox="1"/>
          <p:nvPr>
            <p:ph idx="1" type="body"/>
          </p:nvPr>
        </p:nvSpPr>
        <p:spPr>
          <a:xfrm rot="5400000">
            <a:off x="2990851" y="1779272"/>
            <a:ext cx="27896822" cy="27843480"/>
          </a:xfrm>
          <a:prstGeom prst="rect">
            <a:avLst/>
          </a:prstGeom>
          <a:noFill/>
          <a:ln>
            <a:noFill/>
          </a:ln>
        </p:spPr>
        <p:txBody>
          <a:bodyPr anchorCtr="0" anchor="t" bIns="53325" lIns="106650" spcFirstLastPara="1" rIns="106650" wrap="square" tIns="53325">
            <a:normAutofit/>
          </a:bodyPr>
          <a:lstStyle>
            <a:lvl1pPr indent="-342900" lvl="0" marL="457200" algn="l">
              <a:lnSpc>
                <a:spcPct val="90000"/>
              </a:lnSpc>
              <a:spcBef>
                <a:spcPts val="4666"/>
              </a:spcBef>
              <a:spcAft>
                <a:spcPts val="0"/>
              </a:spcAft>
              <a:buClr>
                <a:schemeClr val="dk1"/>
              </a:buClr>
              <a:buSzPts val="18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342900" lvl="4" marL="2286000" algn="l">
              <a:lnSpc>
                <a:spcPct val="90000"/>
              </a:lnSpc>
              <a:spcBef>
                <a:spcPts val="2333"/>
              </a:spcBef>
              <a:spcAft>
                <a:spcPts val="0"/>
              </a:spcAft>
              <a:buClr>
                <a:schemeClr val="dk1"/>
              </a:buClr>
              <a:buSzPts val="1800"/>
              <a:buChar char="•"/>
              <a:defRPr/>
            </a:lvl5pPr>
            <a:lvl6pPr indent="-342900" lvl="5" marL="2743200" algn="l">
              <a:lnSpc>
                <a:spcPct val="90000"/>
              </a:lnSpc>
              <a:spcBef>
                <a:spcPts val="2333"/>
              </a:spcBef>
              <a:spcAft>
                <a:spcPts val="0"/>
              </a:spcAft>
              <a:buClr>
                <a:schemeClr val="dk1"/>
              </a:buClr>
              <a:buSzPts val="1800"/>
              <a:buChar char="•"/>
              <a:defRPr/>
            </a:lvl6pPr>
            <a:lvl7pPr indent="-342900" lvl="6" marL="3200400" algn="l">
              <a:lnSpc>
                <a:spcPct val="90000"/>
              </a:lnSpc>
              <a:spcBef>
                <a:spcPts val="2333"/>
              </a:spcBef>
              <a:spcAft>
                <a:spcPts val="0"/>
              </a:spcAft>
              <a:buClr>
                <a:schemeClr val="dk1"/>
              </a:buClr>
              <a:buSzPts val="1800"/>
              <a:buChar char="•"/>
              <a:defRPr/>
            </a:lvl7pPr>
            <a:lvl8pPr indent="-342900" lvl="7" marL="3657600" algn="l">
              <a:lnSpc>
                <a:spcPct val="90000"/>
              </a:lnSpc>
              <a:spcBef>
                <a:spcPts val="2333"/>
              </a:spcBef>
              <a:spcAft>
                <a:spcPts val="0"/>
              </a:spcAft>
              <a:buClr>
                <a:schemeClr val="dk1"/>
              </a:buClr>
              <a:buSzPts val="1800"/>
              <a:buChar char="•"/>
              <a:defRPr/>
            </a:lvl8pPr>
            <a:lvl9pPr indent="-342900" lvl="8" marL="4114800" algn="l">
              <a:lnSpc>
                <a:spcPct val="90000"/>
              </a:lnSpc>
              <a:spcBef>
                <a:spcPts val="2333"/>
              </a:spcBef>
              <a:spcAft>
                <a:spcPts val="0"/>
              </a:spcAft>
              <a:buClr>
                <a:schemeClr val="dk1"/>
              </a:buClr>
              <a:buSzPts val="1800"/>
              <a:buChar char="•"/>
              <a:defRPr/>
            </a:lvl9pPr>
          </a:lstStyle>
          <a:p/>
        </p:txBody>
      </p:sp>
      <p:sp>
        <p:nvSpPr>
          <p:cNvPr id="100" name="Google Shape;100;p15"/>
          <p:cNvSpPr txBox="1"/>
          <p:nvPr>
            <p:ph idx="10" type="dt"/>
          </p:nvPr>
        </p:nvSpPr>
        <p:spPr>
          <a:xfrm>
            <a:off x="3017520" y="30510488"/>
            <a:ext cx="9875520" cy="1752600"/>
          </a:xfrm>
          <a:prstGeom prst="rect">
            <a:avLst/>
          </a:prstGeom>
          <a:noFill/>
          <a:ln>
            <a:noFill/>
          </a:ln>
        </p:spPr>
        <p:txBody>
          <a:bodyPr anchorCtr="0" anchor="ctr" bIns="53325" lIns="106650" spcFirstLastPara="1" rIns="106650" wrap="square" tIns="533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5"/>
          <p:cNvSpPr txBox="1"/>
          <p:nvPr>
            <p:ph idx="11" type="ftr"/>
          </p:nvPr>
        </p:nvSpPr>
        <p:spPr>
          <a:xfrm>
            <a:off x="14538960" y="30510488"/>
            <a:ext cx="14813280" cy="1752600"/>
          </a:xfrm>
          <a:prstGeom prst="rect">
            <a:avLst/>
          </a:prstGeom>
          <a:noFill/>
          <a:ln>
            <a:noFill/>
          </a:ln>
        </p:spPr>
        <p:txBody>
          <a:bodyPr anchorCtr="0" anchor="ctr" bIns="53325" lIns="106650" spcFirstLastPara="1" rIns="106650" wrap="square" tIns="533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5"/>
          <p:cNvSpPr txBox="1"/>
          <p:nvPr>
            <p:ph idx="12" type="sldNum"/>
          </p:nvPr>
        </p:nvSpPr>
        <p:spPr>
          <a:xfrm>
            <a:off x="30998160" y="30510488"/>
            <a:ext cx="9875520" cy="1752600"/>
          </a:xfrm>
          <a:prstGeom prst="rect">
            <a:avLst/>
          </a:prstGeom>
          <a:noFill/>
          <a:ln>
            <a:noFill/>
          </a:ln>
        </p:spPr>
        <p:txBody>
          <a:bodyPr anchorCtr="0" anchor="ctr" bIns="53325" lIns="106650" spcFirstLastPara="1" rIns="106650" wrap="square" tIns="533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ster">
  <p:cSld name="Poster">
    <p:spTree>
      <p:nvGrpSpPr>
        <p:cNvPr id="15" name="Shape 15"/>
        <p:cNvGrpSpPr/>
        <p:nvPr/>
      </p:nvGrpSpPr>
      <p:grpSpPr>
        <a:xfrm>
          <a:off x="0" y="0"/>
          <a:ext cx="0" cy="0"/>
          <a:chOff x="0" y="0"/>
          <a:chExt cx="0" cy="0"/>
        </a:xfrm>
      </p:grpSpPr>
      <p:sp>
        <p:nvSpPr>
          <p:cNvPr id="16" name="Google Shape;16;p5"/>
          <p:cNvSpPr txBox="1"/>
          <p:nvPr>
            <p:ph type="title"/>
          </p:nvPr>
        </p:nvSpPr>
        <p:spPr>
          <a:xfrm>
            <a:off x="6400800" y="990600"/>
            <a:ext cx="31089600" cy="2514540"/>
          </a:xfrm>
          <a:prstGeom prst="rect">
            <a:avLst/>
          </a:prstGeom>
          <a:noFill/>
          <a:ln>
            <a:noFill/>
          </a:ln>
        </p:spPr>
        <p:txBody>
          <a:bodyPr anchorCtr="0" anchor="ctr" bIns="53325" lIns="106650" spcFirstLastPara="1" rIns="106650" wrap="square" tIns="533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
          <p:cNvSpPr txBox="1"/>
          <p:nvPr>
            <p:ph idx="1" type="body"/>
          </p:nvPr>
        </p:nvSpPr>
        <p:spPr>
          <a:xfrm>
            <a:off x="6400800" y="3588605"/>
            <a:ext cx="31089600" cy="830997"/>
          </a:xfrm>
          <a:prstGeom prst="rect">
            <a:avLst/>
          </a:prstGeom>
          <a:noFill/>
          <a:ln>
            <a:noFill/>
          </a:ln>
        </p:spPr>
        <p:txBody>
          <a:bodyPr anchorCtr="0" anchor="t" bIns="53325" lIns="106650" spcFirstLastPara="1" rIns="106650" wrap="square" tIns="53325">
            <a:noAutofit/>
          </a:bodyPr>
          <a:lstStyle>
            <a:lvl1pPr indent="-228600" lvl="0" marL="457200" algn="l">
              <a:lnSpc>
                <a:spcPct val="90000"/>
              </a:lnSpc>
              <a:spcBef>
                <a:spcPts val="0"/>
              </a:spcBef>
              <a:spcAft>
                <a:spcPts val="0"/>
              </a:spcAft>
              <a:buClr>
                <a:schemeClr val="lt1"/>
              </a:buClr>
              <a:buSzPts val="2200"/>
              <a:buNone/>
              <a:defRPr sz="2200">
                <a:solidFill>
                  <a:schemeClr val="lt1"/>
                </a:solidFill>
              </a:defRPr>
            </a:lvl1pPr>
            <a:lvl2pPr indent="-228600" lvl="1" marL="914400" algn="l">
              <a:lnSpc>
                <a:spcPct val="90000"/>
              </a:lnSpc>
              <a:spcBef>
                <a:spcPts val="0"/>
              </a:spcBef>
              <a:spcAft>
                <a:spcPts val="0"/>
              </a:spcAft>
              <a:buClr>
                <a:schemeClr val="lt1"/>
              </a:buClr>
              <a:buSzPts val="2200"/>
              <a:buNone/>
              <a:defRPr sz="2200">
                <a:solidFill>
                  <a:schemeClr val="lt1"/>
                </a:solidFill>
              </a:defRPr>
            </a:lvl2pPr>
            <a:lvl3pPr indent="-228600" lvl="2" marL="1371600" algn="l">
              <a:lnSpc>
                <a:spcPct val="90000"/>
              </a:lnSpc>
              <a:spcBef>
                <a:spcPts val="0"/>
              </a:spcBef>
              <a:spcAft>
                <a:spcPts val="0"/>
              </a:spcAft>
              <a:buClr>
                <a:schemeClr val="lt1"/>
              </a:buClr>
              <a:buSzPts val="2200"/>
              <a:buNone/>
              <a:defRPr sz="2200">
                <a:solidFill>
                  <a:schemeClr val="lt1"/>
                </a:solidFill>
              </a:defRPr>
            </a:lvl3pPr>
            <a:lvl4pPr indent="-228600" lvl="3" marL="1828800" algn="l">
              <a:lnSpc>
                <a:spcPct val="90000"/>
              </a:lnSpc>
              <a:spcBef>
                <a:spcPts val="0"/>
              </a:spcBef>
              <a:spcAft>
                <a:spcPts val="0"/>
              </a:spcAft>
              <a:buClr>
                <a:schemeClr val="lt1"/>
              </a:buClr>
              <a:buSzPts val="2200"/>
              <a:buNone/>
              <a:defRPr sz="2200">
                <a:solidFill>
                  <a:schemeClr val="lt1"/>
                </a:solidFill>
              </a:defRPr>
            </a:lvl4pPr>
            <a:lvl5pPr indent="-228600" lvl="4" marL="2286000" algn="l">
              <a:lnSpc>
                <a:spcPct val="90000"/>
              </a:lnSpc>
              <a:spcBef>
                <a:spcPts val="0"/>
              </a:spcBef>
              <a:spcAft>
                <a:spcPts val="0"/>
              </a:spcAft>
              <a:buClr>
                <a:schemeClr val="lt1"/>
              </a:buClr>
              <a:buSzPts val="2200"/>
              <a:buNone/>
              <a:defRPr sz="2200">
                <a:solidFill>
                  <a:schemeClr val="lt1"/>
                </a:solidFill>
              </a:defRPr>
            </a:lvl5pPr>
            <a:lvl6pPr indent="-228600" lvl="5" marL="2743200" algn="l">
              <a:lnSpc>
                <a:spcPct val="90000"/>
              </a:lnSpc>
              <a:spcBef>
                <a:spcPts val="0"/>
              </a:spcBef>
              <a:spcAft>
                <a:spcPts val="0"/>
              </a:spcAft>
              <a:buClr>
                <a:schemeClr val="lt1"/>
              </a:buClr>
              <a:buSzPts val="2200"/>
              <a:buNone/>
              <a:defRPr sz="2200">
                <a:solidFill>
                  <a:schemeClr val="lt1"/>
                </a:solidFill>
              </a:defRPr>
            </a:lvl6pPr>
            <a:lvl7pPr indent="-228600" lvl="6" marL="3200400" algn="l">
              <a:lnSpc>
                <a:spcPct val="90000"/>
              </a:lnSpc>
              <a:spcBef>
                <a:spcPts val="0"/>
              </a:spcBef>
              <a:spcAft>
                <a:spcPts val="0"/>
              </a:spcAft>
              <a:buClr>
                <a:schemeClr val="lt1"/>
              </a:buClr>
              <a:buSzPts val="2200"/>
              <a:buNone/>
              <a:defRPr sz="2200">
                <a:solidFill>
                  <a:schemeClr val="lt1"/>
                </a:solidFill>
              </a:defRPr>
            </a:lvl7pPr>
            <a:lvl8pPr indent="-228600" lvl="7" marL="3657600" algn="l">
              <a:lnSpc>
                <a:spcPct val="90000"/>
              </a:lnSpc>
              <a:spcBef>
                <a:spcPts val="0"/>
              </a:spcBef>
              <a:spcAft>
                <a:spcPts val="0"/>
              </a:spcAft>
              <a:buClr>
                <a:schemeClr val="lt1"/>
              </a:buClr>
              <a:buSzPts val="2200"/>
              <a:buNone/>
              <a:defRPr sz="2200">
                <a:solidFill>
                  <a:schemeClr val="lt1"/>
                </a:solidFill>
              </a:defRPr>
            </a:lvl8pPr>
            <a:lvl9pPr indent="-228600" lvl="8" marL="4114800" algn="l">
              <a:lnSpc>
                <a:spcPct val="90000"/>
              </a:lnSpc>
              <a:spcBef>
                <a:spcPts val="0"/>
              </a:spcBef>
              <a:spcAft>
                <a:spcPts val="0"/>
              </a:spcAft>
              <a:buClr>
                <a:schemeClr val="lt1"/>
              </a:buClr>
              <a:buSzPts val="2200"/>
              <a:buNone/>
              <a:defRPr sz="2200">
                <a:solidFill>
                  <a:schemeClr val="lt1"/>
                </a:solidFill>
              </a:defRPr>
            </a:lvl9pPr>
          </a:lstStyle>
          <a:p/>
        </p:txBody>
      </p:sp>
      <p:sp>
        <p:nvSpPr>
          <p:cNvPr id="18" name="Google Shape;18;p5"/>
          <p:cNvSpPr txBox="1"/>
          <p:nvPr>
            <p:ph idx="10" type="dt"/>
          </p:nvPr>
        </p:nvSpPr>
        <p:spPr>
          <a:xfrm>
            <a:off x="3017520" y="30510488"/>
            <a:ext cx="9875520" cy="1752600"/>
          </a:xfrm>
          <a:prstGeom prst="rect">
            <a:avLst/>
          </a:prstGeom>
          <a:noFill/>
          <a:ln>
            <a:noFill/>
          </a:ln>
        </p:spPr>
        <p:txBody>
          <a:bodyPr anchorCtr="0" anchor="ctr" bIns="53325" lIns="106650" spcFirstLastPara="1" rIns="106650" wrap="square" tIns="533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
          <p:cNvSpPr txBox="1"/>
          <p:nvPr>
            <p:ph idx="11" type="ftr"/>
          </p:nvPr>
        </p:nvSpPr>
        <p:spPr>
          <a:xfrm>
            <a:off x="14538960" y="30510488"/>
            <a:ext cx="14813280" cy="1752600"/>
          </a:xfrm>
          <a:prstGeom prst="rect">
            <a:avLst/>
          </a:prstGeom>
          <a:noFill/>
          <a:ln>
            <a:noFill/>
          </a:ln>
        </p:spPr>
        <p:txBody>
          <a:bodyPr anchorCtr="0" anchor="ctr" bIns="53325" lIns="106650" spcFirstLastPara="1" rIns="106650" wrap="square" tIns="533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
          <p:cNvSpPr txBox="1"/>
          <p:nvPr>
            <p:ph idx="12" type="sldNum"/>
          </p:nvPr>
        </p:nvSpPr>
        <p:spPr>
          <a:xfrm>
            <a:off x="30998160" y="30510488"/>
            <a:ext cx="9875520" cy="1752600"/>
          </a:xfrm>
          <a:prstGeom prst="rect">
            <a:avLst/>
          </a:prstGeom>
          <a:noFill/>
          <a:ln>
            <a:noFill/>
          </a:ln>
        </p:spPr>
        <p:txBody>
          <a:bodyPr anchorCtr="0" anchor="ctr" bIns="53325" lIns="106650" spcFirstLastPara="1" rIns="106650" wrap="square" tIns="533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1" name="Google Shape;21;p5"/>
          <p:cNvSpPr/>
          <p:nvPr>
            <p:ph idx="2" type="body"/>
          </p:nvPr>
        </p:nvSpPr>
        <p:spPr>
          <a:xfrm>
            <a:off x="1143000" y="5852160"/>
            <a:ext cx="12801600" cy="1219200"/>
          </a:xfrm>
          <a:prstGeom prst="round1Rect">
            <a:avLst>
              <a:gd fmla="val 16667" name="adj"/>
            </a:avLst>
          </a:prstGeom>
          <a:solidFill>
            <a:schemeClr val="accent2"/>
          </a:solidFill>
          <a:ln>
            <a:noFill/>
          </a:ln>
        </p:spPr>
        <p:txBody>
          <a:bodyPr anchorCtr="0" anchor="ctr" bIns="53325" lIns="333875" spcFirstLastPara="1" rIns="106650" wrap="square" tIns="53325">
            <a:normAutofit/>
          </a:bodyPr>
          <a:lstStyle>
            <a:lvl1pPr indent="-228600" lvl="0" marL="457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1pPr>
            <a:lvl2pPr indent="-228600" lvl="1" marL="914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2pPr>
            <a:lvl3pPr indent="-228600" lvl="2" marL="1371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3pPr>
            <a:lvl4pPr indent="-228600" lvl="3" marL="1828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4pPr>
            <a:lvl5pPr indent="-228600" lvl="4" marL="22860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5pPr>
            <a:lvl6pPr indent="-228600" lvl="5" marL="2743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6pPr>
            <a:lvl7pPr indent="-228600" lvl="6" marL="3200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7pPr>
            <a:lvl8pPr indent="-228600" lvl="7" marL="3657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8pPr>
            <a:lvl9pPr indent="-228600" lvl="8" marL="4114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9pPr>
          </a:lstStyle>
          <a:p/>
        </p:txBody>
      </p:sp>
      <p:sp>
        <p:nvSpPr>
          <p:cNvPr id="22" name="Google Shape;22;p5"/>
          <p:cNvSpPr txBox="1"/>
          <p:nvPr>
            <p:ph idx="3" type="body"/>
          </p:nvPr>
        </p:nvSpPr>
        <p:spPr>
          <a:xfrm>
            <a:off x="1143000" y="7071360"/>
            <a:ext cx="12801600" cy="6858000"/>
          </a:xfrm>
          <a:prstGeom prst="rect">
            <a:avLst/>
          </a:prstGeom>
          <a:noFill/>
          <a:ln>
            <a:noFill/>
          </a:ln>
        </p:spPr>
        <p:txBody>
          <a:bodyPr anchorCtr="0" anchor="t" bIns="53325" lIns="333875" spcFirstLastPara="1" rIns="106650" wrap="square" tIns="166925">
            <a:normAutofit/>
          </a:bodyPr>
          <a:lstStyle>
            <a:lvl1pPr indent="-1060450" lvl="0" marL="457200" algn="l">
              <a:lnSpc>
                <a:spcPct val="90000"/>
              </a:lnSpc>
              <a:spcBef>
                <a:spcPts val="4666"/>
              </a:spcBef>
              <a:spcAft>
                <a:spcPts val="0"/>
              </a:spcAft>
              <a:buClr>
                <a:schemeClr val="dk1"/>
              </a:buClr>
              <a:buSzPts val="131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762000" lvl="4" marL="2286000" algn="l">
              <a:lnSpc>
                <a:spcPct val="90000"/>
              </a:lnSpc>
              <a:spcBef>
                <a:spcPts val="2333"/>
              </a:spcBef>
              <a:spcAft>
                <a:spcPts val="0"/>
              </a:spcAft>
              <a:buClr>
                <a:schemeClr val="dk1"/>
              </a:buClr>
              <a:buSzPts val="8400"/>
              <a:buChar char="•"/>
              <a:defRPr/>
            </a:lvl5pPr>
            <a:lvl6pPr indent="-762000" lvl="5" marL="2743200" algn="l">
              <a:lnSpc>
                <a:spcPct val="90000"/>
              </a:lnSpc>
              <a:spcBef>
                <a:spcPts val="2333"/>
              </a:spcBef>
              <a:spcAft>
                <a:spcPts val="0"/>
              </a:spcAft>
              <a:buClr>
                <a:schemeClr val="dk1"/>
              </a:buClr>
              <a:buSzPts val="8400"/>
              <a:buChar char="•"/>
              <a:defRPr/>
            </a:lvl6pPr>
            <a:lvl7pPr indent="-762000" lvl="6" marL="3200400" algn="l">
              <a:lnSpc>
                <a:spcPct val="90000"/>
              </a:lnSpc>
              <a:spcBef>
                <a:spcPts val="2333"/>
              </a:spcBef>
              <a:spcAft>
                <a:spcPts val="0"/>
              </a:spcAft>
              <a:buClr>
                <a:schemeClr val="dk1"/>
              </a:buClr>
              <a:buSzPts val="8400"/>
              <a:buChar char="•"/>
              <a:defRPr/>
            </a:lvl7pPr>
            <a:lvl8pPr indent="-762000" lvl="7" marL="3657600" algn="l">
              <a:lnSpc>
                <a:spcPct val="90000"/>
              </a:lnSpc>
              <a:spcBef>
                <a:spcPts val="2333"/>
              </a:spcBef>
              <a:spcAft>
                <a:spcPts val="0"/>
              </a:spcAft>
              <a:buClr>
                <a:schemeClr val="dk1"/>
              </a:buClr>
              <a:buSzPts val="8400"/>
              <a:buChar char="•"/>
              <a:defRPr/>
            </a:lvl8pPr>
            <a:lvl9pPr indent="-762000" lvl="8" marL="4114800" algn="l">
              <a:lnSpc>
                <a:spcPct val="90000"/>
              </a:lnSpc>
              <a:spcBef>
                <a:spcPts val="2333"/>
              </a:spcBef>
              <a:spcAft>
                <a:spcPts val="0"/>
              </a:spcAft>
              <a:buClr>
                <a:schemeClr val="dk1"/>
              </a:buClr>
              <a:buSzPts val="8400"/>
              <a:buChar char="•"/>
              <a:defRPr/>
            </a:lvl9pPr>
          </a:lstStyle>
          <a:p/>
        </p:txBody>
      </p:sp>
      <p:sp>
        <p:nvSpPr>
          <p:cNvPr id="23" name="Google Shape;23;p5"/>
          <p:cNvSpPr/>
          <p:nvPr>
            <p:ph idx="4" type="body"/>
          </p:nvPr>
        </p:nvSpPr>
        <p:spPr>
          <a:xfrm>
            <a:off x="1143000" y="15032736"/>
            <a:ext cx="12801600" cy="1219200"/>
          </a:xfrm>
          <a:prstGeom prst="round1Rect">
            <a:avLst>
              <a:gd fmla="val 16667" name="adj"/>
            </a:avLst>
          </a:prstGeom>
          <a:solidFill>
            <a:schemeClr val="accent3"/>
          </a:solidFill>
          <a:ln>
            <a:noFill/>
          </a:ln>
        </p:spPr>
        <p:txBody>
          <a:bodyPr anchorCtr="0" anchor="ctr" bIns="53325" lIns="333875" spcFirstLastPara="1" rIns="106650" wrap="square" tIns="53325">
            <a:normAutofit/>
          </a:bodyPr>
          <a:lstStyle>
            <a:lvl1pPr indent="-228600" lvl="0" marL="457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1pPr>
            <a:lvl2pPr indent="-228600" lvl="1" marL="914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2pPr>
            <a:lvl3pPr indent="-228600" lvl="2" marL="1371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3pPr>
            <a:lvl4pPr indent="-228600" lvl="3" marL="1828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4pPr>
            <a:lvl5pPr indent="-228600" lvl="4" marL="22860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5pPr>
            <a:lvl6pPr indent="-228600" lvl="5" marL="2743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6pPr>
            <a:lvl7pPr indent="-228600" lvl="6" marL="3200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7pPr>
            <a:lvl8pPr indent="-228600" lvl="7" marL="3657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8pPr>
            <a:lvl9pPr indent="-228600" lvl="8" marL="4114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9pPr>
          </a:lstStyle>
          <a:p/>
        </p:txBody>
      </p:sp>
      <p:sp>
        <p:nvSpPr>
          <p:cNvPr id="24" name="Google Shape;24;p5"/>
          <p:cNvSpPr txBox="1"/>
          <p:nvPr>
            <p:ph idx="5" type="body"/>
          </p:nvPr>
        </p:nvSpPr>
        <p:spPr>
          <a:xfrm>
            <a:off x="1143000" y="16251940"/>
            <a:ext cx="12801600" cy="9088165"/>
          </a:xfrm>
          <a:prstGeom prst="rect">
            <a:avLst/>
          </a:prstGeom>
          <a:noFill/>
          <a:ln>
            <a:noFill/>
          </a:ln>
        </p:spPr>
        <p:txBody>
          <a:bodyPr anchorCtr="0" anchor="t" bIns="53325" lIns="333875" spcFirstLastPara="1" rIns="106650" wrap="square" tIns="166925">
            <a:normAutofit/>
          </a:bodyPr>
          <a:lstStyle>
            <a:lvl1pPr indent="-1060450" lvl="0" marL="457200" algn="l">
              <a:lnSpc>
                <a:spcPct val="90000"/>
              </a:lnSpc>
              <a:spcBef>
                <a:spcPts val="4666"/>
              </a:spcBef>
              <a:spcAft>
                <a:spcPts val="0"/>
              </a:spcAft>
              <a:buClr>
                <a:schemeClr val="dk1"/>
              </a:buClr>
              <a:buSzPts val="131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762000" lvl="4" marL="2286000" algn="l">
              <a:lnSpc>
                <a:spcPct val="90000"/>
              </a:lnSpc>
              <a:spcBef>
                <a:spcPts val="2333"/>
              </a:spcBef>
              <a:spcAft>
                <a:spcPts val="0"/>
              </a:spcAft>
              <a:buClr>
                <a:schemeClr val="dk1"/>
              </a:buClr>
              <a:buSzPts val="8400"/>
              <a:buChar char="•"/>
              <a:defRPr/>
            </a:lvl5pPr>
            <a:lvl6pPr indent="-762000" lvl="5" marL="2743200" algn="l">
              <a:lnSpc>
                <a:spcPct val="90000"/>
              </a:lnSpc>
              <a:spcBef>
                <a:spcPts val="2333"/>
              </a:spcBef>
              <a:spcAft>
                <a:spcPts val="0"/>
              </a:spcAft>
              <a:buClr>
                <a:schemeClr val="dk1"/>
              </a:buClr>
              <a:buSzPts val="8400"/>
              <a:buChar char="•"/>
              <a:defRPr/>
            </a:lvl6pPr>
            <a:lvl7pPr indent="-762000" lvl="6" marL="3200400" algn="l">
              <a:lnSpc>
                <a:spcPct val="90000"/>
              </a:lnSpc>
              <a:spcBef>
                <a:spcPts val="2333"/>
              </a:spcBef>
              <a:spcAft>
                <a:spcPts val="0"/>
              </a:spcAft>
              <a:buClr>
                <a:schemeClr val="dk1"/>
              </a:buClr>
              <a:buSzPts val="8400"/>
              <a:buChar char="•"/>
              <a:defRPr/>
            </a:lvl7pPr>
            <a:lvl8pPr indent="-762000" lvl="7" marL="3657600" algn="l">
              <a:lnSpc>
                <a:spcPct val="90000"/>
              </a:lnSpc>
              <a:spcBef>
                <a:spcPts val="2333"/>
              </a:spcBef>
              <a:spcAft>
                <a:spcPts val="0"/>
              </a:spcAft>
              <a:buClr>
                <a:schemeClr val="dk1"/>
              </a:buClr>
              <a:buSzPts val="8400"/>
              <a:buChar char="•"/>
              <a:defRPr/>
            </a:lvl8pPr>
            <a:lvl9pPr indent="-762000" lvl="8" marL="4114800" algn="l">
              <a:lnSpc>
                <a:spcPct val="90000"/>
              </a:lnSpc>
              <a:spcBef>
                <a:spcPts val="2333"/>
              </a:spcBef>
              <a:spcAft>
                <a:spcPts val="0"/>
              </a:spcAft>
              <a:buClr>
                <a:schemeClr val="dk1"/>
              </a:buClr>
              <a:buSzPts val="8400"/>
              <a:buChar char="•"/>
              <a:defRPr/>
            </a:lvl9pPr>
          </a:lstStyle>
          <a:p/>
        </p:txBody>
      </p:sp>
      <p:sp>
        <p:nvSpPr>
          <p:cNvPr id="25" name="Google Shape;25;p5"/>
          <p:cNvSpPr/>
          <p:nvPr>
            <p:ph idx="6" type="body"/>
          </p:nvPr>
        </p:nvSpPr>
        <p:spPr>
          <a:xfrm>
            <a:off x="1143000" y="25831800"/>
            <a:ext cx="12801600" cy="1219200"/>
          </a:xfrm>
          <a:prstGeom prst="round1Rect">
            <a:avLst>
              <a:gd fmla="val 16667" name="adj"/>
            </a:avLst>
          </a:prstGeom>
          <a:solidFill>
            <a:schemeClr val="accent4"/>
          </a:solidFill>
          <a:ln>
            <a:noFill/>
          </a:ln>
        </p:spPr>
        <p:txBody>
          <a:bodyPr anchorCtr="0" anchor="ctr" bIns="53325" lIns="333875" spcFirstLastPara="1" rIns="106650" wrap="square" tIns="53325">
            <a:normAutofit/>
          </a:bodyPr>
          <a:lstStyle>
            <a:lvl1pPr indent="-228600" lvl="0" marL="457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1pPr>
            <a:lvl2pPr indent="-228600" lvl="1" marL="914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2pPr>
            <a:lvl3pPr indent="-228600" lvl="2" marL="1371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3pPr>
            <a:lvl4pPr indent="-228600" lvl="3" marL="1828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4pPr>
            <a:lvl5pPr indent="-228600" lvl="4" marL="22860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5pPr>
            <a:lvl6pPr indent="-228600" lvl="5" marL="2743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6pPr>
            <a:lvl7pPr indent="-228600" lvl="6" marL="3200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7pPr>
            <a:lvl8pPr indent="-228600" lvl="7" marL="3657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8pPr>
            <a:lvl9pPr indent="-228600" lvl="8" marL="4114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9pPr>
          </a:lstStyle>
          <a:p/>
        </p:txBody>
      </p:sp>
      <p:sp>
        <p:nvSpPr>
          <p:cNvPr id="26" name="Google Shape;26;p5"/>
          <p:cNvSpPr txBox="1"/>
          <p:nvPr>
            <p:ph idx="7" type="body"/>
          </p:nvPr>
        </p:nvSpPr>
        <p:spPr>
          <a:xfrm>
            <a:off x="1143000" y="27057096"/>
            <a:ext cx="12801600" cy="4572000"/>
          </a:xfrm>
          <a:prstGeom prst="rect">
            <a:avLst/>
          </a:prstGeom>
          <a:noFill/>
          <a:ln>
            <a:noFill/>
          </a:ln>
        </p:spPr>
        <p:txBody>
          <a:bodyPr anchorCtr="0" anchor="t" bIns="53325" lIns="333875" spcFirstLastPara="1" rIns="106650" wrap="square" tIns="166925">
            <a:normAutofit/>
          </a:bodyPr>
          <a:lstStyle>
            <a:lvl1pPr indent="-1060450" lvl="0" marL="457200" algn="l">
              <a:lnSpc>
                <a:spcPct val="90000"/>
              </a:lnSpc>
              <a:spcBef>
                <a:spcPts val="4666"/>
              </a:spcBef>
              <a:spcAft>
                <a:spcPts val="0"/>
              </a:spcAft>
              <a:buClr>
                <a:schemeClr val="dk1"/>
              </a:buClr>
              <a:buSzPts val="131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762000" lvl="4" marL="2286000" algn="l">
              <a:lnSpc>
                <a:spcPct val="90000"/>
              </a:lnSpc>
              <a:spcBef>
                <a:spcPts val="2333"/>
              </a:spcBef>
              <a:spcAft>
                <a:spcPts val="0"/>
              </a:spcAft>
              <a:buClr>
                <a:schemeClr val="dk1"/>
              </a:buClr>
              <a:buSzPts val="8400"/>
              <a:buChar char="•"/>
              <a:defRPr/>
            </a:lvl5pPr>
            <a:lvl6pPr indent="-762000" lvl="5" marL="2743200" algn="l">
              <a:lnSpc>
                <a:spcPct val="90000"/>
              </a:lnSpc>
              <a:spcBef>
                <a:spcPts val="2333"/>
              </a:spcBef>
              <a:spcAft>
                <a:spcPts val="0"/>
              </a:spcAft>
              <a:buClr>
                <a:schemeClr val="dk1"/>
              </a:buClr>
              <a:buSzPts val="8400"/>
              <a:buChar char="•"/>
              <a:defRPr/>
            </a:lvl6pPr>
            <a:lvl7pPr indent="-762000" lvl="6" marL="3200400" algn="l">
              <a:lnSpc>
                <a:spcPct val="90000"/>
              </a:lnSpc>
              <a:spcBef>
                <a:spcPts val="2333"/>
              </a:spcBef>
              <a:spcAft>
                <a:spcPts val="0"/>
              </a:spcAft>
              <a:buClr>
                <a:schemeClr val="dk1"/>
              </a:buClr>
              <a:buSzPts val="8400"/>
              <a:buChar char="•"/>
              <a:defRPr/>
            </a:lvl7pPr>
            <a:lvl8pPr indent="-762000" lvl="7" marL="3657600" algn="l">
              <a:lnSpc>
                <a:spcPct val="90000"/>
              </a:lnSpc>
              <a:spcBef>
                <a:spcPts val="2333"/>
              </a:spcBef>
              <a:spcAft>
                <a:spcPts val="0"/>
              </a:spcAft>
              <a:buClr>
                <a:schemeClr val="dk1"/>
              </a:buClr>
              <a:buSzPts val="8400"/>
              <a:buChar char="•"/>
              <a:defRPr/>
            </a:lvl8pPr>
            <a:lvl9pPr indent="-762000" lvl="8" marL="4114800" algn="l">
              <a:lnSpc>
                <a:spcPct val="90000"/>
              </a:lnSpc>
              <a:spcBef>
                <a:spcPts val="2333"/>
              </a:spcBef>
              <a:spcAft>
                <a:spcPts val="0"/>
              </a:spcAft>
              <a:buClr>
                <a:schemeClr val="dk1"/>
              </a:buClr>
              <a:buSzPts val="8400"/>
              <a:buChar char="•"/>
              <a:defRPr/>
            </a:lvl9pPr>
          </a:lstStyle>
          <a:p/>
        </p:txBody>
      </p:sp>
      <p:sp>
        <p:nvSpPr>
          <p:cNvPr id="27" name="Google Shape;27;p5"/>
          <p:cNvSpPr/>
          <p:nvPr>
            <p:ph idx="8" type="body"/>
          </p:nvPr>
        </p:nvSpPr>
        <p:spPr>
          <a:xfrm>
            <a:off x="15544800" y="5852160"/>
            <a:ext cx="12801600" cy="1219200"/>
          </a:xfrm>
          <a:prstGeom prst="round1Rect">
            <a:avLst>
              <a:gd fmla="val 16667" name="adj"/>
            </a:avLst>
          </a:prstGeom>
          <a:solidFill>
            <a:schemeClr val="accent5"/>
          </a:solidFill>
          <a:ln>
            <a:noFill/>
          </a:ln>
        </p:spPr>
        <p:txBody>
          <a:bodyPr anchorCtr="0" anchor="ctr" bIns="53325" lIns="333875" spcFirstLastPara="1" rIns="106650" wrap="square" tIns="53325">
            <a:normAutofit/>
          </a:bodyPr>
          <a:lstStyle>
            <a:lvl1pPr indent="-228600" lvl="0" marL="457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1pPr>
            <a:lvl2pPr indent="-228600" lvl="1" marL="914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2pPr>
            <a:lvl3pPr indent="-228600" lvl="2" marL="1371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3pPr>
            <a:lvl4pPr indent="-228600" lvl="3" marL="1828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4pPr>
            <a:lvl5pPr indent="-228600" lvl="4" marL="22860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5pPr>
            <a:lvl6pPr indent="-228600" lvl="5" marL="2743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6pPr>
            <a:lvl7pPr indent="-228600" lvl="6" marL="3200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7pPr>
            <a:lvl8pPr indent="-228600" lvl="7" marL="3657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8pPr>
            <a:lvl9pPr indent="-228600" lvl="8" marL="4114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9pPr>
          </a:lstStyle>
          <a:p/>
        </p:txBody>
      </p:sp>
      <p:sp>
        <p:nvSpPr>
          <p:cNvPr id="28" name="Google Shape;28;p5"/>
          <p:cNvSpPr txBox="1"/>
          <p:nvPr>
            <p:ph idx="9" type="body"/>
          </p:nvPr>
        </p:nvSpPr>
        <p:spPr>
          <a:xfrm>
            <a:off x="15544800" y="7071360"/>
            <a:ext cx="12801600" cy="4572000"/>
          </a:xfrm>
          <a:prstGeom prst="rect">
            <a:avLst/>
          </a:prstGeom>
          <a:noFill/>
          <a:ln>
            <a:noFill/>
          </a:ln>
        </p:spPr>
        <p:txBody>
          <a:bodyPr anchorCtr="0" anchor="t" bIns="53325" lIns="333875" spcFirstLastPara="1" rIns="106650" wrap="square" tIns="166925">
            <a:normAutofit/>
          </a:bodyPr>
          <a:lstStyle>
            <a:lvl1pPr indent="-1060450" lvl="0" marL="457200" algn="l">
              <a:lnSpc>
                <a:spcPct val="90000"/>
              </a:lnSpc>
              <a:spcBef>
                <a:spcPts val="4666"/>
              </a:spcBef>
              <a:spcAft>
                <a:spcPts val="0"/>
              </a:spcAft>
              <a:buClr>
                <a:schemeClr val="dk1"/>
              </a:buClr>
              <a:buSzPts val="131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762000" lvl="4" marL="2286000" algn="l">
              <a:lnSpc>
                <a:spcPct val="90000"/>
              </a:lnSpc>
              <a:spcBef>
                <a:spcPts val="2333"/>
              </a:spcBef>
              <a:spcAft>
                <a:spcPts val="0"/>
              </a:spcAft>
              <a:buClr>
                <a:schemeClr val="dk1"/>
              </a:buClr>
              <a:buSzPts val="8400"/>
              <a:buChar char="•"/>
              <a:defRPr/>
            </a:lvl5pPr>
            <a:lvl6pPr indent="-762000" lvl="5" marL="2743200" algn="l">
              <a:lnSpc>
                <a:spcPct val="90000"/>
              </a:lnSpc>
              <a:spcBef>
                <a:spcPts val="2333"/>
              </a:spcBef>
              <a:spcAft>
                <a:spcPts val="0"/>
              </a:spcAft>
              <a:buClr>
                <a:schemeClr val="dk1"/>
              </a:buClr>
              <a:buSzPts val="8400"/>
              <a:buChar char="•"/>
              <a:defRPr/>
            </a:lvl6pPr>
            <a:lvl7pPr indent="-762000" lvl="6" marL="3200400" algn="l">
              <a:lnSpc>
                <a:spcPct val="90000"/>
              </a:lnSpc>
              <a:spcBef>
                <a:spcPts val="2333"/>
              </a:spcBef>
              <a:spcAft>
                <a:spcPts val="0"/>
              </a:spcAft>
              <a:buClr>
                <a:schemeClr val="dk1"/>
              </a:buClr>
              <a:buSzPts val="8400"/>
              <a:buChar char="•"/>
              <a:defRPr/>
            </a:lvl7pPr>
            <a:lvl8pPr indent="-762000" lvl="7" marL="3657600" algn="l">
              <a:lnSpc>
                <a:spcPct val="90000"/>
              </a:lnSpc>
              <a:spcBef>
                <a:spcPts val="2333"/>
              </a:spcBef>
              <a:spcAft>
                <a:spcPts val="0"/>
              </a:spcAft>
              <a:buClr>
                <a:schemeClr val="dk1"/>
              </a:buClr>
              <a:buSzPts val="8400"/>
              <a:buChar char="•"/>
              <a:defRPr/>
            </a:lvl8pPr>
            <a:lvl9pPr indent="-762000" lvl="8" marL="4114800" algn="l">
              <a:lnSpc>
                <a:spcPct val="90000"/>
              </a:lnSpc>
              <a:spcBef>
                <a:spcPts val="2333"/>
              </a:spcBef>
              <a:spcAft>
                <a:spcPts val="0"/>
              </a:spcAft>
              <a:buClr>
                <a:schemeClr val="dk1"/>
              </a:buClr>
              <a:buSzPts val="8400"/>
              <a:buChar char="•"/>
              <a:defRPr/>
            </a:lvl9pPr>
          </a:lstStyle>
          <a:p/>
        </p:txBody>
      </p:sp>
      <p:sp>
        <p:nvSpPr>
          <p:cNvPr id="29" name="Google Shape;29;p5"/>
          <p:cNvSpPr txBox="1"/>
          <p:nvPr>
            <p:ph idx="13" type="body"/>
          </p:nvPr>
        </p:nvSpPr>
        <p:spPr>
          <a:xfrm>
            <a:off x="15544800" y="11948160"/>
            <a:ext cx="12801600" cy="6172200"/>
          </a:xfrm>
          <a:prstGeom prst="rect">
            <a:avLst/>
          </a:prstGeom>
          <a:noFill/>
          <a:ln>
            <a:noFill/>
          </a:ln>
        </p:spPr>
        <p:txBody>
          <a:bodyPr anchorCtr="0" anchor="t" bIns="53325" lIns="333875" spcFirstLastPara="1" rIns="106650" wrap="square" tIns="166925">
            <a:normAutofit/>
          </a:bodyPr>
          <a:lstStyle>
            <a:lvl1pPr indent="-1060450" lvl="0" marL="457200" algn="l">
              <a:lnSpc>
                <a:spcPct val="90000"/>
              </a:lnSpc>
              <a:spcBef>
                <a:spcPts val="4666"/>
              </a:spcBef>
              <a:spcAft>
                <a:spcPts val="0"/>
              </a:spcAft>
              <a:buClr>
                <a:schemeClr val="dk1"/>
              </a:buClr>
              <a:buSzPts val="131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762000" lvl="4" marL="2286000" algn="l">
              <a:lnSpc>
                <a:spcPct val="90000"/>
              </a:lnSpc>
              <a:spcBef>
                <a:spcPts val="2333"/>
              </a:spcBef>
              <a:spcAft>
                <a:spcPts val="0"/>
              </a:spcAft>
              <a:buClr>
                <a:schemeClr val="dk1"/>
              </a:buClr>
              <a:buSzPts val="8400"/>
              <a:buChar char="•"/>
              <a:defRPr/>
            </a:lvl5pPr>
            <a:lvl6pPr indent="-762000" lvl="5" marL="2743200" algn="l">
              <a:lnSpc>
                <a:spcPct val="90000"/>
              </a:lnSpc>
              <a:spcBef>
                <a:spcPts val="2333"/>
              </a:spcBef>
              <a:spcAft>
                <a:spcPts val="0"/>
              </a:spcAft>
              <a:buClr>
                <a:schemeClr val="dk1"/>
              </a:buClr>
              <a:buSzPts val="8400"/>
              <a:buChar char="•"/>
              <a:defRPr/>
            </a:lvl6pPr>
            <a:lvl7pPr indent="-762000" lvl="6" marL="3200400" algn="l">
              <a:lnSpc>
                <a:spcPct val="90000"/>
              </a:lnSpc>
              <a:spcBef>
                <a:spcPts val="2333"/>
              </a:spcBef>
              <a:spcAft>
                <a:spcPts val="0"/>
              </a:spcAft>
              <a:buClr>
                <a:schemeClr val="dk1"/>
              </a:buClr>
              <a:buSzPts val="8400"/>
              <a:buChar char="•"/>
              <a:defRPr/>
            </a:lvl7pPr>
            <a:lvl8pPr indent="-762000" lvl="7" marL="3657600" algn="l">
              <a:lnSpc>
                <a:spcPct val="90000"/>
              </a:lnSpc>
              <a:spcBef>
                <a:spcPts val="2333"/>
              </a:spcBef>
              <a:spcAft>
                <a:spcPts val="0"/>
              </a:spcAft>
              <a:buClr>
                <a:schemeClr val="dk1"/>
              </a:buClr>
              <a:buSzPts val="8400"/>
              <a:buChar char="•"/>
              <a:defRPr/>
            </a:lvl8pPr>
            <a:lvl9pPr indent="-762000" lvl="8" marL="4114800" algn="l">
              <a:lnSpc>
                <a:spcPct val="90000"/>
              </a:lnSpc>
              <a:spcBef>
                <a:spcPts val="2333"/>
              </a:spcBef>
              <a:spcAft>
                <a:spcPts val="0"/>
              </a:spcAft>
              <a:buClr>
                <a:schemeClr val="dk1"/>
              </a:buClr>
              <a:buSzPts val="8400"/>
              <a:buChar char="•"/>
              <a:defRPr/>
            </a:lvl9pPr>
          </a:lstStyle>
          <a:p/>
        </p:txBody>
      </p:sp>
      <p:sp>
        <p:nvSpPr>
          <p:cNvPr id="30" name="Google Shape;30;p5"/>
          <p:cNvSpPr txBox="1"/>
          <p:nvPr>
            <p:ph idx="14" type="body"/>
          </p:nvPr>
        </p:nvSpPr>
        <p:spPr>
          <a:xfrm>
            <a:off x="15544800" y="23469601"/>
            <a:ext cx="12801600" cy="1752600"/>
          </a:xfrm>
          <a:prstGeom prst="rect">
            <a:avLst/>
          </a:prstGeom>
          <a:noFill/>
          <a:ln>
            <a:noFill/>
          </a:ln>
        </p:spPr>
        <p:txBody>
          <a:bodyPr anchorCtr="0" anchor="t" bIns="53325" lIns="106650" spcFirstLastPara="1" rIns="106650" wrap="square" tIns="166925">
            <a:normAutofit/>
          </a:bodyPr>
          <a:lstStyle>
            <a:lvl1pPr indent="-1060450" lvl="0" marL="457200" algn="l">
              <a:lnSpc>
                <a:spcPct val="90000"/>
              </a:lnSpc>
              <a:spcBef>
                <a:spcPts val="4666"/>
              </a:spcBef>
              <a:spcAft>
                <a:spcPts val="0"/>
              </a:spcAft>
              <a:buClr>
                <a:schemeClr val="dk1"/>
              </a:buClr>
              <a:buSzPts val="131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762000" lvl="4" marL="2286000" algn="l">
              <a:lnSpc>
                <a:spcPct val="90000"/>
              </a:lnSpc>
              <a:spcBef>
                <a:spcPts val="2333"/>
              </a:spcBef>
              <a:spcAft>
                <a:spcPts val="0"/>
              </a:spcAft>
              <a:buClr>
                <a:schemeClr val="dk1"/>
              </a:buClr>
              <a:buSzPts val="8400"/>
              <a:buChar char="•"/>
              <a:defRPr/>
            </a:lvl5pPr>
            <a:lvl6pPr indent="-762000" lvl="5" marL="2743200" algn="l">
              <a:lnSpc>
                <a:spcPct val="90000"/>
              </a:lnSpc>
              <a:spcBef>
                <a:spcPts val="2333"/>
              </a:spcBef>
              <a:spcAft>
                <a:spcPts val="0"/>
              </a:spcAft>
              <a:buClr>
                <a:schemeClr val="dk1"/>
              </a:buClr>
              <a:buSzPts val="8400"/>
              <a:buChar char="•"/>
              <a:defRPr/>
            </a:lvl6pPr>
            <a:lvl7pPr indent="-762000" lvl="6" marL="3200400" algn="l">
              <a:lnSpc>
                <a:spcPct val="90000"/>
              </a:lnSpc>
              <a:spcBef>
                <a:spcPts val="2333"/>
              </a:spcBef>
              <a:spcAft>
                <a:spcPts val="0"/>
              </a:spcAft>
              <a:buClr>
                <a:schemeClr val="dk1"/>
              </a:buClr>
              <a:buSzPts val="8400"/>
              <a:buChar char="•"/>
              <a:defRPr/>
            </a:lvl7pPr>
            <a:lvl8pPr indent="-762000" lvl="7" marL="3657600" algn="l">
              <a:lnSpc>
                <a:spcPct val="90000"/>
              </a:lnSpc>
              <a:spcBef>
                <a:spcPts val="2333"/>
              </a:spcBef>
              <a:spcAft>
                <a:spcPts val="0"/>
              </a:spcAft>
              <a:buClr>
                <a:schemeClr val="dk1"/>
              </a:buClr>
              <a:buSzPts val="8400"/>
              <a:buChar char="•"/>
              <a:defRPr/>
            </a:lvl8pPr>
            <a:lvl9pPr indent="-762000" lvl="8" marL="4114800" algn="l">
              <a:lnSpc>
                <a:spcPct val="90000"/>
              </a:lnSpc>
              <a:spcBef>
                <a:spcPts val="2333"/>
              </a:spcBef>
              <a:spcAft>
                <a:spcPts val="0"/>
              </a:spcAft>
              <a:buClr>
                <a:schemeClr val="dk1"/>
              </a:buClr>
              <a:buSzPts val="8400"/>
              <a:buChar char="•"/>
              <a:defRPr/>
            </a:lvl9pPr>
          </a:lstStyle>
          <a:p/>
        </p:txBody>
      </p:sp>
      <p:sp>
        <p:nvSpPr>
          <p:cNvPr id="31" name="Google Shape;31;p5"/>
          <p:cNvSpPr/>
          <p:nvPr>
            <p:ph idx="15" type="body"/>
          </p:nvPr>
        </p:nvSpPr>
        <p:spPr>
          <a:xfrm>
            <a:off x="15544800" y="25831800"/>
            <a:ext cx="12801600" cy="1219200"/>
          </a:xfrm>
          <a:prstGeom prst="round1Rect">
            <a:avLst>
              <a:gd fmla="val 16667" name="adj"/>
            </a:avLst>
          </a:prstGeom>
          <a:solidFill>
            <a:schemeClr val="accent6"/>
          </a:solidFill>
          <a:ln>
            <a:noFill/>
          </a:ln>
        </p:spPr>
        <p:txBody>
          <a:bodyPr anchorCtr="0" anchor="ctr" bIns="53325" lIns="333875" spcFirstLastPara="1" rIns="106650" wrap="square" tIns="53325">
            <a:normAutofit/>
          </a:bodyPr>
          <a:lstStyle>
            <a:lvl1pPr indent="-228600" lvl="0" marL="457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1pPr>
            <a:lvl2pPr indent="-228600" lvl="1" marL="914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2pPr>
            <a:lvl3pPr indent="-228600" lvl="2" marL="1371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3pPr>
            <a:lvl4pPr indent="-228600" lvl="3" marL="1828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4pPr>
            <a:lvl5pPr indent="-228600" lvl="4" marL="22860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5pPr>
            <a:lvl6pPr indent="-228600" lvl="5" marL="2743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6pPr>
            <a:lvl7pPr indent="-228600" lvl="6" marL="3200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7pPr>
            <a:lvl8pPr indent="-228600" lvl="7" marL="3657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8pPr>
            <a:lvl9pPr indent="-228600" lvl="8" marL="4114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9pPr>
          </a:lstStyle>
          <a:p/>
        </p:txBody>
      </p:sp>
      <p:sp>
        <p:nvSpPr>
          <p:cNvPr id="32" name="Google Shape;32;p5"/>
          <p:cNvSpPr txBox="1"/>
          <p:nvPr>
            <p:ph idx="16" type="body"/>
          </p:nvPr>
        </p:nvSpPr>
        <p:spPr>
          <a:xfrm>
            <a:off x="15544800" y="27057096"/>
            <a:ext cx="12801600" cy="4572000"/>
          </a:xfrm>
          <a:prstGeom prst="rect">
            <a:avLst/>
          </a:prstGeom>
          <a:noFill/>
          <a:ln>
            <a:noFill/>
          </a:ln>
        </p:spPr>
        <p:txBody>
          <a:bodyPr anchorCtr="0" anchor="t" bIns="53325" lIns="333875" spcFirstLastPara="1" rIns="106650" wrap="square" tIns="166925">
            <a:normAutofit/>
          </a:bodyPr>
          <a:lstStyle>
            <a:lvl1pPr indent="-1060450" lvl="0" marL="457200" algn="l">
              <a:lnSpc>
                <a:spcPct val="90000"/>
              </a:lnSpc>
              <a:spcBef>
                <a:spcPts val="4666"/>
              </a:spcBef>
              <a:spcAft>
                <a:spcPts val="0"/>
              </a:spcAft>
              <a:buClr>
                <a:schemeClr val="dk1"/>
              </a:buClr>
              <a:buSzPts val="131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762000" lvl="4" marL="2286000" algn="l">
              <a:lnSpc>
                <a:spcPct val="90000"/>
              </a:lnSpc>
              <a:spcBef>
                <a:spcPts val="2333"/>
              </a:spcBef>
              <a:spcAft>
                <a:spcPts val="0"/>
              </a:spcAft>
              <a:buClr>
                <a:schemeClr val="dk1"/>
              </a:buClr>
              <a:buSzPts val="8400"/>
              <a:buChar char="•"/>
              <a:defRPr/>
            </a:lvl5pPr>
            <a:lvl6pPr indent="-762000" lvl="5" marL="2743200" algn="l">
              <a:lnSpc>
                <a:spcPct val="90000"/>
              </a:lnSpc>
              <a:spcBef>
                <a:spcPts val="2333"/>
              </a:spcBef>
              <a:spcAft>
                <a:spcPts val="0"/>
              </a:spcAft>
              <a:buClr>
                <a:schemeClr val="dk1"/>
              </a:buClr>
              <a:buSzPts val="8400"/>
              <a:buChar char="•"/>
              <a:defRPr/>
            </a:lvl6pPr>
            <a:lvl7pPr indent="-762000" lvl="6" marL="3200400" algn="l">
              <a:lnSpc>
                <a:spcPct val="90000"/>
              </a:lnSpc>
              <a:spcBef>
                <a:spcPts val="2333"/>
              </a:spcBef>
              <a:spcAft>
                <a:spcPts val="0"/>
              </a:spcAft>
              <a:buClr>
                <a:schemeClr val="dk1"/>
              </a:buClr>
              <a:buSzPts val="8400"/>
              <a:buChar char="•"/>
              <a:defRPr/>
            </a:lvl7pPr>
            <a:lvl8pPr indent="-762000" lvl="7" marL="3657600" algn="l">
              <a:lnSpc>
                <a:spcPct val="90000"/>
              </a:lnSpc>
              <a:spcBef>
                <a:spcPts val="2333"/>
              </a:spcBef>
              <a:spcAft>
                <a:spcPts val="0"/>
              </a:spcAft>
              <a:buClr>
                <a:schemeClr val="dk1"/>
              </a:buClr>
              <a:buSzPts val="8400"/>
              <a:buChar char="•"/>
              <a:defRPr/>
            </a:lvl8pPr>
            <a:lvl9pPr indent="-762000" lvl="8" marL="4114800" algn="l">
              <a:lnSpc>
                <a:spcPct val="90000"/>
              </a:lnSpc>
              <a:spcBef>
                <a:spcPts val="2333"/>
              </a:spcBef>
              <a:spcAft>
                <a:spcPts val="0"/>
              </a:spcAft>
              <a:buClr>
                <a:schemeClr val="dk1"/>
              </a:buClr>
              <a:buSzPts val="8400"/>
              <a:buChar char="•"/>
              <a:defRPr/>
            </a:lvl9pPr>
          </a:lstStyle>
          <a:p/>
        </p:txBody>
      </p:sp>
      <p:sp>
        <p:nvSpPr>
          <p:cNvPr id="33" name="Google Shape;33;p5"/>
          <p:cNvSpPr/>
          <p:nvPr>
            <p:ph idx="17" type="body"/>
          </p:nvPr>
        </p:nvSpPr>
        <p:spPr>
          <a:xfrm>
            <a:off x="29900880" y="5852160"/>
            <a:ext cx="12801600" cy="1219200"/>
          </a:xfrm>
          <a:prstGeom prst="round1Rect">
            <a:avLst>
              <a:gd fmla="val 16667" name="adj"/>
            </a:avLst>
          </a:prstGeom>
          <a:solidFill>
            <a:schemeClr val="accent6"/>
          </a:solidFill>
          <a:ln>
            <a:noFill/>
          </a:ln>
        </p:spPr>
        <p:txBody>
          <a:bodyPr anchorCtr="0" anchor="ctr" bIns="53325" lIns="333875" spcFirstLastPara="1" rIns="106650" wrap="square" tIns="53325">
            <a:normAutofit/>
          </a:bodyPr>
          <a:lstStyle>
            <a:lvl1pPr indent="-228600" lvl="0" marL="457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1pPr>
            <a:lvl2pPr indent="-228600" lvl="1" marL="914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2pPr>
            <a:lvl3pPr indent="-228600" lvl="2" marL="1371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3pPr>
            <a:lvl4pPr indent="-228600" lvl="3" marL="1828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4pPr>
            <a:lvl5pPr indent="-228600" lvl="4" marL="22860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5pPr>
            <a:lvl6pPr indent="-228600" lvl="5" marL="2743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6pPr>
            <a:lvl7pPr indent="-228600" lvl="6" marL="3200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7pPr>
            <a:lvl8pPr indent="-228600" lvl="7" marL="3657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8pPr>
            <a:lvl9pPr indent="-228600" lvl="8" marL="4114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9pPr>
          </a:lstStyle>
          <a:p/>
        </p:txBody>
      </p:sp>
      <p:sp>
        <p:nvSpPr>
          <p:cNvPr id="34" name="Google Shape;34;p5"/>
          <p:cNvSpPr txBox="1"/>
          <p:nvPr>
            <p:ph idx="18" type="body"/>
          </p:nvPr>
        </p:nvSpPr>
        <p:spPr>
          <a:xfrm>
            <a:off x="29900880" y="7071360"/>
            <a:ext cx="12801600" cy="7315200"/>
          </a:xfrm>
          <a:prstGeom prst="rect">
            <a:avLst/>
          </a:prstGeom>
          <a:noFill/>
          <a:ln>
            <a:noFill/>
          </a:ln>
        </p:spPr>
        <p:txBody>
          <a:bodyPr anchorCtr="0" anchor="t" bIns="53325" lIns="333875" spcFirstLastPara="1" rIns="106650" wrap="square" tIns="166925">
            <a:normAutofit/>
          </a:bodyPr>
          <a:lstStyle>
            <a:lvl1pPr indent="-1060450" lvl="0" marL="457200" algn="l">
              <a:lnSpc>
                <a:spcPct val="90000"/>
              </a:lnSpc>
              <a:spcBef>
                <a:spcPts val="4666"/>
              </a:spcBef>
              <a:spcAft>
                <a:spcPts val="0"/>
              </a:spcAft>
              <a:buClr>
                <a:schemeClr val="dk1"/>
              </a:buClr>
              <a:buSzPts val="131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762000" lvl="4" marL="2286000" algn="l">
              <a:lnSpc>
                <a:spcPct val="90000"/>
              </a:lnSpc>
              <a:spcBef>
                <a:spcPts val="2333"/>
              </a:spcBef>
              <a:spcAft>
                <a:spcPts val="0"/>
              </a:spcAft>
              <a:buClr>
                <a:schemeClr val="dk1"/>
              </a:buClr>
              <a:buSzPts val="8400"/>
              <a:buChar char="•"/>
              <a:defRPr/>
            </a:lvl5pPr>
            <a:lvl6pPr indent="-762000" lvl="5" marL="2743200" algn="l">
              <a:lnSpc>
                <a:spcPct val="90000"/>
              </a:lnSpc>
              <a:spcBef>
                <a:spcPts val="2333"/>
              </a:spcBef>
              <a:spcAft>
                <a:spcPts val="0"/>
              </a:spcAft>
              <a:buClr>
                <a:schemeClr val="dk1"/>
              </a:buClr>
              <a:buSzPts val="8400"/>
              <a:buChar char="•"/>
              <a:defRPr/>
            </a:lvl6pPr>
            <a:lvl7pPr indent="-762000" lvl="6" marL="3200400" algn="l">
              <a:lnSpc>
                <a:spcPct val="90000"/>
              </a:lnSpc>
              <a:spcBef>
                <a:spcPts val="2333"/>
              </a:spcBef>
              <a:spcAft>
                <a:spcPts val="0"/>
              </a:spcAft>
              <a:buClr>
                <a:schemeClr val="dk1"/>
              </a:buClr>
              <a:buSzPts val="8400"/>
              <a:buChar char="•"/>
              <a:defRPr/>
            </a:lvl7pPr>
            <a:lvl8pPr indent="-762000" lvl="7" marL="3657600" algn="l">
              <a:lnSpc>
                <a:spcPct val="90000"/>
              </a:lnSpc>
              <a:spcBef>
                <a:spcPts val="2333"/>
              </a:spcBef>
              <a:spcAft>
                <a:spcPts val="0"/>
              </a:spcAft>
              <a:buClr>
                <a:schemeClr val="dk1"/>
              </a:buClr>
              <a:buSzPts val="8400"/>
              <a:buChar char="•"/>
              <a:defRPr/>
            </a:lvl8pPr>
            <a:lvl9pPr indent="-762000" lvl="8" marL="4114800" algn="l">
              <a:lnSpc>
                <a:spcPct val="90000"/>
              </a:lnSpc>
              <a:spcBef>
                <a:spcPts val="2333"/>
              </a:spcBef>
              <a:spcAft>
                <a:spcPts val="0"/>
              </a:spcAft>
              <a:buClr>
                <a:schemeClr val="dk1"/>
              </a:buClr>
              <a:buSzPts val="8400"/>
              <a:buChar char="•"/>
              <a:defRPr/>
            </a:lvl9pPr>
          </a:lstStyle>
          <a:p/>
        </p:txBody>
      </p:sp>
      <p:sp>
        <p:nvSpPr>
          <p:cNvPr id="35" name="Google Shape;35;p5"/>
          <p:cNvSpPr txBox="1"/>
          <p:nvPr>
            <p:ph idx="19" type="body"/>
          </p:nvPr>
        </p:nvSpPr>
        <p:spPr>
          <a:xfrm>
            <a:off x="29900880" y="15837408"/>
            <a:ext cx="12801600" cy="7315200"/>
          </a:xfrm>
          <a:prstGeom prst="rect">
            <a:avLst/>
          </a:prstGeom>
          <a:noFill/>
          <a:ln>
            <a:noFill/>
          </a:ln>
        </p:spPr>
        <p:txBody>
          <a:bodyPr anchorCtr="0" anchor="t" bIns="53325" lIns="333875" spcFirstLastPara="1" rIns="106650" wrap="square" tIns="166925">
            <a:normAutofit/>
          </a:bodyPr>
          <a:lstStyle>
            <a:lvl1pPr indent="-1060450" lvl="0" marL="457200" algn="l">
              <a:lnSpc>
                <a:spcPct val="90000"/>
              </a:lnSpc>
              <a:spcBef>
                <a:spcPts val="4666"/>
              </a:spcBef>
              <a:spcAft>
                <a:spcPts val="0"/>
              </a:spcAft>
              <a:buClr>
                <a:schemeClr val="dk1"/>
              </a:buClr>
              <a:buSzPts val="131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762000" lvl="4" marL="2286000" algn="l">
              <a:lnSpc>
                <a:spcPct val="90000"/>
              </a:lnSpc>
              <a:spcBef>
                <a:spcPts val="2333"/>
              </a:spcBef>
              <a:spcAft>
                <a:spcPts val="0"/>
              </a:spcAft>
              <a:buClr>
                <a:schemeClr val="dk1"/>
              </a:buClr>
              <a:buSzPts val="8400"/>
              <a:buChar char="•"/>
              <a:defRPr/>
            </a:lvl5pPr>
            <a:lvl6pPr indent="-762000" lvl="5" marL="2743200" algn="l">
              <a:lnSpc>
                <a:spcPct val="90000"/>
              </a:lnSpc>
              <a:spcBef>
                <a:spcPts val="2333"/>
              </a:spcBef>
              <a:spcAft>
                <a:spcPts val="0"/>
              </a:spcAft>
              <a:buClr>
                <a:schemeClr val="dk1"/>
              </a:buClr>
              <a:buSzPts val="8400"/>
              <a:buChar char="•"/>
              <a:defRPr/>
            </a:lvl6pPr>
            <a:lvl7pPr indent="-762000" lvl="6" marL="3200400" algn="l">
              <a:lnSpc>
                <a:spcPct val="90000"/>
              </a:lnSpc>
              <a:spcBef>
                <a:spcPts val="2333"/>
              </a:spcBef>
              <a:spcAft>
                <a:spcPts val="0"/>
              </a:spcAft>
              <a:buClr>
                <a:schemeClr val="dk1"/>
              </a:buClr>
              <a:buSzPts val="8400"/>
              <a:buChar char="•"/>
              <a:defRPr/>
            </a:lvl7pPr>
            <a:lvl8pPr indent="-762000" lvl="7" marL="3657600" algn="l">
              <a:lnSpc>
                <a:spcPct val="90000"/>
              </a:lnSpc>
              <a:spcBef>
                <a:spcPts val="2333"/>
              </a:spcBef>
              <a:spcAft>
                <a:spcPts val="0"/>
              </a:spcAft>
              <a:buClr>
                <a:schemeClr val="dk1"/>
              </a:buClr>
              <a:buSzPts val="8400"/>
              <a:buChar char="•"/>
              <a:defRPr/>
            </a:lvl8pPr>
            <a:lvl9pPr indent="-762000" lvl="8" marL="4114800" algn="l">
              <a:lnSpc>
                <a:spcPct val="90000"/>
              </a:lnSpc>
              <a:spcBef>
                <a:spcPts val="2333"/>
              </a:spcBef>
              <a:spcAft>
                <a:spcPts val="0"/>
              </a:spcAft>
              <a:buClr>
                <a:schemeClr val="dk1"/>
              </a:buClr>
              <a:buSzPts val="8400"/>
              <a:buChar char="•"/>
              <a:defRPr/>
            </a:lvl9pPr>
          </a:lstStyle>
          <a:p/>
        </p:txBody>
      </p:sp>
      <p:sp>
        <p:nvSpPr>
          <p:cNvPr id="36" name="Google Shape;36;p5"/>
          <p:cNvSpPr/>
          <p:nvPr>
            <p:ph idx="20" type="body"/>
          </p:nvPr>
        </p:nvSpPr>
        <p:spPr>
          <a:xfrm>
            <a:off x="29900880" y="25831800"/>
            <a:ext cx="12801600" cy="1219200"/>
          </a:xfrm>
          <a:prstGeom prst="round1Rect">
            <a:avLst>
              <a:gd fmla="val 16667" name="adj"/>
            </a:avLst>
          </a:prstGeom>
          <a:solidFill>
            <a:schemeClr val="accent1"/>
          </a:solidFill>
          <a:ln>
            <a:noFill/>
          </a:ln>
        </p:spPr>
        <p:txBody>
          <a:bodyPr anchorCtr="0" anchor="ctr" bIns="53325" lIns="333875" spcFirstLastPara="1" rIns="106650" wrap="square" tIns="53325">
            <a:normAutofit/>
          </a:bodyPr>
          <a:lstStyle>
            <a:lvl1pPr indent="-228600" lvl="0" marL="457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1pPr>
            <a:lvl2pPr indent="-228600" lvl="1" marL="914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2pPr>
            <a:lvl3pPr indent="-228600" lvl="2" marL="1371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3pPr>
            <a:lvl4pPr indent="-228600" lvl="3" marL="1828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4pPr>
            <a:lvl5pPr indent="-228600" lvl="4" marL="22860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5pPr>
            <a:lvl6pPr indent="-228600" lvl="5" marL="27432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6pPr>
            <a:lvl7pPr indent="-228600" lvl="6" marL="32004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7pPr>
            <a:lvl8pPr indent="-228600" lvl="7" marL="36576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8pPr>
            <a:lvl9pPr indent="-228600" lvl="8" marL="4114800" algn="l">
              <a:lnSpc>
                <a:spcPct val="90000"/>
              </a:lnSpc>
              <a:spcBef>
                <a:spcPts val="0"/>
              </a:spcBef>
              <a:spcAft>
                <a:spcPts val="0"/>
              </a:spcAft>
              <a:buClr>
                <a:schemeClr val="lt1"/>
              </a:buClr>
              <a:buSzPts val="5500"/>
              <a:buNone/>
              <a:defRPr sz="5500" cap="none">
                <a:solidFill>
                  <a:schemeClr val="lt1"/>
                </a:solidFill>
                <a:latin typeface="Calibri"/>
                <a:ea typeface="Calibri"/>
                <a:cs typeface="Calibri"/>
                <a:sym typeface="Calibri"/>
              </a:defRPr>
            </a:lvl9pPr>
          </a:lstStyle>
          <a:p/>
        </p:txBody>
      </p:sp>
      <p:sp>
        <p:nvSpPr>
          <p:cNvPr id="37" name="Google Shape;37;p5"/>
          <p:cNvSpPr txBox="1"/>
          <p:nvPr>
            <p:ph idx="21" type="body"/>
          </p:nvPr>
        </p:nvSpPr>
        <p:spPr>
          <a:xfrm>
            <a:off x="29900880" y="27057096"/>
            <a:ext cx="12801600" cy="4572000"/>
          </a:xfrm>
          <a:prstGeom prst="rect">
            <a:avLst/>
          </a:prstGeom>
          <a:noFill/>
          <a:ln>
            <a:noFill/>
          </a:ln>
        </p:spPr>
        <p:txBody>
          <a:bodyPr anchorCtr="0" anchor="t" bIns="53325" lIns="333875" spcFirstLastPara="1" rIns="106650" wrap="square" tIns="166925">
            <a:normAutofit/>
          </a:bodyPr>
          <a:lstStyle>
            <a:lvl1pPr indent="-1060450" lvl="0" marL="457200" algn="l">
              <a:lnSpc>
                <a:spcPct val="90000"/>
              </a:lnSpc>
              <a:spcBef>
                <a:spcPts val="4666"/>
              </a:spcBef>
              <a:spcAft>
                <a:spcPts val="0"/>
              </a:spcAft>
              <a:buClr>
                <a:schemeClr val="dk1"/>
              </a:buClr>
              <a:buSzPts val="131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762000" lvl="4" marL="2286000" algn="l">
              <a:lnSpc>
                <a:spcPct val="90000"/>
              </a:lnSpc>
              <a:spcBef>
                <a:spcPts val="2333"/>
              </a:spcBef>
              <a:spcAft>
                <a:spcPts val="0"/>
              </a:spcAft>
              <a:buClr>
                <a:schemeClr val="dk1"/>
              </a:buClr>
              <a:buSzPts val="8400"/>
              <a:buChar char="•"/>
              <a:defRPr/>
            </a:lvl5pPr>
            <a:lvl6pPr indent="-762000" lvl="5" marL="2743200" algn="l">
              <a:lnSpc>
                <a:spcPct val="90000"/>
              </a:lnSpc>
              <a:spcBef>
                <a:spcPts val="2333"/>
              </a:spcBef>
              <a:spcAft>
                <a:spcPts val="0"/>
              </a:spcAft>
              <a:buClr>
                <a:schemeClr val="dk1"/>
              </a:buClr>
              <a:buSzPts val="8400"/>
              <a:buChar char="•"/>
              <a:defRPr/>
            </a:lvl6pPr>
            <a:lvl7pPr indent="-762000" lvl="6" marL="3200400" algn="l">
              <a:lnSpc>
                <a:spcPct val="90000"/>
              </a:lnSpc>
              <a:spcBef>
                <a:spcPts val="2333"/>
              </a:spcBef>
              <a:spcAft>
                <a:spcPts val="0"/>
              </a:spcAft>
              <a:buClr>
                <a:schemeClr val="dk1"/>
              </a:buClr>
              <a:buSzPts val="8400"/>
              <a:buChar char="•"/>
              <a:defRPr/>
            </a:lvl7pPr>
            <a:lvl8pPr indent="-762000" lvl="7" marL="3657600" algn="l">
              <a:lnSpc>
                <a:spcPct val="90000"/>
              </a:lnSpc>
              <a:spcBef>
                <a:spcPts val="2333"/>
              </a:spcBef>
              <a:spcAft>
                <a:spcPts val="0"/>
              </a:spcAft>
              <a:buClr>
                <a:schemeClr val="dk1"/>
              </a:buClr>
              <a:buSzPts val="8400"/>
              <a:buChar char="•"/>
              <a:defRPr/>
            </a:lvl8pPr>
            <a:lvl9pPr indent="-762000" lvl="8" marL="4114800" algn="l">
              <a:lnSpc>
                <a:spcPct val="90000"/>
              </a:lnSpc>
              <a:spcBef>
                <a:spcPts val="2333"/>
              </a:spcBef>
              <a:spcAft>
                <a:spcPts val="0"/>
              </a:spcAft>
              <a:buClr>
                <a:schemeClr val="dk1"/>
              </a:buClr>
              <a:buSzPts val="8400"/>
              <a:buChar char="•"/>
              <a:defRPr/>
            </a:lvl9pPr>
          </a:lstStyle>
          <a:p/>
        </p:txBody>
      </p:sp>
    </p:spTree>
  </p:cSld>
  <p:clrMapOvr>
    <a:masterClrMapping/>
  </p:clrMapOvr>
  <p:extLst>
    <p:ext uri="{DCECCB84-F9BA-43D5-87BE-67443E8EF086}">
      <p15:sldGuideLst>
        <p15:guide id="1" pos="9168">
          <p15:clr>
            <a:srgbClr val="A4A3A4"/>
          </p15:clr>
        </p15:guide>
        <p15:guide id="2" pos="18480">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 name="Shape 38"/>
        <p:cNvGrpSpPr/>
        <p:nvPr/>
      </p:nvGrpSpPr>
      <p:grpSpPr>
        <a:xfrm>
          <a:off x="0" y="0"/>
          <a:ext cx="0" cy="0"/>
          <a:chOff x="0" y="0"/>
          <a:chExt cx="0" cy="0"/>
        </a:xfrm>
      </p:grpSpPr>
      <p:sp>
        <p:nvSpPr>
          <p:cNvPr id="39" name="Google Shape;39;p6"/>
          <p:cNvSpPr txBox="1"/>
          <p:nvPr>
            <p:ph type="ctrTitle"/>
          </p:nvPr>
        </p:nvSpPr>
        <p:spPr>
          <a:xfrm>
            <a:off x="3291840" y="5387343"/>
            <a:ext cx="37307520" cy="11460480"/>
          </a:xfrm>
          <a:prstGeom prst="rect">
            <a:avLst/>
          </a:prstGeom>
          <a:noFill/>
          <a:ln>
            <a:noFill/>
          </a:ln>
        </p:spPr>
        <p:txBody>
          <a:bodyPr anchorCtr="0" anchor="b" bIns="53325" lIns="106650" spcFirstLastPara="1" rIns="106650" wrap="square" tIns="53325">
            <a:normAutofit/>
          </a:bodyPr>
          <a:lstStyle>
            <a:lvl1pPr lvl="0" algn="ctr">
              <a:lnSpc>
                <a:spcPct val="90000"/>
              </a:lnSpc>
              <a:spcBef>
                <a:spcPts val="0"/>
              </a:spcBef>
              <a:spcAft>
                <a:spcPts val="0"/>
              </a:spcAft>
              <a:buClr>
                <a:schemeClr val="dk1"/>
              </a:buClr>
              <a:buSzPts val="28000"/>
              <a:buFont typeface="Calibri"/>
              <a:buNone/>
              <a:defRPr sz="2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6"/>
          <p:cNvSpPr txBox="1"/>
          <p:nvPr>
            <p:ph idx="1" type="subTitle"/>
          </p:nvPr>
        </p:nvSpPr>
        <p:spPr>
          <a:xfrm>
            <a:off x="5486400" y="17289783"/>
            <a:ext cx="32918400" cy="7947658"/>
          </a:xfrm>
          <a:prstGeom prst="rect">
            <a:avLst/>
          </a:prstGeom>
          <a:noFill/>
          <a:ln>
            <a:noFill/>
          </a:ln>
        </p:spPr>
        <p:txBody>
          <a:bodyPr anchorCtr="0" anchor="t" bIns="53325" lIns="106650" spcFirstLastPara="1" rIns="106650" wrap="square" tIns="53325">
            <a:normAutofit/>
          </a:bodyPr>
          <a:lstStyle>
            <a:lvl1pPr lvl="0" algn="ctr">
              <a:lnSpc>
                <a:spcPct val="90000"/>
              </a:lnSpc>
              <a:spcBef>
                <a:spcPts val="4666"/>
              </a:spcBef>
              <a:spcAft>
                <a:spcPts val="0"/>
              </a:spcAft>
              <a:buClr>
                <a:schemeClr val="dk1"/>
              </a:buClr>
              <a:buSzPts val="11200"/>
              <a:buNone/>
              <a:defRPr sz="11200"/>
            </a:lvl1pPr>
            <a:lvl2pPr lvl="1" algn="ctr">
              <a:lnSpc>
                <a:spcPct val="90000"/>
              </a:lnSpc>
              <a:spcBef>
                <a:spcPts val="2333"/>
              </a:spcBef>
              <a:spcAft>
                <a:spcPts val="0"/>
              </a:spcAft>
              <a:buClr>
                <a:schemeClr val="dk1"/>
              </a:buClr>
              <a:buSzPts val="9300"/>
              <a:buNone/>
              <a:defRPr sz="9300"/>
            </a:lvl2pPr>
            <a:lvl3pPr lvl="2" algn="ctr">
              <a:lnSpc>
                <a:spcPct val="90000"/>
              </a:lnSpc>
              <a:spcBef>
                <a:spcPts val="2333"/>
              </a:spcBef>
              <a:spcAft>
                <a:spcPts val="0"/>
              </a:spcAft>
              <a:buClr>
                <a:schemeClr val="dk1"/>
              </a:buClr>
              <a:buSzPts val="8400"/>
              <a:buNone/>
              <a:defRPr sz="8400"/>
            </a:lvl3pPr>
            <a:lvl4pPr lvl="3" algn="ctr">
              <a:lnSpc>
                <a:spcPct val="90000"/>
              </a:lnSpc>
              <a:spcBef>
                <a:spcPts val="2333"/>
              </a:spcBef>
              <a:spcAft>
                <a:spcPts val="0"/>
              </a:spcAft>
              <a:buClr>
                <a:schemeClr val="dk1"/>
              </a:buClr>
              <a:buSzPts val="7500"/>
              <a:buNone/>
              <a:defRPr sz="7500"/>
            </a:lvl4pPr>
            <a:lvl5pPr lvl="4" algn="ctr">
              <a:lnSpc>
                <a:spcPct val="90000"/>
              </a:lnSpc>
              <a:spcBef>
                <a:spcPts val="2333"/>
              </a:spcBef>
              <a:spcAft>
                <a:spcPts val="0"/>
              </a:spcAft>
              <a:buClr>
                <a:schemeClr val="dk1"/>
              </a:buClr>
              <a:buSzPts val="7500"/>
              <a:buNone/>
              <a:defRPr sz="7500"/>
            </a:lvl5pPr>
            <a:lvl6pPr lvl="5" algn="ctr">
              <a:lnSpc>
                <a:spcPct val="90000"/>
              </a:lnSpc>
              <a:spcBef>
                <a:spcPts val="2333"/>
              </a:spcBef>
              <a:spcAft>
                <a:spcPts val="0"/>
              </a:spcAft>
              <a:buClr>
                <a:schemeClr val="dk1"/>
              </a:buClr>
              <a:buSzPts val="7500"/>
              <a:buNone/>
              <a:defRPr sz="7500"/>
            </a:lvl6pPr>
            <a:lvl7pPr lvl="6" algn="ctr">
              <a:lnSpc>
                <a:spcPct val="90000"/>
              </a:lnSpc>
              <a:spcBef>
                <a:spcPts val="2333"/>
              </a:spcBef>
              <a:spcAft>
                <a:spcPts val="0"/>
              </a:spcAft>
              <a:buClr>
                <a:schemeClr val="dk1"/>
              </a:buClr>
              <a:buSzPts val="7500"/>
              <a:buNone/>
              <a:defRPr sz="7500"/>
            </a:lvl7pPr>
            <a:lvl8pPr lvl="7" algn="ctr">
              <a:lnSpc>
                <a:spcPct val="90000"/>
              </a:lnSpc>
              <a:spcBef>
                <a:spcPts val="2333"/>
              </a:spcBef>
              <a:spcAft>
                <a:spcPts val="0"/>
              </a:spcAft>
              <a:buClr>
                <a:schemeClr val="dk1"/>
              </a:buClr>
              <a:buSzPts val="7500"/>
              <a:buNone/>
              <a:defRPr sz="7500"/>
            </a:lvl8pPr>
            <a:lvl9pPr lvl="8" algn="ctr">
              <a:lnSpc>
                <a:spcPct val="90000"/>
              </a:lnSpc>
              <a:spcBef>
                <a:spcPts val="2333"/>
              </a:spcBef>
              <a:spcAft>
                <a:spcPts val="0"/>
              </a:spcAft>
              <a:buClr>
                <a:schemeClr val="dk1"/>
              </a:buClr>
              <a:buSzPts val="7500"/>
              <a:buNone/>
              <a:defRPr sz="7500"/>
            </a:lvl9pPr>
          </a:lstStyle>
          <a:p/>
        </p:txBody>
      </p:sp>
      <p:sp>
        <p:nvSpPr>
          <p:cNvPr id="41" name="Google Shape;41;p6"/>
          <p:cNvSpPr txBox="1"/>
          <p:nvPr>
            <p:ph idx="10" type="dt"/>
          </p:nvPr>
        </p:nvSpPr>
        <p:spPr>
          <a:xfrm>
            <a:off x="3017520" y="30510488"/>
            <a:ext cx="9875520" cy="1752600"/>
          </a:xfrm>
          <a:prstGeom prst="rect">
            <a:avLst/>
          </a:prstGeom>
          <a:noFill/>
          <a:ln>
            <a:noFill/>
          </a:ln>
        </p:spPr>
        <p:txBody>
          <a:bodyPr anchorCtr="0" anchor="ctr" bIns="53325" lIns="106650" spcFirstLastPara="1" rIns="106650" wrap="square" tIns="533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14538960" y="30510488"/>
            <a:ext cx="14813280" cy="1752600"/>
          </a:xfrm>
          <a:prstGeom prst="rect">
            <a:avLst/>
          </a:prstGeom>
          <a:noFill/>
          <a:ln>
            <a:noFill/>
          </a:ln>
        </p:spPr>
        <p:txBody>
          <a:bodyPr anchorCtr="0" anchor="ctr" bIns="53325" lIns="106650" spcFirstLastPara="1" rIns="106650" wrap="square" tIns="533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30998160" y="30510488"/>
            <a:ext cx="9875520" cy="1752600"/>
          </a:xfrm>
          <a:prstGeom prst="rect">
            <a:avLst/>
          </a:prstGeom>
          <a:noFill/>
          <a:ln>
            <a:noFill/>
          </a:ln>
        </p:spPr>
        <p:txBody>
          <a:bodyPr anchorCtr="0" anchor="ctr" bIns="53325" lIns="106650" spcFirstLastPara="1" rIns="106650" wrap="square" tIns="533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 name="Shape 44"/>
        <p:cNvGrpSpPr/>
        <p:nvPr/>
      </p:nvGrpSpPr>
      <p:grpSpPr>
        <a:xfrm>
          <a:off x="0" y="0"/>
          <a:ext cx="0" cy="0"/>
          <a:chOff x="0" y="0"/>
          <a:chExt cx="0" cy="0"/>
        </a:xfrm>
      </p:grpSpPr>
      <p:sp>
        <p:nvSpPr>
          <p:cNvPr id="45" name="Google Shape;45;p7"/>
          <p:cNvSpPr txBox="1"/>
          <p:nvPr>
            <p:ph type="title"/>
          </p:nvPr>
        </p:nvSpPr>
        <p:spPr>
          <a:xfrm>
            <a:off x="3017520" y="1752608"/>
            <a:ext cx="37856160" cy="6362702"/>
          </a:xfrm>
          <a:prstGeom prst="rect">
            <a:avLst/>
          </a:prstGeom>
          <a:noFill/>
          <a:ln>
            <a:noFill/>
          </a:ln>
        </p:spPr>
        <p:txBody>
          <a:bodyPr anchorCtr="0" anchor="ctr" bIns="53325" lIns="106650" spcFirstLastPara="1" rIns="106650" wrap="square" tIns="533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3017520" y="8763000"/>
            <a:ext cx="37856160" cy="20886423"/>
          </a:xfrm>
          <a:prstGeom prst="rect">
            <a:avLst/>
          </a:prstGeom>
          <a:noFill/>
          <a:ln>
            <a:noFill/>
          </a:ln>
        </p:spPr>
        <p:txBody>
          <a:bodyPr anchorCtr="0" anchor="t" bIns="53325" lIns="106650" spcFirstLastPara="1" rIns="106650" wrap="square" tIns="53325">
            <a:normAutofit/>
          </a:bodyPr>
          <a:lstStyle>
            <a:lvl1pPr indent="-342900" lvl="0" marL="457200" algn="l">
              <a:lnSpc>
                <a:spcPct val="90000"/>
              </a:lnSpc>
              <a:spcBef>
                <a:spcPts val="4666"/>
              </a:spcBef>
              <a:spcAft>
                <a:spcPts val="0"/>
              </a:spcAft>
              <a:buClr>
                <a:schemeClr val="dk1"/>
              </a:buClr>
              <a:buSzPts val="18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342900" lvl="4" marL="2286000" algn="l">
              <a:lnSpc>
                <a:spcPct val="90000"/>
              </a:lnSpc>
              <a:spcBef>
                <a:spcPts val="2333"/>
              </a:spcBef>
              <a:spcAft>
                <a:spcPts val="0"/>
              </a:spcAft>
              <a:buClr>
                <a:schemeClr val="dk1"/>
              </a:buClr>
              <a:buSzPts val="1800"/>
              <a:buChar char="•"/>
              <a:defRPr/>
            </a:lvl5pPr>
            <a:lvl6pPr indent="-342900" lvl="5" marL="2743200" algn="l">
              <a:lnSpc>
                <a:spcPct val="90000"/>
              </a:lnSpc>
              <a:spcBef>
                <a:spcPts val="2333"/>
              </a:spcBef>
              <a:spcAft>
                <a:spcPts val="0"/>
              </a:spcAft>
              <a:buClr>
                <a:schemeClr val="dk1"/>
              </a:buClr>
              <a:buSzPts val="1800"/>
              <a:buChar char="•"/>
              <a:defRPr/>
            </a:lvl6pPr>
            <a:lvl7pPr indent="-342900" lvl="6" marL="3200400" algn="l">
              <a:lnSpc>
                <a:spcPct val="90000"/>
              </a:lnSpc>
              <a:spcBef>
                <a:spcPts val="2333"/>
              </a:spcBef>
              <a:spcAft>
                <a:spcPts val="0"/>
              </a:spcAft>
              <a:buClr>
                <a:schemeClr val="dk1"/>
              </a:buClr>
              <a:buSzPts val="1800"/>
              <a:buChar char="•"/>
              <a:defRPr/>
            </a:lvl7pPr>
            <a:lvl8pPr indent="-342900" lvl="7" marL="3657600" algn="l">
              <a:lnSpc>
                <a:spcPct val="90000"/>
              </a:lnSpc>
              <a:spcBef>
                <a:spcPts val="2333"/>
              </a:spcBef>
              <a:spcAft>
                <a:spcPts val="0"/>
              </a:spcAft>
              <a:buClr>
                <a:schemeClr val="dk1"/>
              </a:buClr>
              <a:buSzPts val="1800"/>
              <a:buChar char="•"/>
              <a:defRPr/>
            </a:lvl8pPr>
            <a:lvl9pPr indent="-342900" lvl="8" marL="4114800" algn="l">
              <a:lnSpc>
                <a:spcPct val="90000"/>
              </a:lnSpc>
              <a:spcBef>
                <a:spcPts val="2333"/>
              </a:spcBef>
              <a:spcAft>
                <a:spcPts val="0"/>
              </a:spcAft>
              <a:buClr>
                <a:schemeClr val="dk1"/>
              </a:buClr>
              <a:buSzPts val="1800"/>
              <a:buChar char="•"/>
              <a:defRPr/>
            </a:lvl9pPr>
          </a:lstStyle>
          <a:p/>
        </p:txBody>
      </p:sp>
      <p:sp>
        <p:nvSpPr>
          <p:cNvPr id="47" name="Google Shape;47;p7"/>
          <p:cNvSpPr txBox="1"/>
          <p:nvPr>
            <p:ph idx="10" type="dt"/>
          </p:nvPr>
        </p:nvSpPr>
        <p:spPr>
          <a:xfrm>
            <a:off x="3017520" y="30510488"/>
            <a:ext cx="9875520" cy="1752600"/>
          </a:xfrm>
          <a:prstGeom prst="rect">
            <a:avLst/>
          </a:prstGeom>
          <a:noFill/>
          <a:ln>
            <a:noFill/>
          </a:ln>
        </p:spPr>
        <p:txBody>
          <a:bodyPr anchorCtr="0" anchor="ctr" bIns="53325" lIns="106650" spcFirstLastPara="1" rIns="106650" wrap="square" tIns="533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14538960" y="30510488"/>
            <a:ext cx="14813280" cy="1752600"/>
          </a:xfrm>
          <a:prstGeom prst="rect">
            <a:avLst/>
          </a:prstGeom>
          <a:noFill/>
          <a:ln>
            <a:noFill/>
          </a:ln>
        </p:spPr>
        <p:txBody>
          <a:bodyPr anchorCtr="0" anchor="ctr" bIns="53325" lIns="106650" spcFirstLastPara="1" rIns="106650" wrap="square" tIns="533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30998160" y="30510488"/>
            <a:ext cx="9875520" cy="1752600"/>
          </a:xfrm>
          <a:prstGeom prst="rect">
            <a:avLst/>
          </a:prstGeom>
          <a:noFill/>
          <a:ln>
            <a:noFill/>
          </a:ln>
        </p:spPr>
        <p:txBody>
          <a:bodyPr anchorCtr="0" anchor="ctr" bIns="53325" lIns="106650" spcFirstLastPara="1" rIns="106650" wrap="square" tIns="533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 name="Shape 50"/>
        <p:cNvGrpSpPr/>
        <p:nvPr/>
      </p:nvGrpSpPr>
      <p:grpSpPr>
        <a:xfrm>
          <a:off x="0" y="0"/>
          <a:ext cx="0" cy="0"/>
          <a:chOff x="0" y="0"/>
          <a:chExt cx="0" cy="0"/>
        </a:xfrm>
      </p:grpSpPr>
      <p:sp>
        <p:nvSpPr>
          <p:cNvPr id="51" name="Google Shape;51;p8"/>
          <p:cNvSpPr txBox="1"/>
          <p:nvPr>
            <p:ph type="title"/>
          </p:nvPr>
        </p:nvSpPr>
        <p:spPr>
          <a:xfrm>
            <a:off x="2994662" y="8206749"/>
            <a:ext cx="37856160" cy="13693138"/>
          </a:xfrm>
          <a:prstGeom prst="rect">
            <a:avLst/>
          </a:prstGeom>
          <a:noFill/>
          <a:ln>
            <a:noFill/>
          </a:ln>
        </p:spPr>
        <p:txBody>
          <a:bodyPr anchorCtr="0" anchor="b" bIns="53325" lIns="106650" spcFirstLastPara="1" rIns="106650" wrap="square" tIns="53325">
            <a:normAutofit/>
          </a:bodyPr>
          <a:lstStyle>
            <a:lvl1pPr lvl="0" algn="l">
              <a:lnSpc>
                <a:spcPct val="90000"/>
              </a:lnSpc>
              <a:spcBef>
                <a:spcPts val="0"/>
              </a:spcBef>
              <a:spcAft>
                <a:spcPts val="0"/>
              </a:spcAft>
              <a:buClr>
                <a:schemeClr val="dk1"/>
              </a:buClr>
              <a:buSzPts val="28000"/>
              <a:buFont typeface="Calibri"/>
              <a:buNone/>
              <a:defRPr sz="2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8"/>
          <p:cNvSpPr txBox="1"/>
          <p:nvPr>
            <p:ph idx="1" type="body"/>
          </p:nvPr>
        </p:nvSpPr>
        <p:spPr>
          <a:xfrm>
            <a:off x="2994662" y="22029429"/>
            <a:ext cx="37856160" cy="7200898"/>
          </a:xfrm>
          <a:prstGeom prst="rect">
            <a:avLst/>
          </a:prstGeom>
          <a:noFill/>
          <a:ln>
            <a:noFill/>
          </a:ln>
        </p:spPr>
        <p:txBody>
          <a:bodyPr anchorCtr="0" anchor="t" bIns="53325" lIns="106650" spcFirstLastPara="1" rIns="106650" wrap="square" tIns="53325">
            <a:normAutofit/>
          </a:bodyPr>
          <a:lstStyle>
            <a:lvl1pPr indent="-228600" lvl="0" marL="457200" algn="l">
              <a:lnSpc>
                <a:spcPct val="90000"/>
              </a:lnSpc>
              <a:spcBef>
                <a:spcPts val="4666"/>
              </a:spcBef>
              <a:spcAft>
                <a:spcPts val="0"/>
              </a:spcAft>
              <a:buClr>
                <a:schemeClr val="dk1"/>
              </a:buClr>
              <a:buSzPts val="11200"/>
              <a:buNone/>
              <a:defRPr sz="11200">
                <a:solidFill>
                  <a:schemeClr val="dk1"/>
                </a:solidFill>
              </a:defRPr>
            </a:lvl1pPr>
            <a:lvl2pPr indent="-228600" lvl="1" marL="914400" algn="l">
              <a:lnSpc>
                <a:spcPct val="90000"/>
              </a:lnSpc>
              <a:spcBef>
                <a:spcPts val="2333"/>
              </a:spcBef>
              <a:spcAft>
                <a:spcPts val="0"/>
              </a:spcAft>
              <a:buClr>
                <a:srgbClr val="888888"/>
              </a:buClr>
              <a:buSzPts val="9300"/>
              <a:buNone/>
              <a:defRPr sz="9300">
                <a:solidFill>
                  <a:srgbClr val="888888"/>
                </a:solidFill>
              </a:defRPr>
            </a:lvl2pPr>
            <a:lvl3pPr indent="-228600" lvl="2" marL="1371600" algn="l">
              <a:lnSpc>
                <a:spcPct val="90000"/>
              </a:lnSpc>
              <a:spcBef>
                <a:spcPts val="2333"/>
              </a:spcBef>
              <a:spcAft>
                <a:spcPts val="0"/>
              </a:spcAft>
              <a:buClr>
                <a:srgbClr val="888888"/>
              </a:buClr>
              <a:buSzPts val="8400"/>
              <a:buNone/>
              <a:defRPr sz="8400">
                <a:solidFill>
                  <a:srgbClr val="888888"/>
                </a:solidFill>
              </a:defRPr>
            </a:lvl3pPr>
            <a:lvl4pPr indent="-228600" lvl="3" marL="1828800" algn="l">
              <a:lnSpc>
                <a:spcPct val="90000"/>
              </a:lnSpc>
              <a:spcBef>
                <a:spcPts val="2333"/>
              </a:spcBef>
              <a:spcAft>
                <a:spcPts val="0"/>
              </a:spcAft>
              <a:buClr>
                <a:srgbClr val="888888"/>
              </a:buClr>
              <a:buSzPts val="7500"/>
              <a:buNone/>
              <a:defRPr sz="7500">
                <a:solidFill>
                  <a:srgbClr val="888888"/>
                </a:solidFill>
              </a:defRPr>
            </a:lvl4pPr>
            <a:lvl5pPr indent="-228600" lvl="4" marL="2286000" algn="l">
              <a:lnSpc>
                <a:spcPct val="90000"/>
              </a:lnSpc>
              <a:spcBef>
                <a:spcPts val="2333"/>
              </a:spcBef>
              <a:spcAft>
                <a:spcPts val="0"/>
              </a:spcAft>
              <a:buClr>
                <a:srgbClr val="888888"/>
              </a:buClr>
              <a:buSzPts val="7500"/>
              <a:buNone/>
              <a:defRPr sz="7500">
                <a:solidFill>
                  <a:srgbClr val="888888"/>
                </a:solidFill>
              </a:defRPr>
            </a:lvl5pPr>
            <a:lvl6pPr indent="-228600" lvl="5" marL="2743200" algn="l">
              <a:lnSpc>
                <a:spcPct val="90000"/>
              </a:lnSpc>
              <a:spcBef>
                <a:spcPts val="2333"/>
              </a:spcBef>
              <a:spcAft>
                <a:spcPts val="0"/>
              </a:spcAft>
              <a:buClr>
                <a:srgbClr val="888888"/>
              </a:buClr>
              <a:buSzPts val="7500"/>
              <a:buNone/>
              <a:defRPr sz="7500">
                <a:solidFill>
                  <a:srgbClr val="888888"/>
                </a:solidFill>
              </a:defRPr>
            </a:lvl6pPr>
            <a:lvl7pPr indent="-228600" lvl="6" marL="3200400" algn="l">
              <a:lnSpc>
                <a:spcPct val="90000"/>
              </a:lnSpc>
              <a:spcBef>
                <a:spcPts val="2333"/>
              </a:spcBef>
              <a:spcAft>
                <a:spcPts val="0"/>
              </a:spcAft>
              <a:buClr>
                <a:srgbClr val="888888"/>
              </a:buClr>
              <a:buSzPts val="7500"/>
              <a:buNone/>
              <a:defRPr sz="7500">
                <a:solidFill>
                  <a:srgbClr val="888888"/>
                </a:solidFill>
              </a:defRPr>
            </a:lvl7pPr>
            <a:lvl8pPr indent="-228600" lvl="7" marL="3657600" algn="l">
              <a:lnSpc>
                <a:spcPct val="90000"/>
              </a:lnSpc>
              <a:spcBef>
                <a:spcPts val="2333"/>
              </a:spcBef>
              <a:spcAft>
                <a:spcPts val="0"/>
              </a:spcAft>
              <a:buClr>
                <a:srgbClr val="888888"/>
              </a:buClr>
              <a:buSzPts val="7500"/>
              <a:buNone/>
              <a:defRPr sz="7500">
                <a:solidFill>
                  <a:srgbClr val="888888"/>
                </a:solidFill>
              </a:defRPr>
            </a:lvl8pPr>
            <a:lvl9pPr indent="-228600" lvl="8" marL="4114800" algn="l">
              <a:lnSpc>
                <a:spcPct val="90000"/>
              </a:lnSpc>
              <a:spcBef>
                <a:spcPts val="2333"/>
              </a:spcBef>
              <a:spcAft>
                <a:spcPts val="0"/>
              </a:spcAft>
              <a:buClr>
                <a:srgbClr val="888888"/>
              </a:buClr>
              <a:buSzPts val="7500"/>
              <a:buNone/>
              <a:defRPr sz="7500">
                <a:solidFill>
                  <a:srgbClr val="888888"/>
                </a:solidFill>
              </a:defRPr>
            </a:lvl9pPr>
          </a:lstStyle>
          <a:p/>
        </p:txBody>
      </p:sp>
      <p:sp>
        <p:nvSpPr>
          <p:cNvPr id="53" name="Google Shape;53;p8"/>
          <p:cNvSpPr txBox="1"/>
          <p:nvPr>
            <p:ph idx="10" type="dt"/>
          </p:nvPr>
        </p:nvSpPr>
        <p:spPr>
          <a:xfrm>
            <a:off x="3017520" y="30510488"/>
            <a:ext cx="9875520" cy="1752600"/>
          </a:xfrm>
          <a:prstGeom prst="rect">
            <a:avLst/>
          </a:prstGeom>
          <a:noFill/>
          <a:ln>
            <a:noFill/>
          </a:ln>
        </p:spPr>
        <p:txBody>
          <a:bodyPr anchorCtr="0" anchor="ctr" bIns="53325" lIns="106650" spcFirstLastPara="1" rIns="106650" wrap="square" tIns="533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8"/>
          <p:cNvSpPr txBox="1"/>
          <p:nvPr>
            <p:ph idx="11" type="ftr"/>
          </p:nvPr>
        </p:nvSpPr>
        <p:spPr>
          <a:xfrm>
            <a:off x="14538960" y="30510488"/>
            <a:ext cx="14813280" cy="1752600"/>
          </a:xfrm>
          <a:prstGeom prst="rect">
            <a:avLst/>
          </a:prstGeom>
          <a:noFill/>
          <a:ln>
            <a:noFill/>
          </a:ln>
        </p:spPr>
        <p:txBody>
          <a:bodyPr anchorCtr="0" anchor="ctr" bIns="53325" lIns="106650" spcFirstLastPara="1" rIns="106650" wrap="square" tIns="533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8"/>
          <p:cNvSpPr txBox="1"/>
          <p:nvPr>
            <p:ph idx="12" type="sldNum"/>
          </p:nvPr>
        </p:nvSpPr>
        <p:spPr>
          <a:xfrm>
            <a:off x="30998160" y="30510488"/>
            <a:ext cx="9875520" cy="1752600"/>
          </a:xfrm>
          <a:prstGeom prst="rect">
            <a:avLst/>
          </a:prstGeom>
          <a:noFill/>
          <a:ln>
            <a:noFill/>
          </a:ln>
        </p:spPr>
        <p:txBody>
          <a:bodyPr anchorCtr="0" anchor="ctr" bIns="53325" lIns="106650" spcFirstLastPara="1" rIns="106650" wrap="square" tIns="533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9"/>
          <p:cNvSpPr txBox="1"/>
          <p:nvPr>
            <p:ph type="title"/>
          </p:nvPr>
        </p:nvSpPr>
        <p:spPr>
          <a:xfrm>
            <a:off x="3017520" y="1752608"/>
            <a:ext cx="37856160" cy="6362702"/>
          </a:xfrm>
          <a:prstGeom prst="rect">
            <a:avLst/>
          </a:prstGeom>
          <a:noFill/>
          <a:ln>
            <a:noFill/>
          </a:ln>
        </p:spPr>
        <p:txBody>
          <a:bodyPr anchorCtr="0" anchor="ctr" bIns="53325" lIns="106650" spcFirstLastPara="1" rIns="106650" wrap="square" tIns="533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9"/>
          <p:cNvSpPr txBox="1"/>
          <p:nvPr>
            <p:ph idx="1" type="body"/>
          </p:nvPr>
        </p:nvSpPr>
        <p:spPr>
          <a:xfrm>
            <a:off x="3017520" y="8763000"/>
            <a:ext cx="18653760" cy="20886423"/>
          </a:xfrm>
          <a:prstGeom prst="rect">
            <a:avLst/>
          </a:prstGeom>
          <a:noFill/>
          <a:ln>
            <a:noFill/>
          </a:ln>
        </p:spPr>
        <p:txBody>
          <a:bodyPr anchorCtr="0" anchor="t" bIns="53325" lIns="106650" spcFirstLastPara="1" rIns="106650" wrap="square" tIns="53325">
            <a:normAutofit/>
          </a:bodyPr>
          <a:lstStyle>
            <a:lvl1pPr indent="-342900" lvl="0" marL="457200" algn="l">
              <a:lnSpc>
                <a:spcPct val="90000"/>
              </a:lnSpc>
              <a:spcBef>
                <a:spcPts val="4666"/>
              </a:spcBef>
              <a:spcAft>
                <a:spcPts val="0"/>
              </a:spcAft>
              <a:buClr>
                <a:schemeClr val="dk1"/>
              </a:buClr>
              <a:buSzPts val="18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342900" lvl="4" marL="2286000" algn="l">
              <a:lnSpc>
                <a:spcPct val="90000"/>
              </a:lnSpc>
              <a:spcBef>
                <a:spcPts val="2333"/>
              </a:spcBef>
              <a:spcAft>
                <a:spcPts val="0"/>
              </a:spcAft>
              <a:buClr>
                <a:schemeClr val="dk1"/>
              </a:buClr>
              <a:buSzPts val="1800"/>
              <a:buChar char="•"/>
              <a:defRPr/>
            </a:lvl5pPr>
            <a:lvl6pPr indent="-342900" lvl="5" marL="2743200" algn="l">
              <a:lnSpc>
                <a:spcPct val="90000"/>
              </a:lnSpc>
              <a:spcBef>
                <a:spcPts val="2333"/>
              </a:spcBef>
              <a:spcAft>
                <a:spcPts val="0"/>
              </a:spcAft>
              <a:buClr>
                <a:schemeClr val="dk1"/>
              </a:buClr>
              <a:buSzPts val="1800"/>
              <a:buChar char="•"/>
              <a:defRPr/>
            </a:lvl6pPr>
            <a:lvl7pPr indent="-342900" lvl="6" marL="3200400" algn="l">
              <a:lnSpc>
                <a:spcPct val="90000"/>
              </a:lnSpc>
              <a:spcBef>
                <a:spcPts val="2333"/>
              </a:spcBef>
              <a:spcAft>
                <a:spcPts val="0"/>
              </a:spcAft>
              <a:buClr>
                <a:schemeClr val="dk1"/>
              </a:buClr>
              <a:buSzPts val="1800"/>
              <a:buChar char="•"/>
              <a:defRPr/>
            </a:lvl7pPr>
            <a:lvl8pPr indent="-342900" lvl="7" marL="3657600" algn="l">
              <a:lnSpc>
                <a:spcPct val="90000"/>
              </a:lnSpc>
              <a:spcBef>
                <a:spcPts val="2333"/>
              </a:spcBef>
              <a:spcAft>
                <a:spcPts val="0"/>
              </a:spcAft>
              <a:buClr>
                <a:schemeClr val="dk1"/>
              </a:buClr>
              <a:buSzPts val="1800"/>
              <a:buChar char="•"/>
              <a:defRPr/>
            </a:lvl8pPr>
            <a:lvl9pPr indent="-342900" lvl="8" marL="4114800" algn="l">
              <a:lnSpc>
                <a:spcPct val="90000"/>
              </a:lnSpc>
              <a:spcBef>
                <a:spcPts val="2333"/>
              </a:spcBef>
              <a:spcAft>
                <a:spcPts val="0"/>
              </a:spcAft>
              <a:buClr>
                <a:schemeClr val="dk1"/>
              </a:buClr>
              <a:buSzPts val="1800"/>
              <a:buChar char="•"/>
              <a:defRPr/>
            </a:lvl9pPr>
          </a:lstStyle>
          <a:p/>
        </p:txBody>
      </p:sp>
      <p:sp>
        <p:nvSpPr>
          <p:cNvPr id="59" name="Google Shape;59;p9"/>
          <p:cNvSpPr txBox="1"/>
          <p:nvPr>
            <p:ph idx="2" type="body"/>
          </p:nvPr>
        </p:nvSpPr>
        <p:spPr>
          <a:xfrm>
            <a:off x="22219920" y="8763000"/>
            <a:ext cx="18653760" cy="20886423"/>
          </a:xfrm>
          <a:prstGeom prst="rect">
            <a:avLst/>
          </a:prstGeom>
          <a:noFill/>
          <a:ln>
            <a:noFill/>
          </a:ln>
        </p:spPr>
        <p:txBody>
          <a:bodyPr anchorCtr="0" anchor="t" bIns="53325" lIns="106650" spcFirstLastPara="1" rIns="106650" wrap="square" tIns="53325">
            <a:normAutofit/>
          </a:bodyPr>
          <a:lstStyle>
            <a:lvl1pPr indent="-342900" lvl="0" marL="457200" algn="l">
              <a:lnSpc>
                <a:spcPct val="90000"/>
              </a:lnSpc>
              <a:spcBef>
                <a:spcPts val="4666"/>
              </a:spcBef>
              <a:spcAft>
                <a:spcPts val="0"/>
              </a:spcAft>
              <a:buClr>
                <a:schemeClr val="dk1"/>
              </a:buClr>
              <a:buSzPts val="18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342900" lvl="4" marL="2286000" algn="l">
              <a:lnSpc>
                <a:spcPct val="90000"/>
              </a:lnSpc>
              <a:spcBef>
                <a:spcPts val="2333"/>
              </a:spcBef>
              <a:spcAft>
                <a:spcPts val="0"/>
              </a:spcAft>
              <a:buClr>
                <a:schemeClr val="dk1"/>
              </a:buClr>
              <a:buSzPts val="1800"/>
              <a:buChar char="•"/>
              <a:defRPr/>
            </a:lvl5pPr>
            <a:lvl6pPr indent="-342900" lvl="5" marL="2743200" algn="l">
              <a:lnSpc>
                <a:spcPct val="90000"/>
              </a:lnSpc>
              <a:spcBef>
                <a:spcPts val="2333"/>
              </a:spcBef>
              <a:spcAft>
                <a:spcPts val="0"/>
              </a:spcAft>
              <a:buClr>
                <a:schemeClr val="dk1"/>
              </a:buClr>
              <a:buSzPts val="1800"/>
              <a:buChar char="•"/>
              <a:defRPr/>
            </a:lvl6pPr>
            <a:lvl7pPr indent="-342900" lvl="6" marL="3200400" algn="l">
              <a:lnSpc>
                <a:spcPct val="90000"/>
              </a:lnSpc>
              <a:spcBef>
                <a:spcPts val="2333"/>
              </a:spcBef>
              <a:spcAft>
                <a:spcPts val="0"/>
              </a:spcAft>
              <a:buClr>
                <a:schemeClr val="dk1"/>
              </a:buClr>
              <a:buSzPts val="1800"/>
              <a:buChar char="•"/>
              <a:defRPr/>
            </a:lvl7pPr>
            <a:lvl8pPr indent="-342900" lvl="7" marL="3657600" algn="l">
              <a:lnSpc>
                <a:spcPct val="90000"/>
              </a:lnSpc>
              <a:spcBef>
                <a:spcPts val="2333"/>
              </a:spcBef>
              <a:spcAft>
                <a:spcPts val="0"/>
              </a:spcAft>
              <a:buClr>
                <a:schemeClr val="dk1"/>
              </a:buClr>
              <a:buSzPts val="1800"/>
              <a:buChar char="•"/>
              <a:defRPr/>
            </a:lvl8pPr>
            <a:lvl9pPr indent="-342900" lvl="8" marL="4114800" algn="l">
              <a:lnSpc>
                <a:spcPct val="90000"/>
              </a:lnSpc>
              <a:spcBef>
                <a:spcPts val="2333"/>
              </a:spcBef>
              <a:spcAft>
                <a:spcPts val="0"/>
              </a:spcAft>
              <a:buClr>
                <a:schemeClr val="dk1"/>
              </a:buClr>
              <a:buSzPts val="1800"/>
              <a:buChar char="•"/>
              <a:defRPr/>
            </a:lvl9pPr>
          </a:lstStyle>
          <a:p/>
        </p:txBody>
      </p:sp>
      <p:sp>
        <p:nvSpPr>
          <p:cNvPr id="60" name="Google Shape;60;p9"/>
          <p:cNvSpPr txBox="1"/>
          <p:nvPr>
            <p:ph idx="10" type="dt"/>
          </p:nvPr>
        </p:nvSpPr>
        <p:spPr>
          <a:xfrm>
            <a:off x="3017520" y="30510488"/>
            <a:ext cx="9875520" cy="1752600"/>
          </a:xfrm>
          <a:prstGeom prst="rect">
            <a:avLst/>
          </a:prstGeom>
          <a:noFill/>
          <a:ln>
            <a:noFill/>
          </a:ln>
        </p:spPr>
        <p:txBody>
          <a:bodyPr anchorCtr="0" anchor="ctr" bIns="53325" lIns="106650" spcFirstLastPara="1" rIns="106650" wrap="square" tIns="533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9"/>
          <p:cNvSpPr txBox="1"/>
          <p:nvPr>
            <p:ph idx="11" type="ftr"/>
          </p:nvPr>
        </p:nvSpPr>
        <p:spPr>
          <a:xfrm>
            <a:off x="14538960" y="30510488"/>
            <a:ext cx="14813280" cy="1752600"/>
          </a:xfrm>
          <a:prstGeom prst="rect">
            <a:avLst/>
          </a:prstGeom>
          <a:noFill/>
          <a:ln>
            <a:noFill/>
          </a:ln>
        </p:spPr>
        <p:txBody>
          <a:bodyPr anchorCtr="0" anchor="ctr" bIns="53325" lIns="106650" spcFirstLastPara="1" rIns="106650" wrap="square" tIns="533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9"/>
          <p:cNvSpPr txBox="1"/>
          <p:nvPr>
            <p:ph idx="12" type="sldNum"/>
          </p:nvPr>
        </p:nvSpPr>
        <p:spPr>
          <a:xfrm>
            <a:off x="30998160" y="30510488"/>
            <a:ext cx="9875520" cy="1752600"/>
          </a:xfrm>
          <a:prstGeom prst="rect">
            <a:avLst/>
          </a:prstGeom>
          <a:noFill/>
          <a:ln>
            <a:noFill/>
          </a:ln>
        </p:spPr>
        <p:txBody>
          <a:bodyPr anchorCtr="0" anchor="ctr" bIns="53325" lIns="106650" spcFirstLastPara="1" rIns="106650" wrap="square" tIns="533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 name="Shape 63"/>
        <p:cNvGrpSpPr/>
        <p:nvPr/>
      </p:nvGrpSpPr>
      <p:grpSpPr>
        <a:xfrm>
          <a:off x="0" y="0"/>
          <a:ext cx="0" cy="0"/>
          <a:chOff x="0" y="0"/>
          <a:chExt cx="0" cy="0"/>
        </a:xfrm>
      </p:grpSpPr>
      <p:sp>
        <p:nvSpPr>
          <p:cNvPr id="64" name="Google Shape;64;p10"/>
          <p:cNvSpPr txBox="1"/>
          <p:nvPr>
            <p:ph type="title"/>
          </p:nvPr>
        </p:nvSpPr>
        <p:spPr>
          <a:xfrm>
            <a:off x="3023237" y="1752608"/>
            <a:ext cx="37856160" cy="6362702"/>
          </a:xfrm>
          <a:prstGeom prst="rect">
            <a:avLst/>
          </a:prstGeom>
          <a:noFill/>
          <a:ln>
            <a:noFill/>
          </a:ln>
        </p:spPr>
        <p:txBody>
          <a:bodyPr anchorCtr="0" anchor="ctr" bIns="53325" lIns="106650" spcFirstLastPara="1" rIns="106650" wrap="square" tIns="533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10"/>
          <p:cNvSpPr txBox="1"/>
          <p:nvPr>
            <p:ph idx="1" type="body"/>
          </p:nvPr>
        </p:nvSpPr>
        <p:spPr>
          <a:xfrm>
            <a:off x="3023242" y="8069582"/>
            <a:ext cx="18568032" cy="3954778"/>
          </a:xfrm>
          <a:prstGeom prst="rect">
            <a:avLst/>
          </a:prstGeom>
          <a:noFill/>
          <a:ln>
            <a:noFill/>
          </a:ln>
        </p:spPr>
        <p:txBody>
          <a:bodyPr anchorCtr="0" anchor="b" bIns="53325" lIns="106650" spcFirstLastPara="1" rIns="106650" wrap="square" tIns="53325">
            <a:normAutofit/>
          </a:bodyPr>
          <a:lstStyle>
            <a:lvl1pPr indent="-228600" lvl="0" marL="457200" algn="l">
              <a:lnSpc>
                <a:spcPct val="90000"/>
              </a:lnSpc>
              <a:spcBef>
                <a:spcPts val="4666"/>
              </a:spcBef>
              <a:spcAft>
                <a:spcPts val="0"/>
              </a:spcAft>
              <a:buClr>
                <a:schemeClr val="dk1"/>
              </a:buClr>
              <a:buSzPts val="11200"/>
              <a:buNone/>
              <a:defRPr b="1" sz="11200"/>
            </a:lvl1pPr>
            <a:lvl2pPr indent="-228600" lvl="1" marL="914400" algn="l">
              <a:lnSpc>
                <a:spcPct val="90000"/>
              </a:lnSpc>
              <a:spcBef>
                <a:spcPts val="2333"/>
              </a:spcBef>
              <a:spcAft>
                <a:spcPts val="0"/>
              </a:spcAft>
              <a:buClr>
                <a:schemeClr val="dk1"/>
              </a:buClr>
              <a:buSzPts val="9300"/>
              <a:buNone/>
              <a:defRPr b="1" sz="9300"/>
            </a:lvl2pPr>
            <a:lvl3pPr indent="-228600" lvl="2" marL="1371600" algn="l">
              <a:lnSpc>
                <a:spcPct val="90000"/>
              </a:lnSpc>
              <a:spcBef>
                <a:spcPts val="2333"/>
              </a:spcBef>
              <a:spcAft>
                <a:spcPts val="0"/>
              </a:spcAft>
              <a:buClr>
                <a:schemeClr val="dk1"/>
              </a:buClr>
              <a:buSzPts val="8400"/>
              <a:buNone/>
              <a:defRPr b="1" sz="8400"/>
            </a:lvl3pPr>
            <a:lvl4pPr indent="-228600" lvl="3" marL="1828800" algn="l">
              <a:lnSpc>
                <a:spcPct val="90000"/>
              </a:lnSpc>
              <a:spcBef>
                <a:spcPts val="2333"/>
              </a:spcBef>
              <a:spcAft>
                <a:spcPts val="0"/>
              </a:spcAft>
              <a:buClr>
                <a:schemeClr val="dk1"/>
              </a:buClr>
              <a:buSzPts val="7500"/>
              <a:buNone/>
              <a:defRPr b="1" sz="7500"/>
            </a:lvl4pPr>
            <a:lvl5pPr indent="-228600" lvl="4" marL="2286000" algn="l">
              <a:lnSpc>
                <a:spcPct val="90000"/>
              </a:lnSpc>
              <a:spcBef>
                <a:spcPts val="2333"/>
              </a:spcBef>
              <a:spcAft>
                <a:spcPts val="0"/>
              </a:spcAft>
              <a:buClr>
                <a:schemeClr val="dk1"/>
              </a:buClr>
              <a:buSzPts val="7500"/>
              <a:buNone/>
              <a:defRPr b="1" sz="7500"/>
            </a:lvl5pPr>
            <a:lvl6pPr indent="-228600" lvl="5" marL="2743200" algn="l">
              <a:lnSpc>
                <a:spcPct val="90000"/>
              </a:lnSpc>
              <a:spcBef>
                <a:spcPts val="2333"/>
              </a:spcBef>
              <a:spcAft>
                <a:spcPts val="0"/>
              </a:spcAft>
              <a:buClr>
                <a:schemeClr val="dk1"/>
              </a:buClr>
              <a:buSzPts val="7500"/>
              <a:buNone/>
              <a:defRPr b="1" sz="7500"/>
            </a:lvl6pPr>
            <a:lvl7pPr indent="-228600" lvl="6" marL="3200400" algn="l">
              <a:lnSpc>
                <a:spcPct val="90000"/>
              </a:lnSpc>
              <a:spcBef>
                <a:spcPts val="2333"/>
              </a:spcBef>
              <a:spcAft>
                <a:spcPts val="0"/>
              </a:spcAft>
              <a:buClr>
                <a:schemeClr val="dk1"/>
              </a:buClr>
              <a:buSzPts val="7500"/>
              <a:buNone/>
              <a:defRPr b="1" sz="7500"/>
            </a:lvl7pPr>
            <a:lvl8pPr indent="-228600" lvl="7" marL="3657600" algn="l">
              <a:lnSpc>
                <a:spcPct val="90000"/>
              </a:lnSpc>
              <a:spcBef>
                <a:spcPts val="2333"/>
              </a:spcBef>
              <a:spcAft>
                <a:spcPts val="0"/>
              </a:spcAft>
              <a:buClr>
                <a:schemeClr val="dk1"/>
              </a:buClr>
              <a:buSzPts val="7500"/>
              <a:buNone/>
              <a:defRPr b="1" sz="7500"/>
            </a:lvl8pPr>
            <a:lvl9pPr indent="-228600" lvl="8" marL="4114800" algn="l">
              <a:lnSpc>
                <a:spcPct val="90000"/>
              </a:lnSpc>
              <a:spcBef>
                <a:spcPts val="2333"/>
              </a:spcBef>
              <a:spcAft>
                <a:spcPts val="0"/>
              </a:spcAft>
              <a:buClr>
                <a:schemeClr val="dk1"/>
              </a:buClr>
              <a:buSzPts val="7500"/>
              <a:buNone/>
              <a:defRPr b="1" sz="7500"/>
            </a:lvl9pPr>
          </a:lstStyle>
          <a:p/>
        </p:txBody>
      </p:sp>
      <p:sp>
        <p:nvSpPr>
          <p:cNvPr id="66" name="Google Shape;66;p10"/>
          <p:cNvSpPr txBox="1"/>
          <p:nvPr>
            <p:ph idx="2" type="body"/>
          </p:nvPr>
        </p:nvSpPr>
        <p:spPr>
          <a:xfrm>
            <a:off x="3023242" y="12024360"/>
            <a:ext cx="18568032" cy="17686023"/>
          </a:xfrm>
          <a:prstGeom prst="rect">
            <a:avLst/>
          </a:prstGeom>
          <a:noFill/>
          <a:ln>
            <a:noFill/>
          </a:ln>
        </p:spPr>
        <p:txBody>
          <a:bodyPr anchorCtr="0" anchor="t" bIns="53325" lIns="106650" spcFirstLastPara="1" rIns="106650" wrap="square" tIns="53325">
            <a:normAutofit/>
          </a:bodyPr>
          <a:lstStyle>
            <a:lvl1pPr indent="-342900" lvl="0" marL="457200" algn="l">
              <a:lnSpc>
                <a:spcPct val="90000"/>
              </a:lnSpc>
              <a:spcBef>
                <a:spcPts val="4666"/>
              </a:spcBef>
              <a:spcAft>
                <a:spcPts val="0"/>
              </a:spcAft>
              <a:buClr>
                <a:schemeClr val="dk1"/>
              </a:buClr>
              <a:buSzPts val="18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342900" lvl="4" marL="2286000" algn="l">
              <a:lnSpc>
                <a:spcPct val="90000"/>
              </a:lnSpc>
              <a:spcBef>
                <a:spcPts val="2333"/>
              </a:spcBef>
              <a:spcAft>
                <a:spcPts val="0"/>
              </a:spcAft>
              <a:buClr>
                <a:schemeClr val="dk1"/>
              </a:buClr>
              <a:buSzPts val="1800"/>
              <a:buChar char="•"/>
              <a:defRPr/>
            </a:lvl5pPr>
            <a:lvl6pPr indent="-342900" lvl="5" marL="2743200" algn="l">
              <a:lnSpc>
                <a:spcPct val="90000"/>
              </a:lnSpc>
              <a:spcBef>
                <a:spcPts val="2333"/>
              </a:spcBef>
              <a:spcAft>
                <a:spcPts val="0"/>
              </a:spcAft>
              <a:buClr>
                <a:schemeClr val="dk1"/>
              </a:buClr>
              <a:buSzPts val="1800"/>
              <a:buChar char="•"/>
              <a:defRPr/>
            </a:lvl6pPr>
            <a:lvl7pPr indent="-342900" lvl="6" marL="3200400" algn="l">
              <a:lnSpc>
                <a:spcPct val="90000"/>
              </a:lnSpc>
              <a:spcBef>
                <a:spcPts val="2333"/>
              </a:spcBef>
              <a:spcAft>
                <a:spcPts val="0"/>
              </a:spcAft>
              <a:buClr>
                <a:schemeClr val="dk1"/>
              </a:buClr>
              <a:buSzPts val="1800"/>
              <a:buChar char="•"/>
              <a:defRPr/>
            </a:lvl7pPr>
            <a:lvl8pPr indent="-342900" lvl="7" marL="3657600" algn="l">
              <a:lnSpc>
                <a:spcPct val="90000"/>
              </a:lnSpc>
              <a:spcBef>
                <a:spcPts val="2333"/>
              </a:spcBef>
              <a:spcAft>
                <a:spcPts val="0"/>
              </a:spcAft>
              <a:buClr>
                <a:schemeClr val="dk1"/>
              </a:buClr>
              <a:buSzPts val="1800"/>
              <a:buChar char="•"/>
              <a:defRPr/>
            </a:lvl8pPr>
            <a:lvl9pPr indent="-342900" lvl="8" marL="4114800" algn="l">
              <a:lnSpc>
                <a:spcPct val="90000"/>
              </a:lnSpc>
              <a:spcBef>
                <a:spcPts val="2333"/>
              </a:spcBef>
              <a:spcAft>
                <a:spcPts val="0"/>
              </a:spcAft>
              <a:buClr>
                <a:schemeClr val="dk1"/>
              </a:buClr>
              <a:buSzPts val="1800"/>
              <a:buChar char="•"/>
              <a:defRPr/>
            </a:lvl9pPr>
          </a:lstStyle>
          <a:p/>
        </p:txBody>
      </p:sp>
      <p:sp>
        <p:nvSpPr>
          <p:cNvPr id="67" name="Google Shape;67;p10"/>
          <p:cNvSpPr txBox="1"/>
          <p:nvPr>
            <p:ph idx="3" type="body"/>
          </p:nvPr>
        </p:nvSpPr>
        <p:spPr>
          <a:xfrm>
            <a:off x="22219922" y="8069582"/>
            <a:ext cx="18659477" cy="3954778"/>
          </a:xfrm>
          <a:prstGeom prst="rect">
            <a:avLst/>
          </a:prstGeom>
          <a:noFill/>
          <a:ln>
            <a:noFill/>
          </a:ln>
        </p:spPr>
        <p:txBody>
          <a:bodyPr anchorCtr="0" anchor="b" bIns="53325" lIns="106650" spcFirstLastPara="1" rIns="106650" wrap="square" tIns="53325">
            <a:normAutofit/>
          </a:bodyPr>
          <a:lstStyle>
            <a:lvl1pPr indent="-228600" lvl="0" marL="457200" algn="l">
              <a:lnSpc>
                <a:spcPct val="90000"/>
              </a:lnSpc>
              <a:spcBef>
                <a:spcPts val="4666"/>
              </a:spcBef>
              <a:spcAft>
                <a:spcPts val="0"/>
              </a:spcAft>
              <a:buClr>
                <a:schemeClr val="dk1"/>
              </a:buClr>
              <a:buSzPts val="11200"/>
              <a:buNone/>
              <a:defRPr b="1" sz="11200"/>
            </a:lvl1pPr>
            <a:lvl2pPr indent="-228600" lvl="1" marL="914400" algn="l">
              <a:lnSpc>
                <a:spcPct val="90000"/>
              </a:lnSpc>
              <a:spcBef>
                <a:spcPts val="2333"/>
              </a:spcBef>
              <a:spcAft>
                <a:spcPts val="0"/>
              </a:spcAft>
              <a:buClr>
                <a:schemeClr val="dk1"/>
              </a:buClr>
              <a:buSzPts val="9300"/>
              <a:buNone/>
              <a:defRPr b="1" sz="9300"/>
            </a:lvl2pPr>
            <a:lvl3pPr indent="-228600" lvl="2" marL="1371600" algn="l">
              <a:lnSpc>
                <a:spcPct val="90000"/>
              </a:lnSpc>
              <a:spcBef>
                <a:spcPts val="2333"/>
              </a:spcBef>
              <a:spcAft>
                <a:spcPts val="0"/>
              </a:spcAft>
              <a:buClr>
                <a:schemeClr val="dk1"/>
              </a:buClr>
              <a:buSzPts val="8400"/>
              <a:buNone/>
              <a:defRPr b="1" sz="8400"/>
            </a:lvl3pPr>
            <a:lvl4pPr indent="-228600" lvl="3" marL="1828800" algn="l">
              <a:lnSpc>
                <a:spcPct val="90000"/>
              </a:lnSpc>
              <a:spcBef>
                <a:spcPts val="2333"/>
              </a:spcBef>
              <a:spcAft>
                <a:spcPts val="0"/>
              </a:spcAft>
              <a:buClr>
                <a:schemeClr val="dk1"/>
              </a:buClr>
              <a:buSzPts val="7500"/>
              <a:buNone/>
              <a:defRPr b="1" sz="7500"/>
            </a:lvl4pPr>
            <a:lvl5pPr indent="-228600" lvl="4" marL="2286000" algn="l">
              <a:lnSpc>
                <a:spcPct val="90000"/>
              </a:lnSpc>
              <a:spcBef>
                <a:spcPts val="2333"/>
              </a:spcBef>
              <a:spcAft>
                <a:spcPts val="0"/>
              </a:spcAft>
              <a:buClr>
                <a:schemeClr val="dk1"/>
              </a:buClr>
              <a:buSzPts val="7500"/>
              <a:buNone/>
              <a:defRPr b="1" sz="7500"/>
            </a:lvl5pPr>
            <a:lvl6pPr indent="-228600" lvl="5" marL="2743200" algn="l">
              <a:lnSpc>
                <a:spcPct val="90000"/>
              </a:lnSpc>
              <a:spcBef>
                <a:spcPts val="2333"/>
              </a:spcBef>
              <a:spcAft>
                <a:spcPts val="0"/>
              </a:spcAft>
              <a:buClr>
                <a:schemeClr val="dk1"/>
              </a:buClr>
              <a:buSzPts val="7500"/>
              <a:buNone/>
              <a:defRPr b="1" sz="7500"/>
            </a:lvl6pPr>
            <a:lvl7pPr indent="-228600" lvl="6" marL="3200400" algn="l">
              <a:lnSpc>
                <a:spcPct val="90000"/>
              </a:lnSpc>
              <a:spcBef>
                <a:spcPts val="2333"/>
              </a:spcBef>
              <a:spcAft>
                <a:spcPts val="0"/>
              </a:spcAft>
              <a:buClr>
                <a:schemeClr val="dk1"/>
              </a:buClr>
              <a:buSzPts val="7500"/>
              <a:buNone/>
              <a:defRPr b="1" sz="7500"/>
            </a:lvl7pPr>
            <a:lvl8pPr indent="-228600" lvl="7" marL="3657600" algn="l">
              <a:lnSpc>
                <a:spcPct val="90000"/>
              </a:lnSpc>
              <a:spcBef>
                <a:spcPts val="2333"/>
              </a:spcBef>
              <a:spcAft>
                <a:spcPts val="0"/>
              </a:spcAft>
              <a:buClr>
                <a:schemeClr val="dk1"/>
              </a:buClr>
              <a:buSzPts val="7500"/>
              <a:buNone/>
              <a:defRPr b="1" sz="7500"/>
            </a:lvl8pPr>
            <a:lvl9pPr indent="-228600" lvl="8" marL="4114800" algn="l">
              <a:lnSpc>
                <a:spcPct val="90000"/>
              </a:lnSpc>
              <a:spcBef>
                <a:spcPts val="2333"/>
              </a:spcBef>
              <a:spcAft>
                <a:spcPts val="0"/>
              </a:spcAft>
              <a:buClr>
                <a:schemeClr val="dk1"/>
              </a:buClr>
              <a:buSzPts val="7500"/>
              <a:buNone/>
              <a:defRPr b="1" sz="7500"/>
            </a:lvl9pPr>
          </a:lstStyle>
          <a:p/>
        </p:txBody>
      </p:sp>
      <p:sp>
        <p:nvSpPr>
          <p:cNvPr id="68" name="Google Shape;68;p10"/>
          <p:cNvSpPr txBox="1"/>
          <p:nvPr>
            <p:ph idx="4" type="body"/>
          </p:nvPr>
        </p:nvSpPr>
        <p:spPr>
          <a:xfrm>
            <a:off x="22219922" y="12024360"/>
            <a:ext cx="18659477" cy="17686023"/>
          </a:xfrm>
          <a:prstGeom prst="rect">
            <a:avLst/>
          </a:prstGeom>
          <a:noFill/>
          <a:ln>
            <a:noFill/>
          </a:ln>
        </p:spPr>
        <p:txBody>
          <a:bodyPr anchorCtr="0" anchor="t" bIns="53325" lIns="106650" spcFirstLastPara="1" rIns="106650" wrap="square" tIns="53325">
            <a:normAutofit/>
          </a:bodyPr>
          <a:lstStyle>
            <a:lvl1pPr indent="-342900" lvl="0" marL="457200" algn="l">
              <a:lnSpc>
                <a:spcPct val="90000"/>
              </a:lnSpc>
              <a:spcBef>
                <a:spcPts val="4666"/>
              </a:spcBef>
              <a:spcAft>
                <a:spcPts val="0"/>
              </a:spcAft>
              <a:buClr>
                <a:schemeClr val="dk1"/>
              </a:buClr>
              <a:buSzPts val="1800"/>
              <a:buChar char="•"/>
              <a:defRPr/>
            </a:lvl1pPr>
            <a:lvl2pPr indent="-342900" lvl="1" marL="914400" algn="l">
              <a:lnSpc>
                <a:spcPct val="90000"/>
              </a:lnSpc>
              <a:spcBef>
                <a:spcPts val="2333"/>
              </a:spcBef>
              <a:spcAft>
                <a:spcPts val="0"/>
              </a:spcAft>
              <a:buClr>
                <a:schemeClr val="dk1"/>
              </a:buClr>
              <a:buSzPts val="1800"/>
              <a:buChar char="•"/>
              <a:defRPr/>
            </a:lvl2pPr>
            <a:lvl3pPr indent="-342900" lvl="2" marL="1371600" algn="l">
              <a:lnSpc>
                <a:spcPct val="90000"/>
              </a:lnSpc>
              <a:spcBef>
                <a:spcPts val="2333"/>
              </a:spcBef>
              <a:spcAft>
                <a:spcPts val="0"/>
              </a:spcAft>
              <a:buClr>
                <a:schemeClr val="dk1"/>
              </a:buClr>
              <a:buSzPts val="1800"/>
              <a:buChar char="•"/>
              <a:defRPr/>
            </a:lvl3pPr>
            <a:lvl4pPr indent="-342900" lvl="3" marL="1828800" algn="l">
              <a:lnSpc>
                <a:spcPct val="90000"/>
              </a:lnSpc>
              <a:spcBef>
                <a:spcPts val="2333"/>
              </a:spcBef>
              <a:spcAft>
                <a:spcPts val="0"/>
              </a:spcAft>
              <a:buClr>
                <a:schemeClr val="dk1"/>
              </a:buClr>
              <a:buSzPts val="1800"/>
              <a:buChar char="•"/>
              <a:defRPr/>
            </a:lvl4pPr>
            <a:lvl5pPr indent="-342900" lvl="4" marL="2286000" algn="l">
              <a:lnSpc>
                <a:spcPct val="90000"/>
              </a:lnSpc>
              <a:spcBef>
                <a:spcPts val="2333"/>
              </a:spcBef>
              <a:spcAft>
                <a:spcPts val="0"/>
              </a:spcAft>
              <a:buClr>
                <a:schemeClr val="dk1"/>
              </a:buClr>
              <a:buSzPts val="1800"/>
              <a:buChar char="•"/>
              <a:defRPr/>
            </a:lvl5pPr>
            <a:lvl6pPr indent="-342900" lvl="5" marL="2743200" algn="l">
              <a:lnSpc>
                <a:spcPct val="90000"/>
              </a:lnSpc>
              <a:spcBef>
                <a:spcPts val="2333"/>
              </a:spcBef>
              <a:spcAft>
                <a:spcPts val="0"/>
              </a:spcAft>
              <a:buClr>
                <a:schemeClr val="dk1"/>
              </a:buClr>
              <a:buSzPts val="1800"/>
              <a:buChar char="•"/>
              <a:defRPr/>
            </a:lvl6pPr>
            <a:lvl7pPr indent="-342900" lvl="6" marL="3200400" algn="l">
              <a:lnSpc>
                <a:spcPct val="90000"/>
              </a:lnSpc>
              <a:spcBef>
                <a:spcPts val="2333"/>
              </a:spcBef>
              <a:spcAft>
                <a:spcPts val="0"/>
              </a:spcAft>
              <a:buClr>
                <a:schemeClr val="dk1"/>
              </a:buClr>
              <a:buSzPts val="1800"/>
              <a:buChar char="•"/>
              <a:defRPr/>
            </a:lvl7pPr>
            <a:lvl8pPr indent="-342900" lvl="7" marL="3657600" algn="l">
              <a:lnSpc>
                <a:spcPct val="90000"/>
              </a:lnSpc>
              <a:spcBef>
                <a:spcPts val="2333"/>
              </a:spcBef>
              <a:spcAft>
                <a:spcPts val="0"/>
              </a:spcAft>
              <a:buClr>
                <a:schemeClr val="dk1"/>
              </a:buClr>
              <a:buSzPts val="1800"/>
              <a:buChar char="•"/>
              <a:defRPr/>
            </a:lvl8pPr>
            <a:lvl9pPr indent="-342900" lvl="8" marL="4114800" algn="l">
              <a:lnSpc>
                <a:spcPct val="90000"/>
              </a:lnSpc>
              <a:spcBef>
                <a:spcPts val="2333"/>
              </a:spcBef>
              <a:spcAft>
                <a:spcPts val="0"/>
              </a:spcAft>
              <a:buClr>
                <a:schemeClr val="dk1"/>
              </a:buClr>
              <a:buSzPts val="1800"/>
              <a:buChar char="•"/>
              <a:defRPr/>
            </a:lvl9pPr>
          </a:lstStyle>
          <a:p/>
        </p:txBody>
      </p:sp>
      <p:sp>
        <p:nvSpPr>
          <p:cNvPr id="69" name="Google Shape;69;p10"/>
          <p:cNvSpPr txBox="1"/>
          <p:nvPr>
            <p:ph idx="10" type="dt"/>
          </p:nvPr>
        </p:nvSpPr>
        <p:spPr>
          <a:xfrm>
            <a:off x="3017520" y="30510488"/>
            <a:ext cx="9875520" cy="1752600"/>
          </a:xfrm>
          <a:prstGeom prst="rect">
            <a:avLst/>
          </a:prstGeom>
          <a:noFill/>
          <a:ln>
            <a:noFill/>
          </a:ln>
        </p:spPr>
        <p:txBody>
          <a:bodyPr anchorCtr="0" anchor="ctr" bIns="53325" lIns="106650" spcFirstLastPara="1" rIns="106650" wrap="square" tIns="533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14538960" y="30510488"/>
            <a:ext cx="14813280" cy="1752600"/>
          </a:xfrm>
          <a:prstGeom prst="rect">
            <a:avLst/>
          </a:prstGeom>
          <a:noFill/>
          <a:ln>
            <a:noFill/>
          </a:ln>
        </p:spPr>
        <p:txBody>
          <a:bodyPr anchorCtr="0" anchor="ctr" bIns="53325" lIns="106650" spcFirstLastPara="1" rIns="106650" wrap="square" tIns="533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30998160" y="30510488"/>
            <a:ext cx="9875520" cy="1752600"/>
          </a:xfrm>
          <a:prstGeom prst="rect">
            <a:avLst/>
          </a:prstGeom>
          <a:noFill/>
          <a:ln>
            <a:noFill/>
          </a:ln>
        </p:spPr>
        <p:txBody>
          <a:bodyPr anchorCtr="0" anchor="ctr" bIns="53325" lIns="106650" spcFirstLastPara="1" rIns="106650" wrap="square" tIns="533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1"/>
          <p:cNvSpPr txBox="1"/>
          <p:nvPr>
            <p:ph type="title"/>
          </p:nvPr>
        </p:nvSpPr>
        <p:spPr>
          <a:xfrm>
            <a:off x="3017520" y="1752608"/>
            <a:ext cx="37856160" cy="6362702"/>
          </a:xfrm>
          <a:prstGeom prst="rect">
            <a:avLst/>
          </a:prstGeom>
          <a:noFill/>
          <a:ln>
            <a:noFill/>
          </a:ln>
        </p:spPr>
        <p:txBody>
          <a:bodyPr anchorCtr="0" anchor="ctr" bIns="53325" lIns="106650" spcFirstLastPara="1" rIns="106650" wrap="square" tIns="533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0" type="dt"/>
          </p:nvPr>
        </p:nvSpPr>
        <p:spPr>
          <a:xfrm>
            <a:off x="3017520" y="30510488"/>
            <a:ext cx="9875520" cy="1752600"/>
          </a:xfrm>
          <a:prstGeom prst="rect">
            <a:avLst/>
          </a:prstGeom>
          <a:noFill/>
          <a:ln>
            <a:noFill/>
          </a:ln>
        </p:spPr>
        <p:txBody>
          <a:bodyPr anchorCtr="0" anchor="ctr" bIns="53325" lIns="106650" spcFirstLastPara="1" rIns="106650" wrap="square" tIns="533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1"/>
          <p:cNvSpPr txBox="1"/>
          <p:nvPr>
            <p:ph idx="11" type="ftr"/>
          </p:nvPr>
        </p:nvSpPr>
        <p:spPr>
          <a:xfrm>
            <a:off x="14538960" y="30510488"/>
            <a:ext cx="14813280" cy="1752600"/>
          </a:xfrm>
          <a:prstGeom prst="rect">
            <a:avLst/>
          </a:prstGeom>
          <a:noFill/>
          <a:ln>
            <a:noFill/>
          </a:ln>
        </p:spPr>
        <p:txBody>
          <a:bodyPr anchorCtr="0" anchor="ctr" bIns="53325" lIns="106650" spcFirstLastPara="1" rIns="106650" wrap="square" tIns="533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2" type="sldNum"/>
          </p:nvPr>
        </p:nvSpPr>
        <p:spPr>
          <a:xfrm>
            <a:off x="30998160" y="30510488"/>
            <a:ext cx="9875520" cy="1752600"/>
          </a:xfrm>
          <a:prstGeom prst="rect">
            <a:avLst/>
          </a:prstGeom>
          <a:noFill/>
          <a:ln>
            <a:noFill/>
          </a:ln>
        </p:spPr>
        <p:txBody>
          <a:bodyPr anchorCtr="0" anchor="ctr" bIns="53325" lIns="106650" spcFirstLastPara="1" rIns="106650" wrap="square" tIns="533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7" name="Shape 77"/>
        <p:cNvGrpSpPr/>
        <p:nvPr/>
      </p:nvGrpSpPr>
      <p:grpSpPr>
        <a:xfrm>
          <a:off x="0" y="0"/>
          <a:ext cx="0" cy="0"/>
          <a:chOff x="0" y="0"/>
          <a:chExt cx="0" cy="0"/>
        </a:xfrm>
      </p:grpSpPr>
      <p:sp>
        <p:nvSpPr>
          <p:cNvPr id="78" name="Google Shape;78;p12"/>
          <p:cNvSpPr txBox="1"/>
          <p:nvPr>
            <p:ph type="title"/>
          </p:nvPr>
        </p:nvSpPr>
        <p:spPr>
          <a:xfrm>
            <a:off x="3023237" y="2194560"/>
            <a:ext cx="14156054" cy="7680960"/>
          </a:xfrm>
          <a:prstGeom prst="rect">
            <a:avLst/>
          </a:prstGeom>
          <a:noFill/>
          <a:ln>
            <a:noFill/>
          </a:ln>
        </p:spPr>
        <p:txBody>
          <a:bodyPr anchorCtr="0" anchor="b" bIns="53325" lIns="106650" spcFirstLastPara="1" rIns="106650" wrap="square" tIns="53325">
            <a:normAutofit/>
          </a:bodyPr>
          <a:lstStyle>
            <a:lvl1pPr lvl="0" algn="l">
              <a:lnSpc>
                <a:spcPct val="90000"/>
              </a:lnSpc>
              <a:spcBef>
                <a:spcPts val="0"/>
              </a:spcBef>
              <a:spcAft>
                <a:spcPts val="0"/>
              </a:spcAft>
              <a:buClr>
                <a:schemeClr val="dk1"/>
              </a:buClr>
              <a:buSzPts val="14900"/>
              <a:buFont typeface="Calibri"/>
              <a:buNone/>
              <a:defRPr sz="149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2"/>
          <p:cNvSpPr txBox="1"/>
          <p:nvPr>
            <p:ph idx="1" type="body"/>
          </p:nvPr>
        </p:nvSpPr>
        <p:spPr>
          <a:xfrm>
            <a:off x="18659477" y="4739648"/>
            <a:ext cx="22219920" cy="23393400"/>
          </a:xfrm>
          <a:prstGeom prst="rect">
            <a:avLst/>
          </a:prstGeom>
          <a:noFill/>
          <a:ln>
            <a:noFill/>
          </a:ln>
        </p:spPr>
        <p:txBody>
          <a:bodyPr anchorCtr="0" anchor="t" bIns="53325" lIns="106650" spcFirstLastPara="1" rIns="106650" wrap="square" tIns="53325">
            <a:normAutofit/>
          </a:bodyPr>
          <a:lstStyle>
            <a:lvl1pPr indent="-1174750" lvl="0" marL="457200" algn="l">
              <a:lnSpc>
                <a:spcPct val="90000"/>
              </a:lnSpc>
              <a:spcBef>
                <a:spcPts val="4666"/>
              </a:spcBef>
              <a:spcAft>
                <a:spcPts val="0"/>
              </a:spcAft>
              <a:buClr>
                <a:schemeClr val="dk1"/>
              </a:buClr>
              <a:buSzPts val="14900"/>
              <a:buChar char="•"/>
              <a:defRPr sz="14900"/>
            </a:lvl1pPr>
            <a:lvl2pPr indent="-1060450" lvl="1" marL="914400" algn="l">
              <a:lnSpc>
                <a:spcPct val="90000"/>
              </a:lnSpc>
              <a:spcBef>
                <a:spcPts val="2333"/>
              </a:spcBef>
              <a:spcAft>
                <a:spcPts val="0"/>
              </a:spcAft>
              <a:buClr>
                <a:schemeClr val="dk1"/>
              </a:buClr>
              <a:buSzPts val="13100"/>
              <a:buChar char="•"/>
              <a:defRPr sz="13100"/>
            </a:lvl2pPr>
            <a:lvl3pPr indent="-939800" lvl="2" marL="1371600" algn="l">
              <a:lnSpc>
                <a:spcPct val="90000"/>
              </a:lnSpc>
              <a:spcBef>
                <a:spcPts val="2333"/>
              </a:spcBef>
              <a:spcAft>
                <a:spcPts val="0"/>
              </a:spcAft>
              <a:buClr>
                <a:schemeClr val="dk1"/>
              </a:buClr>
              <a:buSzPts val="11200"/>
              <a:buChar char="•"/>
              <a:defRPr sz="11200"/>
            </a:lvl3pPr>
            <a:lvl4pPr indent="-819150" lvl="3" marL="1828800" algn="l">
              <a:lnSpc>
                <a:spcPct val="90000"/>
              </a:lnSpc>
              <a:spcBef>
                <a:spcPts val="2333"/>
              </a:spcBef>
              <a:spcAft>
                <a:spcPts val="0"/>
              </a:spcAft>
              <a:buClr>
                <a:schemeClr val="dk1"/>
              </a:buClr>
              <a:buSzPts val="9300"/>
              <a:buChar char="•"/>
              <a:defRPr sz="9300"/>
            </a:lvl4pPr>
            <a:lvl5pPr indent="-819150" lvl="4" marL="2286000" algn="l">
              <a:lnSpc>
                <a:spcPct val="90000"/>
              </a:lnSpc>
              <a:spcBef>
                <a:spcPts val="2333"/>
              </a:spcBef>
              <a:spcAft>
                <a:spcPts val="0"/>
              </a:spcAft>
              <a:buClr>
                <a:schemeClr val="dk1"/>
              </a:buClr>
              <a:buSzPts val="9300"/>
              <a:buChar char="•"/>
              <a:defRPr sz="9300"/>
            </a:lvl5pPr>
            <a:lvl6pPr indent="-819150" lvl="5" marL="2743200" algn="l">
              <a:lnSpc>
                <a:spcPct val="90000"/>
              </a:lnSpc>
              <a:spcBef>
                <a:spcPts val="2333"/>
              </a:spcBef>
              <a:spcAft>
                <a:spcPts val="0"/>
              </a:spcAft>
              <a:buClr>
                <a:schemeClr val="dk1"/>
              </a:buClr>
              <a:buSzPts val="9300"/>
              <a:buChar char="•"/>
              <a:defRPr sz="9300"/>
            </a:lvl6pPr>
            <a:lvl7pPr indent="-819150" lvl="6" marL="3200400" algn="l">
              <a:lnSpc>
                <a:spcPct val="90000"/>
              </a:lnSpc>
              <a:spcBef>
                <a:spcPts val="2333"/>
              </a:spcBef>
              <a:spcAft>
                <a:spcPts val="0"/>
              </a:spcAft>
              <a:buClr>
                <a:schemeClr val="dk1"/>
              </a:buClr>
              <a:buSzPts val="9300"/>
              <a:buChar char="•"/>
              <a:defRPr sz="9300"/>
            </a:lvl7pPr>
            <a:lvl8pPr indent="-819150" lvl="7" marL="3657600" algn="l">
              <a:lnSpc>
                <a:spcPct val="90000"/>
              </a:lnSpc>
              <a:spcBef>
                <a:spcPts val="2333"/>
              </a:spcBef>
              <a:spcAft>
                <a:spcPts val="0"/>
              </a:spcAft>
              <a:buClr>
                <a:schemeClr val="dk1"/>
              </a:buClr>
              <a:buSzPts val="9300"/>
              <a:buChar char="•"/>
              <a:defRPr sz="9300"/>
            </a:lvl8pPr>
            <a:lvl9pPr indent="-819150" lvl="8" marL="4114800" algn="l">
              <a:lnSpc>
                <a:spcPct val="90000"/>
              </a:lnSpc>
              <a:spcBef>
                <a:spcPts val="2333"/>
              </a:spcBef>
              <a:spcAft>
                <a:spcPts val="0"/>
              </a:spcAft>
              <a:buClr>
                <a:schemeClr val="dk1"/>
              </a:buClr>
              <a:buSzPts val="9300"/>
              <a:buChar char="•"/>
              <a:defRPr sz="9300"/>
            </a:lvl9pPr>
          </a:lstStyle>
          <a:p/>
        </p:txBody>
      </p:sp>
      <p:sp>
        <p:nvSpPr>
          <p:cNvPr id="80" name="Google Shape;80;p12"/>
          <p:cNvSpPr txBox="1"/>
          <p:nvPr>
            <p:ph idx="2" type="body"/>
          </p:nvPr>
        </p:nvSpPr>
        <p:spPr>
          <a:xfrm>
            <a:off x="3023237" y="9875521"/>
            <a:ext cx="14156054" cy="18295622"/>
          </a:xfrm>
          <a:prstGeom prst="rect">
            <a:avLst/>
          </a:prstGeom>
          <a:noFill/>
          <a:ln>
            <a:noFill/>
          </a:ln>
        </p:spPr>
        <p:txBody>
          <a:bodyPr anchorCtr="0" anchor="t" bIns="53325" lIns="106650" spcFirstLastPara="1" rIns="106650" wrap="square" tIns="53325">
            <a:normAutofit/>
          </a:bodyPr>
          <a:lstStyle>
            <a:lvl1pPr indent="-228600" lvl="0" marL="457200" algn="l">
              <a:lnSpc>
                <a:spcPct val="90000"/>
              </a:lnSpc>
              <a:spcBef>
                <a:spcPts val="4666"/>
              </a:spcBef>
              <a:spcAft>
                <a:spcPts val="0"/>
              </a:spcAft>
              <a:buClr>
                <a:schemeClr val="dk1"/>
              </a:buClr>
              <a:buSzPts val="7500"/>
              <a:buNone/>
              <a:defRPr sz="7500"/>
            </a:lvl1pPr>
            <a:lvl2pPr indent="-228600" lvl="1" marL="914400" algn="l">
              <a:lnSpc>
                <a:spcPct val="90000"/>
              </a:lnSpc>
              <a:spcBef>
                <a:spcPts val="2333"/>
              </a:spcBef>
              <a:spcAft>
                <a:spcPts val="0"/>
              </a:spcAft>
              <a:buClr>
                <a:schemeClr val="dk1"/>
              </a:buClr>
              <a:buSzPts val="6500"/>
              <a:buNone/>
              <a:defRPr sz="6500"/>
            </a:lvl2pPr>
            <a:lvl3pPr indent="-228600" lvl="2" marL="1371600" algn="l">
              <a:lnSpc>
                <a:spcPct val="90000"/>
              </a:lnSpc>
              <a:spcBef>
                <a:spcPts val="2333"/>
              </a:spcBef>
              <a:spcAft>
                <a:spcPts val="0"/>
              </a:spcAft>
              <a:buClr>
                <a:schemeClr val="dk1"/>
              </a:buClr>
              <a:buSzPts val="5600"/>
              <a:buNone/>
              <a:defRPr sz="5600"/>
            </a:lvl3pPr>
            <a:lvl4pPr indent="-228600" lvl="3" marL="1828800" algn="l">
              <a:lnSpc>
                <a:spcPct val="90000"/>
              </a:lnSpc>
              <a:spcBef>
                <a:spcPts val="2333"/>
              </a:spcBef>
              <a:spcAft>
                <a:spcPts val="0"/>
              </a:spcAft>
              <a:buClr>
                <a:schemeClr val="dk1"/>
              </a:buClr>
              <a:buSzPts val="4700"/>
              <a:buNone/>
              <a:defRPr sz="4700"/>
            </a:lvl4pPr>
            <a:lvl5pPr indent="-228600" lvl="4" marL="2286000" algn="l">
              <a:lnSpc>
                <a:spcPct val="90000"/>
              </a:lnSpc>
              <a:spcBef>
                <a:spcPts val="2333"/>
              </a:spcBef>
              <a:spcAft>
                <a:spcPts val="0"/>
              </a:spcAft>
              <a:buClr>
                <a:schemeClr val="dk1"/>
              </a:buClr>
              <a:buSzPts val="4700"/>
              <a:buNone/>
              <a:defRPr sz="4700"/>
            </a:lvl5pPr>
            <a:lvl6pPr indent="-228600" lvl="5" marL="2743200" algn="l">
              <a:lnSpc>
                <a:spcPct val="90000"/>
              </a:lnSpc>
              <a:spcBef>
                <a:spcPts val="2333"/>
              </a:spcBef>
              <a:spcAft>
                <a:spcPts val="0"/>
              </a:spcAft>
              <a:buClr>
                <a:schemeClr val="dk1"/>
              </a:buClr>
              <a:buSzPts val="4700"/>
              <a:buNone/>
              <a:defRPr sz="4700"/>
            </a:lvl6pPr>
            <a:lvl7pPr indent="-228600" lvl="6" marL="3200400" algn="l">
              <a:lnSpc>
                <a:spcPct val="90000"/>
              </a:lnSpc>
              <a:spcBef>
                <a:spcPts val="2333"/>
              </a:spcBef>
              <a:spcAft>
                <a:spcPts val="0"/>
              </a:spcAft>
              <a:buClr>
                <a:schemeClr val="dk1"/>
              </a:buClr>
              <a:buSzPts val="4700"/>
              <a:buNone/>
              <a:defRPr sz="4700"/>
            </a:lvl7pPr>
            <a:lvl8pPr indent="-228600" lvl="7" marL="3657600" algn="l">
              <a:lnSpc>
                <a:spcPct val="90000"/>
              </a:lnSpc>
              <a:spcBef>
                <a:spcPts val="2333"/>
              </a:spcBef>
              <a:spcAft>
                <a:spcPts val="0"/>
              </a:spcAft>
              <a:buClr>
                <a:schemeClr val="dk1"/>
              </a:buClr>
              <a:buSzPts val="4700"/>
              <a:buNone/>
              <a:defRPr sz="4700"/>
            </a:lvl8pPr>
            <a:lvl9pPr indent="-228600" lvl="8" marL="4114800" algn="l">
              <a:lnSpc>
                <a:spcPct val="90000"/>
              </a:lnSpc>
              <a:spcBef>
                <a:spcPts val="2333"/>
              </a:spcBef>
              <a:spcAft>
                <a:spcPts val="0"/>
              </a:spcAft>
              <a:buClr>
                <a:schemeClr val="dk1"/>
              </a:buClr>
              <a:buSzPts val="4700"/>
              <a:buNone/>
              <a:defRPr sz="4700"/>
            </a:lvl9pPr>
          </a:lstStyle>
          <a:p/>
        </p:txBody>
      </p:sp>
      <p:sp>
        <p:nvSpPr>
          <p:cNvPr id="81" name="Google Shape;81;p12"/>
          <p:cNvSpPr txBox="1"/>
          <p:nvPr>
            <p:ph idx="10" type="dt"/>
          </p:nvPr>
        </p:nvSpPr>
        <p:spPr>
          <a:xfrm>
            <a:off x="3017520" y="30510488"/>
            <a:ext cx="9875520" cy="1752600"/>
          </a:xfrm>
          <a:prstGeom prst="rect">
            <a:avLst/>
          </a:prstGeom>
          <a:noFill/>
          <a:ln>
            <a:noFill/>
          </a:ln>
        </p:spPr>
        <p:txBody>
          <a:bodyPr anchorCtr="0" anchor="ctr" bIns="53325" lIns="106650" spcFirstLastPara="1" rIns="106650" wrap="square" tIns="533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14538960" y="30510488"/>
            <a:ext cx="14813280" cy="1752600"/>
          </a:xfrm>
          <a:prstGeom prst="rect">
            <a:avLst/>
          </a:prstGeom>
          <a:noFill/>
          <a:ln>
            <a:noFill/>
          </a:ln>
        </p:spPr>
        <p:txBody>
          <a:bodyPr anchorCtr="0" anchor="ctr" bIns="53325" lIns="106650" spcFirstLastPara="1" rIns="106650" wrap="square" tIns="533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30998160" y="30510488"/>
            <a:ext cx="9875520" cy="1752600"/>
          </a:xfrm>
          <a:prstGeom prst="rect">
            <a:avLst/>
          </a:prstGeom>
          <a:noFill/>
          <a:ln>
            <a:noFill/>
          </a:ln>
        </p:spPr>
        <p:txBody>
          <a:bodyPr anchorCtr="0" anchor="ctr" bIns="53325" lIns="106650" spcFirstLastPara="1" rIns="106650" wrap="square" tIns="533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
          <p:cNvSpPr txBox="1"/>
          <p:nvPr>
            <p:ph type="title"/>
          </p:nvPr>
        </p:nvSpPr>
        <p:spPr>
          <a:xfrm>
            <a:off x="3017520" y="1752608"/>
            <a:ext cx="37856160" cy="6362702"/>
          </a:xfrm>
          <a:prstGeom prst="rect">
            <a:avLst/>
          </a:prstGeom>
          <a:noFill/>
          <a:ln>
            <a:noFill/>
          </a:ln>
        </p:spPr>
        <p:txBody>
          <a:bodyPr anchorCtr="0" anchor="ctr" bIns="53325" lIns="106650" spcFirstLastPara="1" rIns="106650" wrap="square" tIns="53325">
            <a:normAutofit/>
          </a:bodyPr>
          <a:lstStyle>
            <a:lvl1pPr lvl="0" marR="0" rtl="0" algn="l">
              <a:lnSpc>
                <a:spcPct val="90000"/>
              </a:lnSpc>
              <a:spcBef>
                <a:spcPts val="0"/>
              </a:spcBef>
              <a:spcAft>
                <a:spcPts val="0"/>
              </a:spcAft>
              <a:buClr>
                <a:schemeClr val="dk1"/>
              </a:buClr>
              <a:buSzPts val="20500"/>
              <a:buFont typeface="Calibri"/>
              <a:buNone/>
              <a:defRPr b="0" i="0" sz="205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
          <p:cNvSpPr txBox="1"/>
          <p:nvPr>
            <p:ph idx="1" type="body"/>
          </p:nvPr>
        </p:nvSpPr>
        <p:spPr>
          <a:xfrm>
            <a:off x="3017520" y="8763000"/>
            <a:ext cx="37856160" cy="20886423"/>
          </a:xfrm>
          <a:prstGeom prst="rect">
            <a:avLst/>
          </a:prstGeom>
          <a:noFill/>
          <a:ln>
            <a:noFill/>
          </a:ln>
        </p:spPr>
        <p:txBody>
          <a:bodyPr anchorCtr="0" anchor="t" bIns="53325" lIns="106650" spcFirstLastPara="1" rIns="106650" wrap="square" tIns="53325">
            <a:normAutofit/>
          </a:bodyPr>
          <a:lstStyle>
            <a:lvl1pPr indent="-1060450" lvl="0" marL="457200" marR="0" rtl="0" algn="l">
              <a:lnSpc>
                <a:spcPct val="90000"/>
              </a:lnSpc>
              <a:spcBef>
                <a:spcPts val="4666"/>
              </a:spcBef>
              <a:spcAft>
                <a:spcPts val="0"/>
              </a:spcAft>
              <a:buClr>
                <a:schemeClr val="dk1"/>
              </a:buClr>
              <a:buSzPts val="13100"/>
              <a:buFont typeface="Arial"/>
              <a:buChar char="•"/>
              <a:defRPr b="0" i="0" sz="13100" u="none" cap="none" strike="noStrike">
                <a:solidFill>
                  <a:schemeClr val="dk1"/>
                </a:solidFill>
                <a:latin typeface="Calibri"/>
                <a:ea typeface="Calibri"/>
                <a:cs typeface="Calibri"/>
                <a:sym typeface="Calibri"/>
              </a:defRPr>
            </a:lvl1pPr>
            <a:lvl2pPr indent="-939800" lvl="1" marL="914400" marR="0" rtl="0" algn="l">
              <a:lnSpc>
                <a:spcPct val="90000"/>
              </a:lnSpc>
              <a:spcBef>
                <a:spcPts val="2333"/>
              </a:spcBef>
              <a:spcAft>
                <a:spcPts val="0"/>
              </a:spcAft>
              <a:buClr>
                <a:schemeClr val="dk1"/>
              </a:buClr>
              <a:buSzPts val="11200"/>
              <a:buFont typeface="Arial"/>
              <a:buChar char="•"/>
              <a:defRPr b="0" i="0" sz="11200" u="none" cap="none" strike="noStrike">
                <a:solidFill>
                  <a:schemeClr val="dk1"/>
                </a:solidFill>
                <a:latin typeface="Calibri"/>
                <a:ea typeface="Calibri"/>
                <a:cs typeface="Calibri"/>
                <a:sym typeface="Calibri"/>
              </a:defRPr>
            </a:lvl2pPr>
            <a:lvl3pPr indent="-819150" lvl="2" marL="1371600" marR="0" rtl="0" algn="l">
              <a:lnSpc>
                <a:spcPct val="90000"/>
              </a:lnSpc>
              <a:spcBef>
                <a:spcPts val="2333"/>
              </a:spcBef>
              <a:spcAft>
                <a:spcPts val="0"/>
              </a:spcAft>
              <a:buClr>
                <a:schemeClr val="dk1"/>
              </a:buClr>
              <a:buSzPts val="9300"/>
              <a:buFont typeface="Arial"/>
              <a:buChar char="•"/>
              <a:defRPr b="0" i="0" sz="9300" u="none" cap="none" strike="noStrike">
                <a:solidFill>
                  <a:schemeClr val="dk1"/>
                </a:solidFill>
                <a:latin typeface="Calibri"/>
                <a:ea typeface="Calibri"/>
                <a:cs typeface="Calibri"/>
                <a:sym typeface="Calibri"/>
              </a:defRPr>
            </a:lvl3pPr>
            <a:lvl4pPr indent="-762000" lvl="3" marL="1828800" marR="0" rtl="0" algn="l">
              <a:lnSpc>
                <a:spcPct val="90000"/>
              </a:lnSpc>
              <a:spcBef>
                <a:spcPts val="2333"/>
              </a:spcBef>
              <a:spcAft>
                <a:spcPts val="0"/>
              </a:spcAft>
              <a:buClr>
                <a:schemeClr val="dk1"/>
              </a:buClr>
              <a:buSzPts val="8400"/>
              <a:buFont typeface="Arial"/>
              <a:buChar char="•"/>
              <a:defRPr b="0" i="0" sz="8400" u="none" cap="none" strike="noStrike">
                <a:solidFill>
                  <a:schemeClr val="dk1"/>
                </a:solidFill>
                <a:latin typeface="Calibri"/>
                <a:ea typeface="Calibri"/>
                <a:cs typeface="Calibri"/>
                <a:sym typeface="Calibri"/>
              </a:defRPr>
            </a:lvl4pPr>
            <a:lvl5pPr indent="-762000" lvl="4" marL="2286000" marR="0" rtl="0" algn="l">
              <a:lnSpc>
                <a:spcPct val="90000"/>
              </a:lnSpc>
              <a:spcBef>
                <a:spcPts val="2333"/>
              </a:spcBef>
              <a:spcAft>
                <a:spcPts val="0"/>
              </a:spcAft>
              <a:buClr>
                <a:schemeClr val="dk1"/>
              </a:buClr>
              <a:buSzPts val="8400"/>
              <a:buFont typeface="Arial"/>
              <a:buChar char="•"/>
              <a:defRPr b="0" i="0" sz="8400" u="none" cap="none" strike="noStrike">
                <a:solidFill>
                  <a:schemeClr val="dk1"/>
                </a:solidFill>
                <a:latin typeface="Calibri"/>
                <a:ea typeface="Calibri"/>
                <a:cs typeface="Calibri"/>
                <a:sym typeface="Calibri"/>
              </a:defRPr>
            </a:lvl5pPr>
            <a:lvl6pPr indent="-762000" lvl="5" marL="2743200" marR="0" rtl="0" algn="l">
              <a:lnSpc>
                <a:spcPct val="90000"/>
              </a:lnSpc>
              <a:spcBef>
                <a:spcPts val="2333"/>
              </a:spcBef>
              <a:spcAft>
                <a:spcPts val="0"/>
              </a:spcAft>
              <a:buClr>
                <a:schemeClr val="dk1"/>
              </a:buClr>
              <a:buSzPts val="8400"/>
              <a:buFont typeface="Arial"/>
              <a:buChar char="•"/>
              <a:defRPr b="0" i="0" sz="8400" u="none" cap="none" strike="noStrike">
                <a:solidFill>
                  <a:schemeClr val="dk1"/>
                </a:solidFill>
                <a:latin typeface="Calibri"/>
                <a:ea typeface="Calibri"/>
                <a:cs typeface="Calibri"/>
                <a:sym typeface="Calibri"/>
              </a:defRPr>
            </a:lvl6pPr>
            <a:lvl7pPr indent="-762000" lvl="6" marL="3200400" marR="0" rtl="0" algn="l">
              <a:lnSpc>
                <a:spcPct val="90000"/>
              </a:lnSpc>
              <a:spcBef>
                <a:spcPts val="2333"/>
              </a:spcBef>
              <a:spcAft>
                <a:spcPts val="0"/>
              </a:spcAft>
              <a:buClr>
                <a:schemeClr val="dk1"/>
              </a:buClr>
              <a:buSzPts val="8400"/>
              <a:buFont typeface="Arial"/>
              <a:buChar char="•"/>
              <a:defRPr b="0" i="0" sz="8400" u="none" cap="none" strike="noStrike">
                <a:solidFill>
                  <a:schemeClr val="dk1"/>
                </a:solidFill>
                <a:latin typeface="Calibri"/>
                <a:ea typeface="Calibri"/>
                <a:cs typeface="Calibri"/>
                <a:sym typeface="Calibri"/>
              </a:defRPr>
            </a:lvl7pPr>
            <a:lvl8pPr indent="-762000" lvl="7" marL="3657600" marR="0" rtl="0" algn="l">
              <a:lnSpc>
                <a:spcPct val="90000"/>
              </a:lnSpc>
              <a:spcBef>
                <a:spcPts val="2333"/>
              </a:spcBef>
              <a:spcAft>
                <a:spcPts val="0"/>
              </a:spcAft>
              <a:buClr>
                <a:schemeClr val="dk1"/>
              </a:buClr>
              <a:buSzPts val="8400"/>
              <a:buFont typeface="Arial"/>
              <a:buChar char="•"/>
              <a:defRPr b="0" i="0" sz="8400" u="none" cap="none" strike="noStrike">
                <a:solidFill>
                  <a:schemeClr val="dk1"/>
                </a:solidFill>
                <a:latin typeface="Calibri"/>
                <a:ea typeface="Calibri"/>
                <a:cs typeface="Calibri"/>
                <a:sym typeface="Calibri"/>
              </a:defRPr>
            </a:lvl8pPr>
            <a:lvl9pPr indent="-762000" lvl="8" marL="4114800" marR="0" rtl="0" algn="l">
              <a:lnSpc>
                <a:spcPct val="90000"/>
              </a:lnSpc>
              <a:spcBef>
                <a:spcPts val="2333"/>
              </a:spcBef>
              <a:spcAft>
                <a:spcPts val="0"/>
              </a:spcAft>
              <a:buClr>
                <a:schemeClr val="dk1"/>
              </a:buClr>
              <a:buSzPts val="8400"/>
              <a:buFont typeface="Arial"/>
              <a:buChar char="•"/>
              <a:defRPr b="0" i="0" sz="8400" u="none" cap="none" strike="noStrike">
                <a:solidFill>
                  <a:schemeClr val="dk1"/>
                </a:solidFill>
                <a:latin typeface="Calibri"/>
                <a:ea typeface="Calibri"/>
                <a:cs typeface="Calibri"/>
                <a:sym typeface="Calibri"/>
              </a:defRPr>
            </a:lvl9pPr>
          </a:lstStyle>
          <a:p/>
        </p:txBody>
      </p:sp>
      <p:sp>
        <p:nvSpPr>
          <p:cNvPr id="8" name="Google Shape;8;p3"/>
          <p:cNvSpPr txBox="1"/>
          <p:nvPr>
            <p:ph idx="10" type="dt"/>
          </p:nvPr>
        </p:nvSpPr>
        <p:spPr>
          <a:xfrm>
            <a:off x="3017520" y="30510488"/>
            <a:ext cx="9875520" cy="1752600"/>
          </a:xfrm>
          <a:prstGeom prst="rect">
            <a:avLst/>
          </a:prstGeom>
          <a:noFill/>
          <a:ln>
            <a:noFill/>
          </a:ln>
        </p:spPr>
        <p:txBody>
          <a:bodyPr anchorCtr="0" anchor="ctr" bIns="53325" lIns="106650" spcFirstLastPara="1" rIns="106650" wrap="square" tIns="53325">
            <a:noAutofit/>
          </a:bodyPr>
          <a:lstStyle>
            <a:lvl1pPr lvl="0" marR="0" rtl="0" algn="l">
              <a:spcBef>
                <a:spcPts val="0"/>
              </a:spcBef>
              <a:spcAft>
                <a:spcPts val="0"/>
              </a:spcAft>
              <a:buSzPts val="1400"/>
              <a:buNone/>
              <a:defRPr b="0" i="0" sz="56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9pPr>
          </a:lstStyle>
          <a:p/>
        </p:txBody>
      </p:sp>
      <p:sp>
        <p:nvSpPr>
          <p:cNvPr id="9" name="Google Shape;9;p3"/>
          <p:cNvSpPr txBox="1"/>
          <p:nvPr>
            <p:ph idx="11" type="ftr"/>
          </p:nvPr>
        </p:nvSpPr>
        <p:spPr>
          <a:xfrm>
            <a:off x="14538960" y="30510488"/>
            <a:ext cx="14813280" cy="1752600"/>
          </a:xfrm>
          <a:prstGeom prst="rect">
            <a:avLst/>
          </a:prstGeom>
          <a:noFill/>
          <a:ln>
            <a:noFill/>
          </a:ln>
        </p:spPr>
        <p:txBody>
          <a:bodyPr anchorCtr="0" anchor="ctr" bIns="53325" lIns="106650" spcFirstLastPara="1" rIns="106650" wrap="square" tIns="53325">
            <a:noAutofit/>
          </a:bodyPr>
          <a:lstStyle>
            <a:lvl1pPr lvl="0" marR="0" rtl="0" algn="ctr">
              <a:spcBef>
                <a:spcPts val="0"/>
              </a:spcBef>
              <a:spcAft>
                <a:spcPts val="0"/>
              </a:spcAft>
              <a:buSzPts val="1400"/>
              <a:buNone/>
              <a:defRPr b="0" i="0" sz="56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7600" u="none" cap="none" strike="noStrike">
                <a:solidFill>
                  <a:schemeClr val="dk1"/>
                </a:solidFill>
                <a:latin typeface="Calibri"/>
                <a:ea typeface="Calibri"/>
                <a:cs typeface="Calibri"/>
                <a:sym typeface="Calibri"/>
              </a:defRPr>
            </a:lvl9pPr>
          </a:lstStyle>
          <a:p/>
        </p:txBody>
      </p:sp>
      <p:sp>
        <p:nvSpPr>
          <p:cNvPr id="10" name="Google Shape;10;p3"/>
          <p:cNvSpPr txBox="1"/>
          <p:nvPr>
            <p:ph idx="12" type="sldNum"/>
          </p:nvPr>
        </p:nvSpPr>
        <p:spPr>
          <a:xfrm>
            <a:off x="30998160" y="30510488"/>
            <a:ext cx="9875520" cy="1752600"/>
          </a:xfrm>
          <a:prstGeom prst="rect">
            <a:avLst/>
          </a:prstGeom>
          <a:noFill/>
          <a:ln>
            <a:noFill/>
          </a:ln>
        </p:spPr>
        <p:txBody>
          <a:bodyPr anchorCtr="0" anchor="ctr" bIns="53325" lIns="106650" spcFirstLastPara="1" rIns="106650" wrap="square" tIns="53325">
            <a:noAutofit/>
          </a:bodyPr>
          <a:lstStyle>
            <a:lvl1pPr indent="0" lvl="0" marL="0" marR="0" rtl="0" algn="r">
              <a:spcBef>
                <a:spcPts val="0"/>
              </a:spcBef>
              <a:buNone/>
              <a:defRPr b="0" i="0" sz="5600" u="none" cap="none" strike="noStrike">
                <a:solidFill>
                  <a:srgbClr val="888888"/>
                </a:solidFill>
                <a:latin typeface="Calibri"/>
                <a:ea typeface="Calibri"/>
                <a:cs typeface="Calibri"/>
                <a:sym typeface="Calibri"/>
              </a:defRPr>
            </a:lvl1pPr>
            <a:lvl2pPr indent="0" lvl="1" marL="0" marR="0" rtl="0" algn="r">
              <a:spcBef>
                <a:spcPts val="0"/>
              </a:spcBef>
              <a:buNone/>
              <a:defRPr b="0" i="0" sz="5600" u="none" cap="none" strike="noStrike">
                <a:solidFill>
                  <a:srgbClr val="888888"/>
                </a:solidFill>
                <a:latin typeface="Calibri"/>
                <a:ea typeface="Calibri"/>
                <a:cs typeface="Calibri"/>
                <a:sym typeface="Calibri"/>
              </a:defRPr>
            </a:lvl2pPr>
            <a:lvl3pPr indent="0" lvl="2" marL="0" marR="0" rtl="0" algn="r">
              <a:spcBef>
                <a:spcPts val="0"/>
              </a:spcBef>
              <a:buNone/>
              <a:defRPr b="0" i="0" sz="5600" u="none" cap="none" strike="noStrike">
                <a:solidFill>
                  <a:srgbClr val="888888"/>
                </a:solidFill>
                <a:latin typeface="Calibri"/>
                <a:ea typeface="Calibri"/>
                <a:cs typeface="Calibri"/>
                <a:sym typeface="Calibri"/>
              </a:defRPr>
            </a:lvl3pPr>
            <a:lvl4pPr indent="0" lvl="3" marL="0" marR="0" rtl="0" algn="r">
              <a:spcBef>
                <a:spcPts val="0"/>
              </a:spcBef>
              <a:buNone/>
              <a:defRPr b="0" i="0" sz="5600" u="none" cap="none" strike="noStrike">
                <a:solidFill>
                  <a:srgbClr val="888888"/>
                </a:solidFill>
                <a:latin typeface="Calibri"/>
                <a:ea typeface="Calibri"/>
                <a:cs typeface="Calibri"/>
                <a:sym typeface="Calibri"/>
              </a:defRPr>
            </a:lvl4pPr>
            <a:lvl5pPr indent="0" lvl="4" marL="0" marR="0" rtl="0" algn="r">
              <a:spcBef>
                <a:spcPts val="0"/>
              </a:spcBef>
              <a:buNone/>
              <a:defRPr b="0" i="0" sz="5600" u="none" cap="none" strike="noStrike">
                <a:solidFill>
                  <a:srgbClr val="888888"/>
                </a:solidFill>
                <a:latin typeface="Calibri"/>
                <a:ea typeface="Calibri"/>
                <a:cs typeface="Calibri"/>
                <a:sym typeface="Calibri"/>
              </a:defRPr>
            </a:lvl5pPr>
            <a:lvl6pPr indent="0" lvl="5" marL="0" marR="0" rtl="0" algn="r">
              <a:spcBef>
                <a:spcPts val="0"/>
              </a:spcBef>
              <a:buNone/>
              <a:defRPr b="0" i="0" sz="5600" u="none" cap="none" strike="noStrike">
                <a:solidFill>
                  <a:srgbClr val="888888"/>
                </a:solidFill>
                <a:latin typeface="Calibri"/>
                <a:ea typeface="Calibri"/>
                <a:cs typeface="Calibri"/>
                <a:sym typeface="Calibri"/>
              </a:defRPr>
            </a:lvl6pPr>
            <a:lvl7pPr indent="0" lvl="6" marL="0" marR="0" rtl="0" algn="r">
              <a:spcBef>
                <a:spcPts val="0"/>
              </a:spcBef>
              <a:buNone/>
              <a:defRPr b="0" i="0" sz="5600" u="none" cap="none" strike="noStrike">
                <a:solidFill>
                  <a:srgbClr val="888888"/>
                </a:solidFill>
                <a:latin typeface="Calibri"/>
                <a:ea typeface="Calibri"/>
                <a:cs typeface="Calibri"/>
                <a:sym typeface="Calibri"/>
              </a:defRPr>
            </a:lvl7pPr>
            <a:lvl8pPr indent="0" lvl="7" marL="0" marR="0" rtl="0" algn="r">
              <a:spcBef>
                <a:spcPts val="0"/>
              </a:spcBef>
              <a:buNone/>
              <a:defRPr b="0" i="0" sz="5600" u="none" cap="none" strike="noStrike">
                <a:solidFill>
                  <a:srgbClr val="888888"/>
                </a:solidFill>
                <a:latin typeface="Calibri"/>
                <a:ea typeface="Calibri"/>
                <a:cs typeface="Calibri"/>
                <a:sym typeface="Calibri"/>
              </a:defRPr>
            </a:lvl8pPr>
            <a:lvl9pPr indent="0" lvl="8" marL="0" marR="0" rtl="0" algn="r">
              <a:spcBef>
                <a:spcPts val="0"/>
              </a:spcBef>
              <a:buNone/>
              <a:defRPr b="0" i="0" sz="5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1.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hyperlink" Target="mailto:rlb1072@usnh.edu" TargetMode="External"/><Relationship Id="rId9" Type="http://schemas.openxmlformats.org/officeDocument/2006/relationships/image" Target="../media/image10.png"/><Relationship Id="rId5" Type="http://schemas.openxmlformats.org/officeDocument/2006/relationships/hyperlink" Target="mailto:bryan.strawn@unh.edu" TargetMode="External"/><Relationship Id="rId6" Type="http://schemas.openxmlformats.org/officeDocument/2006/relationships/image" Target="../media/image2.png"/><Relationship Id="rId7" Type="http://schemas.openxmlformats.org/officeDocument/2006/relationships/image" Target="../media/image9.png"/><Relationship Id="rId8" Type="http://schemas.openxmlformats.org/officeDocument/2006/relationships/image" Target="../media/image8.png"/></Relationships>
</file>

<file path=ppt/slides/_rels/slide2.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1.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8.png"/><Relationship Id="rId5" Type="http://schemas.openxmlformats.org/officeDocument/2006/relationships/hyperlink" Target="mailto:rlb1072@usnh.edu" TargetMode="External"/><Relationship Id="rId6" Type="http://schemas.openxmlformats.org/officeDocument/2006/relationships/hyperlink" Target="mailto:bryan.strawn@unh.edu" TargetMode="External"/><Relationship Id="rId7" Type="http://schemas.openxmlformats.org/officeDocument/2006/relationships/image" Target="../media/image2.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4.jpg"/><Relationship Id="rId12"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8.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6" name="Shape 106"/>
        <p:cNvGrpSpPr/>
        <p:nvPr/>
      </p:nvGrpSpPr>
      <p:grpSpPr>
        <a:xfrm>
          <a:off x="0" y="0"/>
          <a:ext cx="0" cy="0"/>
          <a:chOff x="0" y="0"/>
          <a:chExt cx="0" cy="0"/>
        </a:xfrm>
      </p:grpSpPr>
      <p:sp>
        <p:nvSpPr>
          <p:cNvPr id="107" name="Google Shape;107;p1"/>
          <p:cNvSpPr/>
          <p:nvPr/>
        </p:nvSpPr>
        <p:spPr>
          <a:xfrm>
            <a:off x="21291975" y="12075575"/>
            <a:ext cx="7172400" cy="7085100"/>
          </a:xfrm>
          <a:prstGeom prst="rect">
            <a:avLst/>
          </a:prstGeom>
          <a:solidFill>
            <a:srgbClr val="ADADAD"/>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8" name="Google Shape;108;p1"/>
          <p:cNvSpPr/>
          <p:nvPr/>
        </p:nvSpPr>
        <p:spPr>
          <a:xfrm>
            <a:off x="789000" y="6482775"/>
            <a:ext cx="13167300" cy="7085100"/>
          </a:xfrm>
          <a:prstGeom prst="rect">
            <a:avLst/>
          </a:prstGeom>
          <a:noFill/>
          <a:ln cap="flat" cmpd="sng" w="38100">
            <a:solidFill>
              <a:srgbClr val="42719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9" name="Google Shape;109;p1"/>
          <p:cNvSpPr txBox="1"/>
          <p:nvPr/>
        </p:nvSpPr>
        <p:spPr>
          <a:xfrm>
            <a:off x="822333" y="5518068"/>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Introduction</a:t>
            </a:r>
            <a:endParaRPr/>
          </a:p>
        </p:txBody>
      </p:sp>
      <p:sp>
        <p:nvSpPr>
          <p:cNvPr id="110" name="Google Shape;110;p1"/>
          <p:cNvSpPr/>
          <p:nvPr/>
        </p:nvSpPr>
        <p:spPr>
          <a:xfrm>
            <a:off x="814200" y="6595675"/>
            <a:ext cx="13167300" cy="3360300"/>
          </a:xfrm>
          <a:prstGeom prst="rect">
            <a:avLst/>
          </a:prstGeom>
          <a:noFill/>
          <a:ln>
            <a:noFill/>
          </a:ln>
        </p:spPr>
        <p:txBody>
          <a:bodyPr anchorCtr="0" anchor="t" bIns="53325" lIns="106650" spcFirstLastPara="1" rIns="106650" wrap="square" tIns="53325">
            <a:noAutofit/>
          </a:bodyPr>
          <a:lstStyle/>
          <a:p>
            <a:pPr indent="-393700" lvl="0" marL="457200" marR="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Problem: How do we design and implement a system that allows a parking lot to be monitored in a safe, efficient, reliable way? What is the viability of a low-cost, low-profile autonomous robot working with machine vision, GPS, and LiDar to sweep through</a:t>
            </a:r>
            <a:endParaRPr sz="2600">
              <a:solidFill>
                <a:schemeClr val="dk1"/>
              </a:solidFill>
              <a:latin typeface="Calibri"/>
              <a:ea typeface="Calibri"/>
              <a:cs typeface="Calibri"/>
              <a:sym typeface="Calibri"/>
            </a:endParaRPr>
          </a:p>
          <a:p>
            <a:pPr indent="0" lvl="0" marL="457200" marR="0" rtl="0" algn="l">
              <a:spcBef>
                <a:spcPts val="0"/>
              </a:spcBef>
              <a:spcAft>
                <a:spcPts val="0"/>
              </a:spcAft>
              <a:buNone/>
            </a:pPr>
            <a:r>
              <a:rPr lang="en-US" sz="2600">
                <a:solidFill>
                  <a:schemeClr val="dk1"/>
                </a:solidFill>
                <a:latin typeface="Calibri"/>
                <a:ea typeface="Calibri"/>
                <a:cs typeface="Calibri"/>
                <a:sym typeface="Calibri"/>
              </a:rPr>
              <a:t>a parking lot and consistently check permit status while keeping in mind the safety of pedestrians and personal property.</a:t>
            </a:r>
            <a:endParaRPr sz="2600">
              <a:solidFill>
                <a:schemeClr val="dk1"/>
              </a:solidFill>
              <a:latin typeface="Calibri"/>
              <a:ea typeface="Calibri"/>
              <a:cs typeface="Calibri"/>
              <a:sym typeface="Calibri"/>
            </a:endParaRPr>
          </a:p>
          <a:p>
            <a:pPr indent="-393700" lvl="0" marL="457200" marR="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Background: </a:t>
            </a:r>
            <a:r>
              <a:rPr lang="en-US" sz="2600">
                <a:solidFill>
                  <a:schemeClr val="dk1"/>
                </a:solidFill>
                <a:latin typeface="Calibri"/>
                <a:ea typeface="Calibri"/>
                <a:cs typeface="Calibri"/>
                <a:sym typeface="Calibri"/>
              </a:rPr>
              <a:t> Poor parking enforcement can cascade into a number negative effects on the surrounding area. These can include chaotic parking conditions, build up of traffic, lack of accessibility for the handicapped, loss of business to the area, and the slowdown or stoppage of emergency vehicles</a:t>
            </a:r>
            <a:endParaRPr sz="2600">
              <a:solidFill>
                <a:schemeClr val="dk1"/>
              </a:solidFill>
              <a:latin typeface="Calibri"/>
              <a:ea typeface="Calibri"/>
              <a:cs typeface="Calibri"/>
              <a:sym typeface="Calibri"/>
            </a:endParaRPr>
          </a:p>
        </p:txBody>
      </p:sp>
      <p:pic>
        <p:nvPicPr>
          <p:cNvPr id="111" name="Google Shape;111;p1"/>
          <p:cNvPicPr preferRelativeResize="0"/>
          <p:nvPr/>
        </p:nvPicPr>
        <p:blipFill rotWithShape="1">
          <a:blip r:embed="rId3">
            <a:alphaModFix/>
          </a:blip>
          <a:srcRect b="0" l="0" r="0" t="30118"/>
          <a:stretch/>
        </p:blipFill>
        <p:spPr>
          <a:xfrm>
            <a:off x="6411125" y="9956100"/>
            <a:ext cx="7172424" cy="2819424"/>
          </a:xfrm>
          <a:prstGeom prst="rect">
            <a:avLst/>
          </a:prstGeom>
          <a:noFill/>
          <a:ln>
            <a:noFill/>
          </a:ln>
        </p:spPr>
      </p:pic>
      <p:sp>
        <p:nvSpPr>
          <p:cNvPr id="112" name="Google Shape;112;p1"/>
          <p:cNvSpPr/>
          <p:nvPr/>
        </p:nvSpPr>
        <p:spPr>
          <a:xfrm>
            <a:off x="15528275" y="6580225"/>
            <a:ext cx="13167300" cy="132468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13" name="Google Shape;113;p1"/>
          <p:cNvSpPr/>
          <p:nvPr/>
        </p:nvSpPr>
        <p:spPr>
          <a:xfrm>
            <a:off x="29450725" y="16723823"/>
            <a:ext cx="13167300" cy="70851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14" name="Google Shape;114;p1"/>
          <p:cNvSpPr/>
          <p:nvPr/>
        </p:nvSpPr>
        <p:spPr>
          <a:xfrm>
            <a:off x="959908" y="28065252"/>
            <a:ext cx="13167300" cy="39093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15" name="Google Shape;115;p1"/>
          <p:cNvSpPr txBox="1"/>
          <p:nvPr/>
        </p:nvSpPr>
        <p:spPr>
          <a:xfrm>
            <a:off x="7838700" y="649825"/>
            <a:ext cx="28213800" cy="4448400"/>
          </a:xfrm>
          <a:prstGeom prst="rect">
            <a:avLst/>
          </a:prstGeom>
          <a:noFill/>
          <a:ln>
            <a:noFill/>
          </a:ln>
        </p:spPr>
        <p:txBody>
          <a:bodyPr anchorCtr="0" anchor="t" bIns="53325" lIns="106650" spcFirstLastPara="1" rIns="106650" wrap="square" tIns="53325">
            <a:spAutoFit/>
          </a:bodyPr>
          <a:lstStyle/>
          <a:p>
            <a:pPr indent="0" lvl="0" marL="0" rtl="0" algn="ctr">
              <a:spcBef>
                <a:spcPts val="0"/>
              </a:spcBef>
              <a:spcAft>
                <a:spcPts val="0"/>
              </a:spcAft>
              <a:buSzPts val="1100"/>
              <a:buNone/>
            </a:pPr>
            <a:r>
              <a:rPr b="1" lang="en-US" sz="10000">
                <a:solidFill>
                  <a:schemeClr val="dk1"/>
                </a:solidFill>
                <a:latin typeface="Calibri"/>
                <a:ea typeface="Calibri"/>
                <a:cs typeface="Calibri"/>
                <a:sym typeface="Calibri"/>
              </a:rPr>
              <a:t>Development of an Automated Self-Balancing Robot</a:t>
            </a:r>
            <a:endParaRPr b="1" sz="10000">
              <a:solidFill>
                <a:schemeClr val="dk1"/>
              </a:solidFill>
              <a:latin typeface="Calibri"/>
              <a:ea typeface="Calibri"/>
              <a:cs typeface="Calibri"/>
              <a:sym typeface="Calibri"/>
            </a:endParaRPr>
          </a:p>
          <a:p>
            <a:pPr indent="0" lvl="0" marL="0" rtl="0" algn="ctr">
              <a:spcBef>
                <a:spcPts val="0"/>
              </a:spcBef>
              <a:spcAft>
                <a:spcPts val="0"/>
              </a:spcAft>
              <a:buSzPts val="1100"/>
              <a:buNone/>
            </a:pPr>
            <a:r>
              <a:rPr b="1" lang="en-US" sz="10000">
                <a:solidFill>
                  <a:schemeClr val="dk1"/>
                </a:solidFill>
                <a:latin typeface="Calibri"/>
                <a:ea typeface="Calibri"/>
                <a:cs typeface="Calibri"/>
                <a:sym typeface="Calibri"/>
              </a:rPr>
              <a:t>for Parking Pass Enforcement</a:t>
            </a:r>
            <a:endParaRPr b="1" sz="10000">
              <a:solidFill>
                <a:schemeClr val="dk1"/>
              </a:solidFill>
              <a:latin typeface="Calibri"/>
              <a:ea typeface="Calibri"/>
              <a:cs typeface="Calibri"/>
              <a:sym typeface="Calibri"/>
            </a:endParaRPr>
          </a:p>
          <a:p>
            <a:pPr indent="0" lvl="0" marL="0" rtl="0" algn="ctr">
              <a:spcBef>
                <a:spcPts val="0"/>
              </a:spcBef>
              <a:spcAft>
                <a:spcPts val="0"/>
              </a:spcAft>
              <a:buSzPts val="1100"/>
              <a:buNone/>
            </a:pPr>
            <a:r>
              <a:t/>
            </a:r>
            <a:endParaRPr b="1" sz="8200">
              <a:solidFill>
                <a:schemeClr val="dk1"/>
              </a:solidFill>
              <a:latin typeface="Calibri"/>
              <a:ea typeface="Calibri"/>
              <a:cs typeface="Calibri"/>
              <a:sym typeface="Calibri"/>
            </a:endParaRPr>
          </a:p>
        </p:txBody>
      </p:sp>
      <p:sp>
        <p:nvSpPr>
          <p:cNvPr id="116" name="Google Shape;116;p1"/>
          <p:cNvSpPr txBox="1"/>
          <p:nvPr/>
        </p:nvSpPr>
        <p:spPr>
          <a:xfrm>
            <a:off x="959908" y="27085116"/>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Research Objectives</a:t>
            </a:r>
            <a:endParaRPr/>
          </a:p>
        </p:txBody>
      </p:sp>
      <p:sp>
        <p:nvSpPr>
          <p:cNvPr id="117" name="Google Shape;117;p1"/>
          <p:cNvSpPr txBox="1"/>
          <p:nvPr/>
        </p:nvSpPr>
        <p:spPr>
          <a:xfrm>
            <a:off x="959900" y="28252875"/>
            <a:ext cx="12955500" cy="2508900"/>
          </a:xfrm>
          <a:prstGeom prst="rect">
            <a:avLst/>
          </a:prstGeom>
          <a:noFill/>
          <a:ln>
            <a:noFill/>
          </a:ln>
        </p:spPr>
        <p:txBody>
          <a:bodyPr anchorCtr="0" anchor="t" bIns="53325" lIns="106650" spcFirstLastPara="1" rIns="106650" wrap="square" tIns="53325">
            <a:spAutoFit/>
          </a:bodyPr>
          <a:lstStyle/>
          <a:p>
            <a:pPr indent="-393700" lvl="0" marL="457200" marR="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Improve and optimize on existing stationary applications such as the NH EZ-PASS system fir a more dynamic license plate reading system.</a:t>
            </a:r>
            <a:endParaRPr sz="2600">
              <a:solidFill>
                <a:schemeClr val="dk1"/>
              </a:solidFill>
              <a:latin typeface="Calibri"/>
              <a:ea typeface="Calibri"/>
              <a:cs typeface="Calibri"/>
              <a:sym typeface="Calibri"/>
            </a:endParaRPr>
          </a:p>
          <a:p>
            <a:pPr indent="-393700" lvl="0" marL="457200" marR="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Improve upon existing bulky and expensive systems with a more lightweight agile system.</a:t>
            </a:r>
            <a:endParaRPr sz="2600">
              <a:solidFill>
                <a:schemeClr val="dk1"/>
              </a:solidFill>
              <a:latin typeface="Calibri"/>
              <a:ea typeface="Calibri"/>
              <a:cs typeface="Calibri"/>
              <a:sym typeface="Calibri"/>
            </a:endParaRPr>
          </a:p>
          <a:p>
            <a:pPr indent="-393700" lvl="0" marL="457200" marR="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Improve upon existing dynamic LPR systems, such as the SMP Robotics S5.3ALPR</a:t>
            </a:r>
            <a:endParaRPr sz="2600">
              <a:solidFill>
                <a:schemeClr val="dk1"/>
              </a:solidFill>
              <a:latin typeface="Calibri"/>
              <a:ea typeface="Calibri"/>
              <a:cs typeface="Calibri"/>
              <a:sym typeface="Calibri"/>
            </a:endParaRPr>
          </a:p>
          <a:p>
            <a:pPr indent="-393700" lvl="0" marL="457200" marR="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Introduce a novel system solution that integrates advanced sensors, including LiDAR and GPS to create a robust design for autonomous navigation in dynamic environments.</a:t>
            </a:r>
            <a:endParaRPr sz="2600">
              <a:solidFill>
                <a:schemeClr val="dk1"/>
              </a:solidFill>
              <a:latin typeface="Calibri"/>
              <a:ea typeface="Calibri"/>
              <a:cs typeface="Calibri"/>
              <a:sym typeface="Calibri"/>
            </a:endParaRPr>
          </a:p>
        </p:txBody>
      </p:sp>
      <p:sp>
        <p:nvSpPr>
          <p:cNvPr id="118" name="Google Shape;118;p1"/>
          <p:cNvSpPr txBox="1"/>
          <p:nvPr/>
        </p:nvSpPr>
        <p:spPr>
          <a:xfrm>
            <a:off x="15519121" y="5462212"/>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Expected </a:t>
            </a:r>
            <a:r>
              <a:rPr b="1" lang="en-US" sz="4200">
                <a:solidFill>
                  <a:schemeClr val="lt1"/>
                </a:solidFill>
                <a:latin typeface="Calibri"/>
                <a:ea typeface="Calibri"/>
                <a:cs typeface="Calibri"/>
                <a:sym typeface="Calibri"/>
              </a:rPr>
              <a:t>Results</a:t>
            </a:r>
            <a:endParaRPr/>
          </a:p>
        </p:txBody>
      </p:sp>
      <p:sp>
        <p:nvSpPr>
          <p:cNvPr id="119" name="Google Shape;119;p1"/>
          <p:cNvSpPr txBox="1"/>
          <p:nvPr/>
        </p:nvSpPr>
        <p:spPr>
          <a:xfrm>
            <a:off x="15509050" y="6814975"/>
            <a:ext cx="13171200" cy="5710500"/>
          </a:xfrm>
          <a:prstGeom prst="rect">
            <a:avLst/>
          </a:prstGeom>
          <a:noFill/>
          <a:ln>
            <a:noFill/>
          </a:ln>
        </p:spPr>
        <p:txBody>
          <a:bodyPr anchorCtr="0" anchor="t" bIns="53325" lIns="106650" spcFirstLastPara="1" rIns="106650" wrap="square" tIns="53325">
            <a:spAutoFit/>
          </a:bodyPr>
          <a:lstStyle/>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Develop a t</a:t>
            </a:r>
            <a:r>
              <a:rPr lang="en-US" sz="2600">
                <a:solidFill>
                  <a:schemeClr val="dk1"/>
                </a:solidFill>
                <a:latin typeface="Calibri"/>
                <a:ea typeface="Calibri"/>
                <a:cs typeface="Calibri"/>
                <a:sym typeface="Calibri"/>
              </a:rPr>
              <a:t>wo-wheel self-balancing robot(2-WSBR) for autonomous parking lot navigation.</a:t>
            </a:r>
            <a:endParaRPr sz="2600">
              <a:solidFill>
                <a:schemeClr val="dk1"/>
              </a:solidFill>
              <a:latin typeface="Calibri"/>
              <a:ea typeface="Calibri"/>
              <a:cs typeface="Calibri"/>
              <a:sym typeface="Calibri"/>
            </a:endParaRPr>
          </a:p>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Outfit this robot such that it can efficiently navigate through a predefined path while capturing relevant data points</a:t>
            </a:r>
            <a:endParaRPr sz="2600">
              <a:solidFill>
                <a:schemeClr val="dk1"/>
              </a:solidFill>
              <a:latin typeface="Calibri"/>
              <a:ea typeface="Calibri"/>
              <a:cs typeface="Calibri"/>
              <a:sym typeface="Calibri"/>
            </a:endParaRPr>
          </a:p>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Realize a Raspberry Pi 5 Single Board Computer (SBC) to work with a gyroscope, GPS, and LiDAR to allow for the operation of a 2-WSBR.</a:t>
            </a:r>
            <a:endParaRPr sz="2600">
              <a:solidFill>
                <a:schemeClr val="dk1"/>
              </a:solidFill>
              <a:latin typeface="Calibri"/>
              <a:ea typeface="Calibri"/>
              <a:cs typeface="Calibri"/>
              <a:sym typeface="Calibri"/>
            </a:endParaRPr>
          </a:p>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Formulate a system in which a series of GPS points can be interpreted and traversed by a 2-WSBR as a predetermined path.</a:t>
            </a:r>
            <a:endParaRPr sz="2600">
              <a:solidFill>
                <a:schemeClr val="dk1"/>
              </a:solidFill>
              <a:latin typeface="Calibri"/>
              <a:ea typeface="Calibri"/>
              <a:cs typeface="Calibri"/>
              <a:sym typeface="Calibri"/>
            </a:endParaRPr>
          </a:p>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Realize a system in which an SBC can input an image, detect a license plate, and interpret said image as a string to be processed in an accurate and consistent way.</a:t>
            </a:r>
            <a:endParaRPr sz="2600">
              <a:solidFill>
                <a:schemeClr val="dk1"/>
              </a:solidFill>
              <a:latin typeface="Calibri"/>
              <a:ea typeface="Calibri"/>
              <a:cs typeface="Calibri"/>
              <a:sym typeface="Calibri"/>
            </a:endParaRPr>
          </a:p>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Process a License Plate# as a String that can be compared to a database and allow for the flagging of unauthorized or unexpected vehicles.</a:t>
            </a:r>
            <a:endParaRPr sz="2600">
              <a:solidFill>
                <a:schemeClr val="dk1"/>
              </a:solidFill>
              <a:latin typeface="Calibri"/>
              <a:ea typeface="Calibri"/>
              <a:cs typeface="Calibri"/>
              <a:sym typeface="Calibri"/>
            </a:endParaRPr>
          </a:p>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Implement a LiDAR unit in such a way so as to detect and avoid obstacles as well as identify the occupancy status of a parking space.</a:t>
            </a:r>
            <a:endParaRPr sz="2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Font typeface="Arial"/>
              <a:buNone/>
            </a:pPr>
            <a:r>
              <a:t/>
            </a:r>
            <a:endParaRPr sz="2600">
              <a:solidFill>
                <a:schemeClr val="dk1"/>
              </a:solidFill>
              <a:latin typeface="Calibri"/>
              <a:ea typeface="Calibri"/>
              <a:cs typeface="Calibri"/>
              <a:sym typeface="Calibri"/>
            </a:endParaRPr>
          </a:p>
        </p:txBody>
      </p:sp>
      <p:sp>
        <p:nvSpPr>
          <p:cNvPr id="120" name="Google Shape;120;p1"/>
          <p:cNvSpPr txBox="1"/>
          <p:nvPr/>
        </p:nvSpPr>
        <p:spPr>
          <a:xfrm>
            <a:off x="29432488" y="15787569"/>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References</a:t>
            </a:r>
            <a:endParaRPr/>
          </a:p>
        </p:txBody>
      </p:sp>
      <p:sp>
        <p:nvSpPr>
          <p:cNvPr id="121" name="Google Shape;121;p1"/>
          <p:cNvSpPr txBox="1"/>
          <p:nvPr/>
        </p:nvSpPr>
        <p:spPr>
          <a:xfrm>
            <a:off x="1212150" y="2949325"/>
            <a:ext cx="12371400" cy="3001500"/>
          </a:xfrm>
          <a:prstGeom prst="rect">
            <a:avLst/>
          </a:prstGeom>
          <a:no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lang="en-US" sz="4700">
                <a:solidFill>
                  <a:schemeClr val="dk1"/>
                </a:solidFill>
                <a:latin typeface="Calibri"/>
                <a:ea typeface="Calibri"/>
                <a:cs typeface="Calibri"/>
                <a:sym typeface="Calibri"/>
              </a:rPr>
              <a:t>Ryan Baer, UNH Computer Engineering Senior</a:t>
            </a:r>
            <a:endParaRPr sz="4700">
              <a:solidFill>
                <a:schemeClr val="dk1"/>
              </a:solidFill>
              <a:latin typeface="Calibri"/>
              <a:ea typeface="Calibri"/>
              <a:cs typeface="Calibri"/>
              <a:sym typeface="Calibri"/>
            </a:endParaRPr>
          </a:p>
          <a:p>
            <a:pPr indent="0" lvl="0" marL="0" marR="0" rtl="0" algn="l">
              <a:spcBef>
                <a:spcPts val="0"/>
              </a:spcBef>
              <a:spcAft>
                <a:spcPts val="0"/>
              </a:spcAft>
              <a:buNone/>
            </a:pPr>
            <a:r>
              <a:rPr lang="en-US" sz="4700">
                <a:solidFill>
                  <a:schemeClr val="dk1"/>
                </a:solidFill>
                <a:latin typeface="Calibri"/>
                <a:ea typeface="Calibri"/>
                <a:cs typeface="Calibri"/>
                <a:sym typeface="Calibri"/>
              </a:rPr>
              <a:t>Bryan Strawn, UNH Electrical Engineering Senior</a:t>
            </a:r>
            <a:endParaRPr sz="4700">
              <a:solidFill>
                <a:schemeClr val="dk1"/>
              </a:solidFill>
              <a:latin typeface="Calibri"/>
              <a:ea typeface="Calibri"/>
              <a:cs typeface="Calibri"/>
              <a:sym typeface="Calibri"/>
            </a:endParaRPr>
          </a:p>
          <a:p>
            <a:pPr indent="0" lvl="0" marL="0" marR="0" rtl="0" algn="l">
              <a:spcBef>
                <a:spcPts val="0"/>
              </a:spcBef>
              <a:spcAft>
                <a:spcPts val="0"/>
              </a:spcAft>
              <a:buNone/>
            </a:pPr>
            <a:r>
              <a:rPr lang="en-US" sz="4700">
                <a:solidFill>
                  <a:schemeClr val="dk1"/>
                </a:solidFill>
                <a:latin typeface="Calibri"/>
                <a:ea typeface="Calibri"/>
                <a:cs typeface="Calibri"/>
                <a:sym typeface="Calibri"/>
              </a:rPr>
              <a:t>M.D. Shaad Mahmud, Project Advisor</a:t>
            </a:r>
            <a:endParaRPr sz="47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4700">
              <a:solidFill>
                <a:schemeClr val="dk1"/>
              </a:solidFill>
              <a:latin typeface="Calibri"/>
              <a:ea typeface="Calibri"/>
              <a:cs typeface="Calibri"/>
              <a:sym typeface="Calibri"/>
            </a:endParaRPr>
          </a:p>
        </p:txBody>
      </p:sp>
      <p:sp>
        <p:nvSpPr>
          <p:cNvPr id="122" name="Google Shape;122;p1"/>
          <p:cNvSpPr txBox="1"/>
          <p:nvPr/>
        </p:nvSpPr>
        <p:spPr>
          <a:xfrm>
            <a:off x="29432475" y="23990979"/>
            <a:ext cx="13167300" cy="754200"/>
          </a:xfrm>
          <a:prstGeom prst="rect">
            <a:avLst/>
          </a:prstGeom>
          <a:solidFill>
            <a:srgbClr val="A5A5A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Contact Information</a:t>
            </a:r>
            <a:endParaRPr/>
          </a:p>
        </p:txBody>
      </p:sp>
      <p:sp>
        <p:nvSpPr>
          <p:cNvPr id="123" name="Google Shape;123;p1"/>
          <p:cNvSpPr txBox="1"/>
          <p:nvPr/>
        </p:nvSpPr>
        <p:spPr>
          <a:xfrm>
            <a:off x="29450713" y="16844848"/>
            <a:ext cx="13167300" cy="3124500"/>
          </a:xfrm>
          <a:prstGeom prst="rect">
            <a:avLst/>
          </a:prstGeom>
          <a:noFill/>
          <a:ln>
            <a:noFill/>
          </a:ln>
        </p:spPr>
        <p:txBody>
          <a:bodyPr anchorCtr="0" anchor="t" bIns="53325" lIns="106650" spcFirstLastPara="1" rIns="106650" wrap="square" tIns="53325">
            <a:spAutoFit/>
          </a:bodyPr>
          <a:lstStyle/>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[1] 	Hau-Shiue Juang and Kai-Yew Lum. “Design and control of a two-</a:t>
            </a:r>
            <a:endParaRPr sz="28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wheel self-balancing robot using the arduino microcontroller board”. In:</a:t>
            </a:r>
            <a:endParaRPr sz="28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2013 10th IEEE International Conference on Control and Automation</a:t>
            </a:r>
            <a:endParaRPr sz="28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(ICCA). 2013.</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800">
              <a:solidFill>
                <a:schemeClr val="dk1"/>
              </a:solidFill>
              <a:latin typeface="Calibri"/>
              <a:ea typeface="Calibri"/>
              <a:cs typeface="Calibri"/>
              <a:sym typeface="Calibri"/>
            </a:endParaRPr>
          </a:p>
        </p:txBody>
      </p:sp>
      <p:sp>
        <p:nvSpPr>
          <p:cNvPr id="124" name="Google Shape;124;p1"/>
          <p:cNvSpPr/>
          <p:nvPr/>
        </p:nvSpPr>
        <p:spPr>
          <a:xfrm>
            <a:off x="29432475" y="24927221"/>
            <a:ext cx="13167300" cy="29298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25" name="Google Shape;125;p1"/>
          <p:cNvSpPr txBox="1"/>
          <p:nvPr/>
        </p:nvSpPr>
        <p:spPr>
          <a:xfrm>
            <a:off x="29450725" y="24927225"/>
            <a:ext cx="13167300" cy="3124500"/>
          </a:xfrm>
          <a:prstGeom prst="rect">
            <a:avLst/>
          </a:prstGeom>
          <a:noFill/>
          <a:ln>
            <a:noFill/>
          </a:ln>
        </p:spPr>
        <p:txBody>
          <a:bodyPr anchorCtr="0" anchor="t" bIns="53325" lIns="106650" spcFirstLastPara="1" rIns="106650" wrap="square" tIns="53325">
            <a:spAutoFit/>
          </a:bodyPr>
          <a:lstStyle/>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Ryan Baer: Senior Computer Engineer, </a:t>
            </a:r>
            <a:r>
              <a:rPr lang="en-US" sz="2800" u="sng">
                <a:solidFill>
                  <a:schemeClr val="hlink"/>
                </a:solidFill>
                <a:latin typeface="Calibri"/>
                <a:ea typeface="Calibri"/>
                <a:cs typeface="Calibri"/>
                <a:sym typeface="Calibri"/>
                <a:hlinkClick r:id="rId4"/>
              </a:rPr>
              <a:t>rlb1072@usnh.edu</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Bryan Strawn: Senior Electrical Engineer, </a:t>
            </a:r>
            <a:r>
              <a:rPr lang="en-US" sz="2800" u="sng">
                <a:solidFill>
                  <a:schemeClr val="hlink"/>
                </a:solidFill>
                <a:latin typeface="Calibri"/>
                <a:ea typeface="Calibri"/>
                <a:cs typeface="Calibri"/>
                <a:sym typeface="Calibri"/>
                <a:hlinkClick r:id="rId5"/>
              </a:rPr>
              <a:t>bryan.strawn@unh.edu</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MD Shaad Mahmud: ECE Project Advisor, </a:t>
            </a:r>
            <a:r>
              <a:rPr lang="en-US" sz="2800">
                <a:solidFill>
                  <a:srgbClr val="0044BB"/>
                </a:solidFill>
                <a:highlight>
                  <a:srgbClr val="FFFFFF"/>
                </a:highlight>
              </a:rPr>
              <a:t>MDShaad.Mahmud@unh.edu</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800">
              <a:solidFill>
                <a:schemeClr val="dk1"/>
              </a:solidFill>
              <a:latin typeface="Calibri"/>
              <a:ea typeface="Calibri"/>
              <a:cs typeface="Calibri"/>
              <a:sym typeface="Calibri"/>
            </a:endParaRPr>
          </a:p>
        </p:txBody>
      </p:sp>
      <p:pic>
        <p:nvPicPr>
          <p:cNvPr id="126" name="Google Shape;126;p1"/>
          <p:cNvPicPr preferRelativeResize="0"/>
          <p:nvPr/>
        </p:nvPicPr>
        <p:blipFill rotWithShape="1">
          <a:blip r:embed="rId6">
            <a:alphaModFix/>
          </a:blip>
          <a:srcRect b="0" l="0" r="0" t="0"/>
          <a:stretch/>
        </p:blipFill>
        <p:spPr>
          <a:xfrm>
            <a:off x="39078567" y="728196"/>
            <a:ext cx="3272592" cy="3940794"/>
          </a:xfrm>
          <a:prstGeom prst="rect">
            <a:avLst/>
          </a:prstGeom>
          <a:noFill/>
          <a:ln>
            <a:noFill/>
          </a:ln>
        </p:spPr>
      </p:pic>
      <p:sp>
        <p:nvSpPr>
          <p:cNvPr id="127" name="Google Shape;127;p1"/>
          <p:cNvSpPr txBox="1"/>
          <p:nvPr/>
        </p:nvSpPr>
        <p:spPr>
          <a:xfrm>
            <a:off x="941696" y="22091250"/>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Impact</a:t>
            </a:r>
            <a:endParaRPr/>
          </a:p>
        </p:txBody>
      </p:sp>
      <p:sp>
        <p:nvSpPr>
          <p:cNvPr id="128" name="Google Shape;128;p1"/>
          <p:cNvSpPr/>
          <p:nvPr/>
        </p:nvSpPr>
        <p:spPr>
          <a:xfrm>
            <a:off x="939750" y="23143972"/>
            <a:ext cx="13171200" cy="37764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406400" lvl="0" marL="45720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Can assist and multiply the power of parking/security enforcement</a:t>
            </a:r>
            <a:endParaRPr sz="2800">
              <a:solidFill>
                <a:schemeClr val="dk1"/>
              </a:solidFill>
              <a:latin typeface="Calibri"/>
              <a:ea typeface="Calibri"/>
              <a:cs typeface="Calibri"/>
              <a:sym typeface="Calibri"/>
            </a:endParaRPr>
          </a:p>
          <a:p>
            <a:pPr indent="-406400" lvl="0" marL="45720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Detects</a:t>
            </a:r>
            <a:r>
              <a:rPr lang="en-US" sz="2800">
                <a:solidFill>
                  <a:schemeClr val="dk1"/>
                </a:solidFill>
                <a:latin typeface="Calibri"/>
                <a:ea typeface="Calibri"/>
                <a:cs typeface="Calibri"/>
                <a:sym typeface="Calibri"/>
              </a:rPr>
              <a:t> how long a vehicle has been parked in a specific spot</a:t>
            </a:r>
            <a:endParaRPr sz="2800">
              <a:solidFill>
                <a:schemeClr val="dk1"/>
              </a:solidFill>
              <a:latin typeface="Calibri"/>
              <a:ea typeface="Calibri"/>
              <a:cs typeface="Calibri"/>
              <a:sym typeface="Calibri"/>
            </a:endParaRPr>
          </a:p>
          <a:p>
            <a:pPr indent="-406400" lvl="0" marL="45720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Detects if a vehicle has a valid parking pass.</a:t>
            </a:r>
            <a:endParaRPr sz="2800">
              <a:solidFill>
                <a:schemeClr val="dk1"/>
              </a:solidFill>
              <a:latin typeface="Calibri"/>
              <a:ea typeface="Calibri"/>
              <a:cs typeface="Calibri"/>
              <a:sym typeface="Calibri"/>
            </a:endParaRPr>
          </a:p>
          <a:p>
            <a:pPr indent="-406400" lvl="0" marL="45720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Implementing a multi-robot system would greatly improve accuracy for  times of vehicle admittance and exit.</a:t>
            </a:r>
            <a:endParaRPr sz="28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Font typeface="Arial"/>
              <a:buNone/>
            </a:pPr>
            <a:r>
              <a:t/>
            </a:r>
            <a:endParaRPr sz="7600">
              <a:solidFill>
                <a:schemeClr val="lt1"/>
              </a:solidFill>
              <a:latin typeface="Calibri"/>
              <a:ea typeface="Calibri"/>
              <a:cs typeface="Calibri"/>
              <a:sym typeface="Calibri"/>
            </a:endParaRPr>
          </a:p>
        </p:txBody>
      </p:sp>
      <p:sp>
        <p:nvSpPr>
          <p:cNvPr id="129" name="Google Shape;129;p1"/>
          <p:cNvSpPr txBox="1"/>
          <p:nvPr/>
        </p:nvSpPr>
        <p:spPr>
          <a:xfrm>
            <a:off x="853958" y="13884237"/>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Background</a:t>
            </a:r>
            <a:endParaRPr/>
          </a:p>
        </p:txBody>
      </p:sp>
      <p:sp>
        <p:nvSpPr>
          <p:cNvPr id="130" name="Google Shape;130;p1"/>
          <p:cNvSpPr/>
          <p:nvPr/>
        </p:nvSpPr>
        <p:spPr>
          <a:xfrm>
            <a:off x="852050" y="14996023"/>
            <a:ext cx="13171200" cy="68526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31" name="Google Shape;131;p1"/>
          <p:cNvSpPr txBox="1"/>
          <p:nvPr/>
        </p:nvSpPr>
        <p:spPr>
          <a:xfrm>
            <a:off x="904300" y="15207150"/>
            <a:ext cx="9521100" cy="57381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 Parking lot permitting is essential in areas with limited parking Spaces.</a:t>
            </a:r>
            <a:endParaRPr sz="2600">
              <a:solidFill>
                <a:schemeClr val="dk1"/>
              </a:solidFill>
              <a:latin typeface="Calibri"/>
              <a:ea typeface="Calibri"/>
              <a:cs typeface="Calibri"/>
              <a:sym typeface="Calibri"/>
            </a:endParaRPr>
          </a:p>
          <a:p>
            <a:pPr indent="-393700" lvl="0" marL="4572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In some areas access needs to be restricted to designated individuals.</a:t>
            </a:r>
            <a:endParaRPr sz="2600">
              <a:solidFill>
                <a:schemeClr val="dk1"/>
              </a:solidFill>
              <a:latin typeface="Calibri"/>
              <a:ea typeface="Calibri"/>
              <a:cs typeface="Calibri"/>
              <a:sym typeface="Calibri"/>
            </a:endParaRPr>
          </a:p>
          <a:p>
            <a:pPr indent="-393700" lvl="1" marL="9144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Ie: reserving parking spaces for faculty on a college campus, as a professor that cannot park cannot teach.</a:t>
            </a:r>
            <a:endParaRPr sz="2600">
              <a:solidFill>
                <a:schemeClr val="dk1"/>
              </a:solidFill>
              <a:latin typeface="Calibri"/>
              <a:ea typeface="Calibri"/>
              <a:cs typeface="Calibri"/>
              <a:sym typeface="Calibri"/>
            </a:endParaRPr>
          </a:p>
          <a:p>
            <a:pPr indent="-393700" lvl="0" marL="4572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 Traditionally, enforcement of these permits involves personnel patrolling the lot.</a:t>
            </a:r>
            <a:endParaRPr sz="2600">
              <a:solidFill>
                <a:schemeClr val="dk1"/>
              </a:solidFill>
              <a:latin typeface="Calibri"/>
              <a:ea typeface="Calibri"/>
              <a:cs typeface="Calibri"/>
              <a:sym typeface="Calibri"/>
            </a:endParaRPr>
          </a:p>
          <a:p>
            <a:pPr indent="-393700" lvl="1" marL="9144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On foot or in vehicles, they have to manually to scan license plates and issue tickets to unauthorized vehicles.</a:t>
            </a:r>
            <a:endParaRPr sz="2600">
              <a:solidFill>
                <a:schemeClr val="dk1"/>
              </a:solidFill>
              <a:latin typeface="Calibri"/>
              <a:ea typeface="Calibri"/>
              <a:cs typeface="Calibri"/>
              <a:sym typeface="Calibri"/>
            </a:endParaRPr>
          </a:p>
          <a:p>
            <a:pPr indent="-393700" lvl="1" marL="9144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This is a time consuming process that costs a lot in man hours.</a:t>
            </a:r>
            <a:endParaRPr sz="2600">
              <a:solidFill>
                <a:schemeClr val="dk1"/>
              </a:solidFill>
              <a:latin typeface="Calibri"/>
              <a:ea typeface="Calibri"/>
              <a:cs typeface="Calibri"/>
              <a:sym typeface="Calibri"/>
            </a:endParaRPr>
          </a:p>
        </p:txBody>
      </p:sp>
      <p:pic>
        <p:nvPicPr>
          <p:cNvPr id="132" name="Google Shape;132;p1"/>
          <p:cNvPicPr preferRelativeResize="0"/>
          <p:nvPr/>
        </p:nvPicPr>
        <p:blipFill>
          <a:blip r:embed="rId7">
            <a:alphaModFix/>
          </a:blip>
          <a:stretch>
            <a:fillRect/>
          </a:stretch>
        </p:blipFill>
        <p:spPr>
          <a:xfrm>
            <a:off x="10425433" y="15207153"/>
            <a:ext cx="3158193" cy="5738126"/>
          </a:xfrm>
          <a:prstGeom prst="rect">
            <a:avLst/>
          </a:prstGeom>
          <a:noFill/>
          <a:ln>
            <a:noFill/>
          </a:ln>
        </p:spPr>
      </p:pic>
      <p:pic>
        <p:nvPicPr>
          <p:cNvPr id="133" name="Google Shape;133;p1"/>
          <p:cNvPicPr preferRelativeResize="0"/>
          <p:nvPr/>
        </p:nvPicPr>
        <p:blipFill rotWithShape="1">
          <a:blip r:embed="rId8">
            <a:alphaModFix/>
          </a:blip>
          <a:srcRect b="0" l="5883" r="16494" t="0"/>
          <a:stretch/>
        </p:blipFill>
        <p:spPr>
          <a:xfrm>
            <a:off x="35735450" y="10159225"/>
            <a:ext cx="5530373" cy="4007899"/>
          </a:xfrm>
          <a:prstGeom prst="rect">
            <a:avLst/>
          </a:prstGeom>
          <a:noFill/>
          <a:ln>
            <a:noFill/>
          </a:ln>
        </p:spPr>
      </p:pic>
      <p:grpSp>
        <p:nvGrpSpPr>
          <p:cNvPr id="134" name="Google Shape;134;p1"/>
          <p:cNvGrpSpPr/>
          <p:nvPr/>
        </p:nvGrpSpPr>
        <p:grpSpPr>
          <a:xfrm>
            <a:off x="-7625269" y="5462191"/>
            <a:ext cx="50239269" cy="9961409"/>
            <a:chOff x="-21547669" y="20056416"/>
            <a:chExt cx="50239269" cy="9961409"/>
          </a:xfrm>
        </p:grpSpPr>
        <p:sp>
          <p:nvSpPr>
            <p:cNvPr id="135" name="Google Shape;135;p1"/>
            <p:cNvSpPr/>
            <p:nvPr/>
          </p:nvSpPr>
          <p:spPr>
            <a:xfrm>
              <a:off x="15519125" y="21028325"/>
              <a:ext cx="13167300" cy="89895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36" name="Google Shape;136;p1"/>
            <p:cNvSpPr txBox="1"/>
            <p:nvPr/>
          </p:nvSpPr>
          <p:spPr>
            <a:xfrm>
              <a:off x="15514091" y="20056416"/>
              <a:ext cx="131775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Conclusions</a:t>
              </a:r>
              <a:endParaRPr/>
            </a:p>
          </p:txBody>
        </p:sp>
        <p:sp>
          <p:nvSpPr>
            <p:cNvPr id="137" name="Google Shape;137;p1"/>
            <p:cNvSpPr txBox="1"/>
            <p:nvPr/>
          </p:nvSpPr>
          <p:spPr>
            <a:xfrm>
              <a:off x="15514100" y="21058951"/>
              <a:ext cx="13177500" cy="3124500"/>
            </a:xfrm>
            <a:prstGeom prst="rect">
              <a:avLst/>
            </a:prstGeom>
            <a:noFill/>
            <a:ln>
              <a:noFill/>
            </a:ln>
          </p:spPr>
          <p:txBody>
            <a:bodyPr anchorCtr="0" anchor="t" bIns="53325" lIns="106650" spcFirstLastPara="1" rIns="106650" wrap="square" tIns="53325">
              <a:spAutoFit/>
            </a:bodyPr>
            <a:lstStyle/>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This project is the </a:t>
              </a:r>
              <a:r>
                <a:rPr lang="en-US" sz="2800">
                  <a:solidFill>
                    <a:schemeClr val="dk1"/>
                  </a:solidFill>
                  <a:latin typeface="Calibri"/>
                  <a:ea typeface="Calibri"/>
                  <a:cs typeface="Calibri"/>
                  <a:sym typeface="Calibri"/>
                </a:rPr>
                <a:t>outcome</a:t>
              </a:r>
              <a:r>
                <a:rPr lang="en-US" sz="2800">
                  <a:solidFill>
                    <a:schemeClr val="dk1"/>
                  </a:solidFill>
                  <a:latin typeface="Calibri"/>
                  <a:ea typeface="Calibri"/>
                  <a:cs typeface="Calibri"/>
                  <a:sym typeface="Calibri"/>
                </a:rPr>
                <a:t> of the combination and integration of various leading </a:t>
              </a:r>
              <a:r>
                <a:rPr lang="en-US" sz="2800">
                  <a:solidFill>
                    <a:schemeClr val="dk1"/>
                  </a:solidFill>
                  <a:latin typeface="Calibri"/>
                  <a:ea typeface="Calibri"/>
                  <a:cs typeface="Calibri"/>
                  <a:sym typeface="Calibri"/>
                </a:rPr>
                <a:t>technologies</a:t>
              </a:r>
              <a:r>
                <a:rPr lang="en-US" sz="2800">
                  <a:solidFill>
                    <a:schemeClr val="dk1"/>
                  </a:solidFill>
                  <a:latin typeface="Calibri"/>
                  <a:ea typeface="Calibri"/>
                  <a:cs typeface="Calibri"/>
                  <a:sym typeface="Calibri"/>
                </a:rPr>
                <a:t> from </a:t>
              </a:r>
              <a:r>
                <a:rPr lang="en-US" sz="2800">
                  <a:solidFill>
                    <a:schemeClr val="dk1"/>
                  </a:solidFill>
                  <a:latin typeface="Calibri"/>
                  <a:ea typeface="Calibri"/>
                  <a:cs typeface="Calibri"/>
                  <a:sym typeface="Calibri"/>
                </a:rPr>
                <a:t>multiple</a:t>
              </a:r>
              <a:r>
                <a:rPr lang="en-US" sz="2800">
                  <a:solidFill>
                    <a:schemeClr val="dk1"/>
                  </a:solidFill>
                  <a:latin typeface="Calibri"/>
                  <a:ea typeface="Calibri"/>
                  <a:cs typeface="Calibri"/>
                  <a:sym typeface="Calibri"/>
                </a:rPr>
                <a:t> fields to </a:t>
              </a:r>
              <a:r>
                <a:rPr lang="en-US" sz="2800">
                  <a:solidFill>
                    <a:schemeClr val="dk1"/>
                  </a:solidFill>
                  <a:latin typeface="Calibri"/>
                  <a:ea typeface="Calibri"/>
                  <a:cs typeface="Calibri"/>
                  <a:sym typeface="Calibri"/>
                </a:rPr>
                <a:t>create</a:t>
              </a:r>
              <a:r>
                <a:rPr lang="en-US" sz="2800">
                  <a:solidFill>
                    <a:schemeClr val="dk1"/>
                  </a:solidFill>
                  <a:latin typeface="Calibri"/>
                  <a:ea typeface="Calibri"/>
                  <a:cs typeface="Calibri"/>
                  <a:sym typeface="Calibri"/>
                </a:rPr>
                <a:t> a robot that does not yet exist in this </a:t>
              </a:r>
              <a:r>
                <a:rPr lang="en-US" sz="2800">
                  <a:solidFill>
                    <a:schemeClr val="dk1"/>
                  </a:solidFill>
                  <a:latin typeface="Calibri"/>
                  <a:ea typeface="Calibri"/>
                  <a:cs typeface="Calibri"/>
                  <a:sym typeface="Calibri"/>
                </a:rPr>
                <a:t>fashion</a:t>
              </a:r>
              <a:r>
                <a:rPr lang="en-US"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The robot has the capability to </a:t>
              </a:r>
              <a:r>
                <a:rPr lang="en-US" sz="2800">
                  <a:solidFill>
                    <a:schemeClr val="dk1"/>
                  </a:solidFill>
                  <a:latin typeface="Calibri"/>
                  <a:ea typeface="Calibri"/>
                  <a:cs typeface="Calibri"/>
                  <a:sym typeface="Calibri"/>
                </a:rPr>
                <a:t>stabilize</a:t>
              </a:r>
              <a:r>
                <a:rPr lang="en-US" sz="2800">
                  <a:solidFill>
                    <a:schemeClr val="dk1"/>
                  </a:solidFill>
                  <a:latin typeface="Calibri"/>
                  <a:ea typeface="Calibri"/>
                  <a:cs typeface="Calibri"/>
                  <a:sym typeface="Calibri"/>
                </a:rPr>
                <a:t> on 2 wheels making it very </a:t>
              </a:r>
              <a:r>
                <a:rPr lang="en-US" sz="2800">
                  <a:solidFill>
                    <a:schemeClr val="dk1"/>
                  </a:solidFill>
                  <a:latin typeface="Calibri"/>
                  <a:ea typeface="Calibri"/>
                  <a:cs typeface="Calibri"/>
                  <a:sym typeface="Calibri"/>
                </a:rPr>
                <a:t>versatile</a:t>
              </a:r>
              <a:r>
                <a:rPr lang="en-US" sz="2800">
                  <a:solidFill>
                    <a:schemeClr val="dk1"/>
                  </a:solidFill>
                  <a:latin typeface="Calibri"/>
                  <a:ea typeface="Calibri"/>
                  <a:cs typeface="Calibri"/>
                  <a:sym typeface="Calibri"/>
                </a:rPr>
                <a:t> and mobile while also being small. The robot can also self navigate a path using its GPS and LiDAR modules. </a:t>
              </a:r>
              <a:endParaRPr sz="2800">
                <a:solidFill>
                  <a:schemeClr val="dk1"/>
                </a:solidFill>
                <a:latin typeface="Calibri"/>
                <a:ea typeface="Calibri"/>
                <a:cs typeface="Calibri"/>
                <a:sym typeface="Calibri"/>
              </a:endParaRPr>
            </a:p>
          </p:txBody>
        </p:sp>
        <p:grpSp>
          <p:nvGrpSpPr>
            <p:cNvPr id="138" name="Google Shape;138;p1"/>
            <p:cNvGrpSpPr/>
            <p:nvPr/>
          </p:nvGrpSpPr>
          <p:grpSpPr>
            <a:xfrm>
              <a:off x="-21547669" y="22780055"/>
              <a:ext cx="6949646" cy="5798839"/>
              <a:chOff x="-19304694" y="23777080"/>
              <a:chExt cx="6949646" cy="5798839"/>
            </a:xfrm>
          </p:grpSpPr>
          <p:sp>
            <p:nvSpPr>
              <p:cNvPr id="139" name="Google Shape;139;p1"/>
              <p:cNvSpPr txBox="1"/>
              <p:nvPr/>
            </p:nvSpPr>
            <p:spPr>
              <a:xfrm>
                <a:off x="-18547583" y="29037119"/>
                <a:ext cx="2844600" cy="538800"/>
              </a:xfrm>
              <a:prstGeom prst="rect">
                <a:avLst/>
              </a:prstGeom>
              <a:no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Artist Rendition</a:t>
                </a:r>
                <a:endParaRPr/>
              </a:p>
            </p:txBody>
          </p:sp>
          <p:pic>
            <p:nvPicPr>
              <p:cNvPr id="140" name="Google Shape;140;p1"/>
              <p:cNvPicPr preferRelativeResize="0"/>
              <p:nvPr/>
            </p:nvPicPr>
            <p:blipFill>
              <a:blip r:embed="rId9">
                <a:alphaModFix/>
              </a:blip>
              <a:stretch>
                <a:fillRect/>
              </a:stretch>
            </p:blipFill>
            <p:spPr>
              <a:xfrm>
                <a:off x="-19304694" y="23777080"/>
                <a:ext cx="6949646" cy="3909176"/>
              </a:xfrm>
              <a:prstGeom prst="rect">
                <a:avLst/>
              </a:prstGeom>
              <a:noFill/>
              <a:ln>
                <a:noFill/>
              </a:ln>
            </p:spPr>
          </p:pic>
        </p:grpSp>
      </p:grpSp>
      <p:sp>
        <p:nvSpPr>
          <p:cNvPr id="141" name="Google Shape;141;p1"/>
          <p:cNvSpPr txBox="1"/>
          <p:nvPr/>
        </p:nvSpPr>
        <p:spPr>
          <a:xfrm>
            <a:off x="15528275" y="20191147"/>
            <a:ext cx="13167300" cy="754137"/>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Areas for Further Study</a:t>
            </a:r>
            <a:endParaRPr/>
          </a:p>
        </p:txBody>
      </p:sp>
      <p:sp>
        <p:nvSpPr>
          <p:cNvPr id="142" name="Google Shape;142;p1"/>
          <p:cNvSpPr/>
          <p:nvPr/>
        </p:nvSpPr>
        <p:spPr>
          <a:xfrm>
            <a:off x="15570075" y="21076637"/>
            <a:ext cx="13167300" cy="10898496"/>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43" name="Google Shape;143;p1"/>
          <p:cNvSpPr txBox="1"/>
          <p:nvPr/>
        </p:nvSpPr>
        <p:spPr>
          <a:xfrm>
            <a:off x="15814825" y="21135350"/>
            <a:ext cx="12649800" cy="796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t/>
            </a:r>
            <a:endParaRPr sz="2800">
              <a:solidFill>
                <a:schemeClr val="dk1"/>
              </a:solidFill>
              <a:latin typeface="Calibri"/>
              <a:ea typeface="Calibri"/>
              <a:cs typeface="Calibri"/>
              <a:sym typeface="Calibri"/>
            </a:endParaRPr>
          </a:p>
          <a:p>
            <a:pPr indent="-298450" lvl="0" marL="457200" rtl="0" algn="l">
              <a:lnSpc>
                <a:spcPct val="115000"/>
              </a:lnSpc>
              <a:spcBef>
                <a:spcPts val="1200"/>
              </a:spcBef>
              <a:spcAft>
                <a:spcPts val="0"/>
              </a:spcAft>
              <a:buClr>
                <a:schemeClr val="dk1"/>
              </a:buClr>
              <a:buSzPts val="1100"/>
              <a:buChar char="●"/>
            </a:pPr>
            <a:r>
              <a:rPr lang="en-US" sz="2800">
                <a:solidFill>
                  <a:schemeClr val="dk1"/>
                </a:solidFill>
                <a:latin typeface="Calibri"/>
                <a:ea typeface="Calibri"/>
                <a:cs typeface="Calibri"/>
                <a:sym typeface="Calibri"/>
              </a:rPr>
              <a:t>Utilizing advanced algorithms such as deep learning-based OCR.</a:t>
            </a:r>
            <a:endParaRPr sz="28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US" sz="2800">
                <a:solidFill>
                  <a:schemeClr val="dk1"/>
                </a:solidFill>
                <a:latin typeface="Calibri"/>
                <a:ea typeface="Calibri"/>
                <a:cs typeface="Calibri"/>
                <a:sym typeface="Calibri"/>
              </a:rPr>
              <a:t>Enhancing license plate recognition under various lighting conditions or when plates are partially obscured.</a:t>
            </a:r>
            <a:endParaRPr sz="28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US" sz="2800">
                <a:solidFill>
                  <a:schemeClr val="dk1"/>
                </a:solidFill>
                <a:latin typeface="Calibri"/>
                <a:ea typeface="Calibri"/>
                <a:cs typeface="Calibri"/>
                <a:sym typeface="Calibri"/>
              </a:rPr>
              <a:t>Refine LiDAR integration with Raspberry Pi for:</a:t>
            </a:r>
            <a:endParaRPr sz="2800">
              <a:solidFill>
                <a:schemeClr val="dk1"/>
              </a:solidFill>
              <a:latin typeface="Calibri"/>
              <a:ea typeface="Calibri"/>
              <a:cs typeface="Calibri"/>
              <a:sym typeface="Calibri"/>
            </a:endParaRPr>
          </a:p>
          <a:p>
            <a:pPr indent="-298450" lvl="0" marL="457200" rtl="0" algn="l">
              <a:lnSpc>
                <a:spcPct val="115000"/>
              </a:lnSpc>
              <a:spcBef>
                <a:spcPts val="1200"/>
              </a:spcBef>
              <a:spcAft>
                <a:spcPts val="0"/>
              </a:spcAft>
              <a:buClr>
                <a:schemeClr val="dk1"/>
              </a:buClr>
              <a:buSzPts val="1100"/>
              <a:buChar char="●"/>
            </a:pPr>
            <a:r>
              <a:rPr lang="en-US" sz="2800">
                <a:solidFill>
                  <a:schemeClr val="dk1"/>
                </a:solidFill>
                <a:latin typeface="Calibri"/>
                <a:ea typeface="Calibri"/>
                <a:cs typeface="Calibri"/>
                <a:sym typeface="Calibri"/>
              </a:rPr>
              <a:t>Real-time obstacle detection.</a:t>
            </a:r>
            <a:endParaRPr sz="28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US" sz="2800">
                <a:solidFill>
                  <a:schemeClr val="dk1"/>
                </a:solidFill>
                <a:latin typeface="Calibri"/>
                <a:ea typeface="Calibri"/>
                <a:cs typeface="Calibri"/>
                <a:sym typeface="Calibri"/>
              </a:rPr>
              <a:t>Exploring advanced LiDAR models for precise navigation.</a:t>
            </a:r>
            <a:endParaRPr sz="28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US" sz="2800">
                <a:solidFill>
                  <a:schemeClr val="dk1"/>
                </a:solidFill>
                <a:latin typeface="Calibri"/>
                <a:ea typeface="Calibri"/>
                <a:cs typeface="Calibri"/>
                <a:sym typeface="Calibri"/>
              </a:rPr>
              <a:t>Investigate sophisticated path-planning algorithms using GPS for:</a:t>
            </a:r>
            <a:endParaRPr sz="2800">
              <a:solidFill>
                <a:schemeClr val="dk1"/>
              </a:solidFill>
              <a:latin typeface="Calibri"/>
              <a:ea typeface="Calibri"/>
              <a:cs typeface="Calibri"/>
              <a:sym typeface="Calibri"/>
            </a:endParaRPr>
          </a:p>
          <a:p>
            <a:pPr indent="-298450" lvl="0" marL="457200" rtl="0" algn="l">
              <a:lnSpc>
                <a:spcPct val="115000"/>
              </a:lnSpc>
              <a:spcBef>
                <a:spcPts val="1200"/>
              </a:spcBef>
              <a:spcAft>
                <a:spcPts val="0"/>
              </a:spcAft>
              <a:buClr>
                <a:schemeClr val="dk1"/>
              </a:buClr>
              <a:buSzPts val="1100"/>
              <a:buChar char="●"/>
            </a:pPr>
            <a:r>
              <a:rPr lang="en-US" sz="2800">
                <a:solidFill>
                  <a:schemeClr val="dk1"/>
                </a:solidFill>
                <a:latin typeface="Calibri"/>
                <a:ea typeface="Calibri"/>
                <a:cs typeface="Calibri"/>
                <a:sym typeface="Calibri"/>
              </a:rPr>
              <a:t>Multi-point navigation.</a:t>
            </a:r>
            <a:endParaRPr sz="28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US" sz="2800">
                <a:solidFill>
                  <a:schemeClr val="dk1"/>
                </a:solidFill>
                <a:latin typeface="Calibri"/>
                <a:ea typeface="Calibri"/>
                <a:cs typeface="Calibri"/>
                <a:sym typeface="Calibri"/>
              </a:rPr>
              <a:t>Effective obstacle avoidance in complex environments like parking lots.</a:t>
            </a:r>
            <a:endParaRPr sz="28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US" sz="2800">
                <a:solidFill>
                  <a:schemeClr val="dk1"/>
                </a:solidFill>
                <a:latin typeface="Calibri"/>
                <a:ea typeface="Calibri"/>
                <a:cs typeface="Calibri"/>
                <a:sym typeface="Calibri"/>
              </a:rPr>
              <a:t>Contribute to efficient autonomous systems for:</a:t>
            </a:r>
            <a:endParaRPr sz="2800">
              <a:solidFill>
                <a:schemeClr val="dk1"/>
              </a:solidFill>
              <a:latin typeface="Calibri"/>
              <a:ea typeface="Calibri"/>
              <a:cs typeface="Calibri"/>
              <a:sym typeface="Calibri"/>
            </a:endParaRPr>
          </a:p>
          <a:p>
            <a:pPr indent="-298450" lvl="0" marL="457200" rtl="0" algn="l">
              <a:lnSpc>
                <a:spcPct val="115000"/>
              </a:lnSpc>
              <a:spcBef>
                <a:spcPts val="1200"/>
              </a:spcBef>
              <a:spcAft>
                <a:spcPts val="0"/>
              </a:spcAft>
              <a:buClr>
                <a:schemeClr val="dk1"/>
              </a:buClr>
              <a:buSzPts val="1100"/>
              <a:buChar char="●"/>
            </a:pPr>
            <a:r>
              <a:rPr lang="en-US" sz="2800">
                <a:solidFill>
                  <a:schemeClr val="dk1"/>
                </a:solidFill>
                <a:latin typeface="Calibri"/>
                <a:ea typeface="Calibri"/>
                <a:cs typeface="Calibri"/>
                <a:sym typeface="Calibri"/>
              </a:rPr>
              <a:t>Parking enforcement.</a:t>
            </a:r>
            <a:endParaRPr sz="28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US" sz="2800">
                <a:solidFill>
                  <a:schemeClr val="dk1"/>
                </a:solidFill>
                <a:latin typeface="Calibri"/>
                <a:ea typeface="Calibri"/>
                <a:cs typeface="Calibri"/>
                <a:sym typeface="Calibri"/>
              </a:rPr>
              <a:t>Delivery.</a:t>
            </a:r>
            <a:endParaRPr sz="28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US" sz="2800">
                <a:solidFill>
                  <a:schemeClr val="dk1"/>
                </a:solidFill>
                <a:latin typeface="Calibri"/>
                <a:ea typeface="Calibri"/>
                <a:cs typeface="Calibri"/>
                <a:sym typeface="Calibri"/>
              </a:rPr>
              <a:t>Surveillance.</a:t>
            </a:r>
            <a:endParaRPr sz="28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t/>
            </a:r>
            <a:endParaRPr sz="2800">
              <a:solidFill>
                <a:schemeClr val="dk1"/>
              </a:solidFill>
              <a:latin typeface="Calibri"/>
              <a:ea typeface="Calibri"/>
              <a:cs typeface="Calibri"/>
              <a:sym typeface="Calibri"/>
            </a:endParaRPr>
          </a:p>
          <a:p>
            <a:pPr indent="0" lvl="0" marL="0" rtl="0" algn="l">
              <a:spcBef>
                <a:spcPts val="1200"/>
              </a:spcBef>
              <a:spcAft>
                <a:spcPts val="0"/>
              </a:spcAft>
              <a:buNone/>
            </a:pPr>
            <a:r>
              <a:t/>
            </a:r>
            <a:endParaRPr b="1" sz="2800">
              <a:solidFill>
                <a:schemeClr val="dk1"/>
              </a:solidFill>
              <a:latin typeface="Calibri"/>
              <a:ea typeface="Calibri"/>
              <a:cs typeface="Calibri"/>
              <a:sym typeface="Calibri"/>
            </a:endParaRPr>
          </a:p>
        </p:txBody>
      </p:sp>
      <p:pic>
        <p:nvPicPr>
          <p:cNvPr id="144" name="Google Shape;144;p1"/>
          <p:cNvPicPr preferRelativeResize="0"/>
          <p:nvPr/>
        </p:nvPicPr>
        <p:blipFill>
          <a:blip r:embed="rId10">
            <a:alphaModFix/>
          </a:blip>
          <a:stretch>
            <a:fillRect/>
          </a:stretch>
        </p:blipFill>
        <p:spPr>
          <a:xfrm>
            <a:off x="16098951" y="12101700"/>
            <a:ext cx="3559299" cy="7085100"/>
          </a:xfrm>
          <a:prstGeom prst="rect">
            <a:avLst/>
          </a:prstGeom>
          <a:noFill/>
          <a:ln cap="flat" cmpd="sng" w="76200">
            <a:solidFill>
              <a:srgbClr val="FF00FF"/>
            </a:solidFill>
            <a:prstDash val="solid"/>
            <a:miter lim="8000"/>
            <a:headEnd len="sm" w="sm" type="none"/>
            <a:tailEnd len="sm" w="sm" type="none"/>
          </a:ln>
        </p:spPr>
      </p:pic>
      <p:pic>
        <p:nvPicPr>
          <p:cNvPr id="145" name="Google Shape;145;p1"/>
          <p:cNvPicPr preferRelativeResize="0"/>
          <p:nvPr/>
        </p:nvPicPr>
        <p:blipFill>
          <a:blip r:embed="rId11">
            <a:alphaModFix/>
          </a:blip>
          <a:stretch>
            <a:fillRect/>
          </a:stretch>
        </p:blipFill>
        <p:spPr>
          <a:xfrm>
            <a:off x="31058650" y="9956104"/>
            <a:ext cx="2740500" cy="4871995"/>
          </a:xfrm>
          <a:prstGeom prst="rect">
            <a:avLst/>
          </a:prstGeom>
          <a:noFill/>
          <a:ln>
            <a:noFill/>
          </a:ln>
          <a:effectLst>
            <a:outerShdw blurRad="57150" rotWithShape="0" algn="bl" dir="5400000" dist="142875">
              <a:srgbClr val="000000">
                <a:alpha val="49000"/>
              </a:srgbClr>
            </a:outerShdw>
          </a:effectLst>
        </p:spPr>
      </p:pic>
      <p:sp>
        <p:nvSpPr>
          <p:cNvPr id="146" name="Google Shape;146;p1"/>
          <p:cNvSpPr txBox="1"/>
          <p:nvPr/>
        </p:nvSpPr>
        <p:spPr>
          <a:xfrm>
            <a:off x="6524625" y="12965125"/>
            <a:ext cx="70590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Figure 1: Concept in Action (Angle 1)</a:t>
            </a:r>
            <a:endParaRPr sz="2400">
              <a:solidFill>
                <a:schemeClr val="dk1"/>
              </a:solidFill>
              <a:latin typeface="Calibri"/>
              <a:ea typeface="Calibri"/>
              <a:cs typeface="Calibri"/>
              <a:sym typeface="Calibri"/>
            </a:endParaRPr>
          </a:p>
        </p:txBody>
      </p:sp>
      <p:sp>
        <p:nvSpPr>
          <p:cNvPr id="147" name="Google Shape;147;p1"/>
          <p:cNvSpPr txBox="1"/>
          <p:nvPr/>
        </p:nvSpPr>
        <p:spPr>
          <a:xfrm>
            <a:off x="939750" y="10159225"/>
            <a:ext cx="5588700" cy="27072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Objectives:  Mesh low cost components together to create a self-balancing obstacle avoiding robot that can perform a route throught a parking lot, checking for parking violations.</a:t>
            </a:r>
            <a:endParaRPr sz="26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p:txBody>
      </p:sp>
      <p:pic>
        <p:nvPicPr>
          <p:cNvPr id="148" name="Google Shape;148;p1"/>
          <p:cNvPicPr preferRelativeResize="0"/>
          <p:nvPr/>
        </p:nvPicPr>
        <p:blipFill rotWithShape="1">
          <a:blip r:embed="rId12">
            <a:alphaModFix/>
          </a:blip>
          <a:srcRect b="0" l="0" r="0" t="0"/>
          <a:stretch/>
        </p:blipFill>
        <p:spPr>
          <a:xfrm>
            <a:off x="21292150" y="12107725"/>
            <a:ext cx="7172400" cy="7090200"/>
          </a:xfrm>
          <a:prstGeom prst="roundRect">
            <a:avLst>
              <a:gd fmla="val 0" name="adj"/>
            </a:avLst>
          </a:prstGeom>
          <a:noFill/>
          <a:ln>
            <a:noFill/>
          </a:ln>
        </p:spPr>
      </p:pic>
      <p:sp>
        <p:nvSpPr>
          <p:cNvPr id="149" name="Google Shape;149;p1"/>
          <p:cNvSpPr txBox="1"/>
          <p:nvPr/>
        </p:nvSpPr>
        <p:spPr>
          <a:xfrm>
            <a:off x="25188325" y="15822075"/>
            <a:ext cx="10160100" cy="220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100">
              <a:solidFill>
                <a:schemeClr val="dk1"/>
              </a:solidFill>
              <a:latin typeface="Calibri"/>
              <a:ea typeface="Calibri"/>
              <a:cs typeface="Calibri"/>
              <a:sym typeface="Calibri"/>
            </a:endParaRPr>
          </a:p>
        </p:txBody>
      </p:sp>
      <p:sp>
        <p:nvSpPr>
          <p:cNvPr id="150" name="Google Shape;150;p1"/>
          <p:cNvSpPr txBox="1"/>
          <p:nvPr/>
        </p:nvSpPr>
        <p:spPr>
          <a:xfrm>
            <a:off x="22332250" y="19160675"/>
            <a:ext cx="50922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900">
                <a:solidFill>
                  <a:schemeClr val="dk1"/>
                </a:solidFill>
                <a:latin typeface="Calibri"/>
                <a:ea typeface="Calibri"/>
                <a:cs typeface="Calibri"/>
                <a:sym typeface="Calibri"/>
              </a:rPr>
              <a:t>Figure 4: Flow of Components</a:t>
            </a:r>
            <a:endParaRPr sz="1900">
              <a:solidFill>
                <a:schemeClr val="dk1"/>
              </a:solidFill>
              <a:latin typeface="Calibri"/>
              <a:ea typeface="Calibri"/>
              <a:cs typeface="Calibri"/>
              <a:sym typeface="Calibri"/>
            </a:endParaRPr>
          </a:p>
        </p:txBody>
      </p:sp>
      <p:sp>
        <p:nvSpPr>
          <p:cNvPr id="151" name="Google Shape;151;p1"/>
          <p:cNvSpPr txBox="1"/>
          <p:nvPr/>
        </p:nvSpPr>
        <p:spPr>
          <a:xfrm>
            <a:off x="16419600" y="19197925"/>
            <a:ext cx="3736800" cy="4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900">
                <a:solidFill>
                  <a:schemeClr val="dk1"/>
                </a:solidFill>
                <a:latin typeface="Calibri"/>
                <a:ea typeface="Calibri"/>
                <a:cs typeface="Calibri"/>
                <a:sym typeface="Calibri"/>
              </a:rPr>
              <a:t>Figure 3: Optical Character Reader</a:t>
            </a:r>
            <a:endParaRPr sz="1900">
              <a:solidFill>
                <a:schemeClr val="dk1"/>
              </a:solidFill>
              <a:latin typeface="Calibri"/>
              <a:ea typeface="Calibri"/>
              <a:cs typeface="Calibri"/>
              <a:sym typeface="Calibri"/>
            </a:endParaRPr>
          </a:p>
        </p:txBody>
      </p:sp>
      <p:sp>
        <p:nvSpPr>
          <p:cNvPr id="152" name="Google Shape;152;p1"/>
          <p:cNvSpPr txBox="1"/>
          <p:nvPr/>
        </p:nvSpPr>
        <p:spPr>
          <a:xfrm>
            <a:off x="30428700" y="14452350"/>
            <a:ext cx="3864900" cy="4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Figure 3: Concept of Robot</a:t>
            </a:r>
            <a:endParaRPr sz="2400">
              <a:solidFill>
                <a:schemeClr val="dk1"/>
              </a:solidFill>
              <a:latin typeface="Calibri"/>
              <a:ea typeface="Calibri"/>
              <a:cs typeface="Calibri"/>
              <a:sym typeface="Calibri"/>
            </a:endParaRPr>
          </a:p>
        </p:txBody>
      </p:sp>
      <p:sp>
        <p:nvSpPr>
          <p:cNvPr id="153" name="Google Shape;153;p1"/>
          <p:cNvSpPr txBox="1"/>
          <p:nvPr/>
        </p:nvSpPr>
        <p:spPr>
          <a:xfrm>
            <a:off x="10158350" y="21015863"/>
            <a:ext cx="38649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900">
                <a:solidFill>
                  <a:schemeClr val="dk1"/>
                </a:solidFill>
                <a:latin typeface="Calibri"/>
                <a:ea typeface="Calibri"/>
                <a:cs typeface="Calibri"/>
                <a:sym typeface="Calibri"/>
              </a:rPr>
              <a:t>Figure 2: Concept in Action (Figure 2)</a:t>
            </a:r>
            <a:endParaRPr sz="1900">
              <a:solidFill>
                <a:schemeClr val="dk1"/>
              </a:solidFill>
              <a:latin typeface="Calibri"/>
              <a:ea typeface="Calibri"/>
              <a:cs typeface="Calibri"/>
              <a:sym typeface="Calibri"/>
            </a:endParaRPr>
          </a:p>
        </p:txBody>
      </p:sp>
      <p:sp>
        <p:nvSpPr>
          <p:cNvPr id="154" name="Google Shape;154;p1"/>
          <p:cNvSpPr txBox="1"/>
          <p:nvPr/>
        </p:nvSpPr>
        <p:spPr>
          <a:xfrm>
            <a:off x="36393250" y="14559625"/>
            <a:ext cx="5530500" cy="4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Figure 4: Concept of Action from Above</a:t>
            </a:r>
            <a:endParaRPr sz="24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8" name="Shape 158"/>
        <p:cNvGrpSpPr/>
        <p:nvPr/>
      </p:nvGrpSpPr>
      <p:grpSpPr>
        <a:xfrm>
          <a:off x="0" y="0"/>
          <a:ext cx="0" cy="0"/>
          <a:chOff x="0" y="0"/>
          <a:chExt cx="0" cy="0"/>
        </a:xfrm>
      </p:grpSpPr>
      <p:sp>
        <p:nvSpPr>
          <p:cNvPr id="159" name="Google Shape;159;g31bc1b0ea6c_0_1"/>
          <p:cNvSpPr/>
          <p:nvPr/>
        </p:nvSpPr>
        <p:spPr>
          <a:xfrm>
            <a:off x="29430775" y="6844450"/>
            <a:ext cx="13163400" cy="160011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60" name="Google Shape;160;g31bc1b0ea6c_0_1"/>
          <p:cNvSpPr txBox="1"/>
          <p:nvPr/>
        </p:nvSpPr>
        <p:spPr>
          <a:xfrm>
            <a:off x="29417863" y="24383360"/>
            <a:ext cx="13167300" cy="3124500"/>
          </a:xfrm>
          <a:prstGeom prst="rect">
            <a:avLst/>
          </a:prstGeom>
          <a:noFill/>
          <a:ln>
            <a:noFill/>
          </a:ln>
        </p:spPr>
        <p:txBody>
          <a:bodyPr anchorCtr="0" anchor="t" bIns="53325" lIns="106650" spcFirstLastPara="1" rIns="106650" wrap="square" tIns="53325">
            <a:spAutoFit/>
          </a:bodyPr>
          <a:lstStyle/>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[1] 	Hau-Shiue Juang and Kai-Yew Lum. “Design and control of a two-</a:t>
            </a:r>
            <a:endParaRPr sz="28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wheel self-balancing robot using the arduino microcontroller board”. In:</a:t>
            </a:r>
            <a:endParaRPr sz="28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2013 10th IEEE International Conference on Control and Automation</a:t>
            </a:r>
            <a:endParaRPr sz="28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(ICCA). 2013.</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800">
              <a:solidFill>
                <a:schemeClr val="dk1"/>
              </a:solidFill>
              <a:latin typeface="Calibri"/>
              <a:ea typeface="Calibri"/>
              <a:cs typeface="Calibri"/>
              <a:sym typeface="Calibri"/>
            </a:endParaRPr>
          </a:p>
        </p:txBody>
      </p:sp>
      <p:sp>
        <p:nvSpPr>
          <p:cNvPr id="161" name="Google Shape;161;g31bc1b0ea6c_0_1"/>
          <p:cNvSpPr/>
          <p:nvPr/>
        </p:nvSpPr>
        <p:spPr>
          <a:xfrm>
            <a:off x="20880675" y="12075650"/>
            <a:ext cx="7172400" cy="7085100"/>
          </a:xfrm>
          <a:prstGeom prst="rect">
            <a:avLst/>
          </a:prstGeom>
          <a:solidFill>
            <a:srgbClr val="ADADAD"/>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2" name="Google Shape;162;g31bc1b0ea6c_0_1"/>
          <p:cNvSpPr/>
          <p:nvPr/>
        </p:nvSpPr>
        <p:spPr>
          <a:xfrm>
            <a:off x="789000" y="6482775"/>
            <a:ext cx="13167300" cy="7085100"/>
          </a:xfrm>
          <a:prstGeom prst="rect">
            <a:avLst/>
          </a:prstGeom>
          <a:noFill/>
          <a:ln cap="flat" cmpd="sng" w="38100">
            <a:solidFill>
              <a:srgbClr val="42719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3" name="Google Shape;163;g31bc1b0ea6c_0_1"/>
          <p:cNvSpPr txBox="1"/>
          <p:nvPr/>
        </p:nvSpPr>
        <p:spPr>
          <a:xfrm>
            <a:off x="822333" y="5518068"/>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Introduction</a:t>
            </a:r>
            <a:endParaRPr/>
          </a:p>
        </p:txBody>
      </p:sp>
      <p:sp>
        <p:nvSpPr>
          <p:cNvPr id="164" name="Google Shape;164;g31bc1b0ea6c_0_1"/>
          <p:cNvSpPr/>
          <p:nvPr/>
        </p:nvSpPr>
        <p:spPr>
          <a:xfrm>
            <a:off x="814200" y="6595675"/>
            <a:ext cx="13167300" cy="3360300"/>
          </a:xfrm>
          <a:prstGeom prst="rect">
            <a:avLst/>
          </a:prstGeom>
          <a:noFill/>
          <a:ln>
            <a:noFill/>
          </a:ln>
        </p:spPr>
        <p:txBody>
          <a:bodyPr anchorCtr="0" anchor="t" bIns="53325" lIns="106650" spcFirstLastPara="1" rIns="106650" wrap="square" tIns="53325">
            <a:noAutofit/>
          </a:bodyPr>
          <a:lstStyle/>
          <a:p>
            <a:pPr indent="-393700" lvl="0" marL="457200" marR="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Problem: How do we design and implement a system that allows a parking lot to be monitored in a safe, efficient, reliable way? What is the viability of a low-cost, low-profile autonomous robot working with machine vision, GPS, and LiDar to sweep through</a:t>
            </a:r>
            <a:endParaRPr sz="2600">
              <a:solidFill>
                <a:schemeClr val="dk1"/>
              </a:solidFill>
              <a:latin typeface="Calibri"/>
              <a:ea typeface="Calibri"/>
              <a:cs typeface="Calibri"/>
              <a:sym typeface="Calibri"/>
            </a:endParaRPr>
          </a:p>
          <a:p>
            <a:pPr indent="0" lvl="0" marL="457200" marR="0" rtl="0" algn="l">
              <a:spcBef>
                <a:spcPts val="0"/>
              </a:spcBef>
              <a:spcAft>
                <a:spcPts val="0"/>
              </a:spcAft>
              <a:buNone/>
            </a:pPr>
            <a:r>
              <a:rPr lang="en-US" sz="2600">
                <a:solidFill>
                  <a:schemeClr val="dk1"/>
                </a:solidFill>
                <a:latin typeface="Calibri"/>
                <a:ea typeface="Calibri"/>
                <a:cs typeface="Calibri"/>
                <a:sym typeface="Calibri"/>
              </a:rPr>
              <a:t>a parking lot and consistently check permit status while keeping in mind the safety of pedestrians and personal property.</a:t>
            </a:r>
            <a:endParaRPr sz="2600">
              <a:solidFill>
                <a:schemeClr val="dk1"/>
              </a:solidFill>
              <a:latin typeface="Calibri"/>
              <a:ea typeface="Calibri"/>
              <a:cs typeface="Calibri"/>
              <a:sym typeface="Calibri"/>
            </a:endParaRPr>
          </a:p>
          <a:p>
            <a:pPr indent="-393700" lvl="0" marL="457200" marR="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Background:  Poor parking enforcement can cascade into a number negative effects on the surrounding area. These can include chaotic parking conditions, build up of traffic, lack of accessibility for the handicapped, loss of business to the area, and the slowdown or stoppage of emergency vehicles</a:t>
            </a:r>
            <a:endParaRPr sz="2600">
              <a:solidFill>
                <a:schemeClr val="dk1"/>
              </a:solidFill>
              <a:latin typeface="Calibri"/>
              <a:ea typeface="Calibri"/>
              <a:cs typeface="Calibri"/>
              <a:sym typeface="Calibri"/>
            </a:endParaRPr>
          </a:p>
        </p:txBody>
      </p:sp>
      <p:pic>
        <p:nvPicPr>
          <p:cNvPr id="165" name="Google Shape;165;g31bc1b0ea6c_0_1"/>
          <p:cNvPicPr preferRelativeResize="0"/>
          <p:nvPr/>
        </p:nvPicPr>
        <p:blipFill rotWithShape="1">
          <a:blip r:embed="rId3">
            <a:alphaModFix/>
          </a:blip>
          <a:srcRect b="0" l="0" r="0" t="30118"/>
          <a:stretch/>
        </p:blipFill>
        <p:spPr>
          <a:xfrm>
            <a:off x="6411125" y="9956100"/>
            <a:ext cx="7172424" cy="2819424"/>
          </a:xfrm>
          <a:prstGeom prst="rect">
            <a:avLst/>
          </a:prstGeom>
          <a:noFill/>
          <a:ln>
            <a:noFill/>
          </a:ln>
        </p:spPr>
      </p:pic>
      <p:sp>
        <p:nvSpPr>
          <p:cNvPr id="166" name="Google Shape;166;g31bc1b0ea6c_0_1"/>
          <p:cNvSpPr/>
          <p:nvPr/>
        </p:nvSpPr>
        <p:spPr>
          <a:xfrm>
            <a:off x="15116975" y="6580300"/>
            <a:ext cx="13167300" cy="132468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67" name="Google Shape;167;g31bc1b0ea6c_0_1"/>
          <p:cNvSpPr txBox="1"/>
          <p:nvPr/>
        </p:nvSpPr>
        <p:spPr>
          <a:xfrm>
            <a:off x="29425732" y="5461420"/>
            <a:ext cx="13173547" cy="754332"/>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Conclusions</a:t>
            </a:r>
            <a:endParaRPr/>
          </a:p>
        </p:txBody>
      </p:sp>
      <p:sp>
        <p:nvSpPr>
          <p:cNvPr id="168" name="Google Shape;168;g31bc1b0ea6c_0_1"/>
          <p:cNvSpPr txBox="1"/>
          <p:nvPr/>
        </p:nvSpPr>
        <p:spPr>
          <a:xfrm>
            <a:off x="29425741" y="6888027"/>
            <a:ext cx="13173547" cy="3124481"/>
          </a:xfrm>
          <a:prstGeom prst="rect">
            <a:avLst/>
          </a:prstGeom>
          <a:noFill/>
          <a:ln>
            <a:noFill/>
          </a:ln>
        </p:spPr>
        <p:txBody>
          <a:bodyPr anchorCtr="0" anchor="t" bIns="53325" lIns="106650" spcFirstLastPara="1" rIns="106650" wrap="square" tIns="53325">
            <a:spAutoFit/>
          </a:bodyPr>
          <a:lstStyle/>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This project is the outcome of the combination and integration of various leading technologies from multiple fields to create a robot that does not yet exist in this fashion. </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The robot has the capability to stabilize on 2 wheels making it very versatile and mobile while also being small. The robot can also self navigate a path using its GPS and LiDAR modules. </a:t>
            </a:r>
            <a:endParaRPr sz="2800">
              <a:solidFill>
                <a:schemeClr val="dk1"/>
              </a:solidFill>
              <a:latin typeface="Calibri"/>
              <a:ea typeface="Calibri"/>
              <a:cs typeface="Calibri"/>
              <a:sym typeface="Calibri"/>
            </a:endParaRPr>
          </a:p>
        </p:txBody>
      </p:sp>
      <p:grpSp>
        <p:nvGrpSpPr>
          <p:cNvPr id="169" name="Google Shape;169;g31bc1b0ea6c_0_1"/>
          <p:cNvGrpSpPr/>
          <p:nvPr/>
        </p:nvGrpSpPr>
        <p:grpSpPr>
          <a:xfrm>
            <a:off x="-7624909" y="9337158"/>
            <a:ext cx="6947562" cy="8023783"/>
            <a:chOff x="-19304694" y="23777080"/>
            <a:chExt cx="6949646" cy="5638639"/>
          </a:xfrm>
        </p:grpSpPr>
        <p:sp>
          <p:nvSpPr>
            <p:cNvPr id="170" name="Google Shape;170;g31bc1b0ea6c_0_1"/>
            <p:cNvSpPr txBox="1"/>
            <p:nvPr/>
          </p:nvSpPr>
          <p:spPr>
            <a:xfrm>
              <a:off x="-18547583" y="29037119"/>
              <a:ext cx="2844600" cy="378600"/>
            </a:xfrm>
            <a:prstGeom prst="rect">
              <a:avLst/>
            </a:prstGeom>
            <a:no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Artist Rendition</a:t>
              </a:r>
              <a:endParaRPr/>
            </a:p>
          </p:txBody>
        </p:sp>
        <p:pic>
          <p:nvPicPr>
            <p:cNvPr id="171" name="Google Shape;171;g31bc1b0ea6c_0_1"/>
            <p:cNvPicPr preferRelativeResize="0"/>
            <p:nvPr/>
          </p:nvPicPr>
          <p:blipFill>
            <a:blip r:embed="rId4">
              <a:alphaModFix/>
            </a:blip>
            <a:stretch>
              <a:fillRect/>
            </a:stretch>
          </p:blipFill>
          <p:spPr>
            <a:xfrm>
              <a:off x="-19304694" y="23777080"/>
              <a:ext cx="6949646" cy="3909176"/>
            </a:xfrm>
            <a:prstGeom prst="rect">
              <a:avLst/>
            </a:prstGeom>
            <a:noFill/>
            <a:ln>
              <a:noFill/>
            </a:ln>
          </p:spPr>
        </p:pic>
      </p:grpSp>
      <p:sp>
        <p:nvSpPr>
          <p:cNvPr id="172" name="Google Shape;172;g31bc1b0ea6c_0_1"/>
          <p:cNvSpPr/>
          <p:nvPr/>
        </p:nvSpPr>
        <p:spPr>
          <a:xfrm>
            <a:off x="29439775" y="24240875"/>
            <a:ext cx="13167300" cy="36177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73" name="Google Shape;173;g31bc1b0ea6c_0_1"/>
          <p:cNvSpPr/>
          <p:nvPr/>
        </p:nvSpPr>
        <p:spPr>
          <a:xfrm>
            <a:off x="798275" y="28180225"/>
            <a:ext cx="13307100" cy="39093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74" name="Google Shape;174;g31bc1b0ea6c_0_1"/>
          <p:cNvSpPr txBox="1"/>
          <p:nvPr/>
        </p:nvSpPr>
        <p:spPr>
          <a:xfrm>
            <a:off x="7838700" y="649825"/>
            <a:ext cx="28213800" cy="4448400"/>
          </a:xfrm>
          <a:prstGeom prst="rect">
            <a:avLst/>
          </a:prstGeom>
          <a:noFill/>
          <a:ln>
            <a:noFill/>
          </a:ln>
        </p:spPr>
        <p:txBody>
          <a:bodyPr anchorCtr="0" anchor="t" bIns="53325" lIns="106650" spcFirstLastPara="1" rIns="106650" wrap="square" tIns="53325">
            <a:spAutoFit/>
          </a:bodyPr>
          <a:lstStyle/>
          <a:p>
            <a:pPr indent="0" lvl="0" marL="0" rtl="0" algn="ctr">
              <a:spcBef>
                <a:spcPts val="0"/>
              </a:spcBef>
              <a:spcAft>
                <a:spcPts val="0"/>
              </a:spcAft>
              <a:buSzPts val="1100"/>
              <a:buNone/>
            </a:pPr>
            <a:r>
              <a:rPr b="1" lang="en-US" sz="10000">
                <a:solidFill>
                  <a:schemeClr val="dk1"/>
                </a:solidFill>
                <a:latin typeface="Calibri"/>
                <a:ea typeface="Calibri"/>
                <a:cs typeface="Calibri"/>
                <a:sym typeface="Calibri"/>
              </a:rPr>
              <a:t>Development of an Automated Self-Balancing Robot</a:t>
            </a:r>
            <a:endParaRPr b="1" sz="10000">
              <a:solidFill>
                <a:schemeClr val="dk1"/>
              </a:solidFill>
              <a:latin typeface="Calibri"/>
              <a:ea typeface="Calibri"/>
              <a:cs typeface="Calibri"/>
              <a:sym typeface="Calibri"/>
            </a:endParaRPr>
          </a:p>
          <a:p>
            <a:pPr indent="0" lvl="0" marL="0" rtl="0" algn="ctr">
              <a:spcBef>
                <a:spcPts val="0"/>
              </a:spcBef>
              <a:spcAft>
                <a:spcPts val="0"/>
              </a:spcAft>
              <a:buSzPts val="1100"/>
              <a:buNone/>
            </a:pPr>
            <a:r>
              <a:rPr b="1" lang="en-US" sz="10000">
                <a:solidFill>
                  <a:schemeClr val="dk1"/>
                </a:solidFill>
                <a:latin typeface="Calibri"/>
                <a:ea typeface="Calibri"/>
                <a:cs typeface="Calibri"/>
                <a:sym typeface="Calibri"/>
              </a:rPr>
              <a:t>for Parking Pass Enforcement</a:t>
            </a:r>
            <a:endParaRPr b="1" sz="10000">
              <a:solidFill>
                <a:schemeClr val="dk1"/>
              </a:solidFill>
              <a:latin typeface="Calibri"/>
              <a:ea typeface="Calibri"/>
              <a:cs typeface="Calibri"/>
              <a:sym typeface="Calibri"/>
            </a:endParaRPr>
          </a:p>
          <a:p>
            <a:pPr indent="0" lvl="0" marL="0" rtl="0" algn="ctr">
              <a:spcBef>
                <a:spcPts val="0"/>
              </a:spcBef>
              <a:spcAft>
                <a:spcPts val="0"/>
              </a:spcAft>
              <a:buSzPts val="1100"/>
              <a:buNone/>
            </a:pPr>
            <a:r>
              <a:t/>
            </a:r>
            <a:endParaRPr b="1" sz="8200">
              <a:solidFill>
                <a:schemeClr val="dk1"/>
              </a:solidFill>
              <a:latin typeface="Calibri"/>
              <a:ea typeface="Calibri"/>
              <a:cs typeface="Calibri"/>
              <a:sym typeface="Calibri"/>
            </a:endParaRPr>
          </a:p>
        </p:txBody>
      </p:sp>
      <p:sp>
        <p:nvSpPr>
          <p:cNvPr id="175" name="Google Shape;175;g31bc1b0ea6c_0_1"/>
          <p:cNvSpPr txBox="1"/>
          <p:nvPr/>
        </p:nvSpPr>
        <p:spPr>
          <a:xfrm>
            <a:off x="782025" y="27230700"/>
            <a:ext cx="133671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Research Objectives</a:t>
            </a:r>
            <a:endParaRPr/>
          </a:p>
        </p:txBody>
      </p:sp>
      <p:sp>
        <p:nvSpPr>
          <p:cNvPr id="176" name="Google Shape;176;g31bc1b0ea6c_0_1"/>
          <p:cNvSpPr txBox="1"/>
          <p:nvPr/>
        </p:nvSpPr>
        <p:spPr>
          <a:xfrm>
            <a:off x="904300" y="28367850"/>
            <a:ext cx="12989400" cy="2508900"/>
          </a:xfrm>
          <a:prstGeom prst="rect">
            <a:avLst/>
          </a:prstGeom>
          <a:noFill/>
          <a:ln>
            <a:noFill/>
          </a:ln>
        </p:spPr>
        <p:txBody>
          <a:bodyPr anchorCtr="0" anchor="t" bIns="53325" lIns="106650" spcFirstLastPara="1" rIns="106650" wrap="square" tIns="53325">
            <a:spAutoFit/>
          </a:bodyPr>
          <a:lstStyle/>
          <a:p>
            <a:pPr indent="-393700" lvl="0" marL="457200" marR="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Improve and optimize on existing stationary applications such as the NH EZ-PASS system fir a more dynamic license plate reading system.</a:t>
            </a:r>
            <a:endParaRPr sz="2600">
              <a:solidFill>
                <a:schemeClr val="dk1"/>
              </a:solidFill>
              <a:latin typeface="Calibri"/>
              <a:ea typeface="Calibri"/>
              <a:cs typeface="Calibri"/>
              <a:sym typeface="Calibri"/>
            </a:endParaRPr>
          </a:p>
          <a:p>
            <a:pPr indent="-393700" lvl="0" marL="457200" marR="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Improve upon existing bulky and expensive systems with a more lightweight agile system.</a:t>
            </a:r>
            <a:endParaRPr sz="2600">
              <a:solidFill>
                <a:schemeClr val="dk1"/>
              </a:solidFill>
              <a:latin typeface="Calibri"/>
              <a:ea typeface="Calibri"/>
              <a:cs typeface="Calibri"/>
              <a:sym typeface="Calibri"/>
            </a:endParaRPr>
          </a:p>
          <a:p>
            <a:pPr indent="-393700" lvl="0" marL="457200" marR="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Improve upon existing dynamic LPR systems, such as the SMP Robotics S5.3ALPR</a:t>
            </a:r>
            <a:endParaRPr sz="2600">
              <a:solidFill>
                <a:schemeClr val="dk1"/>
              </a:solidFill>
              <a:latin typeface="Calibri"/>
              <a:ea typeface="Calibri"/>
              <a:cs typeface="Calibri"/>
              <a:sym typeface="Calibri"/>
            </a:endParaRPr>
          </a:p>
          <a:p>
            <a:pPr indent="-393700" lvl="0" marL="457200" marR="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Introduce a novel system solution that integrates advanced sensors, including LiDAR and GPS to create a robust design for autonomous navigation in dynamic environments.</a:t>
            </a:r>
            <a:endParaRPr sz="2600">
              <a:solidFill>
                <a:schemeClr val="dk1"/>
              </a:solidFill>
              <a:latin typeface="Calibri"/>
              <a:ea typeface="Calibri"/>
              <a:cs typeface="Calibri"/>
              <a:sym typeface="Calibri"/>
            </a:endParaRPr>
          </a:p>
        </p:txBody>
      </p:sp>
      <p:sp>
        <p:nvSpPr>
          <p:cNvPr id="177" name="Google Shape;177;g31bc1b0ea6c_0_1"/>
          <p:cNvSpPr txBox="1"/>
          <p:nvPr/>
        </p:nvSpPr>
        <p:spPr>
          <a:xfrm>
            <a:off x="15107821" y="5462287"/>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Expected Results</a:t>
            </a:r>
            <a:endParaRPr/>
          </a:p>
        </p:txBody>
      </p:sp>
      <p:sp>
        <p:nvSpPr>
          <p:cNvPr id="178" name="Google Shape;178;g31bc1b0ea6c_0_1"/>
          <p:cNvSpPr txBox="1"/>
          <p:nvPr/>
        </p:nvSpPr>
        <p:spPr>
          <a:xfrm>
            <a:off x="15097750" y="6815050"/>
            <a:ext cx="13171200" cy="5710500"/>
          </a:xfrm>
          <a:prstGeom prst="rect">
            <a:avLst/>
          </a:prstGeom>
          <a:noFill/>
          <a:ln>
            <a:noFill/>
          </a:ln>
        </p:spPr>
        <p:txBody>
          <a:bodyPr anchorCtr="0" anchor="t" bIns="53325" lIns="106650" spcFirstLastPara="1" rIns="106650" wrap="square" tIns="53325">
            <a:spAutoFit/>
          </a:bodyPr>
          <a:lstStyle/>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Develop a two-wheel self-balancing robot(2-WSBR) for autonomous parking lot navigation.</a:t>
            </a:r>
            <a:endParaRPr sz="2600">
              <a:solidFill>
                <a:schemeClr val="dk1"/>
              </a:solidFill>
              <a:latin typeface="Calibri"/>
              <a:ea typeface="Calibri"/>
              <a:cs typeface="Calibri"/>
              <a:sym typeface="Calibri"/>
            </a:endParaRPr>
          </a:p>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Outfit this robot such that it can efficiently navigate through a predefined path while capturing relevant data points</a:t>
            </a:r>
            <a:endParaRPr sz="2600">
              <a:solidFill>
                <a:schemeClr val="dk1"/>
              </a:solidFill>
              <a:latin typeface="Calibri"/>
              <a:ea typeface="Calibri"/>
              <a:cs typeface="Calibri"/>
              <a:sym typeface="Calibri"/>
            </a:endParaRPr>
          </a:p>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Realize a Raspberry Pi 5 Single Board Computer (SBC) to work with a gyroscope, GPS, and LiDAR to allow for the operation of a 2-WSBR.</a:t>
            </a:r>
            <a:endParaRPr sz="2600">
              <a:solidFill>
                <a:schemeClr val="dk1"/>
              </a:solidFill>
              <a:latin typeface="Calibri"/>
              <a:ea typeface="Calibri"/>
              <a:cs typeface="Calibri"/>
              <a:sym typeface="Calibri"/>
            </a:endParaRPr>
          </a:p>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Formulate a system in which a series of GPS points can be interpreted and traversed by a 2-WSBR as a predetermined path.</a:t>
            </a:r>
            <a:endParaRPr sz="2600">
              <a:solidFill>
                <a:schemeClr val="dk1"/>
              </a:solidFill>
              <a:latin typeface="Calibri"/>
              <a:ea typeface="Calibri"/>
              <a:cs typeface="Calibri"/>
              <a:sym typeface="Calibri"/>
            </a:endParaRPr>
          </a:p>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Realize a system in which an SBC can input an image, detect a license plate, and interpret said image as a string to be processed in an accurate and consistent way.</a:t>
            </a:r>
            <a:endParaRPr sz="2600">
              <a:solidFill>
                <a:schemeClr val="dk1"/>
              </a:solidFill>
              <a:latin typeface="Calibri"/>
              <a:ea typeface="Calibri"/>
              <a:cs typeface="Calibri"/>
              <a:sym typeface="Calibri"/>
            </a:endParaRPr>
          </a:p>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Process a License Plate# as a String that can be compared to a database and allow for the flagging of unauthorized or unexpected vehicles.</a:t>
            </a:r>
            <a:endParaRPr sz="2600">
              <a:solidFill>
                <a:schemeClr val="dk1"/>
              </a:solidFill>
              <a:latin typeface="Calibri"/>
              <a:ea typeface="Calibri"/>
              <a:cs typeface="Calibri"/>
              <a:sym typeface="Calibri"/>
            </a:endParaRPr>
          </a:p>
          <a:p>
            <a:pPr indent="-393700" lvl="0" marL="457200" marR="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Implement a LiDAR unit in such a way so as to detect and avoid obstacles as well as identify the occupancy status of a parking space.</a:t>
            </a:r>
            <a:endParaRPr sz="2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Font typeface="Arial"/>
              <a:buNone/>
            </a:pPr>
            <a:r>
              <a:t/>
            </a:r>
            <a:endParaRPr sz="2600">
              <a:solidFill>
                <a:schemeClr val="dk1"/>
              </a:solidFill>
              <a:latin typeface="Calibri"/>
              <a:ea typeface="Calibri"/>
              <a:cs typeface="Calibri"/>
              <a:sym typeface="Calibri"/>
            </a:endParaRPr>
          </a:p>
        </p:txBody>
      </p:sp>
      <p:sp>
        <p:nvSpPr>
          <p:cNvPr id="179" name="Google Shape;179;g31bc1b0ea6c_0_1"/>
          <p:cNvSpPr txBox="1"/>
          <p:nvPr/>
        </p:nvSpPr>
        <p:spPr>
          <a:xfrm>
            <a:off x="29481775" y="23166100"/>
            <a:ext cx="131634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References</a:t>
            </a:r>
            <a:endParaRPr/>
          </a:p>
        </p:txBody>
      </p:sp>
      <p:sp>
        <p:nvSpPr>
          <p:cNvPr id="180" name="Google Shape;180;g31bc1b0ea6c_0_1"/>
          <p:cNvSpPr txBox="1"/>
          <p:nvPr/>
        </p:nvSpPr>
        <p:spPr>
          <a:xfrm>
            <a:off x="1212150" y="2949325"/>
            <a:ext cx="12371400" cy="3001500"/>
          </a:xfrm>
          <a:prstGeom prst="rect">
            <a:avLst/>
          </a:prstGeom>
          <a:no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lang="en-US" sz="4700">
                <a:solidFill>
                  <a:schemeClr val="dk1"/>
                </a:solidFill>
                <a:latin typeface="Calibri"/>
                <a:ea typeface="Calibri"/>
                <a:cs typeface="Calibri"/>
                <a:sym typeface="Calibri"/>
              </a:rPr>
              <a:t>Ryan Baer, UNH Computer Engineering Senior</a:t>
            </a:r>
            <a:endParaRPr sz="4700">
              <a:solidFill>
                <a:schemeClr val="dk1"/>
              </a:solidFill>
              <a:latin typeface="Calibri"/>
              <a:ea typeface="Calibri"/>
              <a:cs typeface="Calibri"/>
              <a:sym typeface="Calibri"/>
            </a:endParaRPr>
          </a:p>
          <a:p>
            <a:pPr indent="0" lvl="0" marL="0" marR="0" rtl="0" algn="l">
              <a:spcBef>
                <a:spcPts val="0"/>
              </a:spcBef>
              <a:spcAft>
                <a:spcPts val="0"/>
              </a:spcAft>
              <a:buNone/>
            </a:pPr>
            <a:r>
              <a:rPr lang="en-US" sz="4700">
                <a:solidFill>
                  <a:schemeClr val="dk1"/>
                </a:solidFill>
                <a:latin typeface="Calibri"/>
                <a:ea typeface="Calibri"/>
                <a:cs typeface="Calibri"/>
                <a:sym typeface="Calibri"/>
              </a:rPr>
              <a:t>Bryan Strawn, UNH Electrical Engineering Senior</a:t>
            </a:r>
            <a:endParaRPr sz="4700">
              <a:solidFill>
                <a:schemeClr val="dk1"/>
              </a:solidFill>
              <a:latin typeface="Calibri"/>
              <a:ea typeface="Calibri"/>
              <a:cs typeface="Calibri"/>
              <a:sym typeface="Calibri"/>
            </a:endParaRPr>
          </a:p>
          <a:p>
            <a:pPr indent="0" lvl="0" marL="0" marR="0" rtl="0" algn="l">
              <a:spcBef>
                <a:spcPts val="0"/>
              </a:spcBef>
              <a:spcAft>
                <a:spcPts val="0"/>
              </a:spcAft>
              <a:buNone/>
            </a:pPr>
            <a:r>
              <a:rPr lang="en-US" sz="4700">
                <a:solidFill>
                  <a:schemeClr val="dk1"/>
                </a:solidFill>
                <a:latin typeface="Calibri"/>
                <a:ea typeface="Calibri"/>
                <a:cs typeface="Calibri"/>
                <a:sym typeface="Calibri"/>
              </a:rPr>
              <a:t>M.D. Shaad Mahmud, Project Advisor</a:t>
            </a:r>
            <a:endParaRPr sz="47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4700">
              <a:solidFill>
                <a:schemeClr val="dk1"/>
              </a:solidFill>
              <a:latin typeface="Calibri"/>
              <a:ea typeface="Calibri"/>
              <a:cs typeface="Calibri"/>
              <a:sym typeface="Calibri"/>
            </a:endParaRPr>
          </a:p>
        </p:txBody>
      </p:sp>
      <p:sp>
        <p:nvSpPr>
          <p:cNvPr id="181" name="Google Shape;181;g31bc1b0ea6c_0_1"/>
          <p:cNvSpPr txBox="1"/>
          <p:nvPr/>
        </p:nvSpPr>
        <p:spPr>
          <a:xfrm>
            <a:off x="29421525" y="28040704"/>
            <a:ext cx="13167300" cy="754200"/>
          </a:xfrm>
          <a:prstGeom prst="rect">
            <a:avLst/>
          </a:prstGeom>
          <a:solidFill>
            <a:srgbClr val="A5A5A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Contact Information</a:t>
            </a:r>
            <a:endParaRPr/>
          </a:p>
        </p:txBody>
      </p:sp>
      <p:sp>
        <p:nvSpPr>
          <p:cNvPr id="182" name="Google Shape;182;g31bc1b0ea6c_0_1"/>
          <p:cNvSpPr/>
          <p:nvPr/>
        </p:nvSpPr>
        <p:spPr>
          <a:xfrm>
            <a:off x="29421525" y="28976946"/>
            <a:ext cx="13167300" cy="29298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83" name="Google Shape;183;g31bc1b0ea6c_0_1"/>
          <p:cNvSpPr txBox="1"/>
          <p:nvPr/>
        </p:nvSpPr>
        <p:spPr>
          <a:xfrm>
            <a:off x="29439775" y="28976950"/>
            <a:ext cx="13167300" cy="3124500"/>
          </a:xfrm>
          <a:prstGeom prst="rect">
            <a:avLst/>
          </a:prstGeom>
          <a:noFill/>
          <a:ln>
            <a:noFill/>
          </a:ln>
        </p:spPr>
        <p:txBody>
          <a:bodyPr anchorCtr="0" anchor="t" bIns="53325" lIns="106650" spcFirstLastPara="1" rIns="106650" wrap="square" tIns="53325">
            <a:spAutoFit/>
          </a:bodyPr>
          <a:lstStyle/>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Ryan Baer: Senior Computer Engineer, </a:t>
            </a:r>
            <a:r>
              <a:rPr lang="en-US" sz="2800" u="sng">
                <a:solidFill>
                  <a:schemeClr val="hlink"/>
                </a:solidFill>
                <a:latin typeface="Calibri"/>
                <a:ea typeface="Calibri"/>
                <a:cs typeface="Calibri"/>
                <a:sym typeface="Calibri"/>
                <a:hlinkClick r:id="rId5"/>
              </a:rPr>
              <a:t>rlb1072@usnh.edu</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Bryan Strawn: Senior Electrical Engineer, </a:t>
            </a:r>
            <a:r>
              <a:rPr lang="en-US" sz="2800" u="sng">
                <a:solidFill>
                  <a:schemeClr val="hlink"/>
                </a:solidFill>
                <a:latin typeface="Calibri"/>
                <a:ea typeface="Calibri"/>
                <a:cs typeface="Calibri"/>
                <a:sym typeface="Calibri"/>
                <a:hlinkClick r:id="rId6"/>
              </a:rPr>
              <a:t>bryan.strawn@unh.edu</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MD Shaad Mahmud: ECE Project Advisor, </a:t>
            </a:r>
            <a:r>
              <a:rPr lang="en-US" sz="2800">
                <a:solidFill>
                  <a:srgbClr val="0044BB"/>
                </a:solidFill>
                <a:highlight>
                  <a:srgbClr val="FFFFFF"/>
                </a:highlight>
              </a:rPr>
              <a:t>MDShaad.Mahmud@unh.edu</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800">
              <a:solidFill>
                <a:schemeClr val="dk1"/>
              </a:solidFill>
              <a:latin typeface="Calibri"/>
              <a:ea typeface="Calibri"/>
              <a:cs typeface="Calibri"/>
              <a:sym typeface="Calibri"/>
            </a:endParaRPr>
          </a:p>
        </p:txBody>
      </p:sp>
      <p:pic>
        <p:nvPicPr>
          <p:cNvPr id="184" name="Google Shape;184;g31bc1b0ea6c_0_1"/>
          <p:cNvPicPr preferRelativeResize="0"/>
          <p:nvPr/>
        </p:nvPicPr>
        <p:blipFill rotWithShape="1">
          <a:blip r:embed="rId7">
            <a:alphaModFix/>
          </a:blip>
          <a:srcRect b="0" l="0" r="0" t="0"/>
          <a:stretch/>
        </p:blipFill>
        <p:spPr>
          <a:xfrm>
            <a:off x="39078567" y="728196"/>
            <a:ext cx="3272591" cy="3940793"/>
          </a:xfrm>
          <a:prstGeom prst="rect">
            <a:avLst/>
          </a:prstGeom>
          <a:noFill/>
          <a:ln>
            <a:noFill/>
          </a:ln>
        </p:spPr>
      </p:pic>
      <p:sp>
        <p:nvSpPr>
          <p:cNvPr id="185" name="Google Shape;185;g31bc1b0ea6c_0_1"/>
          <p:cNvSpPr txBox="1"/>
          <p:nvPr/>
        </p:nvSpPr>
        <p:spPr>
          <a:xfrm>
            <a:off x="789000" y="22176675"/>
            <a:ext cx="133071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Impact</a:t>
            </a:r>
            <a:endParaRPr/>
          </a:p>
        </p:txBody>
      </p:sp>
      <p:sp>
        <p:nvSpPr>
          <p:cNvPr id="186" name="Google Shape;186;g31bc1b0ea6c_0_1"/>
          <p:cNvSpPr/>
          <p:nvPr/>
        </p:nvSpPr>
        <p:spPr>
          <a:xfrm>
            <a:off x="782025" y="23258950"/>
            <a:ext cx="13307100" cy="37764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406400" lvl="0" marL="45720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Can assist and multiply the power of parking/security enforcement</a:t>
            </a:r>
            <a:endParaRPr sz="2800">
              <a:solidFill>
                <a:schemeClr val="dk1"/>
              </a:solidFill>
              <a:latin typeface="Calibri"/>
              <a:ea typeface="Calibri"/>
              <a:cs typeface="Calibri"/>
              <a:sym typeface="Calibri"/>
            </a:endParaRPr>
          </a:p>
          <a:p>
            <a:pPr indent="-406400" lvl="0" marL="45720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Detects how long a vehicle has been parked in a specific spot</a:t>
            </a:r>
            <a:endParaRPr sz="2800">
              <a:solidFill>
                <a:schemeClr val="dk1"/>
              </a:solidFill>
              <a:latin typeface="Calibri"/>
              <a:ea typeface="Calibri"/>
              <a:cs typeface="Calibri"/>
              <a:sym typeface="Calibri"/>
            </a:endParaRPr>
          </a:p>
          <a:p>
            <a:pPr indent="-406400" lvl="0" marL="45720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Detects if a vehicle has a valid parking pass.</a:t>
            </a:r>
            <a:endParaRPr sz="2800">
              <a:solidFill>
                <a:schemeClr val="dk1"/>
              </a:solidFill>
              <a:latin typeface="Calibri"/>
              <a:ea typeface="Calibri"/>
              <a:cs typeface="Calibri"/>
              <a:sym typeface="Calibri"/>
            </a:endParaRPr>
          </a:p>
          <a:p>
            <a:pPr indent="-406400" lvl="0" marL="45720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Implementing a multi-robot system would greatly improve accuracy for  times of vehicle admittance and exit.</a:t>
            </a:r>
            <a:endParaRPr sz="28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Font typeface="Arial"/>
              <a:buNone/>
            </a:pPr>
            <a:r>
              <a:t/>
            </a:r>
            <a:endParaRPr sz="7600">
              <a:solidFill>
                <a:schemeClr val="lt1"/>
              </a:solidFill>
              <a:latin typeface="Calibri"/>
              <a:ea typeface="Calibri"/>
              <a:cs typeface="Calibri"/>
              <a:sym typeface="Calibri"/>
            </a:endParaRPr>
          </a:p>
        </p:txBody>
      </p:sp>
      <p:sp>
        <p:nvSpPr>
          <p:cNvPr id="187" name="Google Shape;187;g31bc1b0ea6c_0_1"/>
          <p:cNvSpPr txBox="1"/>
          <p:nvPr/>
        </p:nvSpPr>
        <p:spPr>
          <a:xfrm>
            <a:off x="853958" y="13884237"/>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Background</a:t>
            </a:r>
            <a:endParaRPr/>
          </a:p>
        </p:txBody>
      </p:sp>
      <p:sp>
        <p:nvSpPr>
          <p:cNvPr id="188" name="Google Shape;188;g31bc1b0ea6c_0_1"/>
          <p:cNvSpPr/>
          <p:nvPr/>
        </p:nvSpPr>
        <p:spPr>
          <a:xfrm>
            <a:off x="852050" y="14996023"/>
            <a:ext cx="13171200" cy="68526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89" name="Google Shape;189;g31bc1b0ea6c_0_1"/>
          <p:cNvSpPr txBox="1"/>
          <p:nvPr/>
        </p:nvSpPr>
        <p:spPr>
          <a:xfrm>
            <a:off x="904300" y="15207150"/>
            <a:ext cx="9521100" cy="57381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 Parking lot permitting is essential in areas with limited parking Spaces.</a:t>
            </a:r>
            <a:endParaRPr sz="2600">
              <a:solidFill>
                <a:schemeClr val="dk1"/>
              </a:solidFill>
              <a:latin typeface="Calibri"/>
              <a:ea typeface="Calibri"/>
              <a:cs typeface="Calibri"/>
              <a:sym typeface="Calibri"/>
            </a:endParaRPr>
          </a:p>
          <a:p>
            <a:pPr indent="-393700" lvl="0" marL="4572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In some areas access needs to be restricted to designated individuals.</a:t>
            </a:r>
            <a:endParaRPr sz="2600">
              <a:solidFill>
                <a:schemeClr val="dk1"/>
              </a:solidFill>
              <a:latin typeface="Calibri"/>
              <a:ea typeface="Calibri"/>
              <a:cs typeface="Calibri"/>
              <a:sym typeface="Calibri"/>
            </a:endParaRPr>
          </a:p>
          <a:p>
            <a:pPr indent="-393700" lvl="1" marL="9144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Ie: reserving parking spaces for faculty on a college campus, as a professor that cannot park cannot teach.</a:t>
            </a:r>
            <a:endParaRPr sz="2600">
              <a:solidFill>
                <a:schemeClr val="dk1"/>
              </a:solidFill>
              <a:latin typeface="Calibri"/>
              <a:ea typeface="Calibri"/>
              <a:cs typeface="Calibri"/>
              <a:sym typeface="Calibri"/>
            </a:endParaRPr>
          </a:p>
          <a:p>
            <a:pPr indent="-393700" lvl="0" marL="4572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 Traditionally, enforcement of these permits involves personnel patrolling the lot.</a:t>
            </a:r>
            <a:endParaRPr sz="2600">
              <a:solidFill>
                <a:schemeClr val="dk1"/>
              </a:solidFill>
              <a:latin typeface="Calibri"/>
              <a:ea typeface="Calibri"/>
              <a:cs typeface="Calibri"/>
              <a:sym typeface="Calibri"/>
            </a:endParaRPr>
          </a:p>
          <a:p>
            <a:pPr indent="-393700" lvl="1" marL="9144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On foot or in vehicles, they have to manually to scan license plates and issue tickets to unauthorized vehicles.</a:t>
            </a:r>
            <a:endParaRPr sz="2600">
              <a:solidFill>
                <a:schemeClr val="dk1"/>
              </a:solidFill>
              <a:latin typeface="Calibri"/>
              <a:ea typeface="Calibri"/>
              <a:cs typeface="Calibri"/>
              <a:sym typeface="Calibri"/>
            </a:endParaRPr>
          </a:p>
          <a:p>
            <a:pPr indent="-393700" lvl="1" marL="9144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This is a time consuming process that costs a lot in man hours.</a:t>
            </a:r>
            <a:endParaRPr sz="2600">
              <a:solidFill>
                <a:schemeClr val="dk1"/>
              </a:solidFill>
              <a:latin typeface="Calibri"/>
              <a:ea typeface="Calibri"/>
              <a:cs typeface="Calibri"/>
              <a:sym typeface="Calibri"/>
            </a:endParaRPr>
          </a:p>
        </p:txBody>
      </p:sp>
      <p:pic>
        <p:nvPicPr>
          <p:cNvPr id="190" name="Google Shape;190;g31bc1b0ea6c_0_1"/>
          <p:cNvPicPr preferRelativeResize="0"/>
          <p:nvPr/>
        </p:nvPicPr>
        <p:blipFill>
          <a:blip r:embed="rId8">
            <a:alphaModFix/>
          </a:blip>
          <a:stretch>
            <a:fillRect/>
          </a:stretch>
        </p:blipFill>
        <p:spPr>
          <a:xfrm>
            <a:off x="10425433" y="15207153"/>
            <a:ext cx="3158193" cy="5738126"/>
          </a:xfrm>
          <a:prstGeom prst="rect">
            <a:avLst/>
          </a:prstGeom>
          <a:noFill/>
          <a:ln>
            <a:noFill/>
          </a:ln>
        </p:spPr>
      </p:pic>
      <p:pic>
        <p:nvPicPr>
          <p:cNvPr id="191" name="Google Shape;191;g31bc1b0ea6c_0_1"/>
          <p:cNvPicPr preferRelativeResize="0"/>
          <p:nvPr/>
        </p:nvPicPr>
        <p:blipFill rotWithShape="1">
          <a:blip r:embed="rId9">
            <a:alphaModFix/>
          </a:blip>
          <a:srcRect b="16156" l="4333" r="7939" t="0"/>
          <a:stretch/>
        </p:blipFill>
        <p:spPr>
          <a:xfrm>
            <a:off x="29802175" y="18807950"/>
            <a:ext cx="6250325" cy="3360301"/>
          </a:xfrm>
          <a:prstGeom prst="rect">
            <a:avLst/>
          </a:prstGeom>
          <a:noFill/>
          <a:ln>
            <a:noFill/>
          </a:ln>
        </p:spPr>
      </p:pic>
      <p:sp>
        <p:nvSpPr>
          <p:cNvPr id="192" name="Google Shape;192;g31bc1b0ea6c_0_1"/>
          <p:cNvSpPr txBox="1"/>
          <p:nvPr/>
        </p:nvSpPr>
        <p:spPr>
          <a:xfrm>
            <a:off x="15143363" y="20104122"/>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Areas for Further Study</a:t>
            </a:r>
            <a:endParaRPr/>
          </a:p>
        </p:txBody>
      </p:sp>
      <p:sp>
        <p:nvSpPr>
          <p:cNvPr id="193" name="Google Shape;193;g31bc1b0ea6c_0_1"/>
          <p:cNvSpPr/>
          <p:nvPr/>
        </p:nvSpPr>
        <p:spPr>
          <a:xfrm>
            <a:off x="15199838" y="21135362"/>
            <a:ext cx="13167300" cy="108984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194" name="Google Shape;194;g31bc1b0ea6c_0_1"/>
          <p:cNvSpPr txBox="1"/>
          <p:nvPr/>
        </p:nvSpPr>
        <p:spPr>
          <a:xfrm>
            <a:off x="15438538" y="21135350"/>
            <a:ext cx="12649800" cy="796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t/>
            </a:r>
            <a:endParaRPr sz="28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US" sz="2800">
                <a:solidFill>
                  <a:schemeClr val="dk1"/>
                </a:solidFill>
                <a:latin typeface="Calibri"/>
                <a:ea typeface="Calibri"/>
                <a:cs typeface="Calibri"/>
                <a:sym typeface="Calibri"/>
              </a:rPr>
              <a:t>Utilizing advanced algorithms such as deep learning-based OCR.</a:t>
            </a:r>
            <a:endParaRPr sz="2800">
              <a:solidFill>
                <a:schemeClr val="dk1"/>
              </a:solidFill>
              <a:latin typeface="Calibri"/>
              <a:ea typeface="Calibri"/>
              <a:cs typeface="Calibri"/>
              <a:sym typeface="Calibri"/>
            </a:endParaRPr>
          </a:p>
          <a:p>
            <a:pPr indent="-298450" lvl="0" marL="457200" rtl="0" algn="l">
              <a:lnSpc>
                <a:spcPct val="115000"/>
              </a:lnSpc>
              <a:spcBef>
                <a:spcPts val="1200"/>
              </a:spcBef>
              <a:spcAft>
                <a:spcPts val="0"/>
              </a:spcAft>
              <a:buClr>
                <a:schemeClr val="dk1"/>
              </a:buClr>
              <a:buSzPts val="1100"/>
              <a:buChar char="●"/>
            </a:pPr>
            <a:r>
              <a:rPr lang="en-US" sz="2800">
                <a:solidFill>
                  <a:schemeClr val="dk1"/>
                </a:solidFill>
                <a:latin typeface="Calibri"/>
                <a:ea typeface="Calibri"/>
                <a:cs typeface="Calibri"/>
                <a:sym typeface="Calibri"/>
              </a:rPr>
              <a:t>Enhancing license plate recognition under various lighting conditions or when plates are partially obscured.</a:t>
            </a:r>
            <a:endParaRPr sz="28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US" sz="2800">
                <a:solidFill>
                  <a:schemeClr val="dk1"/>
                </a:solidFill>
                <a:latin typeface="Calibri"/>
                <a:ea typeface="Calibri"/>
                <a:cs typeface="Calibri"/>
                <a:sym typeface="Calibri"/>
              </a:rPr>
              <a:t>Refine LiDAR integration with Raspberry Pi for:</a:t>
            </a:r>
            <a:endParaRPr sz="2800">
              <a:solidFill>
                <a:schemeClr val="dk1"/>
              </a:solidFill>
              <a:latin typeface="Calibri"/>
              <a:ea typeface="Calibri"/>
              <a:cs typeface="Calibri"/>
              <a:sym typeface="Calibri"/>
            </a:endParaRPr>
          </a:p>
          <a:p>
            <a:pPr indent="-298450" lvl="0" marL="457200" rtl="0" algn="l">
              <a:lnSpc>
                <a:spcPct val="115000"/>
              </a:lnSpc>
              <a:spcBef>
                <a:spcPts val="1200"/>
              </a:spcBef>
              <a:spcAft>
                <a:spcPts val="0"/>
              </a:spcAft>
              <a:buClr>
                <a:schemeClr val="dk1"/>
              </a:buClr>
              <a:buSzPts val="1100"/>
              <a:buChar char="●"/>
            </a:pPr>
            <a:r>
              <a:rPr lang="en-US" sz="2800">
                <a:solidFill>
                  <a:schemeClr val="dk1"/>
                </a:solidFill>
                <a:latin typeface="Calibri"/>
                <a:ea typeface="Calibri"/>
                <a:cs typeface="Calibri"/>
                <a:sym typeface="Calibri"/>
              </a:rPr>
              <a:t>Real-time obstacle detection.</a:t>
            </a:r>
            <a:endParaRPr sz="28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US" sz="2800">
                <a:solidFill>
                  <a:schemeClr val="dk1"/>
                </a:solidFill>
                <a:latin typeface="Calibri"/>
                <a:ea typeface="Calibri"/>
                <a:cs typeface="Calibri"/>
                <a:sym typeface="Calibri"/>
              </a:rPr>
              <a:t>Exploring advanced LiDAR models for precise navigation.</a:t>
            </a:r>
            <a:endParaRPr sz="28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US" sz="2800">
                <a:solidFill>
                  <a:schemeClr val="dk1"/>
                </a:solidFill>
                <a:latin typeface="Calibri"/>
                <a:ea typeface="Calibri"/>
                <a:cs typeface="Calibri"/>
                <a:sym typeface="Calibri"/>
              </a:rPr>
              <a:t>Investigate sophisticated path-planning algorithms using GPS for:</a:t>
            </a:r>
            <a:endParaRPr sz="2800">
              <a:solidFill>
                <a:schemeClr val="dk1"/>
              </a:solidFill>
              <a:latin typeface="Calibri"/>
              <a:ea typeface="Calibri"/>
              <a:cs typeface="Calibri"/>
              <a:sym typeface="Calibri"/>
            </a:endParaRPr>
          </a:p>
          <a:p>
            <a:pPr indent="-298450" lvl="0" marL="457200" rtl="0" algn="l">
              <a:lnSpc>
                <a:spcPct val="115000"/>
              </a:lnSpc>
              <a:spcBef>
                <a:spcPts val="1200"/>
              </a:spcBef>
              <a:spcAft>
                <a:spcPts val="0"/>
              </a:spcAft>
              <a:buClr>
                <a:schemeClr val="dk1"/>
              </a:buClr>
              <a:buSzPts val="1100"/>
              <a:buChar char="●"/>
            </a:pPr>
            <a:r>
              <a:rPr lang="en-US" sz="2800">
                <a:solidFill>
                  <a:schemeClr val="dk1"/>
                </a:solidFill>
                <a:latin typeface="Calibri"/>
                <a:ea typeface="Calibri"/>
                <a:cs typeface="Calibri"/>
                <a:sym typeface="Calibri"/>
              </a:rPr>
              <a:t>Multi-point navigation.</a:t>
            </a:r>
            <a:endParaRPr sz="28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US" sz="2800">
                <a:solidFill>
                  <a:schemeClr val="dk1"/>
                </a:solidFill>
                <a:latin typeface="Calibri"/>
                <a:ea typeface="Calibri"/>
                <a:cs typeface="Calibri"/>
                <a:sym typeface="Calibri"/>
              </a:rPr>
              <a:t>Effective obstacle avoidance in complex environments like parking lots.</a:t>
            </a:r>
            <a:endParaRPr sz="28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US" sz="2800">
                <a:solidFill>
                  <a:schemeClr val="dk1"/>
                </a:solidFill>
                <a:latin typeface="Calibri"/>
                <a:ea typeface="Calibri"/>
                <a:cs typeface="Calibri"/>
                <a:sym typeface="Calibri"/>
              </a:rPr>
              <a:t>Contribute to efficient autonomous systems for:</a:t>
            </a:r>
            <a:endParaRPr sz="2800">
              <a:solidFill>
                <a:schemeClr val="dk1"/>
              </a:solidFill>
              <a:latin typeface="Calibri"/>
              <a:ea typeface="Calibri"/>
              <a:cs typeface="Calibri"/>
              <a:sym typeface="Calibri"/>
            </a:endParaRPr>
          </a:p>
          <a:p>
            <a:pPr indent="-298450" lvl="0" marL="457200" rtl="0" algn="l">
              <a:lnSpc>
                <a:spcPct val="115000"/>
              </a:lnSpc>
              <a:spcBef>
                <a:spcPts val="1200"/>
              </a:spcBef>
              <a:spcAft>
                <a:spcPts val="0"/>
              </a:spcAft>
              <a:buClr>
                <a:schemeClr val="dk1"/>
              </a:buClr>
              <a:buSzPts val="1100"/>
              <a:buChar char="●"/>
            </a:pPr>
            <a:r>
              <a:rPr lang="en-US" sz="2800">
                <a:solidFill>
                  <a:schemeClr val="dk1"/>
                </a:solidFill>
                <a:latin typeface="Calibri"/>
                <a:ea typeface="Calibri"/>
                <a:cs typeface="Calibri"/>
                <a:sym typeface="Calibri"/>
              </a:rPr>
              <a:t>Parking enforcement.</a:t>
            </a:r>
            <a:endParaRPr sz="28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US" sz="2800">
                <a:solidFill>
                  <a:schemeClr val="dk1"/>
                </a:solidFill>
                <a:latin typeface="Calibri"/>
                <a:ea typeface="Calibri"/>
                <a:cs typeface="Calibri"/>
                <a:sym typeface="Calibri"/>
              </a:rPr>
              <a:t>Delivery.</a:t>
            </a:r>
            <a:endParaRPr sz="28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US" sz="2800">
                <a:solidFill>
                  <a:schemeClr val="dk1"/>
                </a:solidFill>
                <a:latin typeface="Calibri"/>
                <a:ea typeface="Calibri"/>
                <a:cs typeface="Calibri"/>
                <a:sym typeface="Calibri"/>
              </a:rPr>
              <a:t>Surveillance.</a:t>
            </a:r>
            <a:endParaRPr sz="28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t/>
            </a:r>
            <a:endParaRPr sz="2800">
              <a:solidFill>
                <a:schemeClr val="dk1"/>
              </a:solidFill>
              <a:latin typeface="Calibri"/>
              <a:ea typeface="Calibri"/>
              <a:cs typeface="Calibri"/>
              <a:sym typeface="Calibri"/>
            </a:endParaRPr>
          </a:p>
          <a:p>
            <a:pPr indent="0" lvl="0" marL="0" rtl="0" algn="l">
              <a:spcBef>
                <a:spcPts val="1200"/>
              </a:spcBef>
              <a:spcAft>
                <a:spcPts val="0"/>
              </a:spcAft>
              <a:buNone/>
            </a:pPr>
            <a:r>
              <a:t/>
            </a:r>
            <a:endParaRPr b="1" sz="2800">
              <a:solidFill>
                <a:schemeClr val="dk1"/>
              </a:solidFill>
              <a:latin typeface="Calibri"/>
              <a:ea typeface="Calibri"/>
              <a:cs typeface="Calibri"/>
              <a:sym typeface="Calibri"/>
            </a:endParaRPr>
          </a:p>
        </p:txBody>
      </p:sp>
      <p:pic>
        <p:nvPicPr>
          <p:cNvPr id="195" name="Google Shape;195;g31bc1b0ea6c_0_1"/>
          <p:cNvPicPr preferRelativeResize="0"/>
          <p:nvPr/>
        </p:nvPicPr>
        <p:blipFill>
          <a:blip r:embed="rId10">
            <a:alphaModFix/>
          </a:blip>
          <a:stretch>
            <a:fillRect/>
          </a:stretch>
        </p:blipFill>
        <p:spPr>
          <a:xfrm>
            <a:off x="15794675" y="12314792"/>
            <a:ext cx="3452275" cy="6872082"/>
          </a:xfrm>
          <a:prstGeom prst="rect">
            <a:avLst/>
          </a:prstGeom>
          <a:noFill/>
          <a:ln cap="flat" cmpd="sng" w="76200">
            <a:solidFill>
              <a:schemeClr val="lt2"/>
            </a:solidFill>
            <a:prstDash val="solid"/>
            <a:miter lim="8000"/>
            <a:headEnd len="sm" w="sm" type="none"/>
            <a:tailEnd len="sm" w="sm" type="none"/>
          </a:ln>
        </p:spPr>
      </p:pic>
      <p:pic>
        <p:nvPicPr>
          <p:cNvPr id="196" name="Google Shape;196;g31bc1b0ea6c_0_1"/>
          <p:cNvPicPr preferRelativeResize="0"/>
          <p:nvPr/>
        </p:nvPicPr>
        <p:blipFill>
          <a:blip r:embed="rId11">
            <a:alphaModFix/>
          </a:blip>
          <a:stretch>
            <a:fillRect/>
          </a:stretch>
        </p:blipFill>
        <p:spPr>
          <a:xfrm>
            <a:off x="33859625" y="10684764"/>
            <a:ext cx="4648501" cy="8264026"/>
          </a:xfrm>
          <a:prstGeom prst="rect">
            <a:avLst/>
          </a:prstGeom>
          <a:noFill/>
          <a:ln>
            <a:noFill/>
          </a:ln>
          <a:effectLst>
            <a:outerShdw blurRad="57150" rotWithShape="0" algn="bl" dir="5400000" dist="142875">
              <a:srgbClr val="000000">
                <a:alpha val="49000"/>
              </a:srgbClr>
            </a:outerShdw>
          </a:effectLst>
        </p:spPr>
      </p:pic>
      <p:sp>
        <p:nvSpPr>
          <p:cNvPr id="197" name="Google Shape;197;g31bc1b0ea6c_0_1"/>
          <p:cNvSpPr txBox="1"/>
          <p:nvPr/>
        </p:nvSpPr>
        <p:spPr>
          <a:xfrm>
            <a:off x="6524625" y="12965125"/>
            <a:ext cx="70590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Figure 1: Concept in Action (Rear Angle)</a:t>
            </a:r>
            <a:endParaRPr sz="2400">
              <a:solidFill>
                <a:schemeClr val="dk1"/>
              </a:solidFill>
              <a:latin typeface="Calibri"/>
              <a:ea typeface="Calibri"/>
              <a:cs typeface="Calibri"/>
              <a:sym typeface="Calibri"/>
            </a:endParaRPr>
          </a:p>
        </p:txBody>
      </p:sp>
      <p:sp>
        <p:nvSpPr>
          <p:cNvPr id="198" name="Google Shape;198;g31bc1b0ea6c_0_1"/>
          <p:cNvSpPr txBox="1"/>
          <p:nvPr/>
        </p:nvSpPr>
        <p:spPr>
          <a:xfrm>
            <a:off x="939750" y="10159225"/>
            <a:ext cx="5588700" cy="27072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Objectives:  Mesh low cost components together to create a self-balancing obstacle avoiding robot that can perform a route throught a parking lot, checking for parking violations.</a:t>
            </a:r>
            <a:endParaRPr sz="26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p:txBody>
      </p:sp>
      <p:pic>
        <p:nvPicPr>
          <p:cNvPr id="199" name="Google Shape;199;g31bc1b0ea6c_0_1"/>
          <p:cNvPicPr preferRelativeResize="0"/>
          <p:nvPr/>
        </p:nvPicPr>
        <p:blipFill rotWithShape="1">
          <a:blip r:embed="rId12">
            <a:alphaModFix/>
          </a:blip>
          <a:srcRect b="0" l="0" r="0" t="0"/>
          <a:stretch/>
        </p:blipFill>
        <p:spPr>
          <a:xfrm>
            <a:off x="20880850" y="12107800"/>
            <a:ext cx="7172400" cy="7090200"/>
          </a:xfrm>
          <a:prstGeom prst="roundRect">
            <a:avLst>
              <a:gd fmla="val 0" name="adj"/>
            </a:avLst>
          </a:prstGeom>
          <a:noFill/>
          <a:ln>
            <a:noFill/>
          </a:ln>
        </p:spPr>
      </p:pic>
      <p:sp>
        <p:nvSpPr>
          <p:cNvPr id="200" name="Google Shape;200;g31bc1b0ea6c_0_1"/>
          <p:cNvSpPr txBox="1"/>
          <p:nvPr/>
        </p:nvSpPr>
        <p:spPr>
          <a:xfrm>
            <a:off x="21920950" y="19160750"/>
            <a:ext cx="50922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900">
                <a:solidFill>
                  <a:schemeClr val="dk1"/>
                </a:solidFill>
                <a:latin typeface="Calibri"/>
                <a:ea typeface="Calibri"/>
                <a:cs typeface="Calibri"/>
                <a:sym typeface="Calibri"/>
              </a:rPr>
              <a:t>Figure 4: Flow of Components</a:t>
            </a:r>
            <a:endParaRPr sz="1900">
              <a:solidFill>
                <a:schemeClr val="dk1"/>
              </a:solidFill>
              <a:latin typeface="Calibri"/>
              <a:ea typeface="Calibri"/>
              <a:cs typeface="Calibri"/>
              <a:sym typeface="Calibri"/>
            </a:endParaRPr>
          </a:p>
        </p:txBody>
      </p:sp>
      <p:sp>
        <p:nvSpPr>
          <p:cNvPr id="201" name="Google Shape;201;g31bc1b0ea6c_0_1"/>
          <p:cNvSpPr txBox="1"/>
          <p:nvPr/>
        </p:nvSpPr>
        <p:spPr>
          <a:xfrm>
            <a:off x="16008300" y="19198000"/>
            <a:ext cx="3736800" cy="4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900">
                <a:solidFill>
                  <a:schemeClr val="dk1"/>
                </a:solidFill>
                <a:latin typeface="Calibri"/>
                <a:ea typeface="Calibri"/>
                <a:cs typeface="Calibri"/>
                <a:sym typeface="Calibri"/>
              </a:rPr>
              <a:t>Figure 3: Optical Character Reader</a:t>
            </a:r>
            <a:endParaRPr sz="1900">
              <a:solidFill>
                <a:schemeClr val="dk1"/>
              </a:solidFill>
              <a:latin typeface="Calibri"/>
              <a:ea typeface="Calibri"/>
              <a:cs typeface="Calibri"/>
              <a:sym typeface="Calibri"/>
            </a:endParaRPr>
          </a:p>
        </p:txBody>
      </p:sp>
      <p:sp>
        <p:nvSpPr>
          <p:cNvPr id="202" name="Google Shape;202;g31bc1b0ea6c_0_1"/>
          <p:cNvSpPr txBox="1"/>
          <p:nvPr/>
        </p:nvSpPr>
        <p:spPr>
          <a:xfrm>
            <a:off x="34083675" y="17964200"/>
            <a:ext cx="4648500" cy="4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Figure 3: Robot Concept Diagram</a:t>
            </a:r>
            <a:endParaRPr sz="2400">
              <a:solidFill>
                <a:schemeClr val="dk1"/>
              </a:solidFill>
              <a:latin typeface="Calibri"/>
              <a:ea typeface="Calibri"/>
              <a:cs typeface="Calibri"/>
              <a:sym typeface="Calibri"/>
            </a:endParaRPr>
          </a:p>
        </p:txBody>
      </p:sp>
      <p:sp>
        <p:nvSpPr>
          <p:cNvPr id="203" name="Google Shape;203;g31bc1b0ea6c_0_1"/>
          <p:cNvSpPr txBox="1"/>
          <p:nvPr/>
        </p:nvSpPr>
        <p:spPr>
          <a:xfrm>
            <a:off x="10158350" y="21015863"/>
            <a:ext cx="38649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900">
                <a:solidFill>
                  <a:schemeClr val="dk1"/>
                </a:solidFill>
                <a:latin typeface="Calibri"/>
                <a:ea typeface="Calibri"/>
                <a:cs typeface="Calibri"/>
                <a:sym typeface="Calibri"/>
              </a:rPr>
              <a:t>Figure 2: Concept in Action (Close-Up)</a:t>
            </a:r>
            <a:endParaRPr sz="1900">
              <a:solidFill>
                <a:schemeClr val="dk1"/>
              </a:solidFill>
              <a:latin typeface="Calibri"/>
              <a:ea typeface="Calibri"/>
              <a:cs typeface="Calibri"/>
              <a:sym typeface="Calibri"/>
            </a:endParaRPr>
          </a:p>
        </p:txBody>
      </p:sp>
      <p:sp>
        <p:nvSpPr>
          <p:cNvPr id="204" name="Google Shape;204;g31bc1b0ea6c_0_1"/>
          <p:cNvSpPr txBox="1"/>
          <p:nvPr/>
        </p:nvSpPr>
        <p:spPr>
          <a:xfrm>
            <a:off x="36547800" y="20329750"/>
            <a:ext cx="5530500" cy="4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Figure 4: Concept of Action from Above</a:t>
            </a:r>
            <a:endParaRPr sz="2400">
              <a:solidFill>
                <a:schemeClr val="dk1"/>
              </a:solidFill>
              <a:latin typeface="Calibri"/>
              <a:ea typeface="Calibri"/>
              <a:cs typeface="Calibri"/>
              <a:sym typeface="Calibri"/>
            </a:endParaRPr>
          </a:p>
        </p:txBody>
      </p:sp>
      <p:sp>
        <p:nvSpPr>
          <p:cNvPr id="205" name="Google Shape;205;g31bc1b0ea6c_0_1"/>
          <p:cNvSpPr txBox="1"/>
          <p:nvPr/>
        </p:nvSpPr>
        <p:spPr>
          <a:xfrm>
            <a:off x="30902300" y="10684775"/>
            <a:ext cx="1795200" cy="1076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dk1"/>
                </a:solidFill>
                <a:latin typeface="Calibri"/>
                <a:ea typeface="Calibri"/>
                <a:cs typeface="Calibri"/>
                <a:sym typeface="Calibri"/>
              </a:rPr>
              <a:t>LiDAR</a:t>
            </a:r>
            <a:endParaRPr sz="4800">
              <a:solidFill>
                <a:schemeClr val="dk1"/>
              </a:solidFill>
              <a:latin typeface="Calibri"/>
              <a:ea typeface="Calibri"/>
              <a:cs typeface="Calibri"/>
              <a:sym typeface="Calibri"/>
            </a:endParaRPr>
          </a:p>
        </p:txBody>
      </p:sp>
      <p:sp>
        <p:nvSpPr>
          <p:cNvPr id="206" name="Google Shape;206;g31bc1b0ea6c_0_1"/>
          <p:cNvSpPr txBox="1"/>
          <p:nvPr/>
        </p:nvSpPr>
        <p:spPr>
          <a:xfrm>
            <a:off x="30200600" y="12468838"/>
            <a:ext cx="2154000" cy="1076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dk1"/>
                </a:solidFill>
                <a:latin typeface="Calibri"/>
                <a:ea typeface="Calibri"/>
                <a:cs typeface="Calibri"/>
                <a:sym typeface="Calibri"/>
              </a:rPr>
              <a:t>Camera</a:t>
            </a:r>
            <a:endParaRPr sz="4800">
              <a:solidFill>
                <a:schemeClr val="dk1"/>
              </a:solidFill>
              <a:latin typeface="Calibri"/>
              <a:ea typeface="Calibri"/>
              <a:cs typeface="Calibri"/>
              <a:sym typeface="Calibri"/>
            </a:endParaRPr>
          </a:p>
        </p:txBody>
      </p:sp>
      <p:sp>
        <p:nvSpPr>
          <p:cNvPr id="207" name="Google Shape;207;g31bc1b0ea6c_0_1"/>
          <p:cNvSpPr txBox="1"/>
          <p:nvPr/>
        </p:nvSpPr>
        <p:spPr>
          <a:xfrm>
            <a:off x="30200600" y="14638425"/>
            <a:ext cx="58500" cy="1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100">
              <a:solidFill>
                <a:schemeClr val="dk1"/>
              </a:solidFill>
              <a:latin typeface="Calibri"/>
              <a:ea typeface="Calibri"/>
              <a:cs typeface="Calibri"/>
              <a:sym typeface="Calibri"/>
            </a:endParaRPr>
          </a:p>
        </p:txBody>
      </p:sp>
      <p:sp>
        <p:nvSpPr>
          <p:cNvPr id="208" name="Google Shape;208;g31bc1b0ea6c_0_1"/>
          <p:cNvSpPr txBox="1"/>
          <p:nvPr/>
        </p:nvSpPr>
        <p:spPr>
          <a:xfrm>
            <a:off x="29687150" y="14324488"/>
            <a:ext cx="5092200" cy="1076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dk1"/>
                </a:solidFill>
                <a:latin typeface="Calibri"/>
                <a:ea typeface="Calibri"/>
                <a:cs typeface="Calibri"/>
                <a:sym typeface="Calibri"/>
              </a:rPr>
              <a:t>Wheels/Motor Hub</a:t>
            </a:r>
            <a:endParaRPr sz="4800">
              <a:solidFill>
                <a:schemeClr val="dk1"/>
              </a:solidFill>
              <a:latin typeface="Calibri"/>
              <a:ea typeface="Calibri"/>
              <a:cs typeface="Calibri"/>
              <a:sym typeface="Calibri"/>
            </a:endParaRPr>
          </a:p>
        </p:txBody>
      </p:sp>
      <p:sp>
        <p:nvSpPr>
          <p:cNvPr id="209" name="Google Shape;209;g31bc1b0ea6c_0_1"/>
          <p:cNvSpPr txBox="1"/>
          <p:nvPr/>
        </p:nvSpPr>
        <p:spPr>
          <a:xfrm>
            <a:off x="37652975" y="11485263"/>
            <a:ext cx="4648500" cy="2382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dk1"/>
                </a:solidFill>
                <a:latin typeface="Calibri"/>
                <a:ea typeface="Calibri"/>
                <a:cs typeface="Calibri"/>
                <a:sym typeface="Calibri"/>
              </a:rPr>
              <a:t>Processor, GPS, </a:t>
            </a:r>
            <a:r>
              <a:rPr lang="en-US" sz="4800">
                <a:solidFill>
                  <a:schemeClr val="dk1"/>
                </a:solidFill>
                <a:latin typeface="Calibri"/>
                <a:ea typeface="Calibri"/>
                <a:cs typeface="Calibri"/>
                <a:sym typeface="Calibri"/>
              </a:rPr>
              <a:t>Gyroscope</a:t>
            </a:r>
            <a:r>
              <a:rPr lang="en-US" sz="4800">
                <a:solidFill>
                  <a:schemeClr val="dk1"/>
                </a:solidFill>
                <a:latin typeface="Calibri"/>
                <a:ea typeface="Calibri"/>
                <a:cs typeface="Calibri"/>
                <a:sym typeface="Calibri"/>
              </a:rPr>
              <a:t> Assembly</a:t>
            </a:r>
            <a:endParaRPr sz="4800">
              <a:solidFill>
                <a:schemeClr val="dk1"/>
              </a:solidFill>
              <a:latin typeface="Calibri"/>
              <a:ea typeface="Calibri"/>
              <a:cs typeface="Calibri"/>
              <a:sym typeface="Calibri"/>
            </a:endParaRPr>
          </a:p>
        </p:txBody>
      </p:sp>
      <p:cxnSp>
        <p:nvCxnSpPr>
          <p:cNvPr id="210" name="Google Shape;210;g31bc1b0ea6c_0_1"/>
          <p:cNvCxnSpPr>
            <a:stCxn id="205" idx="3"/>
          </p:cNvCxnSpPr>
          <p:nvPr/>
        </p:nvCxnSpPr>
        <p:spPr>
          <a:xfrm>
            <a:off x="32697500" y="11222975"/>
            <a:ext cx="2849700" cy="184200"/>
          </a:xfrm>
          <a:prstGeom prst="straightConnector1">
            <a:avLst/>
          </a:prstGeom>
          <a:noFill/>
          <a:ln cap="flat" cmpd="sng" w="76200">
            <a:solidFill>
              <a:schemeClr val="dk2"/>
            </a:solidFill>
            <a:prstDash val="solid"/>
            <a:round/>
            <a:headEnd len="med" w="med" type="none"/>
            <a:tailEnd len="med" w="med" type="triangle"/>
          </a:ln>
        </p:spPr>
      </p:cxnSp>
      <p:cxnSp>
        <p:nvCxnSpPr>
          <p:cNvPr id="211" name="Google Shape;211;g31bc1b0ea6c_0_1"/>
          <p:cNvCxnSpPr>
            <a:stCxn id="206" idx="3"/>
          </p:cNvCxnSpPr>
          <p:nvPr/>
        </p:nvCxnSpPr>
        <p:spPr>
          <a:xfrm flipH="1" rot="10800000">
            <a:off x="32354600" y="12588238"/>
            <a:ext cx="2887800" cy="418800"/>
          </a:xfrm>
          <a:prstGeom prst="straightConnector1">
            <a:avLst/>
          </a:prstGeom>
          <a:noFill/>
          <a:ln cap="flat" cmpd="sng" w="76200">
            <a:solidFill>
              <a:schemeClr val="dk2"/>
            </a:solidFill>
            <a:prstDash val="solid"/>
            <a:round/>
            <a:headEnd len="med" w="med" type="none"/>
            <a:tailEnd len="med" w="med" type="triangle"/>
          </a:ln>
        </p:spPr>
      </p:cxnSp>
      <p:cxnSp>
        <p:nvCxnSpPr>
          <p:cNvPr id="212" name="Google Shape;212;g31bc1b0ea6c_0_1"/>
          <p:cNvCxnSpPr>
            <a:stCxn id="208" idx="2"/>
          </p:cNvCxnSpPr>
          <p:nvPr/>
        </p:nvCxnSpPr>
        <p:spPr>
          <a:xfrm flipH="1" rot="-5400000">
            <a:off x="32354000" y="15280138"/>
            <a:ext cx="1506000" cy="1747500"/>
          </a:xfrm>
          <a:prstGeom prst="bentConnector2">
            <a:avLst/>
          </a:prstGeom>
          <a:noFill/>
          <a:ln cap="flat" cmpd="sng" w="76200">
            <a:solidFill>
              <a:schemeClr val="dk2"/>
            </a:solidFill>
            <a:prstDash val="solid"/>
            <a:round/>
            <a:headEnd len="med" w="med" type="none"/>
            <a:tailEnd len="med" w="med" type="triangle"/>
          </a:ln>
        </p:spPr>
      </p:cxnSp>
      <p:cxnSp>
        <p:nvCxnSpPr>
          <p:cNvPr id="213" name="Google Shape;213;g31bc1b0ea6c_0_1"/>
          <p:cNvCxnSpPr>
            <a:stCxn id="209" idx="0"/>
            <a:endCxn id="196" idx="0"/>
          </p:cNvCxnSpPr>
          <p:nvPr/>
        </p:nvCxnSpPr>
        <p:spPr>
          <a:xfrm flipH="1" rot="5400000">
            <a:off x="37680425" y="9188463"/>
            <a:ext cx="800400" cy="3793200"/>
          </a:xfrm>
          <a:prstGeom prst="bentConnector3">
            <a:avLst>
              <a:gd fmla="val 233485" name="adj1"/>
            </a:avLst>
          </a:prstGeom>
          <a:noFill/>
          <a:ln cap="flat" cmpd="sng" w="76200">
            <a:solidFill>
              <a:schemeClr val="dk2"/>
            </a:solidFill>
            <a:prstDash val="solid"/>
            <a:round/>
            <a:headEnd len="med" w="med" type="none"/>
            <a:tailEnd len="med" w="med" type="triangle"/>
          </a:ln>
        </p:spPr>
      </p:cxnSp>
      <p:cxnSp>
        <p:nvCxnSpPr>
          <p:cNvPr id="214" name="Google Shape;214;g31bc1b0ea6c_0_1"/>
          <p:cNvCxnSpPr/>
          <p:nvPr/>
        </p:nvCxnSpPr>
        <p:spPr>
          <a:xfrm>
            <a:off x="29802175" y="18569950"/>
            <a:ext cx="12420600" cy="0"/>
          </a:xfrm>
          <a:prstGeom prst="straightConnector1">
            <a:avLst/>
          </a:prstGeom>
          <a:noFill/>
          <a:ln cap="flat" cmpd="sng" w="9525">
            <a:solidFill>
              <a:schemeClr val="dk2"/>
            </a:solidFill>
            <a:prstDash val="solid"/>
            <a:round/>
            <a:headEnd len="med" w="med" type="none"/>
            <a:tailEnd len="med" w="med" type="none"/>
          </a:ln>
        </p:spPr>
      </p:cxnSp>
      <p:sp>
        <p:nvSpPr>
          <p:cNvPr id="215" name="Google Shape;215;g31bc1b0ea6c_0_1"/>
          <p:cNvSpPr txBox="1"/>
          <p:nvPr/>
        </p:nvSpPr>
        <p:spPr>
          <a:xfrm>
            <a:off x="38900225" y="14205525"/>
            <a:ext cx="2154000" cy="16746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dk1"/>
                </a:solidFill>
                <a:latin typeface="Calibri"/>
                <a:ea typeface="Calibri"/>
                <a:cs typeface="Calibri"/>
                <a:sym typeface="Calibri"/>
              </a:rPr>
              <a:t>Power</a:t>
            </a:r>
            <a:endParaRPr sz="4800">
              <a:solidFill>
                <a:schemeClr val="dk1"/>
              </a:solidFill>
              <a:latin typeface="Calibri"/>
              <a:ea typeface="Calibri"/>
              <a:cs typeface="Calibri"/>
              <a:sym typeface="Calibri"/>
            </a:endParaRPr>
          </a:p>
          <a:p>
            <a:pPr indent="0" lvl="0" marL="0" rtl="0" algn="l">
              <a:spcBef>
                <a:spcPts val="0"/>
              </a:spcBef>
              <a:spcAft>
                <a:spcPts val="0"/>
              </a:spcAft>
              <a:buNone/>
            </a:pPr>
            <a:r>
              <a:rPr lang="en-US" sz="4800">
                <a:solidFill>
                  <a:schemeClr val="dk1"/>
                </a:solidFill>
                <a:latin typeface="Calibri"/>
                <a:ea typeface="Calibri"/>
                <a:cs typeface="Calibri"/>
                <a:sym typeface="Calibri"/>
              </a:rPr>
              <a:t>Plant</a:t>
            </a:r>
            <a:endParaRPr sz="4800">
              <a:solidFill>
                <a:schemeClr val="dk1"/>
              </a:solidFill>
              <a:latin typeface="Calibri"/>
              <a:ea typeface="Calibri"/>
              <a:cs typeface="Calibri"/>
              <a:sym typeface="Calibri"/>
            </a:endParaRPr>
          </a:p>
        </p:txBody>
      </p:sp>
      <p:cxnSp>
        <p:nvCxnSpPr>
          <p:cNvPr id="216" name="Google Shape;216;g31bc1b0ea6c_0_1"/>
          <p:cNvCxnSpPr>
            <a:stCxn id="215" idx="1"/>
          </p:cNvCxnSpPr>
          <p:nvPr/>
        </p:nvCxnSpPr>
        <p:spPr>
          <a:xfrm flipH="1">
            <a:off x="37162325" y="15042825"/>
            <a:ext cx="1737900" cy="1170000"/>
          </a:xfrm>
          <a:prstGeom prst="straightConnector1">
            <a:avLst/>
          </a:prstGeom>
          <a:noFill/>
          <a:ln cap="flat" cmpd="sng" w="76200">
            <a:solidFill>
              <a:schemeClr val="dk2"/>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e42c7b5479_0_3"/>
          <p:cNvSpPr/>
          <p:nvPr/>
        </p:nvSpPr>
        <p:spPr>
          <a:xfrm>
            <a:off x="15116975" y="6482775"/>
            <a:ext cx="13167300" cy="133443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222" name="Google Shape;222;g2e42c7b5479_0_3"/>
          <p:cNvSpPr/>
          <p:nvPr/>
        </p:nvSpPr>
        <p:spPr>
          <a:xfrm>
            <a:off x="29430775" y="6595675"/>
            <a:ext cx="13163400" cy="175023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223" name="Google Shape;223;g2e42c7b5479_0_3"/>
          <p:cNvSpPr txBox="1"/>
          <p:nvPr/>
        </p:nvSpPr>
        <p:spPr>
          <a:xfrm>
            <a:off x="29417875" y="25484978"/>
            <a:ext cx="13167300" cy="3124500"/>
          </a:xfrm>
          <a:prstGeom prst="rect">
            <a:avLst/>
          </a:prstGeom>
          <a:noFill/>
          <a:ln>
            <a:noFill/>
          </a:ln>
        </p:spPr>
        <p:txBody>
          <a:bodyPr anchorCtr="0" anchor="t" bIns="53325" lIns="106650" spcFirstLastPara="1" rIns="106650" wrap="square" tIns="53325">
            <a:spAutoFit/>
          </a:bodyPr>
          <a:lstStyle/>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[1] 	Hau-Shiue Juang and Kai-Yew Lum. “Design and control of a two-</a:t>
            </a:r>
            <a:endParaRPr sz="28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wheel self-balancing robot using the arduino microcontroller board”. In:</a:t>
            </a:r>
            <a:endParaRPr sz="28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2013 10th IEEE International Conference on Control and Automation</a:t>
            </a:r>
            <a:endParaRPr sz="28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(ICCA). 2013.</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800">
              <a:solidFill>
                <a:schemeClr val="dk1"/>
              </a:solidFill>
              <a:latin typeface="Calibri"/>
              <a:ea typeface="Calibri"/>
              <a:cs typeface="Calibri"/>
              <a:sym typeface="Calibri"/>
            </a:endParaRPr>
          </a:p>
        </p:txBody>
      </p:sp>
      <p:sp>
        <p:nvSpPr>
          <p:cNvPr id="224" name="Google Shape;224;g2e42c7b5479_0_3"/>
          <p:cNvSpPr/>
          <p:nvPr/>
        </p:nvSpPr>
        <p:spPr>
          <a:xfrm>
            <a:off x="789000" y="6482775"/>
            <a:ext cx="13304400" cy="7085100"/>
          </a:xfrm>
          <a:prstGeom prst="rect">
            <a:avLst/>
          </a:prstGeom>
          <a:noFill/>
          <a:ln cap="flat" cmpd="sng" w="38100">
            <a:solidFill>
              <a:srgbClr val="42719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5" name="Google Shape;225;g2e42c7b5479_0_3"/>
          <p:cNvSpPr txBox="1"/>
          <p:nvPr/>
        </p:nvSpPr>
        <p:spPr>
          <a:xfrm>
            <a:off x="799625" y="5413410"/>
            <a:ext cx="133044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Introduction</a:t>
            </a:r>
            <a:endParaRPr/>
          </a:p>
        </p:txBody>
      </p:sp>
      <p:sp>
        <p:nvSpPr>
          <p:cNvPr id="226" name="Google Shape;226;g2e42c7b5479_0_3"/>
          <p:cNvSpPr/>
          <p:nvPr/>
        </p:nvSpPr>
        <p:spPr>
          <a:xfrm>
            <a:off x="814200" y="6671875"/>
            <a:ext cx="13167300" cy="3360300"/>
          </a:xfrm>
          <a:prstGeom prst="rect">
            <a:avLst/>
          </a:prstGeom>
          <a:noFill/>
          <a:ln>
            <a:noFill/>
          </a:ln>
        </p:spPr>
        <p:txBody>
          <a:bodyPr anchorCtr="0" anchor="t" bIns="53325" lIns="106650" spcFirstLastPara="1" rIns="106650" wrap="square" tIns="53325">
            <a:noAutofit/>
          </a:bodyPr>
          <a:lstStyle/>
          <a:p>
            <a:pPr indent="-393700" lvl="0" marL="457200" marR="0" rtl="0" algn="l">
              <a:spcBef>
                <a:spcPts val="0"/>
              </a:spcBef>
              <a:spcAft>
                <a:spcPts val="0"/>
              </a:spcAft>
              <a:buClr>
                <a:schemeClr val="dk1"/>
              </a:buClr>
              <a:buSzPts val="2600"/>
              <a:buFont typeface="Calibri"/>
              <a:buChar char="●"/>
            </a:pPr>
            <a:r>
              <a:rPr b="1" lang="en-US" sz="2600">
                <a:solidFill>
                  <a:schemeClr val="dk1"/>
                </a:solidFill>
                <a:latin typeface="Calibri"/>
                <a:ea typeface="Calibri"/>
                <a:cs typeface="Calibri"/>
                <a:sym typeface="Calibri"/>
              </a:rPr>
              <a:t>Problem:</a:t>
            </a:r>
            <a:r>
              <a:rPr lang="en-US" sz="2600">
                <a:solidFill>
                  <a:schemeClr val="dk1"/>
                </a:solidFill>
                <a:latin typeface="Calibri"/>
                <a:ea typeface="Calibri"/>
                <a:cs typeface="Calibri"/>
                <a:sym typeface="Calibri"/>
              </a:rPr>
              <a:t> How do we design and implement a system that allows a parking lot to be monitored in a safe, efficient, reliable way? What is the viability of a low-cost, low-profile autonomous robot working with machine vision, GPS, and LiDar to sweep through</a:t>
            </a:r>
            <a:endParaRPr sz="2600">
              <a:solidFill>
                <a:schemeClr val="dk1"/>
              </a:solidFill>
              <a:latin typeface="Calibri"/>
              <a:ea typeface="Calibri"/>
              <a:cs typeface="Calibri"/>
              <a:sym typeface="Calibri"/>
            </a:endParaRPr>
          </a:p>
          <a:p>
            <a:pPr indent="0" lvl="0" marL="457200" marR="0" rtl="0" algn="l">
              <a:spcBef>
                <a:spcPts val="0"/>
              </a:spcBef>
              <a:spcAft>
                <a:spcPts val="0"/>
              </a:spcAft>
              <a:buNone/>
            </a:pPr>
            <a:r>
              <a:rPr lang="en-US" sz="2600">
                <a:solidFill>
                  <a:schemeClr val="dk1"/>
                </a:solidFill>
                <a:latin typeface="Calibri"/>
                <a:ea typeface="Calibri"/>
                <a:cs typeface="Calibri"/>
                <a:sym typeface="Calibri"/>
              </a:rPr>
              <a:t>a parking lot and consistently check permit status while keeping in mind the safety of pedestrians and personal property.</a:t>
            </a:r>
            <a:endParaRPr sz="2600">
              <a:solidFill>
                <a:schemeClr val="dk1"/>
              </a:solidFill>
              <a:latin typeface="Calibri"/>
              <a:ea typeface="Calibri"/>
              <a:cs typeface="Calibri"/>
              <a:sym typeface="Calibri"/>
            </a:endParaRPr>
          </a:p>
          <a:p>
            <a:pPr indent="-393700" lvl="0" marL="457200" marR="0" rtl="0" algn="l">
              <a:spcBef>
                <a:spcPts val="1000"/>
              </a:spcBef>
              <a:spcAft>
                <a:spcPts val="0"/>
              </a:spcAft>
              <a:buClr>
                <a:schemeClr val="dk1"/>
              </a:buClr>
              <a:buSzPts val="2600"/>
              <a:buFont typeface="Calibri"/>
              <a:buChar char="●"/>
            </a:pPr>
            <a:r>
              <a:rPr b="1" lang="en-US" sz="2600">
                <a:solidFill>
                  <a:schemeClr val="dk1"/>
                </a:solidFill>
                <a:latin typeface="Calibri"/>
                <a:ea typeface="Calibri"/>
                <a:cs typeface="Calibri"/>
                <a:sym typeface="Calibri"/>
              </a:rPr>
              <a:t>Background:</a:t>
            </a:r>
            <a:r>
              <a:rPr lang="en-US" sz="2600">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Poor parking enforcement can cascade into a number negative effects on the surrounding area. These can include chaotic parking conditions, build up of traffic, lack of accessibility for the handicapped, loss of business to the area, and the slowdown or stoppage of emergency vehicles</a:t>
            </a:r>
            <a:endParaRPr sz="2600">
              <a:solidFill>
                <a:schemeClr val="dk1"/>
              </a:solidFill>
              <a:latin typeface="Calibri"/>
              <a:ea typeface="Calibri"/>
              <a:cs typeface="Calibri"/>
              <a:sym typeface="Calibri"/>
            </a:endParaRPr>
          </a:p>
        </p:txBody>
      </p:sp>
      <p:pic>
        <p:nvPicPr>
          <p:cNvPr id="227" name="Google Shape;227;g2e42c7b5479_0_3"/>
          <p:cNvPicPr preferRelativeResize="0"/>
          <p:nvPr/>
        </p:nvPicPr>
        <p:blipFill rotWithShape="1">
          <a:blip r:embed="rId3">
            <a:alphaModFix/>
          </a:blip>
          <a:srcRect b="0" l="0" r="0" t="30118"/>
          <a:stretch/>
        </p:blipFill>
        <p:spPr>
          <a:xfrm>
            <a:off x="6411125" y="10184700"/>
            <a:ext cx="7172424" cy="2819424"/>
          </a:xfrm>
          <a:prstGeom prst="rect">
            <a:avLst/>
          </a:prstGeom>
          <a:noFill/>
          <a:ln cap="flat" cmpd="sng" w="38100">
            <a:solidFill>
              <a:srgbClr val="42719B"/>
            </a:solidFill>
            <a:prstDash val="solid"/>
            <a:miter lim="8000"/>
            <a:headEnd len="sm" w="sm" type="none"/>
            <a:tailEnd len="sm" w="sm" type="none"/>
          </a:ln>
        </p:spPr>
      </p:pic>
      <p:sp>
        <p:nvSpPr>
          <p:cNvPr id="228" name="Google Shape;228;g2e42c7b5479_0_3"/>
          <p:cNvSpPr txBox="1"/>
          <p:nvPr/>
        </p:nvSpPr>
        <p:spPr>
          <a:xfrm>
            <a:off x="29425732" y="5325207"/>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Conclusions</a:t>
            </a:r>
            <a:endParaRPr/>
          </a:p>
        </p:txBody>
      </p:sp>
      <p:sp>
        <p:nvSpPr>
          <p:cNvPr id="229" name="Google Shape;229;g2e42c7b5479_0_3"/>
          <p:cNvSpPr txBox="1"/>
          <p:nvPr/>
        </p:nvSpPr>
        <p:spPr>
          <a:xfrm>
            <a:off x="29425741" y="6735627"/>
            <a:ext cx="13173600" cy="3124500"/>
          </a:xfrm>
          <a:prstGeom prst="rect">
            <a:avLst/>
          </a:prstGeom>
          <a:noFill/>
          <a:ln>
            <a:noFill/>
          </a:ln>
        </p:spPr>
        <p:txBody>
          <a:bodyPr anchorCtr="0" anchor="t" bIns="53325" lIns="106650" spcFirstLastPara="1" rIns="106650" wrap="square" tIns="53325">
            <a:spAutoFit/>
          </a:bodyPr>
          <a:lstStyle/>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This project is the outcome of the combination and integration of various leading technologies from multiple fields to create a robot that does not yet exist in this fashion. </a:t>
            </a:r>
            <a:endParaRPr sz="2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The robot has the capability to stabilize on 2 wheels making it very versatile and mobile while also being small. The robot can also self navigate a path using its GPS and LiDAR modules. </a:t>
            </a:r>
            <a:endParaRPr sz="2800">
              <a:solidFill>
                <a:schemeClr val="dk1"/>
              </a:solidFill>
              <a:latin typeface="Calibri"/>
              <a:ea typeface="Calibri"/>
              <a:cs typeface="Calibri"/>
              <a:sym typeface="Calibri"/>
            </a:endParaRPr>
          </a:p>
        </p:txBody>
      </p:sp>
      <p:grpSp>
        <p:nvGrpSpPr>
          <p:cNvPr id="230" name="Google Shape;230;g2e42c7b5479_0_3"/>
          <p:cNvGrpSpPr/>
          <p:nvPr/>
        </p:nvGrpSpPr>
        <p:grpSpPr>
          <a:xfrm>
            <a:off x="-7624909" y="9337158"/>
            <a:ext cx="6947562" cy="8023783"/>
            <a:chOff x="-19304694" y="23777080"/>
            <a:chExt cx="6949646" cy="5638639"/>
          </a:xfrm>
        </p:grpSpPr>
        <p:sp>
          <p:nvSpPr>
            <p:cNvPr id="231" name="Google Shape;231;g2e42c7b5479_0_3"/>
            <p:cNvSpPr txBox="1"/>
            <p:nvPr/>
          </p:nvSpPr>
          <p:spPr>
            <a:xfrm>
              <a:off x="-18547583" y="29037119"/>
              <a:ext cx="2844600" cy="378600"/>
            </a:xfrm>
            <a:prstGeom prst="rect">
              <a:avLst/>
            </a:prstGeom>
            <a:no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Artist Rendition</a:t>
              </a:r>
              <a:endParaRPr/>
            </a:p>
          </p:txBody>
        </p:sp>
        <p:pic>
          <p:nvPicPr>
            <p:cNvPr id="232" name="Google Shape;232;g2e42c7b5479_0_3"/>
            <p:cNvPicPr preferRelativeResize="0"/>
            <p:nvPr/>
          </p:nvPicPr>
          <p:blipFill>
            <a:blip r:embed="rId4">
              <a:alphaModFix/>
            </a:blip>
            <a:stretch>
              <a:fillRect/>
            </a:stretch>
          </p:blipFill>
          <p:spPr>
            <a:xfrm>
              <a:off x="-19304694" y="23777080"/>
              <a:ext cx="6949646" cy="3909176"/>
            </a:xfrm>
            <a:prstGeom prst="rect">
              <a:avLst/>
            </a:prstGeom>
            <a:noFill/>
            <a:ln>
              <a:noFill/>
            </a:ln>
          </p:spPr>
        </p:pic>
      </p:grpSp>
      <p:sp>
        <p:nvSpPr>
          <p:cNvPr id="233" name="Google Shape;233;g2e42c7b5479_0_3"/>
          <p:cNvSpPr/>
          <p:nvPr/>
        </p:nvSpPr>
        <p:spPr>
          <a:xfrm>
            <a:off x="29417875" y="25318612"/>
            <a:ext cx="13167300" cy="28194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234" name="Google Shape;234;g2e42c7b5479_0_3"/>
          <p:cNvSpPr/>
          <p:nvPr/>
        </p:nvSpPr>
        <p:spPr>
          <a:xfrm>
            <a:off x="798275" y="27858575"/>
            <a:ext cx="13307100" cy="42309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235" name="Google Shape;235;g2e42c7b5479_0_3"/>
          <p:cNvSpPr txBox="1"/>
          <p:nvPr/>
        </p:nvSpPr>
        <p:spPr>
          <a:xfrm>
            <a:off x="7838700" y="649825"/>
            <a:ext cx="28213800" cy="4448400"/>
          </a:xfrm>
          <a:prstGeom prst="rect">
            <a:avLst/>
          </a:prstGeom>
          <a:noFill/>
          <a:ln>
            <a:noFill/>
          </a:ln>
        </p:spPr>
        <p:txBody>
          <a:bodyPr anchorCtr="0" anchor="t" bIns="53325" lIns="106650" spcFirstLastPara="1" rIns="106650" wrap="square" tIns="53325">
            <a:spAutoFit/>
          </a:bodyPr>
          <a:lstStyle/>
          <a:p>
            <a:pPr indent="0" lvl="0" marL="0" rtl="0" algn="ctr">
              <a:spcBef>
                <a:spcPts val="0"/>
              </a:spcBef>
              <a:spcAft>
                <a:spcPts val="0"/>
              </a:spcAft>
              <a:buSzPts val="1100"/>
              <a:buNone/>
            </a:pPr>
            <a:r>
              <a:rPr b="1" lang="en-US" sz="10000">
                <a:solidFill>
                  <a:schemeClr val="dk1"/>
                </a:solidFill>
                <a:latin typeface="Calibri"/>
                <a:ea typeface="Calibri"/>
                <a:cs typeface="Calibri"/>
                <a:sym typeface="Calibri"/>
              </a:rPr>
              <a:t>Development of an Automated Self-Balancing Robot</a:t>
            </a:r>
            <a:endParaRPr b="1" sz="10000">
              <a:solidFill>
                <a:schemeClr val="dk1"/>
              </a:solidFill>
              <a:latin typeface="Calibri"/>
              <a:ea typeface="Calibri"/>
              <a:cs typeface="Calibri"/>
              <a:sym typeface="Calibri"/>
            </a:endParaRPr>
          </a:p>
          <a:p>
            <a:pPr indent="0" lvl="0" marL="0" rtl="0" algn="ctr">
              <a:spcBef>
                <a:spcPts val="0"/>
              </a:spcBef>
              <a:spcAft>
                <a:spcPts val="0"/>
              </a:spcAft>
              <a:buSzPts val="1100"/>
              <a:buNone/>
            </a:pPr>
            <a:r>
              <a:rPr b="1" lang="en-US" sz="10000">
                <a:solidFill>
                  <a:schemeClr val="dk1"/>
                </a:solidFill>
                <a:latin typeface="Calibri"/>
                <a:ea typeface="Calibri"/>
                <a:cs typeface="Calibri"/>
                <a:sym typeface="Calibri"/>
              </a:rPr>
              <a:t>for Parking Pass Enforcement</a:t>
            </a:r>
            <a:endParaRPr b="1" sz="10000">
              <a:solidFill>
                <a:schemeClr val="dk1"/>
              </a:solidFill>
              <a:latin typeface="Calibri"/>
              <a:ea typeface="Calibri"/>
              <a:cs typeface="Calibri"/>
              <a:sym typeface="Calibri"/>
            </a:endParaRPr>
          </a:p>
          <a:p>
            <a:pPr indent="0" lvl="0" marL="0" rtl="0" algn="ctr">
              <a:spcBef>
                <a:spcPts val="0"/>
              </a:spcBef>
              <a:spcAft>
                <a:spcPts val="0"/>
              </a:spcAft>
              <a:buSzPts val="1100"/>
              <a:buNone/>
            </a:pPr>
            <a:r>
              <a:t/>
            </a:r>
            <a:endParaRPr b="1" sz="8200">
              <a:solidFill>
                <a:schemeClr val="dk1"/>
              </a:solidFill>
              <a:latin typeface="Calibri"/>
              <a:ea typeface="Calibri"/>
              <a:cs typeface="Calibri"/>
              <a:sym typeface="Calibri"/>
            </a:endParaRPr>
          </a:p>
        </p:txBody>
      </p:sp>
      <p:sp>
        <p:nvSpPr>
          <p:cNvPr id="236" name="Google Shape;236;g2e42c7b5479_0_3"/>
          <p:cNvSpPr txBox="1"/>
          <p:nvPr/>
        </p:nvSpPr>
        <p:spPr>
          <a:xfrm>
            <a:off x="746800" y="26861800"/>
            <a:ext cx="133044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Research Objectives</a:t>
            </a:r>
            <a:endParaRPr/>
          </a:p>
        </p:txBody>
      </p:sp>
      <p:sp>
        <p:nvSpPr>
          <p:cNvPr id="237" name="Google Shape;237;g2e42c7b5479_0_3"/>
          <p:cNvSpPr txBox="1"/>
          <p:nvPr/>
        </p:nvSpPr>
        <p:spPr>
          <a:xfrm>
            <a:off x="904300" y="28009500"/>
            <a:ext cx="12989400" cy="3894300"/>
          </a:xfrm>
          <a:prstGeom prst="rect">
            <a:avLst/>
          </a:prstGeom>
          <a:noFill/>
          <a:ln>
            <a:noFill/>
          </a:ln>
        </p:spPr>
        <p:txBody>
          <a:bodyPr anchorCtr="0" anchor="t" bIns="53325" lIns="106650" spcFirstLastPara="1" rIns="106650" wrap="square" tIns="53325">
            <a:spAutoFit/>
          </a:bodyPr>
          <a:lstStyle/>
          <a:p>
            <a:pPr indent="-393700" lvl="0" marL="457200" marR="0" rtl="0" algn="l">
              <a:lnSpc>
                <a:spcPct val="15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Improve and optimize on existing stationary applications such as the NH EZ-PASS system for a more dynamic license plate reading system.</a:t>
            </a:r>
            <a:endParaRPr sz="2600">
              <a:solidFill>
                <a:schemeClr val="dk1"/>
              </a:solidFill>
              <a:latin typeface="Calibri"/>
              <a:ea typeface="Calibri"/>
              <a:cs typeface="Calibri"/>
              <a:sym typeface="Calibri"/>
            </a:endParaRPr>
          </a:p>
          <a:p>
            <a:pPr indent="-393700" lvl="0" marL="457200" marR="0" rtl="0" algn="l">
              <a:lnSpc>
                <a:spcPct val="150000"/>
              </a:lnSpc>
              <a:spcBef>
                <a:spcPts val="100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Improve upon existing bulky and expensive systems with a more </a:t>
            </a:r>
            <a:r>
              <a:rPr lang="en-US" sz="2600">
                <a:solidFill>
                  <a:schemeClr val="dk1"/>
                </a:solidFill>
                <a:latin typeface="Calibri"/>
                <a:ea typeface="Calibri"/>
                <a:cs typeface="Calibri"/>
                <a:sym typeface="Calibri"/>
              </a:rPr>
              <a:t>lightweight,</a:t>
            </a:r>
            <a:r>
              <a:rPr lang="en-US" sz="2600">
                <a:solidFill>
                  <a:schemeClr val="dk1"/>
                </a:solidFill>
                <a:latin typeface="Calibri"/>
                <a:ea typeface="Calibri"/>
                <a:cs typeface="Calibri"/>
                <a:sym typeface="Calibri"/>
              </a:rPr>
              <a:t> agile system.</a:t>
            </a:r>
            <a:endParaRPr sz="2600">
              <a:solidFill>
                <a:schemeClr val="dk1"/>
              </a:solidFill>
              <a:latin typeface="Calibri"/>
              <a:ea typeface="Calibri"/>
              <a:cs typeface="Calibri"/>
              <a:sym typeface="Calibri"/>
            </a:endParaRPr>
          </a:p>
          <a:p>
            <a:pPr indent="-393700" lvl="0" marL="457200" marR="0" rtl="0" algn="l">
              <a:lnSpc>
                <a:spcPct val="150000"/>
              </a:lnSpc>
              <a:spcBef>
                <a:spcPts val="100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Improve upon existing dynamic LPR systems, such as the SMP Robotics S5.3ALPR</a:t>
            </a:r>
            <a:endParaRPr sz="2600">
              <a:solidFill>
                <a:schemeClr val="dk1"/>
              </a:solidFill>
              <a:latin typeface="Calibri"/>
              <a:ea typeface="Calibri"/>
              <a:cs typeface="Calibri"/>
              <a:sym typeface="Calibri"/>
            </a:endParaRPr>
          </a:p>
          <a:p>
            <a:pPr indent="-393700" lvl="0" marL="457200" marR="0" rtl="0" algn="l">
              <a:lnSpc>
                <a:spcPct val="150000"/>
              </a:lnSpc>
              <a:spcBef>
                <a:spcPts val="1000"/>
              </a:spcBef>
              <a:spcAft>
                <a:spcPts val="1000"/>
              </a:spcAft>
              <a:buClr>
                <a:schemeClr val="dk1"/>
              </a:buClr>
              <a:buSzPts val="2600"/>
              <a:buFont typeface="Calibri"/>
              <a:buChar char="●"/>
            </a:pPr>
            <a:r>
              <a:rPr lang="en-US" sz="2600">
                <a:solidFill>
                  <a:schemeClr val="dk1"/>
                </a:solidFill>
                <a:latin typeface="Calibri"/>
                <a:ea typeface="Calibri"/>
                <a:cs typeface="Calibri"/>
                <a:sym typeface="Calibri"/>
              </a:rPr>
              <a:t>Introduce a novel system solution that integrates advanced sensors, including LiDAR and </a:t>
            </a:r>
            <a:r>
              <a:rPr lang="en-US" sz="2600">
                <a:solidFill>
                  <a:schemeClr val="dk1"/>
                </a:solidFill>
                <a:latin typeface="Calibri"/>
                <a:ea typeface="Calibri"/>
                <a:cs typeface="Calibri"/>
                <a:sym typeface="Calibri"/>
              </a:rPr>
              <a:t>GPS,</a:t>
            </a:r>
            <a:r>
              <a:rPr lang="en-US" sz="2600">
                <a:solidFill>
                  <a:schemeClr val="dk1"/>
                </a:solidFill>
                <a:latin typeface="Calibri"/>
                <a:ea typeface="Calibri"/>
                <a:cs typeface="Calibri"/>
                <a:sym typeface="Calibri"/>
              </a:rPr>
              <a:t> to create a robust design for autonomous navigation in dynamic environments.</a:t>
            </a:r>
            <a:endParaRPr sz="2600">
              <a:solidFill>
                <a:schemeClr val="dk1"/>
              </a:solidFill>
              <a:latin typeface="Calibri"/>
              <a:ea typeface="Calibri"/>
              <a:cs typeface="Calibri"/>
              <a:sym typeface="Calibri"/>
            </a:endParaRPr>
          </a:p>
        </p:txBody>
      </p:sp>
      <p:sp>
        <p:nvSpPr>
          <p:cNvPr id="238" name="Google Shape;238;g2e42c7b5479_0_3"/>
          <p:cNvSpPr txBox="1"/>
          <p:nvPr/>
        </p:nvSpPr>
        <p:spPr>
          <a:xfrm>
            <a:off x="15124025" y="5325200"/>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Results</a:t>
            </a:r>
            <a:endParaRPr/>
          </a:p>
        </p:txBody>
      </p:sp>
      <p:sp>
        <p:nvSpPr>
          <p:cNvPr id="239" name="Google Shape;239;g2e42c7b5479_0_3"/>
          <p:cNvSpPr txBox="1"/>
          <p:nvPr/>
        </p:nvSpPr>
        <p:spPr>
          <a:xfrm>
            <a:off x="15097750" y="6815050"/>
            <a:ext cx="13171200" cy="5310300"/>
          </a:xfrm>
          <a:prstGeom prst="rect">
            <a:avLst/>
          </a:prstGeom>
          <a:noFill/>
          <a:ln>
            <a:noFill/>
          </a:ln>
        </p:spPr>
        <p:txBody>
          <a:bodyPr anchorCtr="0" anchor="t" bIns="53325" lIns="106650" spcFirstLastPara="1" rIns="106650" wrap="square" tIns="53325">
            <a:spAutoFit/>
          </a:bodyPr>
          <a:lstStyle/>
          <a:p>
            <a:pPr indent="-393700" lvl="0" marL="457200" marR="0" rtl="0" algn="l">
              <a:lnSpc>
                <a:spcPct val="15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Developed a 2 wheeled balancing robot from scratch</a:t>
            </a:r>
            <a:endParaRPr sz="2600">
              <a:solidFill>
                <a:schemeClr val="dk1"/>
              </a:solidFill>
              <a:latin typeface="Calibri"/>
              <a:ea typeface="Calibri"/>
              <a:cs typeface="Calibri"/>
              <a:sym typeface="Calibri"/>
            </a:endParaRPr>
          </a:p>
          <a:p>
            <a:pPr indent="-393700" lvl="0" marL="457200" marR="0" rtl="0" algn="l">
              <a:lnSpc>
                <a:spcPct val="15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All major parts were 3D printed and custom designed for the project</a:t>
            </a:r>
            <a:endParaRPr sz="2600">
              <a:solidFill>
                <a:schemeClr val="dk1"/>
              </a:solidFill>
              <a:latin typeface="Calibri"/>
              <a:ea typeface="Calibri"/>
              <a:cs typeface="Calibri"/>
              <a:sym typeface="Calibri"/>
            </a:endParaRPr>
          </a:p>
          <a:p>
            <a:pPr indent="-393700" lvl="0" marL="457200" marR="0" rtl="0" algn="l">
              <a:lnSpc>
                <a:spcPct val="15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Raspberry Pi 5 used as processor to process data from BNO086 IMU, NEO-M9N GPS, and RP-LiDAR A2 </a:t>
            </a:r>
            <a:endParaRPr sz="2600">
              <a:solidFill>
                <a:schemeClr val="dk1"/>
              </a:solidFill>
              <a:latin typeface="Calibri"/>
              <a:ea typeface="Calibri"/>
              <a:cs typeface="Calibri"/>
              <a:sym typeface="Calibri"/>
            </a:endParaRPr>
          </a:p>
          <a:p>
            <a:pPr indent="-393700" lvl="0" marL="457200" marR="0" rtl="0" algn="l">
              <a:lnSpc>
                <a:spcPct val="15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PID Loops utilized to maintain balance and for locomotion</a:t>
            </a:r>
            <a:endParaRPr sz="2600">
              <a:solidFill>
                <a:schemeClr val="dk1"/>
              </a:solidFill>
              <a:latin typeface="Calibri"/>
              <a:ea typeface="Calibri"/>
              <a:cs typeface="Calibri"/>
              <a:sym typeface="Calibri"/>
            </a:endParaRPr>
          </a:p>
          <a:p>
            <a:pPr indent="-393700" lvl="0" marL="457200" marR="0" rtl="0" algn="l">
              <a:lnSpc>
                <a:spcPct val="15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Used simulated Simulink models for accurate controller tuning before implementation on physical model</a:t>
            </a:r>
            <a:endParaRPr sz="2600">
              <a:solidFill>
                <a:schemeClr val="dk1"/>
              </a:solidFill>
              <a:latin typeface="Calibri"/>
              <a:ea typeface="Calibri"/>
              <a:cs typeface="Calibri"/>
              <a:sym typeface="Calibri"/>
            </a:endParaRPr>
          </a:p>
          <a:p>
            <a:pPr indent="-393700" lvl="0" marL="457200" marR="0" rtl="0" algn="l">
              <a:lnSpc>
                <a:spcPct val="15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Data from NEO-M9N allowing the bot to know where it is located and where it needs to go</a:t>
            </a:r>
            <a:endParaRPr sz="2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Font typeface="Arial"/>
              <a:buNone/>
            </a:pPr>
            <a:r>
              <a:t/>
            </a:r>
            <a:endParaRPr sz="2600">
              <a:solidFill>
                <a:schemeClr val="dk1"/>
              </a:solidFill>
              <a:latin typeface="Calibri"/>
              <a:ea typeface="Calibri"/>
              <a:cs typeface="Calibri"/>
              <a:sym typeface="Calibri"/>
            </a:endParaRPr>
          </a:p>
        </p:txBody>
      </p:sp>
      <p:sp>
        <p:nvSpPr>
          <p:cNvPr id="240" name="Google Shape;240;g2e42c7b5479_0_3"/>
          <p:cNvSpPr txBox="1"/>
          <p:nvPr/>
        </p:nvSpPr>
        <p:spPr>
          <a:xfrm>
            <a:off x="29419825" y="24300075"/>
            <a:ext cx="131634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References</a:t>
            </a:r>
            <a:endParaRPr/>
          </a:p>
        </p:txBody>
      </p:sp>
      <p:sp>
        <p:nvSpPr>
          <p:cNvPr id="241" name="Google Shape;241;g2e42c7b5479_0_3"/>
          <p:cNvSpPr txBox="1"/>
          <p:nvPr/>
        </p:nvSpPr>
        <p:spPr>
          <a:xfrm>
            <a:off x="1212150" y="2949325"/>
            <a:ext cx="12371400" cy="2093400"/>
          </a:xfrm>
          <a:prstGeom prst="rect">
            <a:avLst/>
          </a:prstGeom>
          <a:no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lang="en-US" sz="4700">
                <a:solidFill>
                  <a:schemeClr val="dk1"/>
                </a:solidFill>
                <a:latin typeface="Calibri"/>
                <a:ea typeface="Calibri"/>
                <a:cs typeface="Calibri"/>
                <a:sym typeface="Calibri"/>
              </a:rPr>
              <a:t>Ryan Baer, UNH Computer Engineering Senior</a:t>
            </a:r>
            <a:endParaRPr sz="4700">
              <a:solidFill>
                <a:schemeClr val="dk1"/>
              </a:solidFill>
              <a:latin typeface="Calibri"/>
              <a:ea typeface="Calibri"/>
              <a:cs typeface="Calibri"/>
              <a:sym typeface="Calibri"/>
            </a:endParaRPr>
          </a:p>
          <a:p>
            <a:pPr indent="0" lvl="0" marL="0" marR="0" rtl="0" algn="l">
              <a:spcBef>
                <a:spcPts val="0"/>
              </a:spcBef>
              <a:spcAft>
                <a:spcPts val="0"/>
              </a:spcAft>
              <a:buNone/>
            </a:pPr>
            <a:r>
              <a:rPr lang="en-US" sz="4700">
                <a:solidFill>
                  <a:schemeClr val="dk1"/>
                </a:solidFill>
                <a:latin typeface="Calibri"/>
                <a:ea typeface="Calibri"/>
                <a:cs typeface="Calibri"/>
                <a:sym typeface="Calibri"/>
              </a:rPr>
              <a:t>Bryan Strawn, UNH Electrical Engineering Senior</a:t>
            </a:r>
            <a:endParaRPr sz="4700">
              <a:solidFill>
                <a:schemeClr val="dk1"/>
              </a:solidFill>
              <a:latin typeface="Calibri"/>
              <a:ea typeface="Calibri"/>
              <a:cs typeface="Calibri"/>
              <a:sym typeface="Calibri"/>
            </a:endParaRPr>
          </a:p>
          <a:p>
            <a:pPr indent="0" lvl="0" marL="0" marR="0" rtl="0" algn="l">
              <a:spcBef>
                <a:spcPts val="0"/>
              </a:spcBef>
              <a:spcAft>
                <a:spcPts val="0"/>
              </a:spcAft>
              <a:buNone/>
            </a:pPr>
            <a:r>
              <a:rPr lang="en-US" sz="3500">
                <a:solidFill>
                  <a:schemeClr val="dk1"/>
                </a:solidFill>
                <a:latin typeface="Calibri"/>
                <a:ea typeface="Calibri"/>
                <a:cs typeface="Calibri"/>
                <a:sym typeface="Calibri"/>
              </a:rPr>
              <a:t>M.D. Shaad Mahmud, Project Advisor</a:t>
            </a:r>
            <a:endParaRPr sz="4700">
              <a:solidFill>
                <a:schemeClr val="dk1"/>
              </a:solidFill>
              <a:latin typeface="Calibri"/>
              <a:ea typeface="Calibri"/>
              <a:cs typeface="Calibri"/>
              <a:sym typeface="Calibri"/>
            </a:endParaRPr>
          </a:p>
        </p:txBody>
      </p:sp>
      <p:sp>
        <p:nvSpPr>
          <p:cNvPr id="242" name="Google Shape;242;g2e42c7b5479_0_3"/>
          <p:cNvSpPr txBox="1"/>
          <p:nvPr/>
        </p:nvSpPr>
        <p:spPr>
          <a:xfrm>
            <a:off x="29461625" y="28402329"/>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lnSpc>
                <a:spcPct val="100000"/>
              </a:lnSpc>
              <a:spcBef>
                <a:spcPts val="0"/>
              </a:spcBef>
              <a:spcAft>
                <a:spcPts val="0"/>
              </a:spcAft>
              <a:buNone/>
            </a:pPr>
            <a:r>
              <a:rPr b="1" lang="en-US" sz="4200">
                <a:solidFill>
                  <a:schemeClr val="lt1"/>
                </a:solidFill>
                <a:latin typeface="Calibri"/>
                <a:ea typeface="Calibri"/>
                <a:cs typeface="Calibri"/>
                <a:sym typeface="Calibri"/>
              </a:rPr>
              <a:t>Contact</a:t>
            </a:r>
            <a:r>
              <a:rPr b="1" lang="en-US" sz="4200">
                <a:solidFill>
                  <a:schemeClr val="lt1"/>
                </a:solidFill>
                <a:latin typeface="Calibri"/>
                <a:ea typeface="Calibri"/>
                <a:cs typeface="Calibri"/>
                <a:sym typeface="Calibri"/>
              </a:rPr>
              <a:t> Information</a:t>
            </a:r>
            <a:endParaRPr/>
          </a:p>
        </p:txBody>
      </p:sp>
      <p:sp>
        <p:nvSpPr>
          <p:cNvPr id="243" name="Google Shape;243;g2e42c7b5479_0_3"/>
          <p:cNvSpPr/>
          <p:nvPr/>
        </p:nvSpPr>
        <p:spPr>
          <a:xfrm>
            <a:off x="29421525" y="29394250"/>
            <a:ext cx="13167300" cy="27072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244" name="Google Shape;244;g2e42c7b5479_0_3"/>
          <p:cNvSpPr txBox="1"/>
          <p:nvPr/>
        </p:nvSpPr>
        <p:spPr>
          <a:xfrm>
            <a:off x="29461625" y="29663100"/>
            <a:ext cx="13167300" cy="2088300"/>
          </a:xfrm>
          <a:prstGeom prst="rect">
            <a:avLst/>
          </a:prstGeom>
          <a:noFill/>
          <a:ln>
            <a:noFill/>
          </a:ln>
        </p:spPr>
        <p:txBody>
          <a:bodyPr anchorCtr="0" anchor="t" bIns="53325" lIns="106650" spcFirstLastPara="1" rIns="106650" wrap="square" tIns="53325">
            <a:spAutoFit/>
          </a:bodyPr>
          <a:lstStyle/>
          <a:p>
            <a:pPr indent="0" lvl="0" marL="0" marR="0" rtl="0" algn="l">
              <a:lnSpc>
                <a:spcPct val="150000"/>
              </a:lnSpc>
              <a:spcBef>
                <a:spcPts val="0"/>
              </a:spcBef>
              <a:spcAft>
                <a:spcPts val="0"/>
              </a:spcAft>
              <a:buNone/>
            </a:pPr>
            <a:r>
              <a:rPr lang="en-US" sz="2800">
                <a:solidFill>
                  <a:schemeClr val="dk1"/>
                </a:solidFill>
                <a:latin typeface="Calibri"/>
                <a:ea typeface="Calibri"/>
                <a:cs typeface="Calibri"/>
                <a:sym typeface="Calibri"/>
              </a:rPr>
              <a:t>Ryan Baer: Senior Computer Engineer, rlb1072@usnh.edu</a:t>
            </a:r>
            <a:endParaRPr sz="2800">
              <a:solidFill>
                <a:schemeClr val="dk1"/>
              </a:solidFill>
              <a:latin typeface="Calibri"/>
              <a:ea typeface="Calibri"/>
              <a:cs typeface="Calibri"/>
              <a:sym typeface="Calibri"/>
            </a:endParaRPr>
          </a:p>
          <a:p>
            <a:pPr indent="0" lvl="0" marL="0" marR="0" rtl="0" algn="l">
              <a:lnSpc>
                <a:spcPct val="150000"/>
              </a:lnSpc>
              <a:spcBef>
                <a:spcPts val="1000"/>
              </a:spcBef>
              <a:spcAft>
                <a:spcPts val="0"/>
              </a:spcAft>
              <a:buNone/>
            </a:pPr>
            <a:r>
              <a:rPr lang="en-US" sz="2800">
                <a:solidFill>
                  <a:schemeClr val="dk1"/>
                </a:solidFill>
                <a:latin typeface="Calibri"/>
                <a:ea typeface="Calibri"/>
                <a:cs typeface="Calibri"/>
                <a:sym typeface="Calibri"/>
              </a:rPr>
              <a:t>Bryan Strawn: Senior Electrical Engineer, bryan.strawn@unh.edu</a:t>
            </a:r>
            <a:endParaRPr sz="2800">
              <a:solidFill>
                <a:schemeClr val="dk1"/>
              </a:solidFill>
              <a:latin typeface="Calibri"/>
              <a:ea typeface="Calibri"/>
              <a:cs typeface="Calibri"/>
              <a:sym typeface="Calibri"/>
            </a:endParaRPr>
          </a:p>
          <a:p>
            <a:pPr indent="0" lvl="0" marL="0" marR="0" rtl="0" algn="l">
              <a:lnSpc>
                <a:spcPct val="150000"/>
              </a:lnSpc>
              <a:spcBef>
                <a:spcPts val="1000"/>
              </a:spcBef>
              <a:spcAft>
                <a:spcPts val="1000"/>
              </a:spcAft>
              <a:buNone/>
            </a:pPr>
            <a:r>
              <a:rPr lang="en-US" sz="2800">
                <a:solidFill>
                  <a:schemeClr val="dk1"/>
                </a:solidFill>
                <a:latin typeface="Calibri"/>
                <a:ea typeface="Calibri"/>
                <a:cs typeface="Calibri"/>
                <a:sym typeface="Calibri"/>
              </a:rPr>
              <a:t>MD Shaad M</a:t>
            </a:r>
            <a:r>
              <a:rPr lang="en-US" sz="2800">
                <a:solidFill>
                  <a:schemeClr val="dk1"/>
                </a:solidFill>
                <a:latin typeface="Calibri"/>
                <a:ea typeface="Calibri"/>
                <a:cs typeface="Calibri"/>
                <a:sym typeface="Calibri"/>
              </a:rPr>
              <a:t>ahmud: ECE Project Advisor, MDShaad.Mahmud@unh.edu</a:t>
            </a:r>
            <a:endParaRPr sz="2800">
              <a:solidFill>
                <a:schemeClr val="dk1"/>
              </a:solidFill>
              <a:latin typeface="Calibri"/>
              <a:ea typeface="Calibri"/>
              <a:cs typeface="Calibri"/>
              <a:sym typeface="Calibri"/>
            </a:endParaRPr>
          </a:p>
        </p:txBody>
      </p:sp>
      <p:pic>
        <p:nvPicPr>
          <p:cNvPr id="245" name="Google Shape;245;g2e42c7b5479_0_3"/>
          <p:cNvPicPr preferRelativeResize="0"/>
          <p:nvPr/>
        </p:nvPicPr>
        <p:blipFill rotWithShape="1">
          <a:blip r:embed="rId5">
            <a:alphaModFix/>
          </a:blip>
          <a:srcRect b="0" l="0" r="0" t="0"/>
          <a:stretch/>
        </p:blipFill>
        <p:spPr>
          <a:xfrm>
            <a:off x="39078567" y="728196"/>
            <a:ext cx="3272591" cy="3940793"/>
          </a:xfrm>
          <a:prstGeom prst="rect">
            <a:avLst/>
          </a:prstGeom>
          <a:noFill/>
          <a:ln>
            <a:noFill/>
          </a:ln>
        </p:spPr>
      </p:pic>
      <p:sp>
        <p:nvSpPr>
          <p:cNvPr id="246" name="Google Shape;246;g2e42c7b5479_0_3"/>
          <p:cNvSpPr txBox="1"/>
          <p:nvPr/>
        </p:nvSpPr>
        <p:spPr>
          <a:xfrm>
            <a:off x="829125" y="22169300"/>
            <a:ext cx="133044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Impact</a:t>
            </a:r>
            <a:endParaRPr/>
          </a:p>
        </p:txBody>
      </p:sp>
      <p:sp>
        <p:nvSpPr>
          <p:cNvPr id="247" name="Google Shape;247;g2e42c7b5479_0_3"/>
          <p:cNvSpPr/>
          <p:nvPr/>
        </p:nvSpPr>
        <p:spPr>
          <a:xfrm>
            <a:off x="782025" y="23258950"/>
            <a:ext cx="13307100" cy="33603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393700" lvl="0" marL="457200" rtl="0" algn="l">
              <a:lnSpc>
                <a:spcPct val="15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Can assist and multiply the power of parking/security enforcement</a:t>
            </a:r>
            <a:endParaRPr sz="2600">
              <a:solidFill>
                <a:schemeClr val="dk1"/>
              </a:solidFill>
              <a:latin typeface="Calibri"/>
              <a:ea typeface="Calibri"/>
              <a:cs typeface="Calibri"/>
              <a:sym typeface="Calibri"/>
            </a:endParaRPr>
          </a:p>
          <a:p>
            <a:pPr indent="-393700" lvl="0" marL="457200" rtl="0" algn="l">
              <a:lnSpc>
                <a:spcPct val="150000"/>
              </a:lnSpc>
              <a:spcBef>
                <a:spcPts val="100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Detects how long a vehicle has been parked in a specific spot</a:t>
            </a:r>
            <a:endParaRPr sz="2600">
              <a:solidFill>
                <a:schemeClr val="dk1"/>
              </a:solidFill>
              <a:latin typeface="Calibri"/>
              <a:ea typeface="Calibri"/>
              <a:cs typeface="Calibri"/>
              <a:sym typeface="Calibri"/>
            </a:endParaRPr>
          </a:p>
          <a:p>
            <a:pPr indent="-393700" lvl="0" marL="457200" rtl="0" algn="l">
              <a:lnSpc>
                <a:spcPct val="150000"/>
              </a:lnSpc>
              <a:spcBef>
                <a:spcPts val="100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Detects if a vehicle has a valid parking pass.</a:t>
            </a:r>
            <a:endParaRPr sz="2600">
              <a:solidFill>
                <a:schemeClr val="dk1"/>
              </a:solidFill>
              <a:latin typeface="Calibri"/>
              <a:ea typeface="Calibri"/>
              <a:cs typeface="Calibri"/>
              <a:sym typeface="Calibri"/>
            </a:endParaRPr>
          </a:p>
          <a:p>
            <a:pPr indent="-393700" lvl="0" marL="457200" rtl="0" algn="l">
              <a:lnSpc>
                <a:spcPct val="150000"/>
              </a:lnSpc>
              <a:spcBef>
                <a:spcPts val="1000"/>
              </a:spcBef>
              <a:spcAft>
                <a:spcPts val="1000"/>
              </a:spcAft>
              <a:buClr>
                <a:schemeClr val="dk1"/>
              </a:buClr>
              <a:buSzPts val="2600"/>
              <a:buFont typeface="Calibri"/>
              <a:buChar char="●"/>
            </a:pPr>
            <a:r>
              <a:rPr lang="en-US" sz="2600">
                <a:solidFill>
                  <a:schemeClr val="dk1"/>
                </a:solidFill>
                <a:latin typeface="Calibri"/>
                <a:ea typeface="Calibri"/>
                <a:cs typeface="Calibri"/>
                <a:sym typeface="Calibri"/>
              </a:rPr>
              <a:t>Implementing a multi-robot system would greatly improve accuracy for  times of vehicle admittance and exit.</a:t>
            </a:r>
            <a:endParaRPr sz="7400">
              <a:solidFill>
                <a:schemeClr val="lt1"/>
              </a:solidFill>
              <a:latin typeface="Calibri"/>
              <a:ea typeface="Calibri"/>
              <a:cs typeface="Calibri"/>
              <a:sym typeface="Calibri"/>
            </a:endParaRPr>
          </a:p>
        </p:txBody>
      </p:sp>
      <p:sp>
        <p:nvSpPr>
          <p:cNvPr id="248" name="Google Shape;248;g2e42c7b5479_0_3"/>
          <p:cNvSpPr txBox="1"/>
          <p:nvPr/>
        </p:nvSpPr>
        <p:spPr>
          <a:xfrm>
            <a:off x="801033" y="13895637"/>
            <a:ext cx="133044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Background</a:t>
            </a:r>
            <a:endParaRPr/>
          </a:p>
        </p:txBody>
      </p:sp>
      <p:sp>
        <p:nvSpPr>
          <p:cNvPr id="249" name="Google Shape;249;g2e42c7b5479_0_3"/>
          <p:cNvSpPr/>
          <p:nvPr/>
        </p:nvSpPr>
        <p:spPr>
          <a:xfrm>
            <a:off x="783775" y="14977573"/>
            <a:ext cx="13304400" cy="68526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250" name="Google Shape;250;g2e42c7b5479_0_3"/>
          <p:cNvSpPr txBox="1"/>
          <p:nvPr/>
        </p:nvSpPr>
        <p:spPr>
          <a:xfrm>
            <a:off x="904300" y="15217563"/>
            <a:ext cx="9521100" cy="6420000"/>
          </a:xfrm>
          <a:prstGeom prst="rect">
            <a:avLst/>
          </a:prstGeom>
          <a:noFill/>
          <a:ln>
            <a:noFill/>
          </a:ln>
        </p:spPr>
        <p:txBody>
          <a:bodyPr anchorCtr="0" anchor="t" bIns="91425" lIns="91425" spcFirstLastPara="1" rIns="91425" wrap="square" tIns="91425">
            <a:noAutofit/>
          </a:bodyPr>
          <a:lstStyle/>
          <a:p>
            <a:pPr indent="-393700" lvl="0" marL="457200" rtl="0" algn="l">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In areas with constrained parking availability, effective permit enforcement is essential.</a:t>
            </a:r>
            <a:endParaRPr sz="2600">
              <a:solidFill>
                <a:schemeClr val="dk1"/>
              </a:solidFill>
              <a:latin typeface="Calibri"/>
              <a:ea typeface="Calibri"/>
              <a:cs typeface="Calibri"/>
              <a:sym typeface="Calibri"/>
            </a:endParaRPr>
          </a:p>
          <a:p>
            <a:pPr indent="-393700" lvl="0" marL="457200" rtl="0" algn="l">
              <a:lnSpc>
                <a:spcPct val="100000"/>
              </a:lnSpc>
              <a:spcBef>
                <a:spcPts val="100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To maintain proper use, access to certain parking areas must be restricted to permitted or authorized individuals.</a:t>
            </a:r>
            <a:endParaRPr sz="2600">
              <a:solidFill>
                <a:schemeClr val="dk1"/>
              </a:solidFill>
              <a:latin typeface="Calibri"/>
              <a:ea typeface="Calibri"/>
              <a:cs typeface="Calibri"/>
              <a:sym typeface="Calibri"/>
            </a:endParaRPr>
          </a:p>
          <a:p>
            <a:pPr indent="-393700" lvl="1" marL="914400" rtl="0" algn="l">
              <a:lnSpc>
                <a:spcPct val="100000"/>
              </a:lnSpc>
              <a:spcBef>
                <a:spcPts val="100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For example:</a:t>
            </a:r>
            <a:r>
              <a:rPr lang="en-US" sz="2600">
                <a:solidFill>
                  <a:schemeClr val="dk1"/>
                </a:solidFill>
                <a:latin typeface="Calibri"/>
                <a:ea typeface="Calibri"/>
                <a:cs typeface="Calibri"/>
                <a:sym typeface="Calibri"/>
              </a:rPr>
              <a:t> reserving parking spaces for faculty on a college campus, as a professor that cannot park cannot teach.</a:t>
            </a:r>
            <a:endParaRPr sz="2600">
              <a:solidFill>
                <a:schemeClr val="dk1"/>
              </a:solidFill>
              <a:latin typeface="Calibri"/>
              <a:ea typeface="Calibri"/>
              <a:cs typeface="Calibri"/>
              <a:sym typeface="Calibri"/>
            </a:endParaRPr>
          </a:p>
          <a:p>
            <a:pPr indent="-393700" lvl="0" marL="457200" rtl="0" algn="l">
              <a:lnSpc>
                <a:spcPct val="100000"/>
              </a:lnSpc>
              <a:spcBef>
                <a:spcPts val="100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Traditionally, parking permit enforcement relies on personnel patrolling the lot, either on foot or in vehicles. They must manually scan license plates and issue citations to unauthorized vehicles—a time-consuming process that incurs significant labor costs.</a:t>
            </a:r>
            <a:endParaRPr sz="2600">
              <a:solidFill>
                <a:schemeClr val="dk1"/>
              </a:solidFill>
              <a:latin typeface="Calibri"/>
              <a:ea typeface="Calibri"/>
              <a:cs typeface="Calibri"/>
              <a:sym typeface="Calibri"/>
            </a:endParaRPr>
          </a:p>
          <a:p>
            <a:pPr indent="-393700" lvl="0" marL="457200" rtl="0" algn="l">
              <a:lnSpc>
                <a:spcPct val="100000"/>
              </a:lnSpc>
              <a:spcBef>
                <a:spcPts val="100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Enforcement frequency is often limited by staff availability.</a:t>
            </a:r>
            <a:endParaRPr sz="2600">
              <a:solidFill>
                <a:schemeClr val="dk1"/>
              </a:solidFill>
              <a:latin typeface="Calibri"/>
              <a:ea typeface="Calibri"/>
              <a:cs typeface="Calibri"/>
              <a:sym typeface="Calibri"/>
            </a:endParaRPr>
          </a:p>
          <a:p>
            <a:pPr indent="-393700" lvl="0" marL="457200" rtl="0" algn="l">
              <a:lnSpc>
                <a:spcPct val="100000"/>
              </a:lnSpc>
              <a:spcBef>
                <a:spcPts val="1000"/>
              </a:spcBef>
              <a:spcAft>
                <a:spcPts val="1000"/>
              </a:spcAft>
              <a:buClr>
                <a:schemeClr val="dk1"/>
              </a:buClr>
              <a:buSzPts val="2600"/>
              <a:buFont typeface="Calibri"/>
              <a:buChar char="●"/>
            </a:pPr>
            <a:r>
              <a:rPr lang="en-US" sz="2600">
                <a:solidFill>
                  <a:schemeClr val="dk1"/>
                </a:solidFill>
                <a:latin typeface="Calibri"/>
                <a:ea typeface="Calibri"/>
                <a:cs typeface="Calibri"/>
                <a:sym typeface="Calibri"/>
              </a:rPr>
              <a:t>Coverage may vary depending on time of day or personnel schedules.</a:t>
            </a:r>
            <a:endParaRPr sz="2600">
              <a:solidFill>
                <a:schemeClr val="dk1"/>
              </a:solidFill>
              <a:latin typeface="Calibri"/>
              <a:ea typeface="Calibri"/>
              <a:cs typeface="Calibri"/>
              <a:sym typeface="Calibri"/>
            </a:endParaRPr>
          </a:p>
        </p:txBody>
      </p:sp>
      <p:pic>
        <p:nvPicPr>
          <p:cNvPr id="251" name="Google Shape;251;g2e42c7b5479_0_3"/>
          <p:cNvPicPr preferRelativeResize="0"/>
          <p:nvPr/>
        </p:nvPicPr>
        <p:blipFill>
          <a:blip r:embed="rId6">
            <a:alphaModFix/>
          </a:blip>
          <a:stretch>
            <a:fillRect/>
          </a:stretch>
        </p:blipFill>
        <p:spPr>
          <a:xfrm>
            <a:off x="10425433" y="15207153"/>
            <a:ext cx="3158193" cy="5738126"/>
          </a:xfrm>
          <a:prstGeom prst="rect">
            <a:avLst/>
          </a:prstGeom>
          <a:noFill/>
          <a:ln cap="flat" cmpd="sng" w="38100">
            <a:solidFill>
              <a:srgbClr val="42719B"/>
            </a:solidFill>
            <a:prstDash val="solid"/>
            <a:miter lim="8000"/>
            <a:headEnd len="sm" w="sm" type="none"/>
            <a:tailEnd len="sm" w="sm" type="none"/>
          </a:ln>
        </p:spPr>
      </p:pic>
      <p:pic>
        <p:nvPicPr>
          <p:cNvPr id="252" name="Google Shape;252;g2e42c7b5479_0_3"/>
          <p:cNvPicPr preferRelativeResize="0"/>
          <p:nvPr/>
        </p:nvPicPr>
        <p:blipFill rotWithShape="1">
          <a:blip r:embed="rId7">
            <a:alphaModFix/>
          </a:blip>
          <a:srcRect b="16156" l="4333" r="7939" t="0"/>
          <a:stretch/>
        </p:blipFill>
        <p:spPr>
          <a:xfrm>
            <a:off x="35602988" y="19455088"/>
            <a:ext cx="6250325" cy="3360301"/>
          </a:xfrm>
          <a:prstGeom prst="rect">
            <a:avLst/>
          </a:prstGeom>
          <a:noFill/>
          <a:ln cap="flat" cmpd="sng" w="38100">
            <a:solidFill>
              <a:srgbClr val="42719B"/>
            </a:solidFill>
            <a:prstDash val="solid"/>
            <a:miter lim="8000"/>
            <a:headEnd len="sm" w="sm" type="none"/>
            <a:tailEnd len="sm" w="sm" type="none"/>
          </a:ln>
        </p:spPr>
      </p:pic>
      <p:sp>
        <p:nvSpPr>
          <p:cNvPr id="253" name="Google Shape;253;g2e42c7b5479_0_3"/>
          <p:cNvSpPr txBox="1"/>
          <p:nvPr/>
        </p:nvSpPr>
        <p:spPr>
          <a:xfrm>
            <a:off x="15143363" y="20104122"/>
            <a:ext cx="13167300" cy="754200"/>
          </a:xfrm>
          <a:prstGeom prst="rect">
            <a:avLst/>
          </a:prstGeom>
          <a:solidFill>
            <a:srgbClr val="2E75B5"/>
          </a:solidFill>
          <a:ln>
            <a:noFill/>
          </a:ln>
        </p:spPr>
        <p:txBody>
          <a:bodyPr anchorCtr="0" anchor="t" bIns="53325" lIns="106650" spcFirstLastPara="1" rIns="106650" wrap="square" tIns="53325">
            <a:spAutoFit/>
          </a:bodyPr>
          <a:lstStyle/>
          <a:p>
            <a:pPr indent="0" lvl="0" marL="0" marR="0" rtl="0" algn="l">
              <a:spcBef>
                <a:spcPts val="0"/>
              </a:spcBef>
              <a:spcAft>
                <a:spcPts val="0"/>
              </a:spcAft>
              <a:buNone/>
            </a:pPr>
            <a:r>
              <a:rPr b="1" lang="en-US" sz="4200">
                <a:solidFill>
                  <a:schemeClr val="lt1"/>
                </a:solidFill>
                <a:latin typeface="Calibri"/>
                <a:ea typeface="Calibri"/>
                <a:cs typeface="Calibri"/>
                <a:sym typeface="Calibri"/>
              </a:rPr>
              <a:t>Areas for Further Study</a:t>
            </a:r>
            <a:endParaRPr/>
          </a:p>
        </p:txBody>
      </p:sp>
      <p:sp>
        <p:nvSpPr>
          <p:cNvPr id="254" name="Google Shape;254;g2e42c7b5479_0_3"/>
          <p:cNvSpPr/>
          <p:nvPr/>
        </p:nvSpPr>
        <p:spPr>
          <a:xfrm>
            <a:off x="15199838" y="21135362"/>
            <a:ext cx="13167300" cy="10898400"/>
          </a:xfrm>
          <a:prstGeom prst="rect">
            <a:avLst/>
          </a:prstGeom>
          <a:noFill/>
          <a:ln cap="flat" cmpd="sng" w="38100">
            <a:solidFill>
              <a:srgbClr val="42719B"/>
            </a:solidFill>
            <a:prstDash val="solid"/>
            <a:miter lim="800000"/>
            <a:headEnd len="sm" w="sm" type="none"/>
            <a:tailEnd len="sm" w="sm" type="none"/>
          </a:ln>
        </p:spPr>
        <p:txBody>
          <a:bodyPr anchorCtr="0" anchor="ctr" bIns="53325" lIns="106650" spcFirstLastPara="1" rIns="106650" wrap="square" tIns="53325">
            <a:noAutofit/>
          </a:bodyPr>
          <a:lstStyle/>
          <a:p>
            <a:pPr indent="0" lvl="0" marL="0" marR="0" rtl="0" algn="ctr">
              <a:spcBef>
                <a:spcPts val="0"/>
              </a:spcBef>
              <a:spcAft>
                <a:spcPts val="0"/>
              </a:spcAft>
              <a:buNone/>
            </a:pPr>
            <a:r>
              <a:t/>
            </a:r>
            <a:endParaRPr sz="7600">
              <a:solidFill>
                <a:schemeClr val="lt1"/>
              </a:solidFill>
              <a:latin typeface="Calibri"/>
              <a:ea typeface="Calibri"/>
              <a:cs typeface="Calibri"/>
              <a:sym typeface="Calibri"/>
            </a:endParaRPr>
          </a:p>
        </p:txBody>
      </p:sp>
      <p:sp>
        <p:nvSpPr>
          <p:cNvPr id="255" name="Google Shape;255;g2e42c7b5479_0_3"/>
          <p:cNvSpPr txBox="1"/>
          <p:nvPr/>
        </p:nvSpPr>
        <p:spPr>
          <a:xfrm>
            <a:off x="15480475" y="21211625"/>
            <a:ext cx="12649800" cy="10771500"/>
          </a:xfrm>
          <a:prstGeom prst="rect">
            <a:avLst/>
          </a:prstGeom>
          <a:noFill/>
          <a:ln>
            <a:noFill/>
          </a:ln>
        </p:spPr>
        <p:txBody>
          <a:bodyPr anchorCtr="0" anchor="t" bIns="91425" lIns="91425" spcFirstLastPara="1" rIns="91425" wrap="square" tIns="91425">
            <a:noAutofit/>
          </a:bodyPr>
          <a:lstStyle/>
          <a:p>
            <a:pPr indent="-406400" lvl="0" marL="457200" rtl="0" algn="l">
              <a:lnSpc>
                <a:spcPct val="15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Train custom object detection models to detect vehicle types, parking lines, or pedestrian zones.</a:t>
            </a:r>
            <a:endParaRPr sz="2800">
              <a:solidFill>
                <a:schemeClr val="dk1"/>
              </a:solidFill>
              <a:latin typeface="Calibri"/>
              <a:ea typeface="Calibri"/>
              <a:cs typeface="Calibri"/>
              <a:sym typeface="Calibri"/>
            </a:endParaRPr>
          </a:p>
          <a:p>
            <a:pPr indent="-406400" lvl="1" marL="914400" rtl="0" algn="l">
              <a:lnSpc>
                <a:spcPct val="15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Ex) YOLOv8</a:t>
            </a:r>
            <a:endParaRPr sz="2800">
              <a:solidFill>
                <a:schemeClr val="dk1"/>
              </a:solidFill>
              <a:latin typeface="Calibri"/>
              <a:ea typeface="Calibri"/>
              <a:cs typeface="Calibri"/>
              <a:sym typeface="Calibri"/>
            </a:endParaRPr>
          </a:p>
          <a:p>
            <a:pPr indent="-406400" lvl="0" marL="457200" rtl="0" algn="l">
              <a:lnSpc>
                <a:spcPct val="15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Implement adaptive LQR control for improved balancing and stability under dynamic conditions (e.g., slopes, uneven pavement).</a:t>
            </a:r>
            <a:endParaRPr sz="2800">
              <a:solidFill>
                <a:schemeClr val="dk1"/>
              </a:solidFill>
              <a:latin typeface="Calibri"/>
              <a:ea typeface="Calibri"/>
              <a:cs typeface="Calibri"/>
              <a:sym typeface="Calibri"/>
            </a:endParaRPr>
          </a:p>
          <a:p>
            <a:pPr indent="-406400" lvl="0" marL="457200" rtl="0" algn="l">
              <a:lnSpc>
                <a:spcPct val="15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Develop robust SLAM (Simultaneous Localization and Mapping) for autonomous mapping of parking lots without pre-defined GPS waypoints.</a:t>
            </a:r>
            <a:endParaRPr sz="2800">
              <a:solidFill>
                <a:schemeClr val="dk1"/>
              </a:solidFill>
              <a:latin typeface="Calibri"/>
              <a:ea typeface="Calibri"/>
              <a:cs typeface="Calibri"/>
              <a:sym typeface="Calibri"/>
            </a:endParaRPr>
          </a:p>
          <a:p>
            <a:pPr indent="-406400" lvl="0" marL="457200" rtl="0" algn="l">
              <a:lnSpc>
                <a:spcPct val="15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Explore machine learning for terrain classification, allowing dynamic speed adjustment based on ground surface or weather conditions.</a:t>
            </a:r>
            <a:endParaRPr sz="2800">
              <a:solidFill>
                <a:schemeClr val="dk1"/>
              </a:solidFill>
              <a:latin typeface="Calibri"/>
              <a:ea typeface="Calibri"/>
              <a:cs typeface="Calibri"/>
              <a:sym typeface="Calibri"/>
            </a:endParaRPr>
          </a:p>
          <a:p>
            <a:pPr indent="-406400" lvl="0" marL="457200" rtl="0" algn="l">
              <a:lnSpc>
                <a:spcPct val="15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Incorporate solar or regenerative charging options for improved sustainability in parking lot environments.</a:t>
            </a:r>
            <a:endParaRPr sz="2800">
              <a:solidFill>
                <a:schemeClr val="dk1"/>
              </a:solidFill>
              <a:latin typeface="Calibri"/>
              <a:ea typeface="Calibri"/>
              <a:cs typeface="Calibri"/>
              <a:sym typeface="Calibri"/>
            </a:endParaRPr>
          </a:p>
          <a:p>
            <a:pPr indent="-406400" lvl="0" marL="457200" rtl="0" algn="l">
              <a:lnSpc>
                <a:spcPct val="15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Design a fail-safe return-to-base protocol using GPS + LiDAR to safely navigate back when battery is low or signal is lost.</a:t>
            </a:r>
            <a:endParaRPr sz="2800">
              <a:solidFill>
                <a:schemeClr val="dk1"/>
              </a:solidFill>
              <a:latin typeface="Calibri"/>
              <a:ea typeface="Calibri"/>
              <a:cs typeface="Calibri"/>
              <a:sym typeface="Calibri"/>
            </a:endParaRPr>
          </a:p>
          <a:p>
            <a:pPr indent="-406400" lvl="0" marL="457200" rtl="0" algn="l">
              <a:lnSpc>
                <a:spcPct val="150000"/>
              </a:lnSpc>
              <a:spcBef>
                <a:spcPts val="1000"/>
              </a:spcBef>
              <a:spcAft>
                <a:spcPts val="1000"/>
              </a:spcAft>
              <a:buClr>
                <a:schemeClr val="dk1"/>
              </a:buClr>
              <a:buSzPts val="2800"/>
              <a:buFont typeface="Calibri"/>
              <a:buChar char="●"/>
            </a:pPr>
            <a:r>
              <a:rPr lang="en-US" sz="2800">
                <a:solidFill>
                  <a:schemeClr val="dk1"/>
                </a:solidFill>
                <a:latin typeface="Calibri"/>
                <a:ea typeface="Calibri"/>
                <a:cs typeface="Calibri"/>
                <a:sym typeface="Calibri"/>
              </a:rPr>
              <a:t>Investigate coordination strategies for multiple self-balancing robots to collaboratively map, monitor, or enforce large parking areas.</a:t>
            </a:r>
            <a:endParaRPr sz="2800">
              <a:solidFill>
                <a:schemeClr val="dk1"/>
              </a:solidFill>
              <a:latin typeface="Calibri"/>
              <a:ea typeface="Calibri"/>
              <a:cs typeface="Calibri"/>
              <a:sym typeface="Calibri"/>
            </a:endParaRPr>
          </a:p>
        </p:txBody>
      </p:sp>
      <p:pic>
        <p:nvPicPr>
          <p:cNvPr id="256" name="Google Shape;256;g2e42c7b5479_0_3"/>
          <p:cNvPicPr preferRelativeResize="0"/>
          <p:nvPr/>
        </p:nvPicPr>
        <p:blipFill>
          <a:blip r:embed="rId8">
            <a:alphaModFix/>
          </a:blip>
          <a:stretch>
            <a:fillRect/>
          </a:stretch>
        </p:blipFill>
        <p:spPr>
          <a:xfrm>
            <a:off x="31450938" y="18616171"/>
            <a:ext cx="2773637" cy="4930925"/>
          </a:xfrm>
          <a:prstGeom prst="rect">
            <a:avLst/>
          </a:prstGeom>
          <a:noFill/>
          <a:ln>
            <a:noFill/>
          </a:ln>
          <a:effectLst>
            <a:outerShdw blurRad="57150" rotWithShape="0" algn="bl" dir="5400000" dist="142875">
              <a:srgbClr val="000000">
                <a:alpha val="49000"/>
              </a:srgbClr>
            </a:outerShdw>
          </a:effectLst>
        </p:spPr>
      </p:pic>
      <p:sp>
        <p:nvSpPr>
          <p:cNvPr id="257" name="Google Shape;257;g2e42c7b5479_0_3"/>
          <p:cNvSpPr txBox="1"/>
          <p:nvPr/>
        </p:nvSpPr>
        <p:spPr>
          <a:xfrm>
            <a:off x="6467838" y="12973425"/>
            <a:ext cx="70590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Figure 1: </a:t>
            </a:r>
            <a:r>
              <a:rPr lang="en-US" sz="2200">
                <a:solidFill>
                  <a:schemeClr val="dk1"/>
                </a:solidFill>
                <a:latin typeface="Calibri"/>
                <a:ea typeface="Calibri"/>
                <a:cs typeface="Calibri"/>
                <a:sym typeface="Calibri"/>
              </a:rPr>
              <a:t>Rear View – Concept in Action</a:t>
            </a:r>
            <a:endParaRPr sz="2200">
              <a:solidFill>
                <a:schemeClr val="dk1"/>
              </a:solidFill>
              <a:latin typeface="Calibri"/>
              <a:ea typeface="Calibri"/>
              <a:cs typeface="Calibri"/>
              <a:sym typeface="Calibri"/>
            </a:endParaRPr>
          </a:p>
        </p:txBody>
      </p:sp>
      <p:sp>
        <p:nvSpPr>
          <p:cNvPr id="258" name="Google Shape;258;g2e42c7b5479_0_3"/>
          <p:cNvSpPr txBox="1"/>
          <p:nvPr/>
        </p:nvSpPr>
        <p:spPr>
          <a:xfrm>
            <a:off x="782025" y="10431763"/>
            <a:ext cx="5588700" cy="27072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dk1"/>
              </a:buClr>
              <a:buSzPts val="2600"/>
              <a:buFont typeface="Calibri"/>
              <a:buChar char="●"/>
            </a:pPr>
            <a:r>
              <a:rPr b="1" lang="en-US" sz="2600">
                <a:solidFill>
                  <a:schemeClr val="dk1"/>
                </a:solidFill>
                <a:latin typeface="Calibri"/>
                <a:ea typeface="Calibri"/>
                <a:cs typeface="Calibri"/>
                <a:sym typeface="Calibri"/>
              </a:rPr>
              <a:t>Objectives</a:t>
            </a:r>
            <a:r>
              <a:rPr b="1" lang="en-US" sz="2600">
                <a:solidFill>
                  <a:schemeClr val="dk1"/>
                </a:solidFill>
                <a:latin typeface="Calibri"/>
                <a:ea typeface="Calibri"/>
                <a:cs typeface="Calibri"/>
                <a:sym typeface="Calibri"/>
              </a:rPr>
              <a:t>:</a:t>
            </a:r>
            <a:r>
              <a:rPr b="1" lang="en-US" sz="2600">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Mesh low cost components together to create a self-balancing obstacle avoiding robot that can perform a route </a:t>
            </a:r>
            <a:r>
              <a:rPr lang="en-US" sz="2600">
                <a:solidFill>
                  <a:schemeClr val="dk1"/>
                </a:solidFill>
                <a:latin typeface="Calibri"/>
                <a:ea typeface="Calibri"/>
                <a:cs typeface="Calibri"/>
                <a:sym typeface="Calibri"/>
              </a:rPr>
              <a:t>through</a:t>
            </a:r>
            <a:r>
              <a:rPr lang="en-US" sz="2600">
                <a:solidFill>
                  <a:schemeClr val="dk1"/>
                </a:solidFill>
                <a:latin typeface="Calibri"/>
                <a:ea typeface="Calibri"/>
                <a:cs typeface="Calibri"/>
                <a:sym typeface="Calibri"/>
              </a:rPr>
              <a:t> a parking lot, checking for parking violations.</a:t>
            </a:r>
            <a:endParaRPr sz="26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p:txBody>
      </p:sp>
      <p:grpSp>
        <p:nvGrpSpPr>
          <p:cNvPr id="259" name="Google Shape;259;g2e42c7b5479_0_3"/>
          <p:cNvGrpSpPr/>
          <p:nvPr/>
        </p:nvGrpSpPr>
        <p:grpSpPr>
          <a:xfrm>
            <a:off x="-7855675" y="19637738"/>
            <a:ext cx="7178325" cy="7106450"/>
            <a:chOff x="20125850" y="11990288"/>
            <a:chExt cx="7178325" cy="7106450"/>
          </a:xfrm>
        </p:grpSpPr>
        <p:sp>
          <p:nvSpPr>
            <p:cNvPr id="260" name="Google Shape;260;g2e42c7b5479_0_3"/>
            <p:cNvSpPr/>
            <p:nvPr/>
          </p:nvSpPr>
          <p:spPr>
            <a:xfrm>
              <a:off x="20131775" y="11990288"/>
              <a:ext cx="7172400" cy="7085100"/>
            </a:xfrm>
            <a:prstGeom prst="rect">
              <a:avLst/>
            </a:prstGeom>
            <a:solidFill>
              <a:srgbClr val="ADADAD"/>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61" name="Google Shape;261;g2e42c7b5479_0_3"/>
            <p:cNvPicPr preferRelativeResize="0"/>
            <p:nvPr/>
          </p:nvPicPr>
          <p:blipFill rotWithShape="1">
            <a:blip r:embed="rId9">
              <a:alphaModFix/>
            </a:blip>
            <a:srcRect b="0" l="0" r="0" t="0"/>
            <a:stretch/>
          </p:blipFill>
          <p:spPr>
            <a:xfrm>
              <a:off x="20125850" y="12006537"/>
              <a:ext cx="7172400" cy="7090200"/>
            </a:xfrm>
            <a:prstGeom prst="roundRect">
              <a:avLst>
                <a:gd fmla="val 0" name="adj"/>
              </a:avLst>
            </a:prstGeom>
            <a:noFill/>
            <a:ln>
              <a:noFill/>
            </a:ln>
          </p:spPr>
        </p:pic>
      </p:grpSp>
      <p:sp>
        <p:nvSpPr>
          <p:cNvPr id="262" name="Google Shape;262;g2e42c7b5479_0_3"/>
          <p:cNvSpPr txBox="1"/>
          <p:nvPr/>
        </p:nvSpPr>
        <p:spPr>
          <a:xfrm>
            <a:off x="20269650" y="18192850"/>
            <a:ext cx="7172400" cy="75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Figure 4: </a:t>
            </a:r>
            <a:r>
              <a:rPr lang="en-US" sz="2200">
                <a:solidFill>
                  <a:schemeClr val="dk1"/>
                </a:solidFill>
                <a:latin typeface="Calibri"/>
                <a:ea typeface="Calibri"/>
                <a:cs typeface="Calibri"/>
                <a:sym typeface="Calibri"/>
              </a:rPr>
              <a:t>Closed-Loop Control Diagram (Simulink Model)</a:t>
            </a:r>
            <a:endParaRPr sz="2200">
              <a:solidFill>
                <a:schemeClr val="dk1"/>
              </a:solidFill>
              <a:latin typeface="Calibri"/>
              <a:ea typeface="Calibri"/>
              <a:cs typeface="Calibri"/>
              <a:sym typeface="Calibri"/>
            </a:endParaRPr>
          </a:p>
        </p:txBody>
      </p:sp>
      <p:sp>
        <p:nvSpPr>
          <p:cNvPr id="263" name="Google Shape;263;g2e42c7b5479_0_3"/>
          <p:cNvSpPr txBox="1"/>
          <p:nvPr/>
        </p:nvSpPr>
        <p:spPr>
          <a:xfrm>
            <a:off x="15549300" y="19125475"/>
            <a:ext cx="3958200" cy="4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Figure 3: Data Processing Center</a:t>
            </a:r>
            <a:endParaRPr sz="2200">
              <a:solidFill>
                <a:schemeClr val="dk1"/>
              </a:solidFill>
              <a:latin typeface="Calibri"/>
              <a:ea typeface="Calibri"/>
              <a:cs typeface="Calibri"/>
              <a:sym typeface="Calibri"/>
            </a:endParaRPr>
          </a:p>
        </p:txBody>
      </p:sp>
      <p:sp>
        <p:nvSpPr>
          <p:cNvPr id="264" name="Google Shape;264;g2e42c7b5479_0_3"/>
          <p:cNvSpPr txBox="1"/>
          <p:nvPr/>
        </p:nvSpPr>
        <p:spPr>
          <a:xfrm>
            <a:off x="33359225" y="17955475"/>
            <a:ext cx="46485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Figure 5: Labeled Robot Diagram</a:t>
            </a:r>
            <a:endParaRPr sz="2200">
              <a:solidFill>
                <a:schemeClr val="dk1"/>
              </a:solidFill>
              <a:latin typeface="Calibri"/>
              <a:ea typeface="Calibri"/>
              <a:cs typeface="Calibri"/>
              <a:sym typeface="Calibri"/>
            </a:endParaRPr>
          </a:p>
        </p:txBody>
      </p:sp>
      <p:sp>
        <p:nvSpPr>
          <p:cNvPr id="265" name="Google Shape;265;g2e42c7b5479_0_3"/>
          <p:cNvSpPr txBox="1"/>
          <p:nvPr/>
        </p:nvSpPr>
        <p:spPr>
          <a:xfrm>
            <a:off x="10158350" y="20939663"/>
            <a:ext cx="38649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Figure 2: </a:t>
            </a:r>
            <a:r>
              <a:rPr lang="en-US" sz="2200">
                <a:solidFill>
                  <a:schemeClr val="dk1"/>
                </a:solidFill>
                <a:latin typeface="Calibri"/>
                <a:ea typeface="Calibri"/>
                <a:cs typeface="Calibri"/>
                <a:sym typeface="Calibri"/>
              </a:rPr>
              <a:t>Operational </a:t>
            </a:r>
            <a:endParaRPr sz="2200">
              <a:solidFill>
                <a:schemeClr val="dk1"/>
              </a:solidFill>
              <a:latin typeface="Calibri"/>
              <a:ea typeface="Calibri"/>
              <a:cs typeface="Calibri"/>
              <a:sym typeface="Calibri"/>
            </a:endParaRPr>
          </a:p>
          <a:p>
            <a:pPr indent="0" lvl="0" marL="0" rtl="0" algn="ctr">
              <a:spcBef>
                <a:spcPts val="0"/>
              </a:spcBef>
              <a:spcAft>
                <a:spcPts val="0"/>
              </a:spcAft>
              <a:buNone/>
            </a:pPr>
            <a:r>
              <a:rPr lang="en-US" sz="2200">
                <a:solidFill>
                  <a:schemeClr val="dk1"/>
                </a:solidFill>
                <a:latin typeface="Calibri"/>
                <a:ea typeface="Calibri"/>
                <a:cs typeface="Calibri"/>
                <a:sym typeface="Calibri"/>
              </a:rPr>
              <a:t>Concept – Ground View</a:t>
            </a:r>
            <a:endParaRPr sz="2200">
              <a:solidFill>
                <a:schemeClr val="dk1"/>
              </a:solidFill>
              <a:latin typeface="Calibri"/>
              <a:ea typeface="Calibri"/>
              <a:cs typeface="Calibri"/>
              <a:sym typeface="Calibri"/>
            </a:endParaRPr>
          </a:p>
        </p:txBody>
      </p:sp>
      <p:sp>
        <p:nvSpPr>
          <p:cNvPr id="266" name="Google Shape;266;g2e42c7b5479_0_3"/>
          <p:cNvSpPr txBox="1"/>
          <p:nvPr/>
        </p:nvSpPr>
        <p:spPr>
          <a:xfrm>
            <a:off x="30072488" y="23255175"/>
            <a:ext cx="55305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Figure 6: Digital Prototype</a:t>
            </a:r>
            <a:endParaRPr sz="2200">
              <a:solidFill>
                <a:schemeClr val="dk1"/>
              </a:solidFill>
              <a:latin typeface="Calibri"/>
              <a:ea typeface="Calibri"/>
              <a:cs typeface="Calibri"/>
              <a:sym typeface="Calibri"/>
            </a:endParaRPr>
          </a:p>
        </p:txBody>
      </p:sp>
      <p:pic>
        <p:nvPicPr>
          <p:cNvPr id="267" name="Google Shape;267;g2e42c7b5479_0_3"/>
          <p:cNvPicPr preferRelativeResize="0"/>
          <p:nvPr/>
        </p:nvPicPr>
        <p:blipFill rotWithShape="1">
          <a:blip r:embed="rId10">
            <a:alphaModFix/>
          </a:blip>
          <a:srcRect b="3472" l="16215" r="16221" t="3435"/>
          <a:stretch/>
        </p:blipFill>
        <p:spPr>
          <a:xfrm>
            <a:off x="33359228" y="9430764"/>
            <a:ext cx="4648500" cy="8539633"/>
          </a:xfrm>
          <a:prstGeom prst="rect">
            <a:avLst/>
          </a:prstGeom>
          <a:noFill/>
          <a:ln cap="flat" cmpd="sng" w="38100">
            <a:solidFill>
              <a:srgbClr val="42719B"/>
            </a:solidFill>
            <a:prstDash val="solid"/>
            <a:miter lim="8000"/>
            <a:headEnd len="sm" w="sm" type="none"/>
            <a:tailEnd len="sm" w="sm" type="none"/>
          </a:ln>
        </p:spPr>
      </p:pic>
      <p:sp>
        <p:nvSpPr>
          <p:cNvPr id="268" name="Google Shape;268;g2e42c7b5479_0_3"/>
          <p:cNvSpPr txBox="1"/>
          <p:nvPr/>
        </p:nvSpPr>
        <p:spPr>
          <a:xfrm>
            <a:off x="29924150" y="10299275"/>
            <a:ext cx="1795200" cy="1076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dk1"/>
                </a:solidFill>
                <a:latin typeface="Calibri"/>
                <a:ea typeface="Calibri"/>
                <a:cs typeface="Calibri"/>
                <a:sym typeface="Calibri"/>
              </a:rPr>
              <a:t>LiDAR</a:t>
            </a:r>
            <a:endParaRPr sz="4800">
              <a:solidFill>
                <a:schemeClr val="dk1"/>
              </a:solidFill>
              <a:latin typeface="Calibri"/>
              <a:ea typeface="Calibri"/>
              <a:cs typeface="Calibri"/>
              <a:sym typeface="Calibri"/>
            </a:endParaRPr>
          </a:p>
        </p:txBody>
      </p:sp>
      <p:sp>
        <p:nvSpPr>
          <p:cNvPr id="269" name="Google Shape;269;g2e42c7b5479_0_3"/>
          <p:cNvSpPr txBox="1"/>
          <p:nvPr/>
        </p:nvSpPr>
        <p:spPr>
          <a:xfrm>
            <a:off x="30200600" y="12468838"/>
            <a:ext cx="2154000" cy="10764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dk1"/>
                </a:solidFill>
                <a:latin typeface="Calibri"/>
                <a:ea typeface="Calibri"/>
                <a:cs typeface="Calibri"/>
                <a:sym typeface="Calibri"/>
              </a:rPr>
              <a:t>Camera</a:t>
            </a:r>
            <a:endParaRPr sz="4800">
              <a:solidFill>
                <a:schemeClr val="dk1"/>
              </a:solidFill>
              <a:latin typeface="Calibri"/>
              <a:ea typeface="Calibri"/>
              <a:cs typeface="Calibri"/>
              <a:sym typeface="Calibri"/>
            </a:endParaRPr>
          </a:p>
        </p:txBody>
      </p:sp>
      <p:sp>
        <p:nvSpPr>
          <p:cNvPr id="270" name="Google Shape;270;g2e42c7b5479_0_3"/>
          <p:cNvSpPr txBox="1"/>
          <p:nvPr/>
        </p:nvSpPr>
        <p:spPr>
          <a:xfrm>
            <a:off x="30200600" y="14638425"/>
            <a:ext cx="58500" cy="1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100">
              <a:solidFill>
                <a:schemeClr val="dk1"/>
              </a:solidFill>
              <a:latin typeface="Calibri"/>
              <a:ea typeface="Calibri"/>
              <a:cs typeface="Calibri"/>
              <a:sym typeface="Calibri"/>
            </a:endParaRPr>
          </a:p>
        </p:txBody>
      </p:sp>
      <p:sp>
        <p:nvSpPr>
          <p:cNvPr id="271" name="Google Shape;271;g2e42c7b5479_0_3"/>
          <p:cNvSpPr txBox="1"/>
          <p:nvPr/>
        </p:nvSpPr>
        <p:spPr>
          <a:xfrm>
            <a:off x="29687150" y="14324488"/>
            <a:ext cx="5092200" cy="1076400"/>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dk1"/>
                </a:solidFill>
                <a:latin typeface="Calibri"/>
                <a:ea typeface="Calibri"/>
                <a:cs typeface="Calibri"/>
                <a:sym typeface="Calibri"/>
              </a:rPr>
              <a:t>Wheels/Motor Hub</a:t>
            </a:r>
            <a:endParaRPr sz="4800">
              <a:solidFill>
                <a:schemeClr val="dk1"/>
              </a:solidFill>
              <a:latin typeface="Calibri"/>
              <a:ea typeface="Calibri"/>
              <a:cs typeface="Calibri"/>
              <a:sym typeface="Calibri"/>
            </a:endParaRPr>
          </a:p>
        </p:txBody>
      </p:sp>
      <p:sp>
        <p:nvSpPr>
          <p:cNvPr id="272" name="Google Shape;272;g2e42c7b5479_0_3"/>
          <p:cNvSpPr txBox="1"/>
          <p:nvPr/>
        </p:nvSpPr>
        <p:spPr>
          <a:xfrm>
            <a:off x="37652975" y="11485263"/>
            <a:ext cx="4648500" cy="2382900"/>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dk1"/>
                </a:solidFill>
                <a:latin typeface="Calibri"/>
                <a:ea typeface="Calibri"/>
                <a:cs typeface="Calibri"/>
                <a:sym typeface="Calibri"/>
              </a:rPr>
              <a:t>Processor, GPS, Gyroscope Assembly</a:t>
            </a:r>
            <a:endParaRPr sz="4800">
              <a:solidFill>
                <a:schemeClr val="dk1"/>
              </a:solidFill>
              <a:latin typeface="Calibri"/>
              <a:ea typeface="Calibri"/>
              <a:cs typeface="Calibri"/>
              <a:sym typeface="Calibri"/>
            </a:endParaRPr>
          </a:p>
        </p:txBody>
      </p:sp>
      <p:cxnSp>
        <p:nvCxnSpPr>
          <p:cNvPr id="273" name="Google Shape;273;g2e42c7b5479_0_3"/>
          <p:cNvCxnSpPr>
            <a:stCxn id="268" idx="3"/>
          </p:cNvCxnSpPr>
          <p:nvPr/>
        </p:nvCxnSpPr>
        <p:spPr>
          <a:xfrm flipH="1" rot="10800000">
            <a:off x="31719350" y="9861575"/>
            <a:ext cx="3088200" cy="975900"/>
          </a:xfrm>
          <a:prstGeom prst="straightConnector1">
            <a:avLst/>
          </a:prstGeom>
          <a:noFill/>
          <a:ln cap="flat" cmpd="sng" w="76200">
            <a:solidFill>
              <a:schemeClr val="dk2"/>
            </a:solidFill>
            <a:prstDash val="solid"/>
            <a:round/>
            <a:headEnd len="med" w="med" type="none"/>
            <a:tailEnd len="med" w="med" type="triangle"/>
          </a:ln>
        </p:spPr>
      </p:cxnSp>
      <p:cxnSp>
        <p:nvCxnSpPr>
          <p:cNvPr id="274" name="Google Shape;274;g2e42c7b5479_0_3"/>
          <p:cNvCxnSpPr>
            <a:stCxn id="269" idx="3"/>
          </p:cNvCxnSpPr>
          <p:nvPr/>
        </p:nvCxnSpPr>
        <p:spPr>
          <a:xfrm flipH="1" rot="10800000">
            <a:off x="32354600" y="10674238"/>
            <a:ext cx="2357700" cy="2332800"/>
          </a:xfrm>
          <a:prstGeom prst="straightConnector1">
            <a:avLst/>
          </a:prstGeom>
          <a:noFill/>
          <a:ln cap="flat" cmpd="sng" w="76200">
            <a:solidFill>
              <a:schemeClr val="dk2"/>
            </a:solidFill>
            <a:prstDash val="solid"/>
            <a:round/>
            <a:headEnd len="med" w="med" type="none"/>
            <a:tailEnd len="med" w="med" type="triangle"/>
          </a:ln>
        </p:spPr>
      </p:cxnSp>
      <p:cxnSp>
        <p:nvCxnSpPr>
          <p:cNvPr id="275" name="Google Shape;275;g2e42c7b5479_0_3"/>
          <p:cNvCxnSpPr>
            <a:stCxn id="271" idx="2"/>
          </p:cNvCxnSpPr>
          <p:nvPr/>
        </p:nvCxnSpPr>
        <p:spPr>
          <a:xfrm flipH="1" rot="-5400000">
            <a:off x="32084750" y="15549388"/>
            <a:ext cx="1506000" cy="1209000"/>
          </a:xfrm>
          <a:prstGeom prst="bentConnector3">
            <a:avLst>
              <a:gd fmla="val 99999" name="adj1"/>
            </a:avLst>
          </a:prstGeom>
          <a:noFill/>
          <a:ln cap="flat" cmpd="sng" w="76200">
            <a:solidFill>
              <a:schemeClr val="dk2"/>
            </a:solidFill>
            <a:prstDash val="solid"/>
            <a:round/>
            <a:headEnd len="med" w="med" type="none"/>
            <a:tailEnd len="med" w="med" type="triangle"/>
          </a:ln>
        </p:spPr>
      </p:cxnSp>
      <p:cxnSp>
        <p:nvCxnSpPr>
          <p:cNvPr id="276" name="Google Shape;276;g2e42c7b5479_0_3"/>
          <p:cNvCxnSpPr>
            <a:stCxn id="272" idx="0"/>
          </p:cNvCxnSpPr>
          <p:nvPr/>
        </p:nvCxnSpPr>
        <p:spPr>
          <a:xfrm flipH="1" rot="5400000">
            <a:off x="37699625" y="9207663"/>
            <a:ext cx="766500" cy="3788700"/>
          </a:xfrm>
          <a:prstGeom prst="bentConnector2">
            <a:avLst/>
          </a:prstGeom>
          <a:noFill/>
          <a:ln cap="flat" cmpd="sng" w="76200">
            <a:solidFill>
              <a:schemeClr val="dk2"/>
            </a:solidFill>
            <a:prstDash val="solid"/>
            <a:round/>
            <a:headEnd len="med" w="med" type="none"/>
            <a:tailEnd len="med" w="med" type="triangle"/>
          </a:ln>
        </p:spPr>
      </p:cxnSp>
      <p:cxnSp>
        <p:nvCxnSpPr>
          <p:cNvPr id="277" name="Google Shape;277;g2e42c7b5479_0_3"/>
          <p:cNvCxnSpPr/>
          <p:nvPr/>
        </p:nvCxnSpPr>
        <p:spPr>
          <a:xfrm>
            <a:off x="29802175" y="18569950"/>
            <a:ext cx="12420600" cy="0"/>
          </a:xfrm>
          <a:prstGeom prst="straightConnector1">
            <a:avLst/>
          </a:prstGeom>
          <a:noFill/>
          <a:ln cap="flat" cmpd="sng" w="9525">
            <a:solidFill>
              <a:schemeClr val="dk2"/>
            </a:solidFill>
            <a:prstDash val="solid"/>
            <a:round/>
            <a:headEnd len="med" w="med" type="none"/>
            <a:tailEnd len="med" w="med" type="none"/>
          </a:ln>
        </p:spPr>
      </p:cxnSp>
      <p:sp>
        <p:nvSpPr>
          <p:cNvPr id="278" name="Google Shape;278;g2e42c7b5479_0_3"/>
          <p:cNvSpPr txBox="1"/>
          <p:nvPr/>
        </p:nvSpPr>
        <p:spPr>
          <a:xfrm>
            <a:off x="38900225" y="14205525"/>
            <a:ext cx="2154000" cy="16746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4800">
                <a:solidFill>
                  <a:schemeClr val="dk1"/>
                </a:solidFill>
                <a:latin typeface="Calibri"/>
                <a:ea typeface="Calibri"/>
                <a:cs typeface="Calibri"/>
                <a:sym typeface="Calibri"/>
              </a:rPr>
              <a:t>Power</a:t>
            </a:r>
            <a:endParaRPr sz="4800">
              <a:solidFill>
                <a:schemeClr val="dk1"/>
              </a:solidFill>
              <a:latin typeface="Calibri"/>
              <a:ea typeface="Calibri"/>
              <a:cs typeface="Calibri"/>
              <a:sym typeface="Calibri"/>
            </a:endParaRPr>
          </a:p>
          <a:p>
            <a:pPr indent="0" lvl="0" marL="0" rtl="0" algn="l">
              <a:spcBef>
                <a:spcPts val="0"/>
              </a:spcBef>
              <a:spcAft>
                <a:spcPts val="0"/>
              </a:spcAft>
              <a:buNone/>
            </a:pPr>
            <a:r>
              <a:rPr lang="en-US" sz="4800">
                <a:solidFill>
                  <a:schemeClr val="dk1"/>
                </a:solidFill>
                <a:latin typeface="Calibri"/>
                <a:ea typeface="Calibri"/>
                <a:cs typeface="Calibri"/>
                <a:sym typeface="Calibri"/>
              </a:rPr>
              <a:t>Plant</a:t>
            </a:r>
            <a:endParaRPr sz="4800">
              <a:solidFill>
                <a:schemeClr val="dk1"/>
              </a:solidFill>
              <a:latin typeface="Calibri"/>
              <a:ea typeface="Calibri"/>
              <a:cs typeface="Calibri"/>
              <a:sym typeface="Calibri"/>
            </a:endParaRPr>
          </a:p>
        </p:txBody>
      </p:sp>
      <p:cxnSp>
        <p:nvCxnSpPr>
          <p:cNvPr id="279" name="Google Shape;279;g2e42c7b5479_0_3"/>
          <p:cNvCxnSpPr>
            <a:stCxn id="278" idx="1"/>
          </p:cNvCxnSpPr>
          <p:nvPr/>
        </p:nvCxnSpPr>
        <p:spPr>
          <a:xfrm flipH="1">
            <a:off x="36633125" y="15042825"/>
            <a:ext cx="2267100" cy="1054500"/>
          </a:xfrm>
          <a:prstGeom prst="straightConnector1">
            <a:avLst/>
          </a:prstGeom>
          <a:noFill/>
          <a:ln cap="flat" cmpd="sng" w="76200">
            <a:solidFill>
              <a:schemeClr val="dk2"/>
            </a:solidFill>
            <a:prstDash val="solid"/>
            <a:round/>
            <a:headEnd len="med" w="med" type="none"/>
            <a:tailEnd len="med" w="med" type="triangle"/>
          </a:ln>
        </p:spPr>
      </p:cxnSp>
      <p:pic>
        <p:nvPicPr>
          <p:cNvPr id="280" name="Google Shape;280;g2e42c7b5479_0_3"/>
          <p:cNvPicPr preferRelativeResize="0"/>
          <p:nvPr/>
        </p:nvPicPr>
        <p:blipFill>
          <a:blip r:embed="rId11">
            <a:alphaModFix/>
          </a:blip>
          <a:stretch>
            <a:fillRect/>
          </a:stretch>
        </p:blipFill>
        <p:spPr>
          <a:xfrm>
            <a:off x="19851987" y="13124113"/>
            <a:ext cx="8007750" cy="4930950"/>
          </a:xfrm>
          <a:prstGeom prst="rect">
            <a:avLst/>
          </a:prstGeom>
          <a:noFill/>
          <a:ln cap="flat" cmpd="sng" w="38100">
            <a:solidFill>
              <a:srgbClr val="42719B"/>
            </a:solidFill>
            <a:prstDash val="solid"/>
            <a:miter lim="8000"/>
            <a:headEnd len="sm" w="sm" type="none"/>
            <a:tailEnd len="sm" w="sm" type="none"/>
          </a:ln>
        </p:spPr>
      </p:pic>
      <p:pic>
        <p:nvPicPr>
          <p:cNvPr id="281" name="Google Shape;281;g2e42c7b5479_0_3"/>
          <p:cNvPicPr preferRelativeResize="0"/>
          <p:nvPr/>
        </p:nvPicPr>
        <p:blipFill rotWithShape="1">
          <a:blip r:embed="rId12">
            <a:alphaModFix/>
          </a:blip>
          <a:srcRect b="2958" l="14923" r="22972" t="12510"/>
          <a:stretch/>
        </p:blipFill>
        <p:spPr>
          <a:xfrm>
            <a:off x="15583800" y="12236911"/>
            <a:ext cx="3736800" cy="6781829"/>
          </a:xfrm>
          <a:prstGeom prst="rect">
            <a:avLst/>
          </a:prstGeom>
          <a:noFill/>
          <a:ln cap="flat" cmpd="sng" w="38100">
            <a:solidFill>
              <a:srgbClr val="42719B"/>
            </a:solidFill>
            <a:prstDash val="solid"/>
            <a:miter lim="8000"/>
            <a:headEnd len="sm" w="sm" type="none"/>
            <a:tailEnd len="sm" w="sm" type="none"/>
          </a:ln>
        </p:spPr>
      </p:pic>
      <p:sp>
        <p:nvSpPr>
          <p:cNvPr id="282" name="Google Shape;282;g2e42c7b5479_0_3"/>
          <p:cNvSpPr txBox="1"/>
          <p:nvPr/>
        </p:nvSpPr>
        <p:spPr>
          <a:xfrm>
            <a:off x="35962900" y="22952450"/>
            <a:ext cx="55305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Figure 7: </a:t>
            </a:r>
            <a:r>
              <a:rPr lang="en-US" sz="2200">
                <a:solidFill>
                  <a:schemeClr val="dk1"/>
                </a:solidFill>
                <a:latin typeface="Calibri"/>
                <a:ea typeface="Calibri"/>
                <a:cs typeface="Calibri"/>
                <a:sym typeface="Calibri"/>
              </a:rPr>
              <a:t>Overhead Action Concept</a:t>
            </a:r>
            <a:endParaRPr sz="22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2015-11-17T19:25:36Z</dcterms:created>
  <dc:creator>Greg Taylor-Power</dc:creator>
</cp:coreProperties>
</file>