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57"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9DD211-38F1-F5FF-9240-BE9B102F4B96}" name="Weiwei Mo" initials="WM" userId="S::wm2006@usnh.edu::6f6bcb23-71d3-4473-9508-ded57301e121" providerId="AD"/>
  <p188:author id="{F6884544-FC77-B573-76DA-9ABAEBB82951}" name="Crocker, Pauline (Polly)" initials="CP" userId="S::pauline.f.crocker_des.nh.gov#ext#@wildcatsunh.onmicrosoft.com::74721e95-cebc-4a02-a961-d6e78b184fc8" providerId="AD"/>
  <p188:author id="{4DBE1B97-184C-30A0-0B18-058144FD98B2}" name="Corum Nichols" initials="CN" userId="S::crn1026@usnh.edu::19fbaaaf-b225-486c-9877-b044c0cac9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F1F49-9DBB-D572-DF36-9185A10ABC38}" v="2" dt="2025-04-20T14:44:28.838"/>
    <p1510:client id="{FF8D6C32-755B-43D3-9963-AC9DAE866C6F}" v="3175" dt="2025-04-20T19:33:35.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um Nichols" userId="S::crn1026@usnh.edu::19fbaaaf-b225-486c-9877-b044c0cac929" providerId="AD" clId="Web-{A16F1F49-9DBB-D572-DF36-9185A10ABC38}"/>
    <pc:docChg chg="delSld">
      <pc:chgData name="Corum Nichols" userId="S::crn1026@usnh.edu::19fbaaaf-b225-486c-9877-b044c0cac929" providerId="AD" clId="Web-{A16F1F49-9DBB-D572-DF36-9185A10ABC38}" dt="2025-04-20T14:44:28.838" v="0"/>
      <pc:docMkLst>
        <pc:docMk/>
      </pc:docMkLst>
      <pc:sldChg chg="del">
        <pc:chgData name="Corum Nichols" userId="S::crn1026@usnh.edu::19fbaaaf-b225-486c-9877-b044c0cac929" providerId="AD" clId="Web-{A16F1F49-9DBB-D572-DF36-9185A10ABC38}" dt="2025-04-20T14:44:28.838" v="0"/>
        <pc:sldMkLst>
          <pc:docMk/>
          <pc:sldMk cId="376030445" sldId="256"/>
        </pc:sldMkLst>
      </pc:sldChg>
    </pc:docChg>
  </pc:docChgLst>
  <pc:docChgLst>
    <pc:chgData name="Patrick Jackson" userId="ebfe77ac-e893-4928-a520-d309572e152d" providerId="ADAL" clId="{6E7271E9-F8B5-4D70-A939-3C47B282DD04}"/>
    <pc:docChg chg="undo redo custSel modSld">
      <pc:chgData name="Patrick Jackson" userId="ebfe77ac-e893-4928-a520-d309572e152d" providerId="ADAL" clId="{6E7271E9-F8B5-4D70-A939-3C47B282DD04}" dt="2025-04-18T17:42:59.731" v="3101" actId="1035"/>
      <pc:docMkLst>
        <pc:docMk/>
      </pc:docMkLst>
      <pc:sldChg chg="addSp delSp modSp mod modNotesTx">
        <pc:chgData name="Patrick Jackson" userId="ebfe77ac-e893-4928-a520-d309572e152d" providerId="ADAL" clId="{6E7271E9-F8B5-4D70-A939-3C47B282DD04}" dt="2025-04-18T17:42:59.731" v="3101" actId="1035"/>
        <pc:sldMkLst>
          <pc:docMk/>
          <pc:sldMk cId="376030445" sldId="256"/>
        </pc:sldMkLst>
        <pc:spChg chg="mod">
          <ac:chgData name="Patrick Jackson" userId="ebfe77ac-e893-4928-a520-d309572e152d" providerId="ADAL" clId="{6E7271E9-F8B5-4D70-A939-3C47B282DD04}" dt="2025-04-16T00:12:32.861" v="2456" actId="255"/>
          <ac:spMkLst>
            <pc:docMk/>
            <pc:sldMk cId="376030445" sldId="256"/>
            <ac:spMk id="2" creationId="{00000000-0000-0000-0000-000000000000}"/>
          </ac:spMkLst>
        </pc:spChg>
        <pc:spChg chg="add mod ord">
          <ac:chgData name="Patrick Jackson" userId="ebfe77ac-e893-4928-a520-d309572e152d" providerId="ADAL" clId="{6E7271E9-F8B5-4D70-A939-3C47B282DD04}" dt="2025-04-15T22:52:30.144" v="48" actId="1037"/>
          <ac:spMkLst>
            <pc:docMk/>
            <pc:sldMk cId="376030445" sldId="256"/>
            <ac:spMk id="3" creationId="{049FB6EA-4D0C-37AB-AE1F-2D82806FC18E}"/>
          </ac:spMkLst>
        </pc:spChg>
        <pc:spChg chg="add mod">
          <ac:chgData name="Patrick Jackson" userId="ebfe77ac-e893-4928-a520-d309572e152d" providerId="ADAL" clId="{6E7271E9-F8B5-4D70-A939-3C47B282DD04}" dt="2025-04-16T00:01:39.630" v="2275" actId="1036"/>
          <ac:spMkLst>
            <pc:docMk/>
            <pc:sldMk cId="376030445" sldId="256"/>
            <ac:spMk id="5" creationId="{E67BB687-8742-07D8-B13E-0D9430FFFF8C}"/>
          </ac:spMkLst>
        </pc:spChg>
        <pc:spChg chg="mod">
          <ac:chgData name="Patrick Jackson" userId="ebfe77ac-e893-4928-a520-d309572e152d" providerId="ADAL" clId="{6E7271E9-F8B5-4D70-A939-3C47B282DD04}" dt="2025-04-15T23:52:54.451" v="1949" actId="1037"/>
          <ac:spMkLst>
            <pc:docMk/>
            <pc:sldMk cId="376030445" sldId="256"/>
            <ac:spMk id="6" creationId="{00000000-0000-0000-0000-000000000000}"/>
          </ac:spMkLst>
        </pc:spChg>
        <pc:spChg chg="mod">
          <ac:chgData name="Patrick Jackson" userId="ebfe77ac-e893-4928-a520-d309572e152d" providerId="ADAL" clId="{6E7271E9-F8B5-4D70-A939-3C47B282DD04}" dt="2025-04-16T00:13:00.489" v="2458" actId="255"/>
          <ac:spMkLst>
            <pc:docMk/>
            <pc:sldMk cId="376030445" sldId="256"/>
            <ac:spMk id="7" creationId="{00000000-0000-0000-0000-000000000000}"/>
          </ac:spMkLst>
        </pc:spChg>
        <pc:spChg chg="mod">
          <ac:chgData name="Patrick Jackson" userId="ebfe77ac-e893-4928-a520-d309572e152d" providerId="ADAL" clId="{6E7271E9-F8B5-4D70-A939-3C47B282DD04}" dt="2025-04-16T00:13:08.583" v="2460" actId="255"/>
          <ac:spMkLst>
            <pc:docMk/>
            <pc:sldMk cId="376030445" sldId="256"/>
            <ac:spMk id="9" creationId="{00000000-0000-0000-0000-000000000000}"/>
          </ac:spMkLst>
        </pc:spChg>
        <pc:spChg chg="add mod">
          <ac:chgData name="Patrick Jackson" userId="ebfe77ac-e893-4928-a520-d309572e152d" providerId="ADAL" clId="{6E7271E9-F8B5-4D70-A939-3C47B282DD04}" dt="2025-04-16T00:01:33.919" v="2265" actId="1035"/>
          <ac:spMkLst>
            <pc:docMk/>
            <pc:sldMk cId="376030445" sldId="256"/>
            <ac:spMk id="10" creationId="{A933A9E6-05D0-3955-11FF-B717DE04154F}"/>
          </ac:spMkLst>
        </pc:spChg>
        <pc:spChg chg="mod">
          <ac:chgData name="Patrick Jackson" userId="ebfe77ac-e893-4928-a520-d309572e152d" providerId="ADAL" clId="{6E7271E9-F8B5-4D70-A939-3C47B282DD04}" dt="2025-04-18T17:12:14.917" v="2676" actId="20577"/>
          <ac:spMkLst>
            <pc:docMk/>
            <pc:sldMk cId="376030445" sldId="256"/>
            <ac:spMk id="12" creationId="{00000000-0000-0000-0000-000000000000}"/>
          </ac:spMkLst>
        </pc:spChg>
        <pc:spChg chg="mod">
          <ac:chgData name="Patrick Jackson" userId="ebfe77ac-e893-4928-a520-d309572e152d" providerId="ADAL" clId="{6E7271E9-F8B5-4D70-A939-3C47B282DD04}" dt="2025-04-16T00:12:56.027" v="2457" actId="255"/>
          <ac:spMkLst>
            <pc:docMk/>
            <pc:sldMk cId="376030445" sldId="256"/>
            <ac:spMk id="13" creationId="{00000000-0000-0000-0000-000000000000}"/>
          </ac:spMkLst>
        </pc:spChg>
        <pc:spChg chg="mod">
          <ac:chgData name="Patrick Jackson" userId="ebfe77ac-e893-4928-a520-d309572e152d" providerId="ADAL" clId="{6E7271E9-F8B5-4D70-A939-3C47B282DD04}" dt="2025-04-16T00:13:13.231" v="2461" actId="255"/>
          <ac:spMkLst>
            <pc:docMk/>
            <pc:sldMk cId="376030445" sldId="256"/>
            <ac:spMk id="15" creationId="{00000000-0000-0000-0000-000000000000}"/>
          </ac:spMkLst>
        </pc:spChg>
        <pc:spChg chg="mod">
          <ac:chgData name="Patrick Jackson" userId="ebfe77ac-e893-4928-a520-d309572e152d" providerId="ADAL" clId="{6E7271E9-F8B5-4D70-A939-3C47B282DD04}" dt="2025-04-15T23:57:29.123" v="2121" actId="1037"/>
          <ac:spMkLst>
            <pc:docMk/>
            <pc:sldMk cId="376030445" sldId="256"/>
            <ac:spMk id="16" creationId="{00000000-0000-0000-0000-000000000000}"/>
          </ac:spMkLst>
        </pc:spChg>
        <pc:spChg chg="mod">
          <ac:chgData name="Patrick Jackson" userId="ebfe77ac-e893-4928-a520-d309572e152d" providerId="ADAL" clId="{6E7271E9-F8B5-4D70-A939-3C47B282DD04}" dt="2025-04-18T17:14:10.594" v="2692" actId="20577"/>
          <ac:spMkLst>
            <pc:docMk/>
            <pc:sldMk cId="376030445" sldId="256"/>
            <ac:spMk id="17" creationId="{00000000-0000-0000-0000-000000000000}"/>
          </ac:spMkLst>
        </pc:spChg>
        <pc:spChg chg="mod">
          <ac:chgData name="Patrick Jackson" userId="ebfe77ac-e893-4928-a520-d309572e152d" providerId="ADAL" clId="{6E7271E9-F8B5-4D70-A939-3C47B282DD04}" dt="2025-04-18T17:42:55.256" v="3099" actId="1076"/>
          <ac:spMkLst>
            <pc:docMk/>
            <pc:sldMk cId="376030445" sldId="256"/>
            <ac:spMk id="18" creationId="{00000000-0000-0000-0000-000000000000}"/>
          </ac:spMkLst>
        </pc:spChg>
        <pc:spChg chg="mod">
          <ac:chgData name="Patrick Jackson" userId="ebfe77ac-e893-4928-a520-d309572e152d" providerId="ADAL" clId="{6E7271E9-F8B5-4D70-A939-3C47B282DD04}" dt="2025-04-16T00:02:20.665" v="2285" actId="14100"/>
          <ac:spMkLst>
            <pc:docMk/>
            <pc:sldMk cId="376030445" sldId="256"/>
            <ac:spMk id="19" creationId="{00000000-0000-0000-0000-000000000000}"/>
          </ac:spMkLst>
        </pc:spChg>
        <pc:spChg chg="mod">
          <ac:chgData name="Patrick Jackson" userId="ebfe77ac-e893-4928-a520-d309572e152d" providerId="ADAL" clId="{6E7271E9-F8B5-4D70-A939-3C47B282DD04}" dt="2025-04-15T23:53:04.899" v="1950" actId="1076"/>
          <ac:spMkLst>
            <pc:docMk/>
            <pc:sldMk cId="376030445" sldId="256"/>
            <ac:spMk id="21" creationId="{B3511027-97B6-A588-111F-10296D2114AB}"/>
          </ac:spMkLst>
        </pc:spChg>
        <pc:spChg chg="mod">
          <ac:chgData name="Patrick Jackson" userId="ebfe77ac-e893-4928-a520-d309572e152d" providerId="ADAL" clId="{6E7271E9-F8B5-4D70-A939-3C47B282DD04}" dt="2025-04-15T23:54:41.678" v="2028" actId="1035"/>
          <ac:spMkLst>
            <pc:docMk/>
            <pc:sldMk cId="376030445" sldId="256"/>
            <ac:spMk id="22" creationId="{559C1E5A-E563-06E1-1497-C7F825D0D8FA}"/>
          </ac:spMkLst>
        </pc:spChg>
        <pc:spChg chg="mod ord">
          <ac:chgData name="Patrick Jackson" userId="ebfe77ac-e893-4928-a520-d309572e152d" providerId="ADAL" clId="{6E7271E9-F8B5-4D70-A939-3C47B282DD04}" dt="2025-04-18T17:14:03.449" v="2686" actId="20577"/>
          <ac:spMkLst>
            <pc:docMk/>
            <pc:sldMk cId="376030445" sldId="256"/>
            <ac:spMk id="25" creationId="{79CCA08A-9C73-68D5-A092-7CD0F8182C8A}"/>
          </ac:spMkLst>
        </pc:spChg>
        <pc:spChg chg="mod">
          <ac:chgData name="Patrick Jackson" userId="ebfe77ac-e893-4928-a520-d309572e152d" providerId="ADAL" clId="{6E7271E9-F8B5-4D70-A939-3C47B282DD04}" dt="2025-04-16T00:25:52.326" v="2535" actId="27636"/>
          <ac:spMkLst>
            <pc:docMk/>
            <pc:sldMk cId="376030445" sldId="256"/>
            <ac:spMk id="26" creationId="{CB198352-28BE-027C-F03E-100A356510A1}"/>
          </ac:spMkLst>
        </pc:spChg>
        <pc:spChg chg="mod">
          <ac:chgData name="Patrick Jackson" userId="ebfe77ac-e893-4928-a520-d309572e152d" providerId="ADAL" clId="{6E7271E9-F8B5-4D70-A939-3C47B282DD04}" dt="2025-04-16T00:13:04.591" v="2459" actId="255"/>
          <ac:spMkLst>
            <pc:docMk/>
            <pc:sldMk cId="376030445" sldId="256"/>
            <ac:spMk id="30" creationId="{00000000-0000-0000-0000-000000000000}"/>
          </ac:spMkLst>
        </pc:spChg>
        <pc:spChg chg="mod">
          <ac:chgData name="Patrick Jackson" userId="ebfe77ac-e893-4928-a520-d309572e152d" providerId="ADAL" clId="{6E7271E9-F8B5-4D70-A939-3C47B282DD04}" dt="2025-04-15T23:58:20.712" v="2124" actId="1037"/>
          <ac:spMkLst>
            <pc:docMk/>
            <pc:sldMk cId="376030445" sldId="256"/>
            <ac:spMk id="31" creationId="{00000000-0000-0000-0000-000000000000}"/>
          </ac:spMkLst>
        </pc:spChg>
        <pc:spChg chg="mod">
          <ac:chgData name="Patrick Jackson" userId="ebfe77ac-e893-4928-a520-d309572e152d" providerId="ADAL" clId="{6E7271E9-F8B5-4D70-A939-3C47B282DD04}" dt="2025-04-16T00:00:47.561" v="2241" actId="14100"/>
          <ac:spMkLst>
            <pc:docMk/>
            <pc:sldMk cId="376030445" sldId="256"/>
            <ac:spMk id="33" creationId="{00000000-0000-0000-0000-000000000000}"/>
          </ac:spMkLst>
        </pc:spChg>
        <pc:spChg chg="mod">
          <ac:chgData name="Patrick Jackson" userId="ebfe77ac-e893-4928-a520-d309572e152d" providerId="ADAL" clId="{6E7271E9-F8B5-4D70-A939-3C47B282DD04}" dt="2025-04-16T00:16:13.409" v="2467" actId="2711"/>
          <ac:spMkLst>
            <pc:docMk/>
            <pc:sldMk cId="376030445" sldId="256"/>
            <ac:spMk id="60" creationId="{00000000-0000-0000-0000-000000000000}"/>
          </ac:spMkLst>
        </pc:spChg>
        <pc:spChg chg="mod">
          <ac:chgData name="Patrick Jackson" userId="ebfe77ac-e893-4928-a520-d309572e152d" providerId="ADAL" clId="{6E7271E9-F8B5-4D70-A939-3C47B282DD04}" dt="2025-04-15T23:57:29.123" v="2121" actId="1037"/>
          <ac:spMkLst>
            <pc:docMk/>
            <pc:sldMk cId="376030445" sldId="256"/>
            <ac:spMk id="62" creationId="{00000000-0000-0000-0000-000000000000}"/>
          </ac:spMkLst>
        </pc:spChg>
        <pc:spChg chg="mod">
          <ac:chgData name="Patrick Jackson" userId="ebfe77ac-e893-4928-a520-d309572e152d" providerId="ADAL" clId="{6E7271E9-F8B5-4D70-A939-3C47B282DD04}" dt="2025-04-15T23:57:29.123" v="2121" actId="1037"/>
          <ac:spMkLst>
            <pc:docMk/>
            <pc:sldMk cId="376030445" sldId="256"/>
            <ac:spMk id="64" creationId="{00000000-0000-0000-0000-000000000000}"/>
          </ac:spMkLst>
        </pc:spChg>
        <pc:spChg chg="mod">
          <ac:chgData name="Patrick Jackson" userId="ebfe77ac-e893-4928-a520-d309572e152d" providerId="ADAL" clId="{6E7271E9-F8B5-4D70-A939-3C47B282DD04}" dt="2025-04-18T17:41:57.237" v="3096" actId="1076"/>
          <ac:spMkLst>
            <pc:docMk/>
            <pc:sldMk cId="376030445" sldId="256"/>
            <ac:spMk id="85" creationId="{00000000-0000-0000-0000-000000000000}"/>
          </ac:spMkLst>
        </pc:spChg>
        <pc:spChg chg="mod">
          <ac:chgData name="Patrick Jackson" userId="ebfe77ac-e893-4928-a520-d309572e152d" providerId="ADAL" clId="{6E7271E9-F8B5-4D70-A939-3C47B282DD04}" dt="2025-04-18T17:42:59.731" v="3101" actId="1035"/>
          <ac:spMkLst>
            <pc:docMk/>
            <pc:sldMk cId="376030445" sldId="256"/>
            <ac:spMk id="93" creationId="{00000000-0000-0000-0000-000000000000}"/>
          </ac:spMkLst>
        </pc:spChg>
        <pc:spChg chg="mod">
          <ac:chgData name="Patrick Jackson" userId="ebfe77ac-e893-4928-a520-d309572e152d" providerId="ADAL" clId="{6E7271E9-F8B5-4D70-A939-3C47B282DD04}" dt="2025-04-15T23:57:29.123" v="2121" actId="1037"/>
          <ac:spMkLst>
            <pc:docMk/>
            <pc:sldMk cId="376030445" sldId="256"/>
            <ac:spMk id="97" creationId="{00000000-0000-0000-0000-000000000000}"/>
          </ac:spMkLst>
        </pc:spChg>
        <pc:spChg chg="mod">
          <ac:chgData name="Patrick Jackson" userId="ebfe77ac-e893-4928-a520-d309572e152d" providerId="ADAL" clId="{6E7271E9-F8B5-4D70-A939-3C47B282DD04}" dt="2025-04-15T23:54:30.680" v="2003" actId="1035"/>
          <ac:spMkLst>
            <pc:docMk/>
            <pc:sldMk cId="376030445" sldId="256"/>
            <ac:spMk id="99" creationId="{00000000-0000-0000-0000-000000000000}"/>
          </ac:spMkLst>
        </pc:spChg>
        <pc:spChg chg="mod">
          <ac:chgData name="Patrick Jackson" userId="ebfe77ac-e893-4928-a520-d309572e152d" providerId="ADAL" clId="{6E7271E9-F8B5-4D70-A939-3C47B282DD04}" dt="2025-04-15T23:56:16.882" v="2113" actId="1036"/>
          <ac:spMkLst>
            <pc:docMk/>
            <pc:sldMk cId="376030445" sldId="256"/>
            <ac:spMk id="101" creationId="{00000000-0000-0000-0000-000000000000}"/>
          </ac:spMkLst>
        </pc:spChg>
        <pc:spChg chg="mod">
          <ac:chgData name="Patrick Jackson" userId="ebfe77ac-e893-4928-a520-d309572e152d" providerId="ADAL" clId="{6E7271E9-F8B5-4D70-A939-3C47B282DD04}" dt="2025-04-15T23:55:55.922" v="2102" actId="1036"/>
          <ac:spMkLst>
            <pc:docMk/>
            <pc:sldMk cId="376030445" sldId="256"/>
            <ac:spMk id="102" creationId="{00000000-0000-0000-0000-000000000000}"/>
          </ac:spMkLst>
        </pc:spChg>
        <pc:spChg chg="mod">
          <ac:chgData name="Patrick Jackson" userId="ebfe77ac-e893-4928-a520-d309572e152d" providerId="ADAL" clId="{6E7271E9-F8B5-4D70-A939-3C47B282DD04}" dt="2025-04-16T00:00:24.248" v="2214" actId="1035"/>
          <ac:spMkLst>
            <pc:docMk/>
            <pc:sldMk cId="376030445" sldId="256"/>
            <ac:spMk id="104" creationId="{00000000-0000-0000-0000-000000000000}"/>
          </ac:spMkLst>
        </pc:spChg>
        <pc:spChg chg="mod">
          <ac:chgData name="Patrick Jackson" userId="ebfe77ac-e893-4928-a520-d309572e152d" providerId="ADAL" clId="{6E7271E9-F8B5-4D70-A939-3C47B282DD04}" dt="2025-04-16T00:00:28.684" v="2221" actId="1035"/>
          <ac:spMkLst>
            <pc:docMk/>
            <pc:sldMk cId="376030445" sldId="256"/>
            <ac:spMk id="107" creationId="{00000000-0000-0000-0000-000000000000}"/>
          </ac:spMkLst>
        </pc:spChg>
        <pc:spChg chg="mod">
          <ac:chgData name="Patrick Jackson" userId="ebfe77ac-e893-4928-a520-d309572e152d" providerId="ADAL" clId="{6E7271E9-F8B5-4D70-A939-3C47B282DD04}" dt="2025-04-18T17:42:40.217" v="3098" actId="1076"/>
          <ac:spMkLst>
            <pc:docMk/>
            <pc:sldMk cId="376030445" sldId="256"/>
            <ac:spMk id="108" creationId="{00000000-0000-0000-0000-000000000000}"/>
          </ac:spMkLst>
        </pc:spChg>
        <pc:spChg chg="mod">
          <ac:chgData name="Patrick Jackson" userId="ebfe77ac-e893-4928-a520-d309572e152d" providerId="ADAL" clId="{6E7271E9-F8B5-4D70-A939-3C47B282DD04}" dt="2025-04-16T00:13:22.119" v="2463" actId="255"/>
          <ac:spMkLst>
            <pc:docMk/>
            <pc:sldMk cId="376030445" sldId="256"/>
            <ac:spMk id="149" creationId="{00000000-0000-0000-0000-000000000000}"/>
          </ac:spMkLst>
        </pc:spChg>
        <pc:graphicFrameChg chg="mod modGraphic">
          <ac:chgData name="Patrick Jackson" userId="ebfe77ac-e893-4928-a520-d309572e152d" providerId="ADAL" clId="{6E7271E9-F8B5-4D70-A939-3C47B282DD04}" dt="2025-04-18T17:21:52.190" v="2999" actId="20577"/>
          <ac:graphicFrameMkLst>
            <pc:docMk/>
            <pc:sldMk cId="376030445" sldId="256"/>
            <ac:graphicFrameMk id="23" creationId="{36A9AA1A-6B8D-E197-5912-42921CF3F2D5}"/>
          </ac:graphicFrameMkLst>
        </pc:graphicFrameChg>
        <pc:graphicFrameChg chg="mod">
          <ac:chgData name="Patrick Jackson" userId="ebfe77ac-e893-4928-a520-d309572e152d" providerId="ADAL" clId="{6E7271E9-F8B5-4D70-A939-3C47B282DD04}" dt="2025-04-16T00:26:35.789" v="2561" actId="255"/>
          <ac:graphicFrameMkLst>
            <pc:docMk/>
            <pc:sldMk cId="376030445" sldId="256"/>
            <ac:graphicFrameMk id="67" creationId="{7E897AA2-0936-F0A4-9ECE-8759A20C70C8}"/>
          </ac:graphicFrameMkLst>
        </pc:graphicFrameChg>
        <pc:picChg chg="mod">
          <ac:chgData name="Patrick Jackson" userId="ebfe77ac-e893-4928-a520-d309572e152d" providerId="ADAL" clId="{6E7271E9-F8B5-4D70-A939-3C47B282DD04}" dt="2025-04-15T22:53:28.439" v="92" actId="1037"/>
          <ac:picMkLst>
            <pc:docMk/>
            <pc:sldMk cId="376030445" sldId="256"/>
            <ac:picMk id="161" creationId="{00000000-0000-0000-0000-000000000000}"/>
          </ac:picMkLst>
        </pc:picChg>
        <pc:picChg chg="mod">
          <ac:chgData name="Patrick Jackson" userId="ebfe77ac-e893-4928-a520-d309572e152d" providerId="ADAL" clId="{6E7271E9-F8B5-4D70-A939-3C47B282DD04}" dt="2025-04-15T23:55:35.634" v="2067" actId="1035"/>
          <ac:picMkLst>
            <pc:docMk/>
            <pc:sldMk cId="376030445" sldId="256"/>
            <ac:picMk id="1026" creationId="{143E23A2-A149-F6CC-E7A4-175485FC1552}"/>
          </ac:picMkLst>
        </pc:picChg>
        <pc:picChg chg="mod">
          <ac:chgData name="Patrick Jackson" userId="ebfe77ac-e893-4928-a520-d309572e152d" providerId="ADAL" clId="{6E7271E9-F8B5-4D70-A939-3C47B282DD04}" dt="2025-04-15T23:55:42.960" v="2092" actId="1035"/>
          <ac:picMkLst>
            <pc:docMk/>
            <pc:sldMk cId="376030445" sldId="256"/>
            <ac:picMk id="1028" creationId="{A60DC7DD-6CFD-50FD-9266-9597DA8B61BB}"/>
          </ac:picMkLst>
        </pc:picChg>
        <pc:picChg chg="mod">
          <ac:chgData name="Patrick Jackson" userId="ebfe77ac-e893-4928-a520-d309572e152d" providerId="ADAL" clId="{6E7271E9-F8B5-4D70-A939-3C47B282DD04}" dt="2025-04-16T00:21:25.811" v="2479" actId="1076"/>
          <ac:picMkLst>
            <pc:docMk/>
            <pc:sldMk cId="376030445" sldId="256"/>
            <ac:picMk id="1030" creationId="{935D52D5-B453-7902-D8BE-7391383415FE}"/>
          </ac:picMkLst>
        </pc:picChg>
        <pc:picChg chg="mod">
          <ac:chgData name="Patrick Jackson" userId="ebfe77ac-e893-4928-a520-d309572e152d" providerId="ADAL" clId="{6E7271E9-F8B5-4D70-A939-3C47B282DD04}" dt="2025-04-15T23:57:29.123" v="2121" actId="1037"/>
          <ac:picMkLst>
            <pc:docMk/>
            <pc:sldMk cId="376030445" sldId="256"/>
            <ac:picMk id="1032" creationId="{CE4593FF-A382-3A30-8A12-1659BBCF76FD}"/>
          </ac:picMkLst>
        </pc:picChg>
        <pc:picChg chg="mod">
          <ac:chgData name="Patrick Jackson" userId="ebfe77ac-e893-4928-a520-d309572e152d" providerId="ADAL" clId="{6E7271E9-F8B5-4D70-A939-3C47B282DD04}" dt="2025-04-15T23:57:29.123" v="2121" actId="1037"/>
          <ac:picMkLst>
            <pc:docMk/>
            <pc:sldMk cId="376030445" sldId="256"/>
            <ac:picMk id="1034" creationId="{FBB0318A-ED45-CF91-F398-095E4A69626C}"/>
          </ac:picMkLst>
        </pc:picChg>
      </pc:sldChg>
    </pc:docChg>
  </pc:docChgLst>
  <pc:docChgLst>
    <pc:chgData name="Ian Roessler" userId="720d2ff4-e985-478b-8d4e-7c3f625638f3" providerId="ADAL" clId="{3FE6E897-B774-49E6-9323-0351580E2E3A}"/>
    <pc:docChg chg="undo custSel addSld delSld modSld">
      <pc:chgData name="Ian Roessler" userId="720d2ff4-e985-478b-8d4e-7c3f625638f3" providerId="ADAL" clId="{3FE6E897-B774-49E6-9323-0351580E2E3A}" dt="2025-04-18T19:31:26.552" v="432" actId="20577"/>
      <pc:docMkLst>
        <pc:docMk/>
      </pc:docMkLst>
      <pc:sldChg chg="addSp delSp modSp mod">
        <pc:chgData name="Ian Roessler" userId="720d2ff4-e985-478b-8d4e-7c3f625638f3" providerId="ADAL" clId="{3FE6E897-B774-49E6-9323-0351580E2E3A}" dt="2025-04-17T21:39:06.245" v="57" actId="1076"/>
        <pc:sldMkLst>
          <pc:docMk/>
          <pc:sldMk cId="376030445" sldId="256"/>
        </pc:sldMkLst>
        <pc:spChg chg="add del mod">
          <ac:chgData name="Ian Roessler" userId="720d2ff4-e985-478b-8d4e-7c3f625638f3" providerId="ADAL" clId="{3FE6E897-B774-49E6-9323-0351580E2E3A}" dt="2025-04-17T21:38:00.683" v="20" actId="207"/>
          <ac:spMkLst>
            <pc:docMk/>
            <pc:sldMk cId="376030445" sldId="256"/>
            <ac:spMk id="8" creationId="{22BDBC42-D3F6-0DD6-03D5-E91260825D93}"/>
          </ac:spMkLst>
        </pc:spChg>
        <pc:spChg chg="add mod">
          <ac:chgData name="Ian Roessler" userId="720d2ff4-e985-478b-8d4e-7c3f625638f3" providerId="ADAL" clId="{3FE6E897-B774-49E6-9323-0351580E2E3A}" dt="2025-04-17T21:38:06.820" v="22" actId="1076"/>
          <ac:spMkLst>
            <pc:docMk/>
            <pc:sldMk cId="376030445" sldId="256"/>
            <ac:spMk id="24" creationId="{777E98B2-B13B-B44E-460D-FCE2F679B275}"/>
          </ac:spMkLst>
        </pc:spChg>
        <pc:spChg chg="add mod">
          <ac:chgData name="Ian Roessler" userId="720d2ff4-e985-478b-8d4e-7c3f625638f3" providerId="ADAL" clId="{3FE6E897-B774-49E6-9323-0351580E2E3A}" dt="2025-04-17T21:39:06.245" v="57" actId="1076"/>
          <ac:spMkLst>
            <pc:docMk/>
            <pc:sldMk cId="376030445" sldId="256"/>
            <ac:spMk id="28" creationId="{3432DC83-2C9E-2D59-7287-186B5FAFCFD5}"/>
          </ac:spMkLst>
        </pc:spChg>
      </pc:sldChg>
      <pc:sldChg chg="addSp delSp modSp add mod">
        <pc:chgData name="Ian Roessler" userId="720d2ff4-e985-478b-8d4e-7c3f625638f3" providerId="ADAL" clId="{3FE6E897-B774-49E6-9323-0351580E2E3A}" dt="2025-04-18T19:31:26.552" v="432" actId="20577"/>
        <pc:sldMkLst>
          <pc:docMk/>
          <pc:sldMk cId="265281067" sldId="257"/>
        </pc:sldMkLst>
        <pc:graphicFrameChg chg="add mod modGraphic">
          <ac:chgData name="Ian Roessler" userId="720d2ff4-e985-478b-8d4e-7c3f625638f3" providerId="ADAL" clId="{3FE6E897-B774-49E6-9323-0351580E2E3A}" dt="2025-04-18T19:31:26.552" v="432" actId="20577"/>
          <ac:graphicFrameMkLst>
            <pc:docMk/>
            <pc:sldMk cId="265281067" sldId="257"/>
            <ac:graphicFrameMk id="14" creationId="{8F4B8DBB-F79C-ACCA-4128-CC23FE53EB5B}"/>
          </ac:graphicFrameMkLst>
        </pc:graphicFrameChg>
        <pc:graphicFrameChg chg="del">
          <ac:chgData name="Ian Roessler" userId="720d2ff4-e985-478b-8d4e-7c3f625638f3" providerId="ADAL" clId="{3FE6E897-B774-49E6-9323-0351580E2E3A}" dt="2025-04-18T19:01:00.926" v="59" actId="478"/>
          <ac:graphicFrameMkLst>
            <pc:docMk/>
            <pc:sldMk cId="265281067" sldId="257"/>
            <ac:graphicFrameMk id="23" creationId="{4DC068DF-F87E-F30E-A543-C663FCEC595A}"/>
          </ac:graphicFrameMkLst>
        </pc:graphicFrameChg>
        <pc:graphicFrameChg chg="add mod">
          <ac:chgData name="Ian Roessler" userId="720d2ff4-e985-478b-8d4e-7c3f625638f3" providerId="ADAL" clId="{3FE6E897-B774-49E6-9323-0351580E2E3A}" dt="2025-04-18T19:01:44.022" v="64"/>
          <ac:graphicFrameMkLst>
            <pc:docMk/>
            <pc:sldMk cId="265281067" sldId="257"/>
            <ac:graphicFrameMk id="29" creationId="{9345AD98-AD1C-0E48-E523-A3A25C5A080B}"/>
          </ac:graphicFrameMkLst>
        </pc:graphicFrameChg>
        <pc:graphicFrameChg chg="mod">
          <ac:chgData name="Ian Roessler" userId="720d2ff4-e985-478b-8d4e-7c3f625638f3" providerId="ADAL" clId="{3FE6E897-B774-49E6-9323-0351580E2E3A}" dt="2025-04-18T19:28:10.363" v="262" actId="14100"/>
          <ac:graphicFrameMkLst>
            <pc:docMk/>
            <pc:sldMk cId="265281067" sldId="257"/>
            <ac:graphicFrameMk id="67" creationId="{9A262CD4-F74A-64FE-BE4D-A1B092B37F55}"/>
          </ac:graphicFrameMkLst>
        </pc:graphicFrameChg>
        <pc:cxnChg chg="mod">
          <ac:chgData name="Ian Roessler" userId="720d2ff4-e985-478b-8d4e-7c3f625638f3" providerId="ADAL" clId="{3FE6E897-B774-49E6-9323-0351580E2E3A}" dt="2025-04-18T19:19:10.624" v="210" actId="1076"/>
          <ac:cxnSpMkLst>
            <pc:docMk/>
            <pc:sldMk cId="265281067" sldId="257"/>
            <ac:cxnSpMk id="56" creationId="{94BAD4EA-5791-240A-D14C-725D3D5100A8}"/>
          </ac:cxnSpMkLst>
        </pc:cxnChg>
      </pc:sldChg>
      <pc:sldChg chg="add del">
        <pc:chgData name="Ian Roessler" userId="720d2ff4-e985-478b-8d4e-7c3f625638f3" providerId="ADAL" clId="{3FE6E897-B774-49E6-9323-0351580E2E3A}" dt="2025-04-18T19:01:05.992" v="61"/>
        <pc:sldMkLst>
          <pc:docMk/>
          <pc:sldMk cId="2133163206" sldId="258"/>
        </pc:sldMkLst>
      </pc:sldChg>
    </pc:docChg>
  </pc:docChgLst>
  <pc:docChgLst>
    <pc:chgData name="Weiwei Mo" userId="S::wm2006@usnh.edu::6f6bcb23-71d3-4473-9508-ded57301e121" providerId="AD" clId="Web-{E4B68A25-8AD1-A250-498E-D4B0B4AC3766}"/>
    <pc:docChg chg="mod">
      <pc:chgData name="Weiwei Mo" userId="S::wm2006@usnh.edu::6f6bcb23-71d3-4473-9508-ded57301e121" providerId="AD" clId="Web-{E4B68A25-8AD1-A250-498E-D4B0B4AC3766}" dt="2025-04-18T17:16:19.844" v="0"/>
      <pc:docMkLst>
        <pc:docMk/>
      </pc:docMkLst>
    </pc:docChg>
  </pc:docChgLst>
  <pc:docChgLst>
    <pc:chgData name="Corum Nichols" userId="19fbaaaf-b225-486c-9877-b044c0cac929" providerId="ADAL" clId="{FF8D6C32-755B-43D3-9963-AC9DAE866C6F}"/>
    <pc:docChg chg="undo redo custSel modSld">
      <pc:chgData name="Corum Nichols" userId="19fbaaaf-b225-486c-9877-b044c0cac929" providerId="ADAL" clId="{FF8D6C32-755B-43D3-9963-AC9DAE866C6F}" dt="2025-04-20T19:33:35.694" v="6631" actId="20577"/>
      <pc:docMkLst>
        <pc:docMk/>
      </pc:docMkLst>
      <pc:sldChg chg="addSp delSp modSp mod modCm">
        <pc:chgData name="Corum Nichols" userId="19fbaaaf-b225-486c-9877-b044c0cac929" providerId="ADAL" clId="{FF8D6C32-755B-43D3-9963-AC9DAE866C6F}" dt="2025-04-19T17:07:11.940" v="5651" actId="20577"/>
        <pc:sldMkLst>
          <pc:docMk/>
          <pc:sldMk cId="376030445" sldId="256"/>
        </pc:sldMkLst>
        <pc:spChg chg="mod">
          <ac:chgData name="Corum Nichols" userId="19fbaaaf-b225-486c-9877-b044c0cac929" providerId="ADAL" clId="{FF8D6C32-755B-43D3-9963-AC9DAE866C6F}" dt="2025-04-19T15:49:49.597" v="4262" actId="20577"/>
          <ac:spMkLst>
            <pc:docMk/>
            <pc:sldMk cId="376030445" sldId="256"/>
            <ac:spMk id="2" creationId="{00000000-0000-0000-0000-000000000000}"/>
          </ac:spMkLst>
        </pc:spChg>
        <pc:spChg chg="mod">
          <ac:chgData name="Corum Nichols" userId="19fbaaaf-b225-486c-9877-b044c0cac929" providerId="ADAL" clId="{FF8D6C32-755B-43D3-9963-AC9DAE866C6F}" dt="2025-04-19T15:33:39.920" v="4024" actId="27636"/>
          <ac:spMkLst>
            <pc:docMk/>
            <pc:sldMk cId="376030445" sldId="256"/>
            <ac:spMk id="12" creationId="{00000000-0000-0000-0000-000000000000}"/>
          </ac:spMkLst>
        </pc:spChg>
        <pc:spChg chg="mod">
          <ac:chgData name="Corum Nichols" userId="19fbaaaf-b225-486c-9877-b044c0cac929" providerId="ADAL" clId="{FF8D6C32-755B-43D3-9963-AC9DAE866C6F}" dt="2025-04-19T14:48:14.317" v="2637" actId="255"/>
          <ac:spMkLst>
            <pc:docMk/>
            <pc:sldMk cId="376030445" sldId="256"/>
            <ac:spMk id="21" creationId="{B3511027-97B6-A588-111F-10296D2114AB}"/>
          </ac:spMkLst>
        </pc:spChg>
        <pc:spChg chg="mod">
          <ac:chgData name="Corum Nichols" userId="19fbaaaf-b225-486c-9877-b044c0cac929" providerId="ADAL" clId="{FF8D6C32-755B-43D3-9963-AC9DAE866C6F}" dt="2025-04-19T16:20:56.177" v="4387" actId="20577"/>
          <ac:spMkLst>
            <pc:docMk/>
            <pc:sldMk cId="376030445" sldId="256"/>
            <ac:spMk id="22" creationId="{559C1E5A-E563-06E1-1497-C7F825D0D8FA}"/>
          </ac:spMkLst>
        </pc:spChg>
        <pc:spChg chg="mod">
          <ac:chgData name="Corum Nichols" userId="19fbaaaf-b225-486c-9877-b044c0cac929" providerId="ADAL" clId="{FF8D6C32-755B-43D3-9963-AC9DAE866C6F}" dt="2025-04-19T17:07:11.940" v="5651" actId="20577"/>
          <ac:spMkLst>
            <pc:docMk/>
            <pc:sldMk cId="376030445" sldId="256"/>
            <ac:spMk id="25" creationId="{79CCA08A-9C73-68D5-A092-7CD0F8182C8A}"/>
          </ac:spMkLst>
        </pc:spChg>
        <pc:spChg chg="mod">
          <ac:chgData name="Corum Nichols" userId="19fbaaaf-b225-486c-9877-b044c0cac929" providerId="ADAL" clId="{FF8D6C32-755B-43D3-9963-AC9DAE866C6F}" dt="2025-04-19T16:33:41.771" v="4428" actId="20577"/>
          <ac:spMkLst>
            <pc:docMk/>
            <pc:sldMk cId="376030445" sldId="256"/>
            <ac:spMk id="64" creationId="{00000000-0000-0000-0000-000000000000}"/>
          </ac:spMkLst>
        </pc:spChg>
        <pc:graphicFrameChg chg="modGraphic">
          <ac:chgData name="Corum Nichols" userId="19fbaaaf-b225-486c-9877-b044c0cac929" providerId="ADAL" clId="{FF8D6C32-755B-43D3-9963-AC9DAE866C6F}" dt="2025-04-19T15:41:11.698" v="4192" actId="20577"/>
          <ac:graphicFrameMkLst>
            <pc:docMk/>
            <pc:sldMk cId="376030445" sldId="256"/>
            <ac:graphicFrameMk id="23" creationId="{36A9AA1A-6B8D-E197-5912-42921CF3F2D5}"/>
          </ac:graphicFrameMkLst>
        </pc:graphicFrameChg>
        <pc:picChg chg="add mod ord">
          <ac:chgData name="Corum Nichols" userId="19fbaaaf-b225-486c-9877-b044c0cac929" providerId="ADAL" clId="{FF8D6C32-755B-43D3-9963-AC9DAE866C6F}" dt="2025-04-19T15:46:49.227" v="4252" actId="1076"/>
          <ac:picMkLst>
            <pc:docMk/>
            <pc:sldMk cId="376030445" sldId="256"/>
            <ac:picMk id="20" creationId="{C63A5013-7456-9CEE-43C1-40DFD8ADBE1A}"/>
          </ac:picMkLst>
        </pc:picChg>
        <pc:extLst>
          <p:ext xmlns:p="http://schemas.openxmlformats.org/presentationml/2006/main" uri="{D6D511B9-2390-475A-947B-AFAB55BFBCF1}">
            <pc226:cmChg xmlns:pc226="http://schemas.microsoft.com/office/powerpoint/2022/06/main/command" chg="mod">
              <pc226:chgData name="Corum Nichols" userId="19fbaaaf-b225-486c-9877-b044c0cac929" providerId="ADAL" clId="{FF8D6C32-755B-43D3-9963-AC9DAE866C6F}" dt="2025-04-19T14:47:35.073" v="2635" actId="33524"/>
              <pc2:cmMkLst xmlns:pc2="http://schemas.microsoft.com/office/powerpoint/2019/9/main/command">
                <pc:docMk/>
                <pc:sldMk cId="376030445" sldId="256"/>
                <pc2:cmMk id="{B7A1D84B-624B-455C-9C7F-484481525A7E}"/>
              </pc2:cmMkLst>
            </pc226:cmChg>
          </p:ext>
        </pc:extLst>
      </pc:sldChg>
      <pc:sldChg chg="addSp delSp modSp mod">
        <pc:chgData name="Corum Nichols" userId="19fbaaaf-b225-486c-9877-b044c0cac929" providerId="ADAL" clId="{FF8D6C32-755B-43D3-9963-AC9DAE866C6F}" dt="2025-04-20T19:33:35.694" v="6631" actId="20577"/>
        <pc:sldMkLst>
          <pc:docMk/>
          <pc:sldMk cId="265281067" sldId="257"/>
        </pc:sldMkLst>
        <pc:spChg chg="del">
          <ac:chgData name="Corum Nichols" userId="19fbaaaf-b225-486c-9877-b044c0cac929" providerId="ADAL" clId="{FF8D6C32-755B-43D3-9963-AC9DAE866C6F}" dt="2025-04-19T15:50:43.605" v="4267" actId="478"/>
          <ac:spMkLst>
            <pc:docMk/>
            <pc:sldMk cId="265281067" sldId="257"/>
            <ac:spMk id="6" creationId="{4834D23F-5050-6773-ED23-3301822FEF7B}"/>
          </ac:spMkLst>
        </pc:spChg>
        <pc:spChg chg="del">
          <ac:chgData name="Corum Nichols" userId="19fbaaaf-b225-486c-9877-b044c0cac929" providerId="ADAL" clId="{FF8D6C32-755B-43D3-9963-AC9DAE866C6F}" dt="2025-04-19T15:50:49.994" v="4271" actId="478"/>
          <ac:spMkLst>
            <pc:docMk/>
            <pc:sldMk cId="265281067" sldId="257"/>
            <ac:spMk id="7" creationId="{C99A42F3-FA2A-8E3E-7B58-8E73B3D38D6F}"/>
          </ac:spMkLst>
        </pc:spChg>
        <pc:spChg chg="mod">
          <ac:chgData name="Corum Nichols" userId="19fbaaaf-b225-486c-9877-b044c0cac929" providerId="ADAL" clId="{FF8D6C32-755B-43D3-9963-AC9DAE866C6F}" dt="2025-04-20T19:32:33.302" v="6629" actId="20577"/>
          <ac:spMkLst>
            <pc:docMk/>
            <pc:sldMk cId="265281067" sldId="257"/>
            <ac:spMk id="10" creationId="{A9202CE9-DB48-14B4-5538-C024B1D17946}"/>
          </ac:spMkLst>
        </pc:spChg>
        <pc:spChg chg="del">
          <ac:chgData name="Corum Nichols" userId="19fbaaaf-b225-486c-9877-b044c0cac929" providerId="ADAL" clId="{FF8D6C32-755B-43D3-9963-AC9DAE866C6F}" dt="2025-04-19T15:50:00.727" v="4263" actId="478"/>
          <ac:spMkLst>
            <pc:docMk/>
            <pc:sldMk cId="265281067" sldId="257"/>
            <ac:spMk id="11" creationId="{0C7C64F2-3122-CEC5-73A6-22FC102660FE}"/>
          </ac:spMkLst>
        </pc:spChg>
        <pc:spChg chg="del">
          <ac:chgData name="Corum Nichols" userId="19fbaaaf-b225-486c-9877-b044c0cac929" providerId="ADAL" clId="{FF8D6C32-755B-43D3-9963-AC9DAE866C6F}" dt="2025-04-19T15:51:50.560" v="4280" actId="478"/>
          <ac:spMkLst>
            <pc:docMk/>
            <pc:sldMk cId="265281067" sldId="257"/>
            <ac:spMk id="12" creationId="{6E1DCF96-CDAF-E67A-309F-48633A7CF1A1}"/>
          </ac:spMkLst>
        </pc:spChg>
        <pc:spChg chg="del">
          <ac:chgData name="Corum Nichols" userId="19fbaaaf-b225-486c-9877-b044c0cac929" providerId="ADAL" clId="{FF8D6C32-755B-43D3-9963-AC9DAE866C6F}" dt="2025-04-19T15:50:42.364" v="4266" actId="478"/>
          <ac:spMkLst>
            <pc:docMk/>
            <pc:sldMk cId="265281067" sldId="257"/>
            <ac:spMk id="13" creationId="{B17814C1-B94F-2B9F-5E02-F510264C50FC}"/>
          </ac:spMkLst>
        </pc:spChg>
        <pc:spChg chg="del">
          <ac:chgData name="Corum Nichols" userId="19fbaaaf-b225-486c-9877-b044c0cac929" providerId="ADAL" clId="{FF8D6C32-755B-43D3-9963-AC9DAE866C6F}" dt="2025-04-19T15:51:44.568" v="4276" actId="478"/>
          <ac:spMkLst>
            <pc:docMk/>
            <pc:sldMk cId="265281067" sldId="257"/>
            <ac:spMk id="15" creationId="{17B80AFF-43F1-1A35-862A-976B169F13FF}"/>
          </ac:spMkLst>
        </pc:spChg>
        <pc:spChg chg="del">
          <ac:chgData name="Corum Nichols" userId="19fbaaaf-b225-486c-9877-b044c0cac929" providerId="ADAL" clId="{FF8D6C32-755B-43D3-9963-AC9DAE866C6F}" dt="2025-04-19T15:51:46.053" v="4277" actId="478"/>
          <ac:spMkLst>
            <pc:docMk/>
            <pc:sldMk cId="265281067" sldId="257"/>
            <ac:spMk id="17" creationId="{8900222F-1559-6DDA-D131-9BD7CE181C55}"/>
          </ac:spMkLst>
        </pc:spChg>
        <pc:spChg chg="mod">
          <ac:chgData name="Corum Nichols" userId="19fbaaaf-b225-486c-9877-b044c0cac929" providerId="ADAL" clId="{FF8D6C32-755B-43D3-9963-AC9DAE866C6F}" dt="2025-04-19T17:36:06.999" v="6613" actId="1076"/>
          <ac:spMkLst>
            <pc:docMk/>
            <pc:sldMk cId="265281067" sldId="257"/>
            <ac:spMk id="18" creationId="{E615DECD-38A8-04E9-2BA3-13CA507C3ADF}"/>
          </ac:spMkLst>
        </pc:spChg>
        <pc:spChg chg="del">
          <ac:chgData name="Corum Nichols" userId="19fbaaaf-b225-486c-9877-b044c0cac929" providerId="ADAL" clId="{FF8D6C32-755B-43D3-9963-AC9DAE866C6F}" dt="2025-04-19T15:51:51.744" v="4281" actId="478"/>
          <ac:spMkLst>
            <pc:docMk/>
            <pc:sldMk cId="265281067" sldId="257"/>
            <ac:spMk id="19" creationId="{4F28985D-D2BB-D041-7594-DF50887008F4}"/>
          </ac:spMkLst>
        </pc:spChg>
        <pc:spChg chg="del mod">
          <ac:chgData name="Corum Nichols" userId="19fbaaaf-b225-486c-9877-b044c0cac929" providerId="ADAL" clId="{FF8D6C32-755B-43D3-9963-AC9DAE866C6F}" dt="2025-04-19T15:50:46.435" v="4269" actId="478"/>
          <ac:spMkLst>
            <pc:docMk/>
            <pc:sldMk cId="265281067" sldId="257"/>
            <ac:spMk id="21" creationId="{EE3A0FD1-EC26-B657-E4A8-D75F4778242C}"/>
          </ac:spMkLst>
        </pc:spChg>
        <pc:spChg chg="del">
          <ac:chgData name="Corum Nichols" userId="19fbaaaf-b225-486c-9877-b044c0cac929" providerId="ADAL" clId="{FF8D6C32-755B-43D3-9963-AC9DAE866C6F}" dt="2025-04-19T15:50:48.626" v="4270" actId="478"/>
          <ac:spMkLst>
            <pc:docMk/>
            <pc:sldMk cId="265281067" sldId="257"/>
            <ac:spMk id="22" creationId="{0018240B-F61B-FE23-8A1A-15698350E82E}"/>
          </ac:spMkLst>
        </pc:spChg>
        <pc:spChg chg="add mod">
          <ac:chgData name="Corum Nichols" userId="19fbaaaf-b225-486c-9877-b044c0cac929" providerId="ADAL" clId="{FF8D6C32-755B-43D3-9963-AC9DAE866C6F}" dt="2025-04-19T17:09:34.051" v="5721" actId="14100"/>
          <ac:spMkLst>
            <pc:docMk/>
            <pc:sldMk cId="265281067" sldId="257"/>
            <ac:spMk id="23" creationId="{07B51884-5B62-F27E-4940-31F4D6082493}"/>
          </ac:spMkLst>
        </pc:spChg>
        <pc:spChg chg="del mod">
          <ac:chgData name="Corum Nichols" userId="19fbaaaf-b225-486c-9877-b044c0cac929" providerId="ADAL" clId="{FF8D6C32-755B-43D3-9963-AC9DAE866C6F}" dt="2025-04-19T15:51:48.284" v="4279" actId="478"/>
          <ac:spMkLst>
            <pc:docMk/>
            <pc:sldMk cId="265281067" sldId="257"/>
            <ac:spMk id="25" creationId="{4D55D5E9-E0DB-994A-815D-8D5BFF02F8A9}"/>
          </ac:spMkLst>
        </pc:spChg>
        <pc:spChg chg="del">
          <ac:chgData name="Corum Nichols" userId="19fbaaaf-b225-486c-9877-b044c0cac929" providerId="ADAL" clId="{FF8D6C32-755B-43D3-9963-AC9DAE866C6F}" dt="2025-04-19T15:50:02.706" v="4264" actId="478"/>
          <ac:spMkLst>
            <pc:docMk/>
            <pc:sldMk cId="265281067" sldId="257"/>
            <ac:spMk id="26" creationId="{0EE48964-19EC-20BF-24C9-1AFA1BF68EE8}"/>
          </ac:spMkLst>
        </pc:spChg>
        <pc:spChg chg="add mod">
          <ac:chgData name="Corum Nichols" userId="19fbaaaf-b225-486c-9877-b044c0cac929" providerId="ADAL" clId="{FF8D6C32-755B-43D3-9963-AC9DAE866C6F}" dt="2025-04-19T17:09:56.071" v="5723" actId="1076"/>
          <ac:spMkLst>
            <pc:docMk/>
            <pc:sldMk cId="265281067" sldId="257"/>
            <ac:spMk id="29" creationId="{E5671696-20C4-1EA5-537B-64403A38C588}"/>
          </ac:spMkLst>
        </pc:spChg>
        <pc:spChg chg="add mod">
          <ac:chgData name="Corum Nichols" userId="19fbaaaf-b225-486c-9877-b044c0cac929" providerId="ADAL" clId="{FF8D6C32-755B-43D3-9963-AC9DAE866C6F}" dt="2025-04-19T15:50:53.271" v="4274"/>
          <ac:spMkLst>
            <pc:docMk/>
            <pc:sldMk cId="265281067" sldId="257"/>
            <ac:spMk id="32" creationId="{2BDC638B-B3F3-96FD-9F53-CE641B4A38BA}"/>
          </ac:spMkLst>
        </pc:spChg>
        <pc:spChg chg="add mod">
          <ac:chgData name="Corum Nichols" userId="19fbaaaf-b225-486c-9877-b044c0cac929" providerId="ADAL" clId="{FF8D6C32-755B-43D3-9963-AC9DAE866C6F}" dt="2025-04-20T19:29:36.831" v="6616" actId="20577"/>
          <ac:spMkLst>
            <pc:docMk/>
            <pc:sldMk cId="265281067" sldId="257"/>
            <ac:spMk id="34" creationId="{BDB77652-6B86-2245-D9C1-E573982CFF08}"/>
          </ac:spMkLst>
        </pc:spChg>
        <pc:spChg chg="add mod">
          <ac:chgData name="Corum Nichols" userId="19fbaaaf-b225-486c-9877-b044c0cac929" providerId="ADAL" clId="{FF8D6C32-755B-43D3-9963-AC9DAE866C6F}" dt="2025-04-20T19:31:24.082" v="6621" actId="20577"/>
          <ac:spMkLst>
            <pc:docMk/>
            <pc:sldMk cId="265281067" sldId="257"/>
            <ac:spMk id="35" creationId="{38EBC53E-9C91-AA9B-1580-F4E89A0DDB09}"/>
          </ac:spMkLst>
        </pc:spChg>
        <pc:spChg chg="add mod">
          <ac:chgData name="Corum Nichols" userId="19fbaaaf-b225-486c-9877-b044c0cac929" providerId="ADAL" clId="{FF8D6C32-755B-43D3-9963-AC9DAE866C6F}" dt="2025-04-19T17:10:02.502" v="5724" actId="14100"/>
          <ac:spMkLst>
            <pc:docMk/>
            <pc:sldMk cId="265281067" sldId="257"/>
            <ac:spMk id="36" creationId="{82F02CB9-D258-17DE-0713-80C61B3C6FCD}"/>
          </ac:spMkLst>
        </pc:spChg>
        <pc:spChg chg="add mod">
          <ac:chgData name="Corum Nichols" userId="19fbaaaf-b225-486c-9877-b044c0cac929" providerId="ADAL" clId="{FF8D6C32-755B-43D3-9963-AC9DAE866C6F}" dt="2025-04-19T17:36:16.777" v="6615" actId="14100"/>
          <ac:spMkLst>
            <pc:docMk/>
            <pc:sldMk cId="265281067" sldId="257"/>
            <ac:spMk id="37" creationId="{637715A4-5DB2-A247-8453-5EE50EBD3582}"/>
          </ac:spMkLst>
        </pc:spChg>
        <pc:spChg chg="add mod">
          <ac:chgData name="Corum Nichols" userId="19fbaaaf-b225-486c-9877-b044c0cac929" providerId="ADAL" clId="{FF8D6C32-755B-43D3-9963-AC9DAE866C6F}" dt="2025-04-19T15:51:52.391" v="4282"/>
          <ac:spMkLst>
            <pc:docMk/>
            <pc:sldMk cId="265281067" sldId="257"/>
            <ac:spMk id="38" creationId="{146D1E6A-F95D-22FD-26B8-A67ADE73BE01}"/>
          </ac:spMkLst>
        </pc:spChg>
        <pc:spChg chg="add mod">
          <ac:chgData name="Corum Nichols" userId="19fbaaaf-b225-486c-9877-b044c0cac929" providerId="ADAL" clId="{FF8D6C32-755B-43D3-9963-AC9DAE866C6F}" dt="2025-04-19T17:10:46.076" v="5727" actId="1076"/>
          <ac:spMkLst>
            <pc:docMk/>
            <pc:sldMk cId="265281067" sldId="257"/>
            <ac:spMk id="39" creationId="{4F5E8123-A2A8-0984-2E24-9E1F1A90B731}"/>
          </ac:spMkLst>
        </pc:spChg>
        <pc:spChg chg="add mod">
          <ac:chgData name="Corum Nichols" userId="19fbaaaf-b225-486c-9877-b044c0cac929" providerId="ADAL" clId="{FF8D6C32-755B-43D3-9963-AC9DAE866C6F}" dt="2025-04-19T17:10:52.123" v="5728" actId="14100"/>
          <ac:spMkLst>
            <pc:docMk/>
            <pc:sldMk cId="265281067" sldId="257"/>
            <ac:spMk id="40" creationId="{77C56297-59BC-D12C-7732-19F5C90EDEDB}"/>
          </ac:spMkLst>
        </pc:spChg>
        <pc:spChg chg="add mod">
          <ac:chgData name="Corum Nichols" userId="19fbaaaf-b225-486c-9877-b044c0cac929" providerId="ADAL" clId="{FF8D6C32-755B-43D3-9963-AC9DAE866C6F}" dt="2025-04-20T19:33:35.694" v="6631" actId="20577"/>
          <ac:spMkLst>
            <pc:docMk/>
            <pc:sldMk cId="265281067" sldId="257"/>
            <ac:spMk id="41" creationId="{EAAEF774-EA7F-E7A5-1916-1FB02CFC6397}"/>
          </ac:spMkLst>
        </pc:spChg>
        <pc:spChg chg="add del">
          <ac:chgData name="Corum Nichols" userId="19fbaaaf-b225-486c-9877-b044c0cac929" providerId="ADAL" clId="{FF8D6C32-755B-43D3-9963-AC9DAE866C6F}" dt="2025-04-19T16:24:56.839" v="4389" actId="478"/>
          <ac:spMkLst>
            <pc:docMk/>
            <pc:sldMk cId="265281067" sldId="257"/>
            <ac:spMk id="42" creationId="{0FD6CFA9-5289-9F0C-7150-41C30E0DB5CA}"/>
          </ac:spMkLst>
        </pc:spChg>
        <pc:spChg chg="mod">
          <ac:chgData name="Corum Nichols" userId="19fbaaaf-b225-486c-9877-b044c0cac929" providerId="ADAL" clId="{FF8D6C32-755B-43D3-9963-AC9DAE866C6F}" dt="2025-04-19T16:41:29.046" v="4792" actId="20577"/>
          <ac:spMkLst>
            <pc:docMk/>
            <pc:sldMk cId="265281067" sldId="257"/>
            <ac:spMk id="64" creationId="{02DEC04A-D9BA-6D5A-5999-E5DEDE22BAFE}"/>
          </ac:spMkLst>
        </pc:spChg>
        <pc:spChg chg="mod">
          <ac:chgData name="Corum Nichols" userId="19fbaaaf-b225-486c-9877-b044c0cac929" providerId="ADAL" clId="{FF8D6C32-755B-43D3-9963-AC9DAE866C6F}" dt="2025-04-19T17:36:06.999" v="6613" actId="1076"/>
          <ac:spMkLst>
            <pc:docMk/>
            <pc:sldMk cId="265281067" sldId="257"/>
            <ac:spMk id="85" creationId="{BF01403D-5659-A005-6A30-1C9BF5946B12}"/>
          </ac:spMkLst>
        </pc:spChg>
        <pc:spChg chg="mod">
          <ac:chgData name="Corum Nichols" userId="19fbaaaf-b225-486c-9877-b044c0cac929" providerId="ADAL" clId="{FF8D6C32-755B-43D3-9963-AC9DAE866C6F}" dt="2025-04-19T17:36:06.999" v="6613" actId="1076"/>
          <ac:spMkLst>
            <pc:docMk/>
            <pc:sldMk cId="265281067" sldId="257"/>
            <ac:spMk id="93" creationId="{FDE8238C-3AE0-3045-40E6-A46A06213054}"/>
          </ac:spMkLst>
        </pc:spChg>
        <pc:spChg chg="del">
          <ac:chgData name="Corum Nichols" userId="19fbaaaf-b225-486c-9877-b044c0cac929" providerId="ADAL" clId="{FF8D6C32-755B-43D3-9963-AC9DAE866C6F}" dt="2025-04-19T15:50:51.297" v="4272" actId="478"/>
          <ac:spMkLst>
            <pc:docMk/>
            <pc:sldMk cId="265281067" sldId="257"/>
            <ac:spMk id="99" creationId="{1A8BC93D-E6AD-CCAF-9249-1B6B3220CDCC}"/>
          </ac:spMkLst>
        </pc:spChg>
        <pc:spChg chg="mod">
          <ac:chgData name="Corum Nichols" userId="19fbaaaf-b225-486c-9877-b044c0cac929" providerId="ADAL" clId="{FF8D6C32-755B-43D3-9963-AC9DAE866C6F}" dt="2025-04-19T17:36:06.999" v="6613" actId="1076"/>
          <ac:spMkLst>
            <pc:docMk/>
            <pc:sldMk cId="265281067" sldId="257"/>
            <ac:spMk id="108" creationId="{45A4B44D-4D82-C369-46C1-600ED6004303}"/>
          </ac:spMkLst>
        </pc:spChg>
        <pc:graphicFrameChg chg="mod modGraphic">
          <ac:chgData name="Corum Nichols" userId="19fbaaaf-b225-486c-9877-b044c0cac929" providerId="ADAL" clId="{FF8D6C32-755B-43D3-9963-AC9DAE866C6F}" dt="2025-04-19T15:43:52.045" v="4249" actId="20577"/>
          <ac:graphicFrameMkLst>
            <pc:docMk/>
            <pc:sldMk cId="265281067" sldId="257"/>
            <ac:graphicFrameMk id="14" creationId="{8F4B8DBB-F79C-ACCA-4128-CC23FE53EB5B}"/>
          </ac:graphicFrameMkLst>
        </pc:graphicFrameChg>
        <pc:picChg chg="del">
          <ac:chgData name="Corum Nichols" userId="19fbaaaf-b225-486c-9877-b044c0cac929" providerId="ADAL" clId="{FF8D6C32-755B-43D3-9963-AC9DAE866C6F}" dt="2025-04-19T15:50:52.208" v="4273" actId="478"/>
          <ac:picMkLst>
            <pc:docMk/>
            <pc:sldMk cId="265281067" sldId="257"/>
            <ac:picMk id="20" creationId="{D3B47C24-4C17-DC1F-8101-E5D6D9014DD0}"/>
          </ac:picMkLst>
        </pc:picChg>
        <pc:picChg chg="add del mod">
          <ac:chgData name="Corum Nichols" userId="19fbaaaf-b225-486c-9877-b044c0cac929" providerId="ADAL" clId="{FF8D6C32-755B-43D3-9963-AC9DAE866C6F}" dt="2025-04-19T17:31:57.528" v="6417" actId="478"/>
          <ac:picMkLst>
            <pc:docMk/>
            <pc:sldMk cId="265281067" sldId="257"/>
            <ac:picMk id="43" creationId="{5E23AEA8-E08B-F97A-8B69-1ECB072ECEDA}"/>
          </ac:picMkLst>
        </pc:picChg>
      </pc:sldChg>
    </pc:docChg>
  </pc:docChgLst>
  <pc:docChgLst>
    <pc:chgData name="Crocker, Pauline (Polly)" userId="S::pauline.f.crocker_des.nh.gov#ext#@wildcatsunh.onmicrosoft.com::74721e95-cebc-4a02-a961-d6e78b184fc8" providerId="AD" clId="Web-{9B42FDA3-6689-B907-1499-895CCDDD0F98}"/>
    <pc:docChg chg="mod modSld">
      <pc:chgData name="Crocker, Pauline (Polly)" userId="S::pauline.f.crocker_des.nh.gov#ext#@wildcatsunh.onmicrosoft.com::74721e95-cebc-4a02-a961-d6e78b184fc8" providerId="AD" clId="Web-{9B42FDA3-6689-B907-1499-895CCDDD0F98}" dt="2025-04-18T14:34:48.644" v="22" actId="20577"/>
      <pc:docMkLst>
        <pc:docMk/>
      </pc:docMkLst>
      <pc:sldChg chg="modSp">
        <pc:chgData name="Crocker, Pauline (Polly)" userId="S::pauline.f.crocker_des.nh.gov#ext#@wildcatsunh.onmicrosoft.com::74721e95-cebc-4a02-a961-d6e78b184fc8" providerId="AD" clId="Web-{9B42FDA3-6689-B907-1499-895CCDDD0F98}" dt="2025-04-18T14:34:48.644" v="22" actId="20577"/>
        <pc:sldMkLst>
          <pc:docMk/>
          <pc:sldMk cId="376030445" sldId="256"/>
        </pc:sldMkLst>
        <pc:spChg chg="mod">
          <ac:chgData name="Crocker, Pauline (Polly)" userId="S::pauline.f.crocker_des.nh.gov#ext#@wildcatsunh.onmicrosoft.com::74721e95-cebc-4a02-a961-d6e78b184fc8" providerId="AD" clId="Web-{9B42FDA3-6689-B907-1499-895CCDDD0F98}" dt="2025-04-18T14:34:48.644" v="22" actId="20577"/>
          <ac:spMkLst>
            <pc:docMk/>
            <pc:sldMk cId="376030445" sldId="256"/>
            <ac:spMk id="7" creationId="{00000000-0000-0000-0000-000000000000}"/>
          </ac:spMkLst>
        </pc:spChg>
      </pc:sldChg>
    </pc:docChg>
  </pc:docChgLst>
  <pc:docChgLst>
    <pc:chgData name="Ian Roessler" userId="720d2ff4-e985-478b-8d4e-7c3f625638f3" providerId="ADAL" clId="{11D9CDE6-F3EA-4DEB-B3F5-3CC433590D0C}"/>
    <pc:docChg chg="undo custSel delSld modSld">
      <pc:chgData name="Ian Roessler" userId="720d2ff4-e985-478b-8d4e-7c3f625638f3" providerId="ADAL" clId="{11D9CDE6-F3EA-4DEB-B3F5-3CC433590D0C}" dt="2025-04-16T00:27:06.509" v="440" actId="478"/>
      <pc:docMkLst>
        <pc:docMk/>
      </pc:docMkLst>
      <pc:sldChg chg="addSp delSp modSp mod">
        <pc:chgData name="Ian Roessler" userId="720d2ff4-e985-478b-8d4e-7c3f625638f3" providerId="ADAL" clId="{11D9CDE6-F3EA-4DEB-B3F5-3CC433590D0C}" dt="2025-04-16T00:27:06.509" v="440" actId="478"/>
        <pc:sldMkLst>
          <pc:docMk/>
          <pc:sldMk cId="376030445" sldId="256"/>
        </pc:sldMkLst>
        <pc:spChg chg="mod">
          <ac:chgData name="Ian Roessler" userId="720d2ff4-e985-478b-8d4e-7c3f625638f3" providerId="ADAL" clId="{11D9CDE6-F3EA-4DEB-B3F5-3CC433590D0C}" dt="2025-04-16T00:18:05.747" v="408" actId="1076"/>
          <ac:spMkLst>
            <pc:docMk/>
            <pc:sldMk cId="376030445" sldId="256"/>
            <ac:spMk id="5" creationId="{E67BB687-8742-07D8-B13E-0D9430FFFF8C}"/>
          </ac:spMkLst>
        </pc:spChg>
        <pc:spChg chg="mod">
          <ac:chgData name="Ian Roessler" userId="720d2ff4-e985-478b-8d4e-7c3f625638f3" providerId="ADAL" clId="{11D9CDE6-F3EA-4DEB-B3F5-3CC433590D0C}" dt="2025-04-16T00:04:22.213" v="317" actId="14100"/>
          <ac:spMkLst>
            <pc:docMk/>
            <pc:sldMk cId="376030445" sldId="256"/>
            <ac:spMk id="6" creationId="{00000000-0000-0000-0000-000000000000}"/>
          </ac:spMkLst>
        </pc:spChg>
        <pc:spChg chg="mod">
          <ac:chgData name="Ian Roessler" userId="720d2ff4-e985-478b-8d4e-7c3f625638f3" providerId="ADAL" clId="{11D9CDE6-F3EA-4DEB-B3F5-3CC433590D0C}" dt="2025-04-16T00:04:33.181" v="318" actId="14100"/>
          <ac:spMkLst>
            <pc:docMk/>
            <pc:sldMk cId="376030445" sldId="256"/>
            <ac:spMk id="7" creationId="{00000000-0000-0000-0000-000000000000}"/>
          </ac:spMkLst>
        </pc:spChg>
        <pc:spChg chg="mod">
          <ac:chgData name="Ian Roessler" userId="720d2ff4-e985-478b-8d4e-7c3f625638f3" providerId="ADAL" clId="{11D9CDE6-F3EA-4DEB-B3F5-3CC433590D0C}" dt="2025-04-16T00:18:12.288" v="409" actId="1076"/>
          <ac:spMkLst>
            <pc:docMk/>
            <pc:sldMk cId="376030445" sldId="256"/>
            <ac:spMk id="10" creationId="{A933A9E6-05D0-3955-11FF-B717DE04154F}"/>
          </ac:spMkLst>
        </pc:spChg>
        <pc:spChg chg="mod">
          <ac:chgData name="Ian Roessler" userId="720d2ff4-e985-478b-8d4e-7c3f625638f3" providerId="ADAL" clId="{11D9CDE6-F3EA-4DEB-B3F5-3CC433590D0C}" dt="2025-04-16T00:09:41.656" v="356" actId="14100"/>
          <ac:spMkLst>
            <pc:docMk/>
            <pc:sldMk cId="376030445" sldId="256"/>
            <ac:spMk id="12" creationId="{00000000-0000-0000-0000-000000000000}"/>
          </ac:spMkLst>
        </pc:spChg>
        <pc:spChg chg="mod">
          <ac:chgData name="Ian Roessler" userId="720d2ff4-e985-478b-8d4e-7c3f625638f3" providerId="ADAL" clId="{11D9CDE6-F3EA-4DEB-B3F5-3CC433590D0C}" dt="2025-04-16T00:03:55.094" v="315" actId="1076"/>
          <ac:spMkLst>
            <pc:docMk/>
            <pc:sldMk cId="376030445" sldId="256"/>
            <ac:spMk id="15" creationId="{00000000-0000-0000-0000-000000000000}"/>
          </ac:spMkLst>
        </pc:spChg>
        <pc:spChg chg="mod">
          <ac:chgData name="Ian Roessler" userId="720d2ff4-e985-478b-8d4e-7c3f625638f3" providerId="ADAL" clId="{11D9CDE6-F3EA-4DEB-B3F5-3CC433590D0C}" dt="2025-04-16T00:08:03.979" v="338" actId="14100"/>
          <ac:spMkLst>
            <pc:docMk/>
            <pc:sldMk cId="376030445" sldId="256"/>
            <ac:spMk id="18" creationId="{00000000-0000-0000-0000-000000000000}"/>
          </ac:spMkLst>
        </pc:spChg>
        <pc:spChg chg="mod">
          <ac:chgData name="Ian Roessler" userId="720d2ff4-e985-478b-8d4e-7c3f625638f3" providerId="ADAL" clId="{11D9CDE6-F3EA-4DEB-B3F5-3CC433590D0C}" dt="2025-04-16T00:03:37.970" v="314" actId="14100"/>
          <ac:spMkLst>
            <pc:docMk/>
            <pc:sldMk cId="376030445" sldId="256"/>
            <ac:spMk id="19" creationId="{00000000-0000-0000-0000-000000000000}"/>
          </ac:spMkLst>
        </pc:spChg>
        <pc:spChg chg="mod">
          <ac:chgData name="Ian Roessler" userId="720d2ff4-e985-478b-8d4e-7c3f625638f3" providerId="ADAL" clId="{11D9CDE6-F3EA-4DEB-B3F5-3CC433590D0C}" dt="2025-04-16T00:05:11.377" v="322" actId="14100"/>
          <ac:spMkLst>
            <pc:docMk/>
            <pc:sldMk cId="376030445" sldId="256"/>
            <ac:spMk id="22" creationId="{559C1E5A-E563-06E1-1497-C7F825D0D8FA}"/>
          </ac:spMkLst>
        </pc:spChg>
        <pc:spChg chg="mod">
          <ac:chgData name="Ian Roessler" userId="720d2ff4-e985-478b-8d4e-7c3f625638f3" providerId="ADAL" clId="{11D9CDE6-F3EA-4DEB-B3F5-3CC433590D0C}" dt="2025-04-16T00:09:53.773" v="358" actId="14100"/>
          <ac:spMkLst>
            <pc:docMk/>
            <pc:sldMk cId="376030445" sldId="256"/>
            <ac:spMk id="31" creationId="{00000000-0000-0000-0000-000000000000}"/>
          </ac:spMkLst>
        </pc:spChg>
        <pc:spChg chg="mod">
          <ac:chgData name="Ian Roessler" userId="720d2ff4-e985-478b-8d4e-7c3f625638f3" providerId="ADAL" clId="{11D9CDE6-F3EA-4DEB-B3F5-3CC433590D0C}" dt="2025-04-16T00:18:56.187" v="413" actId="1076"/>
          <ac:spMkLst>
            <pc:docMk/>
            <pc:sldMk cId="376030445" sldId="256"/>
            <ac:spMk id="62" creationId="{00000000-0000-0000-0000-000000000000}"/>
          </ac:spMkLst>
        </pc:spChg>
        <pc:spChg chg="mod">
          <ac:chgData name="Ian Roessler" userId="720d2ff4-e985-478b-8d4e-7c3f625638f3" providerId="ADAL" clId="{11D9CDE6-F3EA-4DEB-B3F5-3CC433590D0C}" dt="2025-04-16T00:18:46.043" v="412" actId="1076"/>
          <ac:spMkLst>
            <pc:docMk/>
            <pc:sldMk cId="376030445" sldId="256"/>
            <ac:spMk id="64" creationId="{00000000-0000-0000-0000-000000000000}"/>
          </ac:spMkLst>
        </pc:spChg>
        <pc:spChg chg="mod">
          <ac:chgData name="Ian Roessler" userId="720d2ff4-e985-478b-8d4e-7c3f625638f3" providerId="ADAL" clId="{11D9CDE6-F3EA-4DEB-B3F5-3CC433590D0C}" dt="2025-04-16T00:08:22.472" v="341" actId="1076"/>
          <ac:spMkLst>
            <pc:docMk/>
            <pc:sldMk cId="376030445" sldId="256"/>
            <ac:spMk id="85" creationId="{00000000-0000-0000-0000-000000000000}"/>
          </ac:spMkLst>
        </pc:spChg>
        <pc:spChg chg="mod">
          <ac:chgData name="Ian Roessler" userId="720d2ff4-e985-478b-8d4e-7c3f625638f3" providerId="ADAL" clId="{11D9CDE6-F3EA-4DEB-B3F5-3CC433590D0C}" dt="2025-04-16T00:08:18.523" v="340" actId="1076"/>
          <ac:spMkLst>
            <pc:docMk/>
            <pc:sldMk cId="376030445" sldId="256"/>
            <ac:spMk id="93" creationId="{00000000-0000-0000-0000-000000000000}"/>
          </ac:spMkLst>
        </pc:spChg>
        <pc:spChg chg="mod">
          <ac:chgData name="Ian Roessler" userId="720d2ff4-e985-478b-8d4e-7c3f625638f3" providerId="ADAL" clId="{11D9CDE6-F3EA-4DEB-B3F5-3CC433590D0C}" dt="2025-04-16T00:13:08.369" v="368" actId="1076"/>
          <ac:spMkLst>
            <pc:docMk/>
            <pc:sldMk cId="376030445" sldId="256"/>
            <ac:spMk id="97" creationId="{00000000-0000-0000-0000-000000000000}"/>
          </ac:spMkLst>
        </pc:spChg>
        <pc:spChg chg="mod">
          <ac:chgData name="Ian Roessler" userId="720d2ff4-e985-478b-8d4e-7c3f625638f3" providerId="ADAL" clId="{11D9CDE6-F3EA-4DEB-B3F5-3CC433590D0C}" dt="2025-04-16T00:04:42.032" v="319" actId="14100"/>
          <ac:spMkLst>
            <pc:docMk/>
            <pc:sldMk cId="376030445" sldId="256"/>
            <ac:spMk id="99" creationId="{00000000-0000-0000-0000-000000000000}"/>
          </ac:spMkLst>
        </pc:spChg>
        <pc:spChg chg="mod">
          <ac:chgData name="Ian Roessler" userId="720d2ff4-e985-478b-8d4e-7c3f625638f3" providerId="ADAL" clId="{11D9CDE6-F3EA-4DEB-B3F5-3CC433590D0C}" dt="2025-04-16T00:18:31.979" v="411" actId="1076"/>
          <ac:spMkLst>
            <pc:docMk/>
            <pc:sldMk cId="376030445" sldId="256"/>
            <ac:spMk id="101" creationId="{00000000-0000-0000-0000-000000000000}"/>
          </ac:spMkLst>
        </pc:spChg>
        <pc:spChg chg="mod">
          <ac:chgData name="Ian Roessler" userId="720d2ff4-e985-478b-8d4e-7c3f625638f3" providerId="ADAL" clId="{11D9CDE6-F3EA-4DEB-B3F5-3CC433590D0C}" dt="2025-04-16T00:18:23.096" v="410" actId="1076"/>
          <ac:spMkLst>
            <pc:docMk/>
            <pc:sldMk cId="376030445" sldId="256"/>
            <ac:spMk id="102" creationId="{00000000-0000-0000-0000-000000000000}"/>
          </ac:spMkLst>
        </pc:spChg>
        <pc:spChg chg="mod">
          <ac:chgData name="Ian Roessler" userId="720d2ff4-e985-478b-8d4e-7c3f625638f3" providerId="ADAL" clId="{11D9CDE6-F3EA-4DEB-B3F5-3CC433590D0C}" dt="2025-04-16T00:21:03.491" v="419" actId="1076"/>
          <ac:spMkLst>
            <pc:docMk/>
            <pc:sldMk cId="376030445" sldId="256"/>
            <ac:spMk id="104" creationId="{00000000-0000-0000-0000-000000000000}"/>
          </ac:spMkLst>
        </pc:spChg>
        <pc:spChg chg="mod">
          <ac:chgData name="Ian Roessler" userId="720d2ff4-e985-478b-8d4e-7c3f625638f3" providerId="ADAL" clId="{11D9CDE6-F3EA-4DEB-B3F5-3CC433590D0C}" dt="2025-04-15T22:53:33.174" v="43" actId="1076"/>
          <ac:spMkLst>
            <pc:docMk/>
            <pc:sldMk cId="376030445" sldId="256"/>
            <ac:spMk id="107" creationId="{00000000-0000-0000-0000-000000000000}"/>
          </ac:spMkLst>
        </pc:spChg>
        <pc:spChg chg="mod">
          <ac:chgData name="Ian Roessler" userId="720d2ff4-e985-478b-8d4e-7c3f625638f3" providerId="ADAL" clId="{11D9CDE6-F3EA-4DEB-B3F5-3CC433590D0C}" dt="2025-04-16T00:09:25.237" v="351" actId="14100"/>
          <ac:spMkLst>
            <pc:docMk/>
            <pc:sldMk cId="376030445" sldId="256"/>
            <ac:spMk id="108" creationId="{00000000-0000-0000-0000-000000000000}"/>
          </ac:spMkLst>
        </pc:spChg>
        <pc:graphicFrameChg chg="add mod modGraphic">
          <ac:chgData name="Ian Roessler" userId="720d2ff4-e985-478b-8d4e-7c3f625638f3" providerId="ADAL" clId="{11D9CDE6-F3EA-4DEB-B3F5-3CC433590D0C}" dt="2025-04-16T00:00:31.190" v="290" actId="207"/>
          <ac:graphicFrameMkLst>
            <pc:docMk/>
            <pc:sldMk cId="376030445" sldId="256"/>
            <ac:graphicFrameMk id="23" creationId="{36A9AA1A-6B8D-E197-5912-42921CF3F2D5}"/>
          </ac:graphicFrameMkLst>
        </pc:graphicFrameChg>
        <pc:graphicFrameChg chg="add mod">
          <ac:chgData name="Ian Roessler" userId="720d2ff4-e985-478b-8d4e-7c3f625638f3" providerId="ADAL" clId="{11D9CDE6-F3EA-4DEB-B3F5-3CC433590D0C}" dt="2025-04-16T00:22:48.907" v="432" actId="14100"/>
          <ac:graphicFrameMkLst>
            <pc:docMk/>
            <pc:sldMk cId="376030445" sldId="256"/>
            <ac:graphicFrameMk id="67" creationId="{7E897AA2-0936-F0A4-9ECE-8759A20C70C8}"/>
          </ac:graphicFrameMkLst>
        </pc:graphicFrameChg>
        <pc:picChg chg="mod">
          <ac:chgData name="Ian Roessler" userId="720d2ff4-e985-478b-8d4e-7c3f625638f3" providerId="ADAL" clId="{11D9CDE6-F3EA-4DEB-B3F5-3CC433590D0C}" dt="2025-04-16T00:15:17.541" v="380" actId="1076"/>
          <ac:picMkLst>
            <pc:docMk/>
            <pc:sldMk cId="376030445" sldId="256"/>
            <ac:picMk id="1026" creationId="{143E23A2-A149-F6CC-E7A4-175485FC1552}"/>
          </ac:picMkLst>
        </pc:picChg>
        <pc:picChg chg="mod">
          <ac:chgData name="Ian Roessler" userId="720d2ff4-e985-478b-8d4e-7c3f625638f3" providerId="ADAL" clId="{11D9CDE6-F3EA-4DEB-B3F5-3CC433590D0C}" dt="2025-04-16T00:15:17.891" v="381" actId="1076"/>
          <ac:picMkLst>
            <pc:docMk/>
            <pc:sldMk cId="376030445" sldId="256"/>
            <ac:picMk id="1028" creationId="{A60DC7DD-6CFD-50FD-9266-9597DA8B61BB}"/>
          </ac:picMkLst>
        </pc:picChg>
        <pc:picChg chg="mod">
          <ac:chgData name="Ian Roessler" userId="720d2ff4-e985-478b-8d4e-7c3f625638f3" providerId="ADAL" clId="{11D9CDE6-F3EA-4DEB-B3F5-3CC433590D0C}" dt="2025-04-16T00:13:01.719" v="367" actId="1076"/>
          <ac:picMkLst>
            <pc:docMk/>
            <pc:sldMk cId="376030445" sldId="256"/>
            <ac:picMk id="1034" creationId="{FBB0318A-ED45-CF91-F398-095E4A69626C}"/>
          </ac:picMkLst>
        </pc:picChg>
        <pc:cxnChg chg="mod">
          <ac:chgData name="Ian Roessler" userId="720d2ff4-e985-478b-8d4e-7c3f625638f3" providerId="ADAL" clId="{11D9CDE6-F3EA-4DEB-B3F5-3CC433590D0C}" dt="2025-04-16T00:13:48.758" v="371" actId="14100"/>
          <ac:cxnSpMkLst>
            <pc:docMk/>
            <pc:sldMk cId="376030445" sldId="256"/>
            <ac:cxnSpMk id="50" creationId="{00000000-0000-0000-0000-000000000000}"/>
          </ac:cxnSpMkLst>
        </pc:cxnChg>
        <pc:cxnChg chg="add mod">
          <ac:chgData name="Ian Roessler" userId="720d2ff4-e985-478b-8d4e-7c3f625638f3" providerId="ADAL" clId="{11D9CDE6-F3EA-4DEB-B3F5-3CC433590D0C}" dt="2025-04-16T00:16:27.191" v="391" actId="1076"/>
          <ac:cxnSpMkLst>
            <pc:docMk/>
            <pc:sldMk cId="376030445" sldId="256"/>
            <ac:cxnSpMk id="54" creationId="{055006AC-C4E5-8F9B-BCD2-91C04A1902B9}"/>
          </ac:cxnSpMkLst>
        </pc:cxnChg>
        <pc:cxnChg chg="add mod">
          <ac:chgData name="Ian Roessler" userId="720d2ff4-e985-478b-8d4e-7c3f625638f3" providerId="ADAL" clId="{11D9CDE6-F3EA-4DEB-B3F5-3CC433590D0C}" dt="2025-04-16T00:26:43.071" v="439" actId="1076"/>
          <ac:cxnSpMkLst>
            <pc:docMk/>
            <pc:sldMk cId="376030445" sldId="256"/>
            <ac:cxnSpMk id="56" creationId="{00750BC8-6680-94B9-B346-572D2EC7E5C8}"/>
          </ac:cxnSpMkLst>
        </pc:cxnChg>
      </pc:sldChg>
      <pc:sldChg chg="del">
        <pc:chgData name="Ian Roessler" userId="720d2ff4-e985-478b-8d4e-7c3f625638f3" providerId="ADAL" clId="{11D9CDE6-F3EA-4DEB-B3F5-3CC433590D0C}" dt="2025-04-15T22:52:38.952" v="2" actId="2696"/>
        <pc:sldMkLst>
          <pc:docMk/>
          <pc:sldMk cId="2687569119" sldId="257"/>
        </pc:sldMkLst>
      </pc:sldChg>
    </pc:docChg>
  </pc:docChgLst>
  <pc:docChgLst>
    <pc:chgData name="Corum Nichols" userId="S::crn1026@usnh.edu::19fbaaaf-b225-486c-9877-b044c0cac929" providerId="AD" clId="Web-{C4C00DD6-00A0-209A-37E2-4C5DE472E1FF}"/>
    <pc:docChg chg="modSld">
      <pc:chgData name="Corum Nichols" userId="S::crn1026@usnh.edu::19fbaaaf-b225-486c-9877-b044c0cac929" providerId="AD" clId="Web-{C4C00DD6-00A0-209A-37E2-4C5DE472E1FF}" dt="2025-04-16T00:00:02.542" v="400" actId="20577"/>
      <pc:docMkLst>
        <pc:docMk/>
      </pc:docMkLst>
      <pc:sldChg chg="addSp delSp modSp">
        <pc:chgData name="Corum Nichols" userId="S::crn1026@usnh.edu::19fbaaaf-b225-486c-9877-b044c0cac929" providerId="AD" clId="Web-{C4C00DD6-00A0-209A-37E2-4C5DE472E1FF}" dt="2025-04-16T00:00:02.542" v="400" actId="20577"/>
        <pc:sldMkLst>
          <pc:docMk/>
          <pc:sldMk cId="376030445" sldId="256"/>
        </pc:sldMkLst>
        <pc:spChg chg="mod">
          <ac:chgData name="Corum Nichols" userId="S::crn1026@usnh.edu::19fbaaaf-b225-486c-9877-b044c0cac929" providerId="AD" clId="Web-{C4C00DD6-00A0-209A-37E2-4C5DE472E1FF}" dt="2025-04-15T15:55:29.801" v="46" actId="20577"/>
          <ac:spMkLst>
            <pc:docMk/>
            <pc:sldMk cId="376030445" sldId="256"/>
            <ac:spMk id="2" creationId="{00000000-0000-0000-0000-000000000000}"/>
          </ac:spMkLst>
        </pc:spChg>
        <pc:spChg chg="mod">
          <ac:chgData name="Corum Nichols" userId="S::crn1026@usnh.edu::19fbaaaf-b225-486c-9877-b044c0cac929" providerId="AD" clId="Web-{C4C00DD6-00A0-209A-37E2-4C5DE472E1FF}" dt="2025-04-15T23:13:35.804" v="240" actId="14100"/>
          <ac:spMkLst>
            <pc:docMk/>
            <pc:sldMk cId="376030445" sldId="256"/>
            <ac:spMk id="6" creationId="{00000000-0000-0000-0000-000000000000}"/>
          </ac:spMkLst>
        </pc:spChg>
        <pc:spChg chg="mod">
          <ac:chgData name="Corum Nichols" userId="S::crn1026@usnh.edu::19fbaaaf-b225-486c-9877-b044c0cac929" providerId="AD" clId="Web-{C4C00DD6-00A0-209A-37E2-4C5DE472E1FF}" dt="2025-04-15T23:12:58.866" v="234" actId="1076"/>
          <ac:spMkLst>
            <pc:docMk/>
            <pc:sldMk cId="376030445" sldId="256"/>
            <ac:spMk id="7" creationId="{00000000-0000-0000-0000-000000000000}"/>
          </ac:spMkLst>
        </pc:spChg>
        <pc:spChg chg="mod">
          <ac:chgData name="Corum Nichols" userId="S::crn1026@usnh.edu::19fbaaaf-b225-486c-9877-b044c0cac929" providerId="AD" clId="Web-{C4C00DD6-00A0-209A-37E2-4C5DE472E1FF}" dt="2025-04-15T15:54:47.800" v="40" actId="20577"/>
          <ac:spMkLst>
            <pc:docMk/>
            <pc:sldMk cId="376030445" sldId="256"/>
            <ac:spMk id="9" creationId="{00000000-0000-0000-0000-000000000000}"/>
          </ac:spMkLst>
        </pc:spChg>
        <pc:spChg chg="mod">
          <ac:chgData name="Corum Nichols" userId="S::crn1026@usnh.edu::19fbaaaf-b225-486c-9877-b044c0cac929" providerId="AD" clId="Web-{C4C00DD6-00A0-209A-37E2-4C5DE472E1FF}" dt="2025-04-15T22:53:38.103" v="140" actId="20577"/>
          <ac:spMkLst>
            <pc:docMk/>
            <pc:sldMk cId="376030445" sldId="256"/>
            <ac:spMk id="12" creationId="{00000000-0000-0000-0000-000000000000}"/>
          </ac:spMkLst>
        </pc:spChg>
        <pc:spChg chg="mod">
          <ac:chgData name="Corum Nichols" userId="S::crn1026@usnh.edu::19fbaaaf-b225-486c-9877-b044c0cac929" providerId="AD" clId="Web-{C4C00DD6-00A0-209A-37E2-4C5DE472E1FF}" dt="2025-04-15T23:13:43.180" v="241" actId="1076"/>
          <ac:spMkLst>
            <pc:docMk/>
            <pc:sldMk cId="376030445" sldId="256"/>
            <ac:spMk id="21" creationId="{B3511027-97B6-A588-111F-10296D2114AB}"/>
          </ac:spMkLst>
        </pc:spChg>
        <pc:spChg chg="mod">
          <ac:chgData name="Corum Nichols" userId="S::crn1026@usnh.edu::19fbaaaf-b225-486c-9877-b044c0cac929" providerId="AD" clId="Web-{C4C00DD6-00A0-209A-37E2-4C5DE472E1FF}" dt="2025-04-16T00:00:02.542" v="400" actId="20577"/>
          <ac:spMkLst>
            <pc:docMk/>
            <pc:sldMk cId="376030445" sldId="256"/>
            <ac:spMk id="22" creationId="{559C1E5A-E563-06E1-1497-C7F825D0D8FA}"/>
          </ac:spMkLst>
        </pc:spChg>
        <pc:spChg chg="mod">
          <ac:chgData name="Corum Nichols" userId="S::crn1026@usnh.edu::19fbaaaf-b225-486c-9877-b044c0cac929" providerId="AD" clId="Web-{C4C00DD6-00A0-209A-37E2-4C5DE472E1FF}" dt="2025-04-15T23:42:11.783" v="251" actId="20577"/>
          <ac:spMkLst>
            <pc:docMk/>
            <pc:sldMk cId="376030445" sldId="256"/>
            <ac:spMk id="25" creationId="{79CCA08A-9C73-68D5-A092-7CD0F8182C8A}"/>
          </ac:spMkLst>
        </pc:spChg>
        <pc:spChg chg="mod">
          <ac:chgData name="Corum Nichols" userId="S::crn1026@usnh.edu::19fbaaaf-b225-486c-9877-b044c0cac929" providerId="AD" clId="Web-{C4C00DD6-00A0-209A-37E2-4C5DE472E1FF}" dt="2025-04-15T15:47:25.752" v="34" actId="1076"/>
          <ac:spMkLst>
            <pc:docMk/>
            <pc:sldMk cId="376030445" sldId="256"/>
            <ac:spMk id="60" creationId="{00000000-0000-0000-0000-000000000000}"/>
          </ac:spMkLst>
        </pc:spChg>
        <pc:spChg chg="mod">
          <ac:chgData name="Corum Nichols" userId="S::crn1026@usnh.edu::19fbaaaf-b225-486c-9877-b044c0cac929" providerId="AD" clId="Web-{C4C00DD6-00A0-209A-37E2-4C5DE472E1FF}" dt="2025-04-15T15:44:18.088" v="13" actId="20577"/>
          <ac:spMkLst>
            <pc:docMk/>
            <pc:sldMk cId="376030445" sldId="256"/>
            <ac:spMk id="62" creationId="{00000000-0000-0000-0000-000000000000}"/>
          </ac:spMkLst>
        </pc:spChg>
        <pc:spChg chg="mod">
          <ac:chgData name="Corum Nichols" userId="S::crn1026@usnh.edu::19fbaaaf-b225-486c-9877-b044c0cac929" providerId="AD" clId="Web-{C4C00DD6-00A0-209A-37E2-4C5DE472E1FF}" dt="2025-04-15T15:47:11.782" v="33" actId="1076"/>
          <ac:spMkLst>
            <pc:docMk/>
            <pc:sldMk cId="376030445" sldId="256"/>
            <ac:spMk id="64" creationId="{00000000-0000-0000-0000-000000000000}"/>
          </ac:spMkLst>
        </pc:spChg>
        <pc:spChg chg="mod">
          <ac:chgData name="Corum Nichols" userId="S::crn1026@usnh.edu::19fbaaaf-b225-486c-9877-b044c0cac929" providerId="AD" clId="Web-{C4C00DD6-00A0-209A-37E2-4C5DE472E1FF}" dt="2025-04-15T23:55:44.848" v="311" actId="14100"/>
          <ac:spMkLst>
            <pc:docMk/>
            <pc:sldMk cId="376030445" sldId="256"/>
            <ac:spMk id="99" creationId="{00000000-0000-0000-0000-000000000000}"/>
          </ac:spMkLst>
        </pc:spChg>
        <pc:spChg chg="mod">
          <ac:chgData name="Corum Nichols" userId="S::crn1026@usnh.edu::19fbaaaf-b225-486c-9877-b044c0cac929" providerId="AD" clId="Web-{C4C00DD6-00A0-209A-37E2-4C5DE472E1FF}" dt="2025-04-15T15:55:13.691" v="45" actId="20577"/>
          <ac:spMkLst>
            <pc:docMk/>
            <pc:sldMk cId="376030445" sldId="256"/>
            <ac:spMk id="149" creationId="{00000000-0000-0000-0000-000000000000}"/>
          </ac:spMkLst>
        </pc:spChg>
        <pc:picChg chg="mod">
          <ac:chgData name="Corum Nichols" userId="S::crn1026@usnh.edu::19fbaaaf-b225-486c-9877-b044c0cac929" providerId="AD" clId="Web-{C4C00DD6-00A0-209A-37E2-4C5DE472E1FF}" dt="2025-04-15T15:45:22.575" v="32" actId="14100"/>
          <ac:picMkLst>
            <pc:docMk/>
            <pc:sldMk cId="376030445" sldId="256"/>
            <ac:picMk id="1032" creationId="{CE4593FF-A382-3A30-8A12-1659BBCF76F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ysystemnh.sharepoint.com/teams/ClimateResilientStreamCrossings/Shared%20Documents/Climate%20Resilient%20Stream%20Crossing/Permits-Data/tier_3_crossings_2019_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Cost Increase Per Project</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'Cost Estimating'!$P$13:$P$25</c:f>
              <c:strCache>
                <c:ptCount val="13"/>
                <c:pt idx="0">
                  <c:v>ALTON</c:v>
                </c:pt>
                <c:pt idx="2">
                  <c:v>AUBURN</c:v>
                </c:pt>
                <c:pt idx="4">
                  <c:v>CONWAY</c:v>
                </c:pt>
                <c:pt idx="6">
                  <c:v>JEFFERSON</c:v>
                </c:pt>
                <c:pt idx="8">
                  <c:v>BEDFORD</c:v>
                </c:pt>
                <c:pt idx="10">
                  <c:v>HANOVER</c:v>
                </c:pt>
                <c:pt idx="12">
                  <c:v>SOUTH HAMPTON</c:v>
                </c:pt>
              </c:strCache>
            </c:strRef>
          </c:cat>
          <c:val>
            <c:numRef>
              <c:f>'Cost Estimating'!$R$13:$R$25</c:f>
              <c:numCache>
                <c:formatCode>General</c:formatCode>
                <c:ptCount val="13"/>
                <c:pt idx="0" formatCode="0.00">
                  <c:v>14.28571428571429</c:v>
                </c:pt>
                <c:pt idx="2" formatCode="0.00">
                  <c:v>14.285714285714302</c:v>
                </c:pt>
                <c:pt idx="4" formatCode="0.00">
                  <c:v>16.666666666666664</c:v>
                </c:pt>
                <c:pt idx="6" formatCode="0.00">
                  <c:v>4.7619047619047672</c:v>
                </c:pt>
                <c:pt idx="8" formatCode="0.00">
                  <c:v>31.034482758620683</c:v>
                </c:pt>
                <c:pt idx="10" formatCode="0.00">
                  <c:v>11.627906976744185</c:v>
                </c:pt>
                <c:pt idx="12" formatCode="0.00">
                  <c:v>36</c:v>
                </c:pt>
              </c:numCache>
            </c:numRef>
          </c:val>
          <c:extLst>
            <c:ext xmlns:c16="http://schemas.microsoft.com/office/drawing/2014/chart" uri="{C3380CC4-5D6E-409C-BE32-E72D297353CC}">
              <c16:uniqueId val="{00000000-BEE4-4809-844B-F85CF0C37AD6}"/>
            </c:ext>
          </c:extLst>
        </c:ser>
        <c:dLbls>
          <c:dLblPos val="outEnd"/>
          <c:showLegendKey val="0"/>
          <c:showVal val="1"/>
          <c:showCatName val="0"/>
          <c:showSerName val="0"/>
          <c:showPercent val="0"/>
          <c:showBubbleSize val="0"/>
        </c:dLbls>
        <c:gapWidth val="115"/>
        <c:overlap val="-20"/>
        <c:axId val="1357302352"/>
        <c:axId val="1357300912"/>
      </c:barChart>
      <c:catAx>
        <c:axId val="135730235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7300912"/>
        <c:crosses val="autoZero"/>
        <c:auto val="1"/>
        <c:lblAlgn val="ctr"/>
        <c:lblOffset val="100"/>
        <c:noMultiLvlLbl val="0"/>
      </c:catAx>
      <c:valAx>
        <c:axId val="1357300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Project % Cost Increase</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30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DE2FE6C-CAAE-4620-B22A-EF9F6FCE4D2E}" type="datetimeFigureOut">
              <a:rPr lang="en-US" smtClean="0"/>
              <a:t>4/20/2025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F53F5BF-87A0-4C7E-9F6B-573BC29B8C34}" type="slidenum">
              <a:rPr lang="en-US" smtClean="0"/>
              <a:t>‹#›</a:t>
            </a:fld>
            <a:endParaRPr lang="en-US"/>
          </a:p>
        </p:txBody>
      </p:sp>
    </p:spTree>
    <p:extLst>
      <p:ext uri="{BB962C8B-B14F-4D97-AF65-F5344CB8AC3E}">
        <p14:creationId xmlns:p14="http://schemas.microsoft.com/office/powerpoint/2010/main" val="116304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1F3A6-7ACC-F945-146C-A5720F6DF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33633-E406-0E38-CE77-73EA299F0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B5502-BCE1-4988-B3CA-2FB84503E9E2}"/>
              </a:ext>
            </a:extLst>
          </p:cNvPr>
          <p:cNvSpPr>
            <a:spLocks noGrp="1"/>
          </p:cNvSpPr>
          <p:nvPr>
            <p:ph type="body" idx="1"/>
          </p:nvPr>
        </p:nvSpPr>
        <p:spPr/>
        <p:txBody>
          <a:bodyPr/>
          <a:lstStyle/>
          <a:p>
            <a:pPr marL="171450" indent="-171450">
              <a:buFontTx/>
              <a:buChar char="-"/>
            </a:pPr>
            <a:r>
              <a:rPr lang="en-US"/>
              <a:t>Add current cost, proposed cost, and percent increase, remove bar chart</a:t>
            </a:r>
          </a:p>
          <a:p>
            <a:pPr marL="171450" indent="-171450">
              <a:buFontTx/>
              <a:buChar char="-"/>
            </a:pPr>
            <a:r>
              <a:rPr lang="en-US"/>
              <a:t>Discuss in Methodology why the outlet-controlled culverts are N/A for span increase (span redesign is ineffective, need slip lining etc.)</a:t>
            </a:r>
          </a:p>
          <a:p>
            <a:pPr marL="171450" indent="-171450">
              <a:buFontTx/>
              <a:buChar char="-"/>
            </a:pPr>
            <a:r>
              <a:rPr lang="en-US"/>
              <a:t>Show % of crossings that pass, are vulnerable, and overtop</a:t>
            </a:r>
          </a:p>
          <a:p>
            <a:pPr marL="0" indent="0">
              <a:buFontTx/>
              <a:buNone/>
            </a:pPr>
            <a:endParaRPr lang="en-US"/>
          </a:p>
        </p:txBody>
      </p:sp>
      <p:sp>
        <p:nvSpPr>
          <p:cNvPr id="4" name="Slide Number Placeholder 3">
            <a:extLst>
              <a:ext uri="{FF2B5EF4-FFF2-40B4-BE49-F238E27FC236}">
                <a16:creationId xmlns:a16="http://schemas.microsoft.com/office/drawing/2014/main" id="{536CA650-EA74-B770-CB24-7403E9D89A5B}"/>
              </a:ext>
            </a:extLst>
          </p:cNvPr>
          <p:cNvSpPr>
            <a:spLocks noGrp="1"/>
          </p:cNvSpPr>
          <p:nvPr>
            <p:ph type="sldNum" sz="quarter" idx="5"/>
          </p:nvPr>
        </p:nvSpPr>
        <p:spPr/>
        <p:txBody>
          <a:bodyPr/>
          <a:lstStyle/>
          <a:p>
            <a:fld id="{AF53F5BF-87A0-4C7E-9F6B-573BC29B8C34}" type="slidenum">
              <a:rPr lang="en-US" smtClean="0"/>
              <a:t>1</a:t>
            </a:fld>
            <a:endParaRPr lang="en-US"/>
          </a:p>
        </p:txBody>
      </p:sp>
    </p:spTree>
    <p:extLst>
      <p:ext uri="{BB962C8B-B14F-4D97-AF65-F5344CB8AC3E}">
        <p14:creationId xmlns:p14="http://schemas.microsoft.com/office/powerpoint/2010/main" val="383176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4/20/2025</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5D379-AF63-4A82-CAB9-28C48A3E0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29E73-0FA2-9F32-A861-69FB7CDDAFD5}"/>
              </a:ext>
            </a:extLst>
          </p:cNvPr>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pPr>
              <a:spcBef>
                <a:spcPts val="100"/>
              </a:spcBef>
            </a:pPr>
            <a:r>
              <a:rPr lang="en-US" sz="8400" b="1">
                <a:solidFill>
                  <a:schemeClr val="bg1"/>
                </a:solidFill>
                <a:latin typeface="Times New Roman" panose="02020603050405020304" pitchFamily="18" charset="0"/>
                <a:ea typeface="Cambria"/>
                <a:cs typeface="Times New Roman" panose="02020603050405020304" pitchFamily="18" charset="0"/>
              </a:rPr>
              <a:t>Climate Resilient Stream Crossings: Are We There Yet?</a:t>
            </a:r>
            <a:br>
              <a:rPr lang="en-US" sz="8400">
                <a:latin typeface="Times New Roman" panose="02020603050405020304" pitchFamily="18" charset="0"/>
                <a:cs typeface="Times New Roman" panose="02020603050405020304" pitchFamily="18" charset="0"/>
              </a:rPr>
            </a:br>
            <a:r>
              <a:rPr lang="en-US" sz="8400">
                <a:latin typeface="Times New Roman" panose="02020603050405020304" pitchFamily="18" charset="0"/>
                <a:cs typeface="Times New Roman" panose="02020603050405020304" pitchFamily="18" charset="0"/>
              </a:rPr>
              <a:t> </a:t>
            </a:r>
            <a:r>
              <a:rPr lang="en-US" sz="6000" i="1">
                <a:solidFill>
                  <a:srgbClr val="FFFFFF"/>
                </a:solidFill>
                <a:latin typeface="Times New Roman" panose="02020603050405020304" pitchFamily="18" charset="0"/>
                <a:cs typeface="Times New Roman" panose="02020603050405020304" pitchFamily="18" charset="0"/>
              </a:rPr>
              <a:t>Ian</a:t>
            </a:r>
            <a:r>
              <a:rPr lang="en-US" sz="6000" b="0" i="1" u="none" strike="noStrike">
                <a:solidFill>
                  <a:srgbClr val="FFFFFF"/>
                </a:solidFill>
                <a:effectLst/>
                <a:latin typeface="Times New Roman" panose="02020603050405020304" pitchFamily="18" charset="0"/>
                <a:cs typeface="Times New Roman" panose="02020603050405020304" pitchFamily="18" charset="0"/>
              </a:rPr>
              <a:t> Roessler, Patrick Jackson &amp; Corum Nichols</a:t>
            </a:r>
            <a:br>
              <a:rPr lang="en-US" sz="5600">
                <a:latin typeface="Times New Roman" panose="02020603050405020304" pitchFamily="18" charset="0"/>
                <a:cs typeface="Times New Roman" panose="02020603050405020304" pitchFamily="18" charset="0"/>
              </a:rPr>
            </a:br>
            <a:r>
              <a:rPr lang="en-US" sz="4400" i="1">
                <a:solidFill>
                  <a:schemeClr val="bg1"/>
                </a:solidFill>
                <a:latin typeface="Times New Roman" panose="02020603050405020304" pitchFamily="18" charset="0"/>
                <a:ea typeface="Cambria"/>
                <a:cs typeface="Times New Roman" panose="02020603050405020304" pitchFamily="18" charset="0"/>
              </a:rPr>
              <a:t>University of New Hampshire, Department of Civil &amp; Environmental Engineering</a:t>
            </a:r>
          </a:p>
        </p:txBody>
      </p:sp>
      <p:sp>
        <p:nvSpPr>
          <p:cNvPr id="9" name="Subtitle 2">
            <a:extLst>
              <a:ext uri="{FF2B5EF4-FFF2-40B4-BE49-F238E27FC236}">
                <a16:creationId xmlns:a16="http://schemas.microsoft.com/office/drawing/2014/main" id="{78F670B8-EBC9-AF4B-D800-C195894CCAB3}"/>
              </a:ext>
            </a:extLst>
          </p:cNvPr>
          <p:cNvSpPr txBox="1">
            <a:spLocks/>
          </p:cNvSpPr>
          <p:nvPr/>
        </p:nvSpPr>
        <p:spPr>
          <a:xfrm>
            <a:off x="12117003" y="4902241"/>
            <a:ext cx="19641782"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Stream</a:t>
            </a:r>
            <a:r>
              <a:rPr lang="en-US" sz="5100">
                <a:solidFill>
                  <a:schemeClr val="bg1"/>
                </a:solidFill>
                <a:latin typeface="Cambria"/>
                <a:ea typeface="Cambria"/>
              </a:rPr>
              <a:t> Crossings</a:t>
            </a:r>
            <a:endParaRPr lang="en-US" sz="5100">
              <a:solidFill>
                <a:schemeClr val="bg1"/>
              </a:solidFill>
              <a:latin typeface="Cambria" panose="02040503050406030204" pitchFamily="18" charset="0"/>
              <a:ea typeface="Cambria"/>
            </a:endParaRPr>
          </a:p>
        </p:txBody>
      </p:sp>
      <p:sp>
        <p:nvSpPr>
          <p:cNvPr id="16" name="Subtitle 2">
            <a:extLst>
              <a:ext uri="{FF2B5EF4-FFF2-40B4-BE49-F238E27FC236}">
                <a16:creationId xmlns:a16="http://schemas.microsoft.com/office/drawing/2014/main" id="{C77567B7-F895-8052-4528-22501D8B99F5}"/>
              </a:ext>
            </a:extLst>
          </p:cNvPr>
          <p:cNvSpPr txBox="1">
            <a:spLocks/>
          </p:cNvSpPr>
          <p:nvPr/>
        </p:nvSpPr>
        <p:spPr>
          <a:xfrm>
            <a:off x="12110093" y="6000072"/>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8" name="Subtitle 2">
            <a:extLst>
              <a:ext uri="{FF2B5EF4-FFF2-40B4-BE49-F238E27FC236}">
                <a16:creationId xmlns:a16="http://schemas.microsoft.com/office/drawing/2014/main" id="{E615DECD-38A8-04E9-2BA3-13CA507C3ADF}"/>
              </a:ext>
            </a:extLst>
          </p:cNvPr>
          <p:cNvSpPr txBox="1">
            <a:spLocks/>
          </p:cNvSpPr>
          <p:nvPr/>
        </p:nvSpPr>
        <p:spPr>
          <a:xfrm>
            <a:off x="32492931" y="26155773"/>
            <a:ext cx="10914742"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Acknowledgements</a:t>
            </a:r>
          </a:p>
        </p:txBody>
      </p:sp>
      <p:sp>
        <p:nvSpPr>
          <p:cNvPr id="30" name="Subtitle 2">
            <a:extLst>
              <a:ext uri="{FF2B5EF4-FFF2-40B4-BE49-F238E27FC236}">
                <a16:creationId xmlns:a16="http://schemas.microsoft.com/office/drawing/2014/main" id="{116CD1A9-DC45-9A16-952E-62F43427F645}"/>
              </a:ext>
            </a:extLst>
          </p:cNvPr>
          <p:cNvSpPr txBox="1">
            <a:spLocks/>
          </p:cNvSpPr>
          <p:nvPr/>
        </p:nvSpPr>
        <p:spPr>
          <a:xfrm>
            <a:off x="12124709" y="13617620"/>
            <a:ext cx="19641782"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HY-8 </a:t>
            </a:r>
            <a:r>
              <a:rPr lang="en-US" sz="5000">
                <a:solidFill>
                  <a:schemeClr val="bg1"/>
                </a:solidFill>
                <a:latin typeface="Cambria" panose="02040503050406030204" pitchFamily="18" charset="0"/>
              </a:rPr>
              <a:t>Hydraulic</a:t>
            </a:r>
            <a:r>
              <a:rPr lang="en-US" sz="5100">
                <a:solidFill>
                  <a:schemeClr val="bg1"/>
                </a:solidFill>
                <a:latin typeface="Cambria" panose="02040503050406030204" pitchFamily="18" charset="0"/>
              </a:rPr>
              <a:t> Models</a:t>
            </a:r>
          </a:p>
        </p:txBody>
      </p:sp>
      <p:sp>
        <p:nvSpPr>
          <p:cNvPr id="33" name="Subtitle 2">
            <a:extLst>
              <a:ext uri="{FF2B5EF4-FFF2-40B4-BE49-F238E27FC236}">
                <a16:creationId xmlns:a16="http://schemas.microsoft.com/office/drawing/2014/main" id="{2A2A65C6-86FF-CC90-F04F-2ACF3FD6919B}"/>
              </a:ext>
            </a:extLst>
          </p:cNvPr>
          <p:cNvSpPr txBox="1">
            <a:spLocks/>
          </p:cNvSpPr>
          <p:nvPr/>
        </p:nvSpPr>
        <p:spPr>
          <a:xfrm>
            <a:off x="12124709" y="23284170"/>
            <a:ext cx="19641782" cy="8807406"/>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cxnSp>
        <p:nvCxnSpPr>
          <p:cNvPr id="50" name="Straight Connector 49">
            <a:extLst>
              <a:ext uri="{FF2B5EF4-FFF2-40B4-BE49-F238E27FC236}">
                <a16:creationId xmlns:a16="http://schemas.microsoft.com/office/drawing/2014/main" id="{5BB2D09E-BFA2-CB8F-97C2-80285E3ED47B}"/>
              </a:ext>
            </a:extLst>
          </p:cNvPr>
          <p:cNvCxnSpPr>
            <a:cxnSpLocks/>
          </p:cNvCxnSpPr>
          <p:nvPr/>
        </p:nvCxnSpPr>
        <p:spPr>
          <a:xfrm>
            <a:off x="21380642" y="7043009"/>
            <a:ext cx="0" cy="5078538"/>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74C0D8D3-F80A-537A-AB30-62FADDFA2E3E}"/>
              </a:ext>
            </a:extLst>
          </p:cNvPr>
          <p:cNvSpPr txBox="1"/>
          <p:nvPr/>
        </p:nvSpPr>
        <p:spPr>
          <a:xfrm>
            <a:off x="12562066" y="6193472"/>
            <a:ext cx="8948501" cy="723269"/>
          </a:xfrm>
          <a:prstGeom prst="rect">
            <a:avLst/>
          </a:prstGeom>
          <a:noFill/>
        </p:spPr>
        <p:txBody>
          <a:bodyPr wrap="square" lIns="106674" tIns="53337" rIns="106674" bIns="53337" rtlCol="0" anchor="t">
            <a:spAutoFit/>
          </a:bodyPr>
          <a:lstStyle/>
          <a:p>
            <a:pPr algn="ctr"/>
            <a:r>
              <a:rPr lang="en-US" sz="4000">
                <a:latin typeface="Cambria" panose="02040503050406030204" pitchFamily="18" charset="0"/>
                <a:ea typeface="Cambria" panose="02040503050406030204" pitchFamily="18" charset="0"/>
                <a:cs typeface="Times New Roman" panose="02020603050405020304" pitchFamily="18" charset="0"/>
              </a:rPr>
              <a:t>Precast</a:t>
            </a:r>
            <a:r>
              <a:rPr lang="en-US" sz="4000">
                <a:latin typeface="Times New Roman" panose="02020603050405020304" pitchFamily="18" charset="0"/>
                <a:ea typeface="Cambria"/>
                <a:cs typeface="Times New Roman" panose="02020603050405020304" pitchFamily="18" charset="0"/>
              </a:rPr>
              <a:t> Concrete Box Culvert</a:t>
            </a:r>
          </a:p>
        </p:txBody>
      </p:sp>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02DEC04A-D9BA-6D5A-5999-E5DEDE22BAFE}"/>
                  </a:ext>
                </a:extLst>
              </p:cNvPr>
              <p:cNvSpPr txBox="1"/>
              <p:nvPr/>
            </p:nvSpPr>
            <p:spPr>
              <a:xfrm>
                <a:off x="21822304" y="12243318"/>
                <a:ext cx="9823020" cy="508659"/>
              </a:xfrm>
              <a:prstGeom prst="rect">
                <a:avLst/>
              </a:prstGeom>
              <a:noFill/>
            </p:spPr>
            <p:txBody>
              <a:bodyPr wrap="square" lIns="106674" tIns="53337" rIns="106674" bIns="53337" rtlCol="0">
                <a:spAutoFit/>
              </a:bodyPr>
              <a:lstStyle/>
              <a:p>
                <a:pPr algn="ctr"/>
                <a:r>
                  <a:rPr lang="en-US" sz="2400" i="1">
                    <a:latin typeface="Cambria" panose="02040503050406030204" pitchFamily="18" charset="0"/>
                  </a:rPr>
                  <a:t>Figure 2: New Hampshire Stream Crossing Initiative Performance </a:t>
                </a:r>
                <a14:m>
                  <m:oMath xmlns:m="http://schemas.openxmlformats.org/officeDocument/2006/math">
                    <m:sSup>
                      <m:sSupPr>
                        <m:ctrlPr>
                          <a:rPr lang="en-US" sz="2400" i="1" smtClean="0">
                            <a:latin typeface="Cambria Math" panose="02040503050406030204" pitchFamily="18" charset="0"/>
                          </a:rPr>
                        </m:ctrlPr>
                      </m:sSupPr>
                      <m:e>
                        <m:r>
                          <m:rPr>
                            <m:nor/>
                          </m:rPr>
                          <a:rPr lang="en-US" sz="2400" b="0" i="1" smtClean="0">
                            <a:latin typeface="Cambria Math" panose="02040503050406030204" pitchFamily="18" charset="0"/>
                          </a:rPr>
                          <m:t>Rating</m:t>
                        </m:r>
                        <m:r>
                          <a:rPr lang="en-US" sz="2400" b="0" i="1" smtClean="0">
                            <a:latin typeface="Cambria Math" panose="02040503050406030204" pitchFamily="18" charset="0"/>
                          </a:rPr>
                          <m:t> </m:t>
                        </m:r>
                      </m:e>
                      <m:sup>
                        <m:r>
                          <a:rPr lang="en-US" sz="2400" b="0" i="1" smtClean="0">
                            <a:latin typeface="Cambria Math" panose="02040503050406030204" pitchFamily="18" charset="0"/>
                          </a:rPr>
                          <m:t>[5]</m:t>
                        </m:r>
                      </m:sup>
                    </m:sSup>
                  </m:oMath>
                </a14:m>
                <a:r>
                  <a:rPr lang="en-US" sz="2400" i="1">
                    <a:latin typeface="Cambria" panose="02040503050406030204" pitchFamily="18" charset="0"/>
                  </a:rPr>
                  <a:t> </a:t>
                </a:r>
              </a:p>
            </p:txBody>
          </p:sp>
        </mc:Choice>
        <mc:Fallback>
          <p:sp>
            <p:nvSpPr>
              <p:cNvPr id="64" name="TextBox 63">
                <a:extLst>
                  <a:ext uri="{FF2B5EF4-FFF2-40B4-BE49-F238E27FC236}">
                    <a16:creationId xmlns:a16="http://schemas.microsoft.com/office/drawing/2014/main" id="{02DEC04A-D9BA-6D5A-5999-E5DEDE22BAFE}"/>
                  </a:ext>
                </a:extLst>
              </p:cNvPr>
              <p:cNvSpPr txBox="1">
                <a:spLocks noRot="1" noChangeAspect="1" noMove="1" noResize="1" noEditPoints="1" noAdjustHandles="1" noChangeArrowheads="1" noChangeShapeType="1" noTextEdit="1"/>
              </p:cNvSpPr>
              <p:nvPr/>
            </p:nvSpPr>
            <p:spPr>
              <a:xfrm>
                <a:off x="21822304" y="12243318"/>
                <a:ext cx="9823020" cy="508659"/>
              </a:xfrm>
              <a:prstGeom prst="rect">
                <a:avLst/>
              </a:prstGeom>
              <a:blipFill>
                <a:blip r:embed="rId3"/>
                <a:stretch>
                  <a:fillRect l="-435" t="-4762" b="-21429"/>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BC5179CD-8CB2-EF2D-3B18-E96C26C6348D}"/>
              </a:ext>
            </a:extLst>
          </p:cNvPr>
          <p:cNvSpPr txBox="1"/>
          <p:nvPr/>
        </p:nvSpPr>
        <p:spPr>
          <a:xfrm>
            <a:off x="12786214" y="12243318"/>
            <a:ext cx="8491021" cy="477048"/>
          </a:xfrm>
          <a:prstGeom prst="rect">
            <a:avLst/>
          </a:prstGeom>
          <a:noFill/>
        </p:spPr>
        <p:txBody>
          <a:bodyPr wrap="square" lIns="106674" tIns="53337" rIns="106674" bIns="53337" rtlCol="0" anchor="t">
            <a:spAutoFit/>
          </a:bodyPr>
          <a:lstStyle/>
          <a:p>
            <a:pPr algn="ctr"/>
            <a:r>
              <a:rPr lang="en-US" sz="2400" i="1">
                <a:latin typeface="Cambria"/>
                <a:ea typeface="Cambria"/>
              </a:rPr>
              <a:t>Figure 1: Concord Site Stream Crossing</a:t>
            </a:r>
            <a:endParaRPr lang="en-US" sz="2400" i="1">
              <a:latin typeface="Cambria" panose="02040503050406030204" pitchFamily="18" charset="0"/>
            </a:endParaRPr>
          </a:p>
        </p:txBody>
      </p:sp>
      <p:sp>
        <p:nvSpPr>
          <p:cNvPr id="149" name="Subtitle 2">
            <a:extLst>
              <a:ext uri="{FF2B5EF4-FFF2-40B4-BE49-F238E27FC236}">
                <a16:creationId xmlns:a16="http://schemas.microsoft.com/office/drawing/2014/main" id="{09976731-A30E-7253-BAD4-C22845AA83ED}"/>
              </a:ext>
            </a:extLst>
          </p:cNvPr>
          <p:cNvSpPr txBox="1">
            <a:spLocks/>
          </p:cNvSpPr>
          <p:nvPr/>
        </p:nvSpPr>
        <p:spPr>
          <a:xfrm>
            <a:off x="12124709" y="22222412"/>
            <a:ext cx="19641782"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Model</a:t>
            </a:r>
            <a:r>
              <a:rPr lang="en-US" sz="5100">
                <a:solidFill>
                  <a:schemeClr val="bg1"/>
                </a:solidFill>
                <a:latin typeface="Cambria"/>
                <a:ea typeface="Cambria"/>
              </a:rPr>
              <a:t> Assessments and Costing</a:t>
            </a:r>
            <a:endParaRPr lang="en-US" sz="5100">
              <a:solidFill>
                <a:schemeClr val="bg1"/>
              </a:solidFill>
              <a:latin typeface="Cambria" panose="02040503050406030204" pitchFamily="18" charset="0"/>
            </a:endParaRPr>
          </a:p>
        </p:txBody>
      </p:sp>
      <p:sp>
        <p:nvSpPr>
          <p:cNvPr id="31" name="Subtitle 2">
            <a:extLst>
              <a:ext uri="{FF2B5EF4-FFF2-40B4-BE49-F238E27FC236}">
                <a16:creationId xmlns:a16="http://schemas.microsoft.com/office/drawing/2014/main" id="{1B62B8AC-FDAA-0359-68A1-A9D820F1CFE1}"/>
              </a:ext>
            </a:extLst>
          </p:cNvPr>
          <p:cNvSpPr txBox="1">
            <a:spLocks/>
          </p:cNvSpPr>
          <p:nvPr/>
        </p:nvSpPr>
        <p:spPr>
          <a:xfrm>
            <a:off x="12129148" y="14700443"/>
            <a:ext cx="19641782" cy="7100977"/>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161" name="Picture 160">
            <a:extLst>
              <a:ext uri="{FF2B5EF4-FFF2-40B4-BE49-F238E27FC236}">
                <a16:creationId xmlns:a16="http://schemas.microsoft.com/office/drawing/2014/main" id="{4C09B6A4-0132-27E9-2BBE-7BFA2D219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127" y="1168998"/>
            <a:ext cx="2298576" cy="3042233"/>
          </a:xfrm>
          <a:prstGeom prst="rect">
            <a:avLst/>
          </a:prstGeom>
        </p:spPr>
      </p:pic>
      <p:sp>
        <p:nvSpPr>
          <p:cNvPr id="85" name="Subtitle 2">
            <a:extLst>
              <a:ext uri="{FF2B5EF4-FFF2-40B4-BE49-F238E27FC236}">
                <a16:creationId xmlns:a16="http://schemas.microsoft.com/office/drawing/2014/main" id="{BF01403D-5659-A005-6A30-1C9BF5946B12}"/>
              </a:ext>
            </a:extLst>
          </p:cNvPr>
          <p:cNvSpPr txBox="1">
            <a:spLocks/>
          </p:cNvSpPr>
          <p:nvPr/>
        </p:nvSpPr>
        <p:spPr>
          <a:xfrm>
            <a:off x="32492930" y="31507173"/>
            <a:ext cx="10914743" cy="584201"/>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200"/>
              </a:spcBef>
            </a:pPr>
            <a:r>
              <a:rPr lang="en-US" sz="3600">
                <a:latin typeface="Cambria" panose="02040503050406030204" pitchFamily="18" charset="0"/>
              </a:rPr>
              <a:t>Available upon request</a:t>
            </a:r>
            <a:r>
              <a:rPr lang="en-US" sz="1400">
                <a:latin typeface="Cambria" panose="02040503050406030204" pitchFamily="18" charset="0"/>
              </a:rPr>
              <a:t>.</a:t>
            </a:r>
          </a:p>
        </p:txBody>
      </p:sp>
      <p:sp>
        <p:nvSpPr>
          <p:cNvPr id="93" name="Subtitle 2">
            <a:extLst>
              <a:ext uri="{FF2B5EF4-FFF2-40B4-BE49-F238E27FC236}">
                <a16:creationId xmlns:a16="http://schemas.microsoft.com/office/drawing/2014/main" id="{FDE8238C-3AE0-3045-40E6-A46A06213054}"/>
              </a:ext>
            </a:extLst>
          </p:cNvPr>
          <p:cNvSpPr txBox="1">
            <a:spLocks/>
          </p:cNvSpPr>
          <p:nvPr/>
        </p:nvSpPr>
        <p:spPr>
          <a:xfrm>
            <a:off x="32532275" y="30420109"/>
            <a:ext cx="10914743"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References</a:t>
            </a:r>
          </a:p>
        </p:txBody>
      </p:sp>
      <p:sp>
        <p:nvSpPr>
          <p:cNvPr id="4" name="TextBox 3">
            <a:extLst>
              <a:ext uri="{FF2B5EF4-FFF2-40B4-BE49-F238E27FC236}">
                <a16:creationId xmlns:a16="http://schemas.microsoft.com/office/drawing/2014/main" id="{01200B99-CAE2-E983-8BA3-EA845AB90B3B}"/>
              </a:ext>
            </a:extLst>
          </p:cNvPr>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7" name="TextBox 96">
            <a:extLst>
              <a:ext uri="{FF2B5EF4-FFF2-40B4-BE49-F238E27FC236}">
                <a16:creationId xmlns:a16="http://schemas.microsoft.com/office/drawing/2014/main" id="{EFCB067B-1688-DB9C-4CA3-A8809AFC0B99}"/>
              </a:ext>
            </a:extLst>
          </p:cNvPr>
          <p:cNvSpPr txBox="1"/>
          <p:nvPr/>
        </p:nvSpPr>
        <p:spPr>
          <a:xfrm>
            <a:off x="22911316" y="6192363"/>
            <a:ext cx="7644997" cy="723269"/>
          </a:xfrm>
          <a:prstGeom prst="rect">
            <a:avLst/>
          </a:prstGeom>
          <a:noFill/>
        </p:spPr>
        <p:txBody>
          <a:bodyPr wrap="square" lIns="106674" tIns="53337" rIns="106674" bIns="53337" rtlCol="0">
            <a:spAutoFit/>
          </a:bodyPr>
          <a:lstStyle/>
          <a:p>
            <a:pPr algn="ctr"/>
            <a:r>
              <a:rPr lang="en-US" sz="4000">
                <a:latin typeface="Cambria" panose="02040503050406030204" pitchFamily="18" charset="0"/>
              </a:rPr>
              <a:t>Hydraulic Performance Rankings</a:t>
            </a:r>
          </a:p>
        </p:txBody>
      </p:sp>
      <p:sp>
        <p:nvSpPr>
          <p:cNvPr id="27" name="Rectangle 26">
            <a:extLst>
              <a:ext uri="{FF2B5EF4-FFF2-40B4-BE49-F238E27FC236}">
                <a16:creationId xmlns:a16="http://schemas.microsoft.com/office/drawing/2014/main" id="{123BB9D1-2660-0086-B136-1A742263A3BA}"/>
              </a:ext>
            </a:extLst>
          </p:cNvPr>
          <p:cNvSpPr/>
          <p:nvPr/>
        </p:nvSpPr>
        <p:spPr>
          <a:xfrm>
            <a:off x="37950303" y="1168998"/>
            <a:ext cx="3637810" cy="2516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sz="4700">
              <a:solidFill>
                <a:schemeClr val="tx1"/>
              </a:solidFill>
            </a:endParaRPr>
          </a:p>
        </p:txBody>
      </p:sp>
      <p:sp>
        <p:nvSpPr>
          <p:cNvPr id="101" name="TextBox 100">
            <a:extLst>
              <a:ext uri="{FF2B5EF4-FFF2-40B4-BE49-F238E27FC236}">
                <a16:creationId xmlns:a16="http://schemas.microsoft.com/office/drawing/2014/main" id="{5D5D307E-90AB-C63A-897B-FA0B0C1299D9}"/>
              </a:ext>
            </a:extLst>
          </p:cNvPr>
          <p:cNvSpPr txBox="1"/>
          <p:nvPr/>
        </p:nvSpPr>
        <p:spPr>
          <a:xfrm>
            <a:off x="22454248" y="21146353"/>
            <a:ext cx="9471718" cy="507825"/>
          </a:xfrm>
          <a:prstGeom prst="rect">
            <a:avLst/>
          </a:prstGeom>
          <a:noFill/>
        </p:spPr>
        <p:txBody>
          <a:bodyPr wrap="square" lIns="106674" tIns="53337" rIns="106674" bIns="53337" rtlCol="0">
            <a:spAutoFit/>
          </a:bodyPr>
          <a:lstStyle/>
          <a:p>
            <a:pPr algn="ctr"/>
            <a:r>
              <a:rPr lang="en-US" sz="2600" i="1">
                <a:latin typeface="Cambria" panose="02040503050406030204" pitchFamily="18" charset="0"/>
              </a:rPr>
              <a:t>Figure 4: Resilient Longitudinal Profile (Alternative Design)</a:t>
            </a:r>
          </a:p>
        </p:txBody>
      </p:sp>
      <p:sp>
        <p:nvSpPr>
          <p:cNvPr id="102" name="TextBox 101">
            <a:extLst>
              <a:ext uri="{FF2B5EF4-FFF2-40B4-BE49-F238E27FC236}">
                <a16:creationId xmlns:a16="http://schemas.microsoft.com/office/drawing/2014/main" id="{B45DF2AE-7DBC-E29B-AAB4-AFA349D21C0B}"/>
              </a:ext>
            </a:extLst>
          </p:cNvPr>
          <p:cNvSpPr txBox="1"/>
          <p:nvPr/>
        </p:nvSpPr>
        <p:spPr>
          <a:xfrm>
            <a:off x="12463911" y="21146353"/>
            <a:ext cx="9135629" cy="507825"/>
          </a:xfrm>
          <a:prstGeom prst="rect">
            <a:avLst/>
          </a:prstGeom>
          <a:noFill/>
        </p:spPr>
        <p:txBody>
          <a:bodyPr wrap="square" lIns="106674" tIns="53337" rIns="106674" bIns="53337" rtlCol="0">
            <a:spAutoFit/>
          </a:bodyPr>
          <a:lstStyle/>
          <a:p>
            <a:pPr algn="ctr"/>
            <a:r>
              <a:rPr lang="en-US" sz="2600" i="1">
                <a:latin typeface="Cambria" panose="02040503050406030204" pitchFamily="18" charset="0"/>
              </a:rPr>
              <a:t>Figure 3: Non-Resilient Longitudinal Profile (As-Designed)</a:t>
            </a:r>
          </a:p>
        </p:txBody>
      </p:sp>
      <p:sp>
        <p:nvSpPr>
          <p:cNvPr id="104" name="TextBox 103">
            <a:extLst>
              <a:ext uri="{FF2B5EF4-FFF2-40B4-BE49-F238E27FC236}">
                <a16:creationId xmlns:a16="http://schemas.microsoft.com/office/drawing/2014/main" id="{6ABDFE54-E1F3-8B6B-A011-BA81EA18322C}"/>
              </a:ext>
            </a:extLst>
          </p:cNvPr>
          <p:cNvSpPr txBox="1"/>
          <p:nvPr/>
        </p:nvSpPr>
        <p:spPr>
          <a:xfrm>
            <a:off x="14260089" y="23322539"/>
            <a:ext cx="5933453" cy="723269"/>
          </a:xfrm>
          <a:prstGeom prst="rect">
            <a:avLst/>
          </a:prstGeom>
          <a:noFill/>
        </p:spPr>
        <p:txBody>
          <a:bodyPr wrap="square" lIns="106674" tIns="53337" rIns="106674" bIns="53337" rtlCol="0">
            <a:spAutoFit/>
          </a:bodyPr>
          <a:lstStyle/>
          <a:p>
            <a:pPr algn="ctr"/>
            <a:r>
              <a:rPr lang="en-US" sz="4000">
                <a:latin typeface="Cambria" panose="02040503050406030204" pitchFamily="18" charset="0"/>
              </a:rPr>
              <a:t>Model Summaries</a:t>
            </a:r>
          </a:p>
        </p:txBody>
      </p:sp>
      <p:sp>
        <p:nvSpPr>
          <p:cNvPr id="107" name="TextBox 106">
            <a:extLst>
              <a:ext uri="{FF2B5EF4-FFF2-40B4-BE49-F238E27FC236}">
                <a16:creationId xmlns:a16="http://schemas.microsoft.com/office/drawing/2014/main" id="{0219ACCD-E3C6-A811-0E35-8BB919DEF1F7}"/>
              </a:ext>
            </a:extLst>
          </p:cNvPr>
          <p:cNvSpPr txBox="1"/>
          <p:nvPr/>
        </p:nvSpPr>
        <p:spPr>
          <a:xfrm>
            <a:off x="23222441" y="23368796"/>
            <a:ext cx="7935333" cy="723269"/>
          </a:xfrm>
          <a:prstGeom prst="rect">
            <a:avLst/>
          </a:prstGeom>
          <a:noFill/>
        </p:spPr>
        <p:txBody>
          <a:bodyPr wrap="square" lIns="106674" tIns="53337" rIns="106674" bIns="53337" rtlCol="0">
            <a:spAutoFit/>
          </a:bodyPr>
          <a:lstStyle/>
          <a:p>
            <a:pPr algn="ctr"/>
            <a:r>
              <a:rPr lang="en-US" sz="4000">
                <a:latin typeface="Cambria" panose="02040503050406030204" pitchFamily="18" charset="0"/>
              </a:rPr>
              <a:t>Cost Assessment</a:t>
            </a:r>
          </a:p>
        </p:txBody>
      </p:sp>
      <p:sp>
        <p:nvSpPr>
          <p:cNvPr id="108" name="Subtitle 2">
            <a:extLst>
              <a:ext uri="{FF2B5EF4-FFF2-40B4-BE49-F238E27FC236}">
                <a16:creationId xmlns:a16="http://schemas.microsoft.com/office/drawing/2014/main" id="{45A4B44D-4D82-C369-46C1-600ED6004303}"/>
              </a:ext>
            </a:extLst>
          </p:cNvPr>
          <p:cNvSpPr txBox="1">
            <a:spLocks/>
          </p:cNvSpPr>
          <p:nvPr/>
        </p:nvSpPr>
        <p:spPr>
          <a:xfrm>
            <a:off x="32492930" y="27229118"/>
            <a:ext cx="10914743" cy="272622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a:latin typeface="Times New Roman" panose="02020603050405020304" pitchFamily="18" charset="0"/>
                <a:cs typeface="Times New Roman" panose="02020603050405020304" pitchFamily="18" charset="0"/>
              </a:rPr>
              <a:t>Thank you to our project sponsors Polly Crocker and  Karl Benedict of the NHDES and NHDOT, our UNH faculty advisors Dr. Jennifer Jacobs and Dr. Weiwei Mo, and to professional engineers Joel Ballestero, Nick Messina, and Tim Mallet!</a:t>
            </a:r>
          </a:p>
          <a:p>
            <a:pPr algn="l"/>
            <a:endParaRPr lang="en-US" sz="3700">
              <a:latin typeface="Cambria" panose="02040503050406030204" pitchFamily="18" charset="0"/>
            </a:endParaRPr>
          </a:p>
        </p:txBody>
      </p:sp>
      <p:pic>
        <p:nvPicPr>
          <p:cNvPr id="1026" name="Picture 2" descr="Picture 7, Picture">
            <a:extLst>
              <a:ext uri="{FF2B5EF4-FFF2-40B4-BE49-F238E27FC236}">
                <a16:creationId xmlns:a16="http://schemas.microsoft.com/office/drawing/2014/main" id="{80EB6760-899B-6EFB-CB21-26E3EF32C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7571" y="14809851"/>
            <a:ext cx="9028311" cy="6018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CB014D-7C5D-3125-B633-FEE87CFCE3B2}"/>
              </a:ext>
            </a:extLst>
          </p:cNvPr>
          <p:cNvSpPr/>
          <p:nvPr/>
        </p:nvSpPr>
        <p:spPr>
          <a:xfrm>
            <a:off x="37298746" y="688769"/>
            <a:ext cx="6070973" cy="36027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 diagram of a diagram&#10;&#10;AI-generated content may be incorrect.">
            <a:extLst>
              <a:ext uri="{FF2B5EF4-FFF2-40B4-BE49-F238E27FC236}">
                <a16:creationId xmlns:a16="http://schemas.microsoft.com/office/drawing/2014/main" id="{21F75AB1-670C-C84B-61D9-C3BADC4311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4578" y="14812689"/>
            <a:ext cx="9031061" cy="60167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 Department of Environmental Services">
            <a:extLst>
              <a:ext uri="{FF2B5EF4-FFF2-40B4-BE49-F238E27FC236}">
                <a16:creationId xmlns:a16="http://schemas.microsoft.com/office/drawing/2014/main" id="{16875DD9-4991-7C29-9344-578AFD51A6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31550" y="969050"/>
            <a:ext cx="5805363" cy="30422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FF64EC8-1C2B-65B0-0679-2E457EDFEB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16439" y="6963856"/>
            <a:ext cx="6649576" cy="51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we evaluate crossings – New Hampshire Stream Crossing Initiative, Picture">
            <a:extLst>
              <a:ext uri="{FF2B5EF4-FFF2-40B4-BE49-F238E27FC236}">
                <a16:creationId xmlns:a16="http://schemas.microsoft.com/office/drawing/2014/main" id="{F0506761-783B-8567-A7E1-01F4BD0EA8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86859" y="6964331"/>
            <a:ext cx="8293912" cy="51572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5943A0-2E4B-7194-833E-B4460702399D}"/>
              </a:ext>
            </a:extLst>
          </p:cNvPr>
          <p:cNvSpPr txBox="1"/>
          <p:nvPr/>
        </p:nvSpPr>
        <p:spPr>
          <a:xfrm>
            <a:off x="22277737" y="31370410"/>
            <a:ext cx="9135629" cy="507825"/>
          </a:xfrm>
          <a:prstGeom prst="rect">
            <a:avLst/>
          </a:prstGeom>
          <a:noFill/>
        </p:spPr>
        <p:txBody>
          <a:bodyPr wrap="square" lIns="106674" tIns="53337" rIns="106674" bIns="53337" rtlCol="0">
            <a:spAutoFit/>
          </a:bodyPr>
          <a:lstStyle/>
          <a:p>
            <a:pPr algn="ctr"/>
            <a:r>
              <a:rPr lang="en-US" sz="2600" i="1">
                <a:latin typeface="Cambria" panose="02040503050406030204" pitchFamily="18" charset="0"/>
              </a:rPr>
              <a:t>Figure 6: Cost Increase Per Project</a:t>
            </a:r>
          </a:p>
        </p:txBody>
      </p:sp>
      <p:sp>
        <p:nvSpPr>
          <p:cNvPr id="10" name="TextBox 9">
            <a:extLst>
              <a:ext uri="{FF2B5EF4-FFF2-40B4-BE49-F238E27FC236}">
                <a16:creationId xmlns:a16="http://schemas.microsoft.com/office/drawing/2014/main" id="{A9202CE9-DB48-14B4-5538-C024B1D17946}"/>
              </a:ext>
            </a:extLst>
          </p:cNvPr>
          <p:cNvSpPr txBox="1"/>
          <p:nvPr/>
        </p:nvSpPr>
        <p:spPr>
          <a:xfrm>
            <a:off x="12273411" y="31370410"/>
            <a:ext cx="9135629" cy="507825"/>
          </a:xfrm>
          <a:prstGeom prst="rect">
            <a:avLst/>
          </a:prstGeom>
          <a:noFill/>
        </p:spPr>
        <p:txBody>
          <a:bodyPr wrap="square" lIns="106674" tIns="53337" rIns="106674" bIns="53337" rtlCol="0">
            <a:spAutoFit/>
          </a:bodyPr>
          <a:lstStyle/>
          <a:p>
            <a:pPr algn="ctr"/>
            <a:r>
              <a:rPr lang="en-US" sz="2600" i="1">
                <a:latin typeface="Cambria" panose="02040503050406030204" pitchFamily="18" charset="0"/>
              </a:rPr>
              <a:t>Figure 5: Derived Model Characteristics &amp; Costs</a:t>
            </a:r>
          </a:p>
        </p:txBody>
      </p:sp>
      <p:cxnSp>
        <p:nvCxnSpPr>
          <p:cNvPr id="54" name="Straight Connector 53">
            <a:extLst>
              <a:ext uri="{FF2B5EF4-FFF2-40B4-BE49-F238E27FC236}">
                <a16:creationId xmlns:a16="http://schemas.microsoft.com/office/drawing/2014/main" id="{9615E95E-D1C5-778A-9341-E96B8D400D82}"/>
              </a:ext>
            </a:extLst>
          </p:cNvPr>
          <p:cNvCxnSpPr>
            <a:cxnSpLocks/>
          </p:cNvCxnSpPr>
          <p:nvPr/>
        </p:nvCxnSpPr>
        <p:spPr>
          <a:xfrm>
            <a:off x="21884202" y="15589742"/>
            <a:ext cx="0" cy="5078538"/>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94BAD4EA-5791-240A-D14C-725D3D5100A8}"/>
              </a:ext>
            </a:extLst>
          </p:cNvPr>
          <p:cNvCxnSpPr>
            <a:cxnSpLocks/>
          </p:cNvCxnSpPr>
          <p:nvPr/>
        </p:nvCxnSpPr>
        <p:spPr>
          <a:xfrm>
            <a:off x="22255444" y="24590432"/>
            <a:ext cx="0" cy="6142679"/>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graphicFrame>
        <p:nvGraphicFramePr>
          <p:cNvPr id="67" name="Chart 66">
            <a:extLst>
              <a:ext uri="{FF2B5EF4-FFF2-40B4-BE49-F238E27FC236}">
                <a16:creationId xmlns:a16="http://schemas.microsoft.com/office/drawing/2014/main" id="{9A262CD4-F74A-64FE-BE4D-A1B092B37F55}"/>
              </a:ext>
            </a:extLst>
          </p:cNvPr>
          <p:cNvGraphicFramePr>
            <a:graphicFrameLocks/>
          </p:cNvGraphicFramePr>
          <p:nvPr>
            <p:extLst>
              <p:ext uri="{D42A27DB-BD31-4B8C-83A1-F6EECF244321}">
                <p14:modId xmlns:p14="http://schemas.microsoft.com/office/powerpoint/2010/main" val="2882790711"/>
              </p:ext>
            </p:extLst>
          </p:nvPr>
        </p:nvGraphicFramePr>
        <p:xfrm>
          <a:off x="22454248" y="24092064"/>
          <a:ext cx="9065356" cy="7139417"/>
        </p:xfrm>
        <a:graphic>
          <a:graphicData uri="http://schemas.openxmlformats.org/drawingml/2006/chart">
            <c:chart xmlns:c="http://schemas.openxmlformats.org/drawingml/2006/chart" xmlns:r="http://schemas.openxmlformats.org/officeDocument/2006/relationships" r:id="rId10"/>
          </a:graphicData>
        </a:graphic>
      </p:graphicFrame>
      <p:sp>
        <p:nvSpPr>
          <p:cNvPr id="8" name="TextBox 7">
            <a:extLst>
              <a:ext uri="{FF2B5EF4-FFF2-40B4-BE49-F238E27FC236}">
                <a16:creationId xmlns:a16="http://schemas.microsoft.com/office/drawing/2014/main" id="{37BC73D5-5C90-EBA6-14A4-5F21CF213CB4}"/>
              </a:ext>
            </a:extLst>
          </p:cNvPr>
          <p:cNvSpPr txBox="1"/>
          <p:nvPr/>
        </p:nvSpPr>
        <p:spPr>
          <a:xfrm>
            <a:off x="13643439" y="16063961"/>
            <a:ext cx="1409236" cy="338554"/>
          </a:xfrm>
          <a:prstGeom prst="rect">
            <a:avLst/>
          </a:prstGeom>
          <a:noFill/>
        </p:spPr>
        <p:txBody>
          <a:bodyPr wrap="square" rtlCol="0">
            <a:spAutoFit/>
          </a:bodyPr>
          <a:lstStyle/>
          <a:p>
            <a:r>
              <a:rPr lang="en-US" sz="1600">
                <a:solidFill>
                  <a:schemeClr val="accent5">
                    <a:lumMod val="75000"/>
                  </a:schemeClr>
                </a:solidFill>
              </a:rPr>
              <a:t>Head Water</a:t>
            </a:r>
          </a:p>
        </p:txBody>
      </p:sp>
      <p:sp>
        <p:nvSpPr>
          <p:cNvPr id="24" name="TextBox 23">
            <a:extLst>
              <a:ext uri="{FF2B5EF4-FFF2-40B4-BE49-F238E27FC236}">
                <a16:creationId xmlns:a16="http://schemas.microsoft.com/office/drawing/2014/main" id="{8130A8C7-F1CE-F370-BED0-E80FB803FB32}"/>
              </a:ext>
            </a:extLst>
          </p:cNvPr>
          <p:cNvSpPr txBox="1"/>
          <p:nvPr/>
        </p:nvSpPr>
        <p:spPr>
          <a:xfrm>
            <a:off x="23767612" y="16515370"/>
            <a:ext cx="1409236" cy="338554"/>
          </a:xfrm>
          <a:prstGeom prst="rect">
            <a:avLst/>
          </a:prstGeom>
          <a:noFill/>
        </p:spPr>
        <p:txBody>
          <a:bodyPr wrap="square" rtlCol="0">
            <a:spAutoFit/>
          </a:bodyPr>
          <a:lstStyle/>
          <a:p>
            <a:r>
              <a:rPr lang="en-US" sz="1600">
                <a:solidFill>
                  <a:schemeClr val="accent5">
                    <a:lumMod val="75000"/>
                  </a:schemeClr>
                </a:solidFill>
              </a:rPr>
              <a:t>Head Water</a:t>
            </a:r>
          </a:p>
        </p:txBody>
      </p:sp>
      <p:sp>
        <p:nvSpPr>
          <p:cNvPr id="28" name="TextBox 27">
            <a:extLst>
              <a:ext uri="{FF2B5EF4-FFF2-40B4-BE49-F238E27FC236}">
                <a16:creationId xmlns:a16="http://schemas.microsoft.com/office/drawing/2014/main" id="{598B630F-BFE0-AC8A-FEFF-0A7CD6673A9C}"/>
              </a:ext>
            </a:extLst>
          </p:cNvPr>
          <p:cNvSpPr txBox="1"/>
          <p:nvPr/>
        </p:nvSpPr>
        <p:spPr>
          <a:xfrm>
            <a:off x="13578148" y="16309328"/>
            <a:ext cx="1409236" cy="523220"/>
          </a:xfrm>
          <a:prstGeom prst="rect">
            <a:avLst/>
          </a:prstGeom>
          <a:noFill/>
        </p:spPr>
        <p:txBody>
          <a:bodyPr wrap="square" rtlCol="0">
            <a:spAutoFit/>
          </a:bodyPr>
          <a:lstStyle/>
          <a:p>
            <a:r>
              <a:rPr lang="en-US" sz="1400">
                <a:solidFill>
                  <a:schemeClr val="accent5">
                    <a:lumMod val="75000"/>
                  </a:schemeClr>
                </a:solidFill>
              </a:rPr>
              <a:t>-Water Overtops Road</a:t>
            </a:r>
          </a:p>
        </p:txBody>
      </p:sp>
      <p:graphicFrame>
        <p:nvGraphicFramePr>
          <p:cNvPr id="14" name="Table 13">
            <a:extLst>
              <a:ext uri="{FF2B5EF4-FFF2-40B4-BE49-F238E27FC236}">
                <a16:creationId xmlns:a16="http://schemas.microsoft.com/office/drawing/2014/main" id="{8F4B8DBB-F79C-ACCA-4128-CC23FE53EB5B}"/>
              </a:ext>
            </a:extLst>
          </p:cNvPr>
          <p:cNvGraphicFramePr>
            <a:graphicFrameLocks noGrp="1"/>
          </p:cNvGraphicFramePr>
          <p:nvPr>
            <p:extLst>
              <p:ext uri="{D42A27DB-BD31-4B8C-83A1-F6EECF244321}">
                <p14:modId xmlns:p14="http://schemas.microsoft.com/office/powerpoint/2010/main" val="1296561887"/>
              </p:ext>
            </p:extLst>
          </p:nvPr>
        </p:nvGraphicFramePr>
        <p:xfrm>
          <a:off x="12410654" y="24045808"/>
          <a:ext cx="9632321" cy="7181025"/>
        </p:xfrm>
        <a:graphic>
          <a:graphicData uri="http://schemas.openxmlformats.org/drawingml/2006/table">
            <a:tbl>
              <a:tblPr>
                <a:tableStyleId>{5C22544A-7EE6-4342-B048-85BDC9FD1C3A}</a:tableStyleId>
              </a:tblPr>
              <a:tblGrid>
                <a:gridCol w="1283312">
                  <a:extLst>
                    <a:ext uri="{9D8B030D-6E8A-4147-A177-3AD203B41FA5}">
                      <a16:colId xmlns:a16="http://schemas.microsoft.com/office/drawing/2014/main" val="3566690784"/>
                    </a:ext>
                  </a:extLst>
                </a:gridCol>
                <a:gridCol w="160343">
                  <a:extLst>
                    <a:ext uri="{9D8B030D-6E8A-4147-A177-3AD203B41FA5}">
                      <a16:colId xmlns:a16="http://schemas.microsoft.com/office/drawing/2014/main" val="1288478763"/>
                    </a:ext>
                  </a:extLst>
                </a:gridCol>
                <a:gridCol w="1059457">
                  <a:extLst>
                    <a:ext uri="{9D8B030D-6E8A-4147-A177-3AD203B41FA5}">
                      <a16:colId xmlns:a16="http://schemas.microsoft.com/office/drawing/2014/main" val="679873566"/>
                    </a:ext>
                  </a:extLst>
                </a:gridCol>
                <a:gridCol w="1384213">
                  <a:extLst>
                    <a:ext uri="{9D8B030D-6E8A-4147-A177-3AD203B41FA5}">
                      <a16:colId xmlns:a16="http://schemas.microsoft.com/office/drawing/2014/main" val="3610323110"/>
                    </a:ext>
                  </a:extLst>
                </a:gridCol>
                <a:gridCol w="710813">
                  <a:extLst>
                    <a:ext uri="{9D8B030D-6E8A-4147-A177-3AD203B41FA5}">
                      <a16:colId xmlns:a16="http://schemas.microsoft.com/office/drawing/2014/main" val="1822234625"/>
                    </a:ext>
                  </a:extLst>
                </a:gridCol>
                <a:gridCol w="1234570">
                  <a:extLst>
                    <a:ext uri="{9D8B030D-6E8A-4147-A177-3AD203B41FA5}">
                      <a16:colId xmlns:a16="http://schemas.microsoft.com/office/drawing/2014/main" val="1939902599"/>
                    </a:ext>
                  </a:extLst>
                </a:gridCol>
                <a:gridCol w="1384213">
                  <a:extLst>
                    <a:ext uri="{9D8B030D-6E8A-4147-A177-3AD203B41FA5}">
                      <a16:colId xmlns:a16="http://schemas.microsoft.com/office/drawing/2014/main" val="552066160"/>
                    </a:ext>
                  </a:extLst>
                </a:gridCol>
                <a:gridCol w="1294427">
                  <a:extLst>
                    <a:ext uri="{9D8B030D-6E8A-4147-A177-3AD203B41FA5}">
                      <a16:colId xmlns:a16="http://schemas.microsoft.com/office/drawing/2014/main" val="1207315157"/>
                    </a:ext>
                  </a:extLst>
                </a:gridCol>
                <a:gridCol w="1120973">
                  <a:extLst>
                    <a:ext uri="{9D8B030D-6E8A-4147-A177-3AD203B41FA5}">
                      <a16:colId xmlns:a16="http://schemas.microsoft.com/office/drawing/2014/main" val="2450322409"/>
                    </a:ext>
                  </a:extLst>
                </a:gridCol>
              </a:tblGrid>
              <a:tr h="793523">
                <a:tc>
                  <a:txBody>
                    <a:bodyPr/>
                    <a:lstStyle/>
                    <a:p>
                      <a:pPr algn="ctr" fontAlgn="ctr"/>
                      <a:r>
                        <a:rPr lang="en-US" sz="1700" b="1" u="none" strike="noStrike">
                          <a:effectLst/>
                        </a:rPr>
                        <a:t>Site</a:t>
                      </a:r>
                      <a:endParaRPr lang="en-US" sz="1700" b="1"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gridSpan="2">
                  <a:txBody>
                    <a:bodyPr/>
                    <a:lstStyle/>
                    <a:p>
                      <a:pPr algn="ctr" fontAlgn="ctr"/>
                      <a:r>
                        <a:rPr lang="en-US" sz="1700" b="1" i="0" u="none" strike="noStrike">
                          <a:solidFill>
                            <a:srgbClr val="000000"/>
                          </a:solidFill>
                          <a:effectLst/>
                          <a:latin typeface="+mn-lt"/>
                        </a:rPr>
                        <a:t>Hydraulic Performance</a:t>
                      </a:r>
                    </a:p>
                  </a:txBody>
                  <a:tcPr marL="0" marR="0" marT="0" marB="0" anchor="ctr">
                    <a:solidFill>
                      <a:schemeClr val="bg1">
                        <a:lumMod val="95000"/>
                      </a:schemeClr>
                    </a:solidFill>
                  </a:tcPr>
                </a:tc>
                <a:tc hMerge="1">
                  <a:txBody>
                    <a:bodyPr/>
                    <a:lstStyle/>
                    <a:p>
                      <a:pPr algn="ctr" fontAlgn="ctr"/>
                      <a:r>
                        <a:rPr lang="en-US" sz="1700" u="none" strike="noStrike">
                          <a:effectLst/>
                        </a:rPr>
                        <a:t>Vulnerability</a:t>
                      </a:r>
                      <a:endParaRPr lang="en-US" sz="1700" b="1"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ctr" fontAlgn="ctr"/>
                      <a:r>
                        <a:rPr lang="en-US" sz="1700" b="1" u="none" strike="noStrike">
                          <a:effectLst/>
                        </a:rPr>
                        <a:t>Inlet or Outlet Control</a:t>
                      </a:r>
                      <a:endParaRPr lang="en-US" sz="1700" b="1"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ctr" fontAlgn="ctr"/>
                      <a:r>
                        <a:rPr lang="en-US" sz="1700" b="1" u="none" strike="noStrike">
                          <a:effectLst/>
                        </a:rPr>
                        <a:t>Length (ft)</a:t>
                      </a:r>
                      <a:endParaRPr lang="en-US" sz="1700" b="1"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ctr" fontAlgn="ctr"/>
                      <a:r>
                        <a:rPr lang="en-US" sz="1700" b="1" u="none" strike="noStrike">
                          <a:effectLst/>
                        </a:rPr>
                        <a:t>Original Span</a:t>
                      </a:r>
                      <a:endParaRPr lang="en-US" sz="1700" b="1"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ctr"/>
                      <a:r>
                        <a:rPr lang="en-US" sz="1700" b="1" u="none" strike="noStrike">
                          <a:effectLst/>
                        </a:rPr>
                        <a:t>Alternative Design/ Span Increase (ft)</a:t>
                      </a:r>
                      <a:endParaRPr lang="en-US" sz="1700" b="1"/>
                    </a:p>
                  </a:txBody>
                  <a:tcPr marL="0" marR="0" marT="0" marB="0" anchor="ctr">
                    <a:solidFill>
                      <a:schemeClr val="bg1">
                        <a:lumMod val="95000"/>
                      </a:schemeClr>
                    </a:solidFill>
                  </a:tcPr>
                </a:tc>
                <a:tc>
                  <a:txBody>
                    <a:bodyPr/>
                    <a:lstStyle/>
                    <a:p>
                      <a:pPr algn="ctr"/>
                      <a:r>
                        <a:rPr lang="en-US" sz="1700" b="1" u="none" strike="noStrike">
                          <a:effectLst/>
                        </a:rPr>
                        <a:t>Original Cost </a:t>
                      </a:r>
                      <a:endParaRPr lang="en-US" sz="1700" b="1"/>
                    </a:p>
                  </a:txBody>
                  <a:tcPr marL="0" marR="0" marT="0" marB="0" anchor="ctr">
                    <a:solidFill>
                      <a:schemeClr val="bg1">
                        <a:lumMod val="95000"/>
                      </a:schemeClr>
                    </a:solidFill>
                  </a:tcPr>
                </a:tc>
                <a:tc>
                  <a:txBody>
                    <a:bodyPr/>
                    <a:lstStyle/>
                    <a:p>
                      <a:pPr algn="ctr"/>
                      <a:r>
                        <a:rPr lang="en-US" sz="1700" b="1" u="none" strike="noStrike">
                          <a:effectLst/>
                        </a:rPr>
                        <a:t>New Cost </a:t>
                      </a:r>
                      <a:endParaRPr lang="en-US" sz="1700" b="1"/>
                    </a:p>
                  </a:txBody>
                  <a:tcPr marL="0" marR="0" marT="0" marB="0" anchor="ctr">
                    <a:solidFill>
                      <a:schemeClr val="bg1">
                        <a:lumMod val="95000"/>
                      </a:schemeClr>
                    </a:solidFill>
                  </a:tcPr>
                </a:tc>
                <a:extLst>
                  <a:ext uri="{0D108BD9-81ED-4DB2-BD59-A6C34878D82A}">
                    <a16:rowId xmlns:a16="http://schemas.microsoft.com/office/drawing/2014/main" val="71136319"/>
                  </a:ext>
                </a:extLst>
              </a:tr>
              <a:tr h="290341">
                <a:tc gridSpan="9">
                  <a:txBody>
                    <a:bodyPr/>
                    <a:lstStyle/>
                    <a:p>
                      <a:pPr algn="ctr" fontAlgn="ctr"/>
                      <a:r>
                        <a:rPr lang="en-US" sz="1700" i="1" u="sng" strike="noStrike">
                          <a:effectLst/>
                        </a:rPr>
                        <a:t>NHDOT Stream Crossings</a:t>
                      </a:r>
                    </a:p>
                  </a:txBody>
                  <a:tcPr marL="0" marR="0"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5550478"/>
                  </a:ext>
                </a:extLst>
              </a:tr>
              <a:tr h="290341">
                <a:tc gridSpan="2">
                  <a:txBody>
                    <a:bodyPr/>
                    <a:lstStyle/>
                    <a:p>
                      <a:pPr algn="l" fontAlgn="ctr"/>
                      <a:r>
                        <a:rPr lang="en-US" sz="1700" i="1" u="none" strike="noStrike">
                          <a:effectLst/>
                        </a:rPr>
                        <a:t> Wakefield</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Pass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40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7</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$252,000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$252,000</a:t>
                      </a:r>
                    </a:p>
                  </a:txBody>
                  <a:tcPr marL="0" marR="0" marT="0" marB="0" anchor="ctr">
                    <a:solidFill>
                      <a:schemeClr val="bg1">
                        <a:lumMod val="95000"/>
                      </a:schemeClr>
                    </a:solidFill>
                  </a:tcPr>
                </a:tc>
                <a:extLst>
                  <a:ext uri="{0D108BD9-81ED-4DB2-BD59-A6C34878D82A}">
                    <a16:rowId xmlns:a16="http://schemas.microsoft.com/office/drawing/2014/main" val="186633021"/>
                  </a:ext>
                </a:extLst>
              </a:tr>
              <a:tr h="290341">
                <a:tc gridSpan="2">
                  <a:txBody>
                    <a:bodyPr/>
                    <a:lstStyle/>
                    <a:p>
                      <a:pPr algn="l" fontAlgn="ctr"/>
                      <a:r>
                        <a:rPr lang="en-US" sz="1700" i="1" u="none" strike="noStrike">
                          <a:effectLst/>
                        </a:rPr>
                        <a:t> Acworth</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Pass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34</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6</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$183,600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$182,600</a:t>
                      </a:r>
                    </a:p>
                  </a:txBody>
                  <a:tcPr marL="0" marR="0" marT="0" marB="0" anchor="ctr">
                    <a:solidFill>
                      <a:schemeClr val="accent1">
                        <a:lumMod val="20000"/>
                        <a:lumOff val="80000"/>
                      </a:schemeClr>
                    </a:solidFill>
                  </a:tcPr>
                </a:tc>
                <a:extLst>
                  <a:ext uri="{0D108BD9-81ED-4DB2-BD59-A6C34878D82A}">
                    <a16:rowId xmlns:a16="http://schemas.microsoft.com/office/drawing/2014/main" val="2142071593"/>
                  </a:ext>
                </a:extLst>
              </a:tr>
              <a:tr h="290341">
                <a:tc gridSpan="2">
                  <a:txBody>
                    <a:bodyPr/>
                    <a:lstStyle/>
                    <a:p>
                      <a:pPr algn="l" fontAlgn="ctr"/>
                      <a:r>
                        <a:rPr lang="en-US" sz="1700" i="1" u="none" strike="noStrike">
                          <a:effectLst/>
                        </a:rPr>
                        <a:t> Alton</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70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6</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1</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$420,000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$490,000</a:t>
                      </a:r>
                    </a:p>
                  </a:txBody>
                  <a:tcPr marL="0" marR="0" marT="0" marB="0" anchor="ctr">
                    <a:solidFill>
                      <a:schemeClr val="bg1">
                        <a:lumMod val="95000"/>
                      </a:schemeClr>
                    </a:solidFill>
                  </a:tcPr>
                </a:tc>
                <a:extLst>
                  <a:ext uri="{0D108BD9-81ED-4DB2-BD59-A6C34878D82A}">
                    <a16:rowId xmlns:a16="http://schemas.microsoft.com/office/drawing/2014/main" val="2305929845"/>
                  </a:ext>
                </a:extLst>
              </a:tr>
              <a:tr h="290341">
                <a:tc gridSpan="2">
                  <a:txBody>
                    <a:bodyPr/>
                    <a:lstStyle/>
                    <a:p>
                      <a:pPr algn="l" fontAlgn="ctr"/>
                      <a:r>
                        <a:rPr lang="en-US" sz="1700" i="1" u="none" strike="noStrike">
                          <a:effectLst/>
                        </a:rPr>
                        <a:t> Auburn</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45</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9</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1.5</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$364,500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$425,250</a:t>
                      </a:r>
                    </a:p>
                  </a:txBody>
                  <a:tcPr marL="0" marR="0" marT="0" marB="0" anchor="ctr">
                    <a:solidFill>
                      <a:schemeClr val="accent1">
                        <a:lumMod val="20000"/>
                        <a:lumOff val="80000"/>
                      </a:schemeClr>
                    </a:solidFill>
                  </a:tcPr>
                </a:tc>
                <a:extLst>
                  <a:ext uri="{0D108BD9-81ED-4DB2-BD59-A6C34878D82A}">
                    <a16:rowId xmlns:a16="http://schemas.microsoft.com/office/drawing/2014/main" val="2980778065"/>
                  </a:ext>
                </a:extLst>
              </a:tr>
              <a:tr h="290341">
                <a:tc gridSpan="2">
                  <a:txBody>
                    <a:bodyPr/>
                    <a:lstStyle/>
                    <a:p>
                      <a:pPr algn="l" fontAlgn="ctr"/>
                      <a:r>
                        <a:rPr lang="en-US" sz="1700" i="1" u="none" strike="noStrike">
                          <a:effectLst/>
                        </a:rPr>
                        <a:t> Conway</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25</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5</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1</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$112,500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$135,000</a:t>
                      </a:r>
                    </a:p>
                  </a:txBody>
                  <a:tcPr marL="0" marR="0" marT="0" marB="0" anchor="ctr">
                    <a:solidFill>
                      <a:schemeClr val="bg1">
                        <a:lumMod val="95000"/>
                      </a:schemeClr>
                    </a:solidFill>
                  </a:tcPr>
                </a:tc>
                <a:extLst>
                  <a:ext uri="{0D108BD9-81ED-4DB2-BD59-A6C34878D82A}">
                    <a16:rowId xmlns:a16="http://schemas.microsoft.com/office/drawing/2014/main" val="2778213487"/>
                  </a:ext>
                </a:extLst>
              </a:tr>
              <a:tr h="290341">
                <a:tc gridSpan="2">
                  <a:txBody>
                    <a:bodyPr/>
                    <a:lstStyle/>
                    <a:p>
                      <a:pPr algn="l" fontAlgn="ctr"/>
                      <a:r>
                        <a:rPr lang="en-US" sz="1700" i="1" u="none" strike="noStrike">
                          <a:effectLst/>
                        </a:rPr>
                        <a:t> Eaton</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36</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8</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$259,200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$259,000</a:t>
                      </a:r>
                    </a:p>
                  </a:txBody>
                  <a:tcPr marL="0" marR="0" marT="0" marB="0" anchor="ctr">
                    <a:solidFill>
                      <a:schemeClr val="accent1">
                        <a:lumMod val="20000"/>
                        <a:lumOff val="80000"/>
                      </a:schemeClr>
                    </a:solidFill>
                  </a:tcPr>
                </a:tc>
                <a:extLst>
                  <a:ext uri="{0D108BD9-81ED-4DB2-BD59-A6C34878D82A}">
                    <a16:rowId xmlns:a16="http://schemas.microsoft.com/office/drawing/2014/main" val="2045008887"/>
                  </a:ext>
                </a:extLst>
              </a:tr>
              <a:tr h="290341">
                <a:tc gridSpan="2">
                  <a:txBody>
                    <a:bodyPr/>
                    <a:lstStyle/>
                    <a:p>
                      <a:pPr algn="l" fontAlgn="ctr"/>
                      <a:r>
                        <a:rPr lang="en-US" sz="1700" i="1" u="none" strike="noStrike">
                          <a:effectLst/>
                        </a:rPr>
                        <a:t> Hancock</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60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8</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$432,000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$432,000</a:t>
                      </a:r>
                    </a:p>
                  </a:txBody>
                  <a:tcPr marL="0" marR="0" marT="0" marB="0" anchor="ctr">
                    <a:solidFill>
                      <a:schemeClr val="bg1">
                        <a:lumMod val="95000"/>
                      </a:schemeClr>
                    </a:solidFill>
                  </a:tcPr>
                </a:tc>
                <a:extLst>
                  <a:ext uri="{0D108BD9-81ED-4DB2-BD59-A6C34878D82A}">
                    <a16:rowId xmlns:a16="http://schemas.microsoft.com/office/drawing/2014/main" val="2155910236"/>
                  </a:ext>
                </a:extLst>
              </a:tr>
              <a:tr h="290341">
                <a:tc gridSpan="2">
                  <a:txBody>
                    <a:bodyPr/>
                    <a:lstStyle/>
                    <a:p>
                      <a:pPr algn="l" fontAlgn="ctr"/>
                      <a:r>
                        <a:rPr lang="en-US" sz="1700" i="1" u="none" strike="noStrike">
                          <a:effectLst/>
                        </a:rPr>
                        <a:t> Jefferson</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45</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20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1</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$900,000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$945,000</a:t>
                      </a:r>
                    </a:p>
                  </a:txBody>
                  <a:tcPr marL="0" marR="0" marT="0" marB="0" anchor="ctr">
                    <a:solidFill>
                      <a:schemeClr val="accent1">
                        <a:lumMod val="20000"/>
                        <a:lumOff val="80000"/>
                      </a:schemeClr>
                    </a:solidFill>
                  </a:tcPr>
                </a:tc>
                <a:extLst>
                  <a:ext uri="{0D108BD9-81ED-4DB2-BD59-A6C34878D82A}">
                    <a16:rowId xmlns:a16="http://schemas.microsoft.com/office/drawing/2014/main" val="3815511903"/>
                  </a:ext>
                </a:extLst>
              </a:tr>
              <a:tr h="290341">
                <a:tc gridSpan="2">
                  <a:txBody>
                    <a:bodyPr/>
                    <a:lstStyle/>
                    <a:p>
                      <a:pPr algn="l" fontAlgn="ctr"/>
                      <a:r>
                        <a:rPr lang="en-US" sz="1700" i="1" u="none" strike="noStrike">
                          <a:effectLst/>
                        </a:rPr>
                        <a:t> Springfield</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82</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20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$984,000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$984,000</a:t>
                      </a:r>
                    </a:p>
                  </a:txBody>
                  <a:tcPr marL="0" marR="0" marT="0" marB="0" anchor="ctr">
                    <a:solidFill>
                      <a:schemeClr val="bg1">
                        <a:lumMod val="95000"/>
                      </a:schemeClr>
                    </a:solidFill>
                  </a:tcPr>
                </a:tc>
                <a:extLst>
                  <a:ext uri="{0D108BD9-81ED-4DB2-BD59-A6C34878D82A}">
                    <a16:rowId xmlns:a16="http://schemas.microsoft.com/office/drawing/2014/main" val="1949907830"/>
                  </a:ext>
                </a:extLst>
              </a:tr>
              <a:tr h="290341">
                <a:tc gridSpan="2">
                  <a:txBody>
                    <a:bodyPr/>
                    <a:lstStyle/>
                    <a:p>
                      <a:pPr algn="l" fontAlgn="ctr"/>
                      <a:r>
                        <a:rPr lang="en-US" sz="1700" i="1" u="none" strike="noStrike">
                          <a:effectLst/>
                        </a:rPr>
                        <a:t> Meredith</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30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4</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$72,000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$72,000</a:t>
                      </a:r>
                    </a:p>
                  </a:txBody>
                  <a:tcPr marL="0" marR="0" marT="0" marB="0" anchor="ctr">
                    <a:solidFill>
                      <a:schemeClr val="accent1">
                        <a:lumMod val="20000"/>
                        <a:lumOff val="80000"/>
                      </a:schemeClr>
                    </a:solidFill>
                  </a:tcPr>
                </a:tc>
                <a:extLst>
                  <a:ext uri="{0D108BD9-81ED-4DB2-BD59-A6C34878D82A}">
                    <a16:rowId xmlns:a16="http://schemas.microsoft.com/office/drawing/2014/main" val="1154740971"/>
                  </a:ext>
                </a:extLst>
              </a:tr>
              <a:tr h="290341">
                <a:tc gridSpan="9">
                  <a:txBody>
                    <a:bodyPr/>
                    <a:lstStyle/>
                    <a:p>
                      <a:pPr algn="ctr" fontAlgn="ctr"/>
                      <a:r>
                        <a:rPr lang="en-US" sz="1700" i="1" u="sng" strike="noStrike">
                          <a:effectLst/>
                        </a:rPr>
                        <a:t>Municipal Stream Crossings</a:t>
                      </a:r>
                    </a:p>
                  </a:txBody>
                  <a:tcPr marL="0" marR="0"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a:p>
                  </a:txBody>
                  <a:tcPr marL="0" marR="0" marT="0" marB="0" anchor="ctr"/>
                </a:tc>
                <a:tc hMerge="1">
                  <a:txBody>
                    <a:bodyPr/>
                    <a:lstStyle/>
                    <a:p>
                      <a:endParaRPr/>
                    </a:p>
                  </a:txBody>
                  <a:tcPr marL="0" marR="0" marT="0" marB="0" anchor="ctr"/>
                </a:tc>
                <a:extLst>
                  <a:ext uri="{0D108BD9-81ED-4DB2-BD59-A6C34878D82A}">
                    <a16:rowId xmlns:a16="http://schemas.microsoft.com/office/drawing/2014/main" val="2269699449"/>
                  </a:ext>
                </a:extLst>
              </a:tr>
              <a:tr h="290341">
                <a:tc gridSpan="2">
                  <a:txBody>
                    <a:bodyPr/>
                    <a:lstStyle/>
                    <a:p>
                      <a:pPr algn="l" fontAlgn="ctr"/>
                      <a:r>
                        <a:rPr lang="en-US" sz="1700" i="1" u="none" strike="noStrike">
                          <a:effectLst/>
                        </a:rPr>
                        <a:t> Concord</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Pass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70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16</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$560,000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$560,000</a:t>
                      </a:r>
                    </a:p>
                  </a:txBody>
                  <a:tcPr marL="0" marR="0" marT="0" marB="0" anchor="ctr">
                    <a:solidFill>
                      <a:schemeClr val="bg1">
                        <a:lumMod val="95000"/>
                      </a:schemeClr>
                    </a:solidFill>
                  </a:tcPr>
                </a:tc>
                <a:extLst>
                  <a:ext uri="{0D108BD9-81ED-4DB2-BD59-A6C34878D82A}">
                    <a16:rowId xmlns:a16="http://schemas.microsoft.com/office/drawing/2014/main" val="3907163172"/>
                  </a:ext>
                </a:extLst>
              </a:tr>
              <a:tr h="290341">
                <a:tc gridSpan="2">
                  <a:txBody>
                    <a:bodyPr/>
                    <a:lstStyle/>
                    <a:p>
                      <a:pPr algn="l" fontAlgn="ctr"/>
                      <a:r>
                        <a:rPr lang="en-US" sz="1700" i="1" u="none" strike="noStrike">
                          <a:effectLst/>
                        </a:rPr>
                        <a:t> Errol</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Pass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44</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20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$440,000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$440,000</a:t>
                      </a:r>
                    </a:p>
                  </a:txBody>
                  <a:tcPr marL="0" marR="0" marT="0" marB="0" anchor="ctr">
                    <a:solidFill>
                      <a:schemeClr val="accent1">
                        <a:lumMod val="20000"/>
                        <a:lumOff val="80000"/>
                      </a:schemeClr>
                    </a:solidFill>
                  </a:tcPr>
                </a:tc>
                <a:extLst>
                  <a:ext uri="{0D108BD9-81ED-4DB2-BD59-A6C34878D82A}">
                    <a16:rowId xmlns:a16="http://schemas.microsoft.com/office/drawing/2014/main" val="2205780300"/>
                  </a:ext>
                </a:extLst>
              </a:tr>
              <a:tr h="290341">
                <a:tc gridSpan="2">
                  <a:txBody>
                    <a:bodyPr/>
                    <a:lstStyle/>
                    <a:p>
                      <a:pPr algn="l" fontAlgn="ctr"/>
                      <a:r>
                        <a:rPr lang="en-US" sz="1700" i="1" u="none" strike="noStrike">
                          <a:effectLst/>
                        </a:rPr>
                        <a:t> Newington</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Pass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38</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11</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$209,000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$209,000</a:t>
                      </a:r>
                    </a:p>
                  </a:txBody>
                  <a:tcPr marL="0" marR="0" marT="0" marB="0" anchor="ctr">
                    <a:solidFill>
                      <a:schemeClr val="bg1">
                        <a:lumMod val="95000"/>
                      </a:schemeClr>
                    </a:solidFill>
                  </a:tcPr>
                </a:tc>
                <a:extLst>
                  <a:ext uri="{0D108BD9-81ED-4DB2-BD59-A6C34878D82A}">
                    <a16:rowId xmlns:a16="http://schemas.microsoft.com/office/drawing/2014/main" val="2311828914"/>
                  </a:ext>
                </a:extLst>
              </a:tr>
              <a:tr h="290341">
                <a:tc gridSpan="2">
                  <a:txBody>
                    <a:bodyPr/>
                    <a:lstStyle/>
                    <a:p>
                      <a:pPr algn="l" fontAlgn="ctr"/>
                      <a:r>
                        <a:rPr lang="en-US" sz="1700" i="1" u="none" strike="noStrike">
                          <a:effectLst/>
                        </a:rPr>
                        <a:t> Fremont</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Pass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30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22</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$330,000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$330,000</a:t>
                      </a:r>
                    </a:p>
                  </a:txBody>
                  <a:tcPr marL="0" marR="0" marT="0" marB="0" anchor="ctr">
                    <a:solidFill>
                      <a:schemeClr val="accent1">
                        <a:lumMod val="20000"/>
                        <a:lumOff val="80000"/>
                      </a:schemeClr>
                    </a:solidFill>
                  </a:tcPr>
                </a:tc>
                <a:extLst>
                  <a:ext uri="{0D108BD9-81ED-4DB2-BD59-A6C34878D82A}">
                    <a16:rowId xmlns:a16="http://schemas.microsoft.com/office/drawing/2014/main" val="3847858371"/>
                  </a:ext>
                </a:extLst>
              </a:tr>
              <a:tr h="290341">
                <a:tc gridSpan="2">
                  <a:txBody>
                    <a:bodyPr/>
                    <a:lstStyle/>
                    <a:p>
                      <a:pPr algn="l" fontAlgn="ctr"/>
                      <a:r>
                        <a:rPr lang="en-US" sz="1700" i="1" u="none" strike="noStrike">
                          <a:effectLst/>
                        </a:rPr>
                        <a:t> Bedford</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35</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10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4.5</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$304,500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$304,500</a:t>
                      </a:r>
                    </a:p>
                  </a:txBody>
                  <a:tcPr marL="0" marR="0" marT="0" marB="0" anchor="ctr">
                    <a:solidFill>
                      <a:schemeClr val="bg1">
                        <a:lumMod val="95000"/>
                      </a:schemeClr>
                    </a:solidFill>
                  </a:tcPr>
                </a:tc>
                <a:extLst>
                  <a:ext uri="{0D108BD9-81ED-4DB2-BD59-A6C34878D82A}">
                    <a16:rowId xmlns:a16="http://schemas.microsoft.com/office/drawing/2014/main" val="3530325789"/>
                  </a:ext>
                </a:extLst>
              </a:tr>
              <a:tr h="290341">
                <a:tc gridSpan="2">
                  <a:txBody>
                    <a:bodyPr/>
                    <a:lstStyle/>
                    <a:p>
                      <a:pPr algn="l" fontAlgn="ctr"/>
                      <a:r>
                        <a:rPr lang="en-US" sz="1700" i="1" u="none" strike="noStrike">
                          <a:effectLst/>
                        </a:rPr>
                        <a:t> Derry</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Pass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44</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14</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$308,000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$308,000</a:t>
                      </a:r>
                    </a:p>
                  </a:txBody>
                  <a:tcPr marL="0" marR="0" marT="0" marB="0" anchor="ctr">
                    <a:solidFill>
                      <a:schemeClr val="accent1">
                        <a:lumMod val="20000"/>
                        <a:lumOff val="80000"/>
                      </a:schemeClr>
                    </a:solidFill>
                  </a:tcPr>
                </a:tc>
                <a:extLst>
                  <a:ext uri="{0D108BD9-81ED-4DB2-BD59-A6C34878D82A}">
                    <a16:rowId xmlns:a16="http://schemas.microsoft.com/office/drawing/2014/main" val="3002786810"/>
                  </a:ext>
                </a:extLst>
              </a:tr>
              <a:tr h="290341">
                <a:tc gridSpan="2">
                  <a:txBody>
                    <a:bodyPr/>
                    <a:lstStyle/>
                    <a:p>
                      <a:pPr algn="l" fontAlgn="ctr"/>
                      <a:r>
                        <a:rPr lang="en-US" sz="1700" i="1" u="none" strike="noStrike">
                          <a:effectLst/>
                        </a:rPr>
                        <a:t> Hanover</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Inlet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48</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7.6</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1</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$206,400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$206,400</a:t>
                      </a:r>
                    </a:p>
                  </a:txBody>
                  <a:tcPr marL="0" marR="0" marT="0" marB="0" anchor="ctr">
                    <a:solidFill>
                      <a:schemeClr val="bg1">
                        <a:lumMod val="95000"/>
                      </a:schemeClr>
                    </a:solidFill>
                  </a:tcPr>
                </a:tc>
                <a:extLst>
                  <a:ext uri="{0D108BD9-81ED-4DB2-BD59-A6C34878D82A}">
                    <a16:rowId xmlns:a16="http://schemas.microsoft.com/office/drawing/2014/main" val="3295074692"/>
                  </a:ext>
                </a:extLst>
              </a:tr>
              <a:tr h="290341">
                <a:tc gridSpan="2">
                  <a:txBody>
                    <a:bodyPr/>
                    <a:lstStyle/>
                    <a:p>
                      <a:pPr algn="l" fontAlgn="ctr"/>
                      <a:r>
                        <a:rPr lang="en-US" sz="1700" i="1" u="none" strike="noStrike">
                          <a:effectLst/>
                        </a:rPr>
                        <a:t> Groton</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Vulnerable</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28</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23</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$322,000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$322,000</a:t>
                      </a:r>
                    </a:p>
                  </a:txBody>
                  <a:tcPr marL="0" marR="0" marT="0" marB="0" anchor="ctr">
                    <a:solidFill>
                      <a:schemeClr val="accent1">
                        <a:lumMod val="20000"/>
                        <a:lumOff val="80000"/>
                      </a:schemeClr>
                    </a:solidFill>
                  </a:tcPr>
                </a:tc>
                <a:extLst>
                  <a:ext uri="{0D108BD9-81ED-4DB2-BD59-A6C34878D82A}">
                    <a16:rowId xmlns:a16="http://schemas.microsoft.com/office/drawing/2014/main" val="759422789"/>
                  </a:ext>
                </a:extLst>
              </a:tr>
              <a:tr h="290341">
                <a:tc gridSpan="2">
                  <a:txBody>
                    <a:bodyPr/>
                    <a:lstStyle/>
                    <a:p>
                      <a:pPr algn="l" fontAlgn="ctr"/>
                      <a:r>
                        <a:rPr lang="en-US" sz="1700" i="1" u="none" strike="noStrike">
                          <a:effectLst/>
                        </a:rPr>
                        <a:t> Lempster</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Pass </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36</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12</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u="none" strike="noStrike">
                          <a:effectLst/>
                        </a:rPr>
                        <a:t> N/A</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$216,000</a:t>
                      </a:r>
                    </a:p>
                  </a:txBody>
                  <a:tcPr marL="0" marR="0" marT="0" marB="0" anchor="ctr">
                    <a:solidFill>
                      <a:schemeClr val="bg1">
                        <a:lumMod val="95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$216,000</a:t>
                      </a:r>
                    </a:p>
                  </a:txBody>
                  <a:tcPr marL="0" marR="0" marT="0" marB="0" anchor="ctr">
                    <a:solidFill>
                      <a:schemeClr val="bg1">
                        <a:lumMod val="95000"/>
                      </a:schemeClr>
                    </a:solidFill>
                  </a:tcPr>
                </a:tc>
                <a:extLst>
                  <a:ext uri="{0D108BD9-81ED-4DB2-BD59-A6C34878D82A}">
                    <a16:rowId xmlns:a16="http://schemas.microsoft.com/office/drawing/2014/main" val="2090017833"/>
                  </a:ext>
                </a:extLst>
              </a:tr>
              <a:tr h="290341">
                <a:tc gridSpan="2">
                  <a:txBody>
                    <a:bodyPr/>
                    <a:lstStyle/>
                    <a:p>
                      <a:pPr algn="l" fontAlgn="ctr"/>
                      <a:r>
                        <a:rPr lang="en-US" sz="1700" i="1" u="none" strike="noStrike">
                          <a:effectLst/>
                        </a:rPr>
                        <a:t> South Hampton</a:t>
                      </a: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l" fontAlgn="ctr"/>
                      <a:endParaRPr lang="en-US" sz="1700" b="0" i="1"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Overtops</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Outlet</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50</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8</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u="none" strike="noStrike">
                          <a:effectLst/>
                        </a:rPr>
                        <a:t> 12.5</a:t>
                      </a:r>
                      <a:endParaRPr lang="en-US" sz="1700" b="0" i="0" u="none" strike="noStrike">
                        <a:solidFill>
                          <a:srgbClr val="000000"/>
                        </a:solidFill>
                        <a:effectLst/>
                        <a:latin typeface="Times New Roman" panose="02020603050405020304" pitchFamily="18" charset="0"/>
                      </a:endParaRP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$312,500</a:t>
                      </a:r>
                    </a:p>
                  </a:txBody>
                  <a:tcPr marL="0" marR="0" marT="0" marB="0" anchor="ctr">
                    <a:solidFill>
                      <a:schemeClr val="accent1">
                        <a:lumMod val="20000"/>
                        <a:lumOff val="80000"/>
                      </a:schemeClr>
                    </a:solidFill>
                  </a:tcPr>
                </a:tc>
                <a:tc>
                  <a:txBody>
                    <a:bodyPr/>
                    <a:lstStyle/>
                    <a:p>
                      <a:pPr algn="l" fontAlgn="ctr"/>
                      <a:r>
                        <a:rPr lang="en-US" sz="1700" b="0" i="0" u="none" strike="noStrike">
                          <a:solidFill>
                            <a:srgbClr val="000000"/>
                          </a:solidFill>
                          <a:effectLst/>
                          <a:latin typeface="Times New Roman" panose="02020603050405020304" pitchFamily="18" charset="0"/>
                        </a:rPr>
                        <a:t> $312,500</a:t>
                      </a:r>
                    </a:p>
                  </a:txBody>
                  <a:tcPr marL="0" marR="0" marT="0" marB="0" anchor="ctr">
                    <a:solidFill>
                      <a:schemeClr val="accent1">
                        <a:lumMod val="20000"/>
                        <a:lumOff val="80000"/>
                      </a:schemeClr>
                    </a:solidFill>
                  </a:tcPr>
                </a:tc>
                <a:extLst>
                  <a:ext uri="{0D108BD9-81ED-4DB2-BD59-A6C34878D82A}">
                    <a16:rowId xmlns:a16="http://schemas.microsoft.com/office/drawing/2014/main" val="3223495737"/>
                  </a:ext>
                </a:extLst>
              </a:tr>
            </a:tbl>
          </a:graphicData>
        </a:graphic>
      </p:graphicFrame>
      <p:sp>
        <p:nvSpPr>
          <p:cNvPr id="23" name="Subtitle 2">
            <a:extLst>
              <a:ext uri="{FF2B5EF4-FFF2-40B4-BE49-F238E27FC236}">
                <a16:creationId xmlns:a16="http://schemas.microsoft.com/office/drawing/2014/main" id="{07B51884-5B62-F27E-4940-31F4D6082493}"/>
              </a:ext>
            </a:extLst>
          </p:cNvPr>
          <p:cNvSpPr txBox="1">
            <a:spLocks/>
          </p:cNvSpPr>
          <p:nvPr/>
        </p:nvSpPr>
        <p:spPr>
          <a:xfrm>
            <a:off x="365010" y="6000072"/>
            <a:ext cx="10914743" cy="10220255"/>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p:txBody>
      </p:sp>
      <p:sp>
        <p:nvSpPr>
          <p:cNvPr id="29" name="Subtitle 2">
            <a:extLst>
              <a:ext uri="{FF2B5EF4-FFF2-40B4-BE49-F238E27FC236}">
                <a16:creationId xmlns:a16="http://schemas.microsoft.com/office/drawing/2014/main" id="{E5671696-20C4-1EA5-537B-64403A38C588}"/>
              </a:ext>
            </a:extLst>
          </p:cNvPr>
          <p:cNvSpPr txBox="1">
            <a:spLocks/>
          </p:cNvSpPr>
          <p:nvPr/>
        </p:nvSpPr>
        <p:spPr>
          <a:xfrm>
            <a:off x="369597" y="16698072"/>
            <a:ext cx="10910156" cy="777015"/>
          </a:xfrm>
          <a:prstGeom prst="rect">
            <a:avLst/>
          </a:prstGeom>
          <a:solidFill>
            <a:srgbClr val="002060"/>
          </a:solidFill>
          <a:ln>
            <a:solidFill>
              <a:srgbClr val="002060"/>
            </a:solidFill>
          </a:ln>
        </p:spPr>
        <p:txBody>
          <a:bodyPr vert="horz" lIns="106674" tIns="53337" rIns="106674" bIns="53337"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a:ea typeface="Cambria"/>
              </a:rPr>
              <a:t> </a:t>
            </a:r>
            <a:r>
              <a:rPr lang="en-US" sz="5000">
                <a:solidFill>
                  <a:schemeClr val="bg1"/>
                </a:solidFill>
                <a:latin typeface="Cambria"/>
                <a:ea typeface="Cambria"/>
              </a:rPr>
              <a:t>Methodology</a:t>
            </a:r>
            <a:endParaRPr lang="en-US" sz="5000">
              <a:solidFill>
                <a:schemeClr val="bg1"/>
              </a:solidFill>
              <a:latin typeface="Cambria" panose="02040503050406030204" pitchFamily="18" charset="0"/>
              <a:ea typeface="Cambria"/>
            </a:endParaRPr>
          </a:p>
        </p:txBody>
      </p:sp>
      <p:sp>
        <p:nvSpPr>
          <p:cNvPr id="32" name="Subtitle 2">
            <a:extLst>
              <a:ext uri="{FF2B5EF4-FFF2-40B4-BE49-F238E27FC236}">
                <a16:creationId xmlns:a16="http://schemas.microsoft.com/office/drawing/2014/main" id="{2BDC638B-B3F3-96FD-9F53-CE641B4A38BA}"/>
              </a:ext>
            </a:extLst>
          </p:cNvPr>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Introduction</a:t>
            </a:r>
          </a:p>
        </p:txBody>
      </p: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BDB77652-6B86-2245-D9C1-E573982CFF08}"/>
                  </a:ext>
                </a:extLst>
              </p:cNvPr>
              <p:cNvSpPr/>
              <p:nvPr/>
            </p:nvSpPr>
            <p:spPr>
              <a:xfrm>
                <a:off x="517878" y="6108458"/>
                <a:ext cx="10733385" cy="10111871"/>
              </a:xfrm>
              <a:prstGeom prst="rect">
                <a:avLst/>
              </a:prstGeom>
            </p:spPr>
            <p:txBody>
              <a:bodyPr wrap="square" lIns="91440" tIns="45720" rIns="91440" bIns="45720" anchor="t">
                <a:spAutoFit/>
              </a:bodyPr>
              <a:ls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a:lstStyle>
              <a:p>
                <a:pPr algn="l"/>
                <a:r>
                  <a:rPr lang="en-US" sz="3600" b="0">
                    <a:solidFill>
                      <a:srgbClr val="000000"/>
                    </a:solidFill>
                    <a:latin typeface="Times New Roman"/>
                    <a:cs typeface="Times New Roman"/>
                  </a:rPr>
                  <a:t>There has been increasing frequency and intensity of storm events in the Northeastern United States from 1958-2021, with a 60% increase in 100-year storms over this </a:t>
                </a:r>
                <a14:m>
                  <m:oMath xmlns:m="http://schemas.openxmlformats.org/officeDocument/2006/math">
                    <m:sSup>
                      <m:sSupPr>
                        <m:ctrlPr>
                          <a:rPr lang="en-US" sz="3600" b="0" i="1" smtClean="0">
                            <a:solidFill>
                              <a:srgbClr val="000000"/>
                            </a:solidFill>
                            <a:latin typeface="Cambria Math" panose="02040503050406030204" pitchFamily="18" charset="0"/>
                            <a:cs typeface="Times New Roman"/>
                          </a:rPr>
                        </m:ctrlPr>
                      </m:sSupPr>
                      <m:e>
                        <m:r>
                          <m:rPr>
                            <m:nor/>
                          </m:rPr>
                          <a:rPr lang="en-US" sz="3600" b="0" i="0" smtClean="0">
                            <a:solidFill>
                              <a:srgbClr val="000000"/>
                            </a:solidFill>
                            <a:latin typeface="Times New Roman" panose="02020603050405020304" pitchFamily="18" charset="0"/>
                            <a:cs typeface="Times New Roman" panose="02020603050405020304" pitchFamily="18" charset="0"/>
                          </a:rPr>
                          <m:t>period</m:t>
                        </m:r>
                      </m:e>
                      <m:sup>
                        <m:r>
                          <a:rPr lang="en-US" sz="3600" b="0" i="1" smtClean="0">
                            <a:solidFill>
                              <a:srgbClr val="000000"/>
                            </a:solidFill>
                            <a:latin typeface="Cambria Math" panose="02040503050406030204" pitchFamily="18" charset="0"/>
                            <a:cs typeface="Times New Roman"/>
                          </a:rPr>
                          <m:t>[1]</m:t>
                        </m:r>
                      </m:sup>
                    </m:sSup>
                  </m:oMath>
                </a14:m>
                <a:r>
                  <a:rPr lang="en-US" sz="3600" b="0">
                    <a:solidFill>
                      <a:srgbClr val="000000"/>
                    </a:solidFill>
                    <a:latin typeface="Times New Roman"/>
                    <a:cs typeface="Times New Roman"/>
                  </a:rPr>
                  <a:t>. These storms have caused costly road washouts and closures, impacting public safety and transportation as well as environmental </a:t>
                </a:r>
                <a14:m>
                  <m:oMath xmlns:m="http://schemas.openxmlformats.org/officeDocument/2006/math">
                    <m:sSup>
                      <m:sSupPr>
                        <m:ctrlPr>
                          <a:rPr lang="en-US" sz="3600" b="0" i="1" smtClean="0">
                            <a:solidFill>
                              <a:srgbClr val="000000"/>
                            </a:solidFill>
                            <a:latin typeface="Cambria Math" panose="02040503050406030204" pitchFamily="18" charset="0"/>
                            <a:cs typeface="Times New Roman"/>
                          </a:rPr>
                        </m:ctrlPr>
                      </m:sSupPr>
                      <m:e>
                        <m:r>
                          <m:rPr>
                            <m:nor/>
                          </m:rPr>
                          <a:rPr lang="en-US" sz="3600" b="0" i="0" smtClean="0">
                            <a:solidFill>
                              <a:srgbClr val="000000"/>
                            </a:solidFill>
                            <a:latin typeface="Times New Roman" panose="02020603050405020304" pitchFamily="18" charset="0"/>
                            <a:cs typeface="Times New Roman" panose="02020603050405020304" pitchFamily="18" charset="0"/>
                          </a:rPr>
                          <m:t>health</m:t>
                        </m:r>
                      </m:e>
                      <m:sup>
                        <m:r>
                          <a:rPr lang="en-US" sz="3600" b="0" i="1" smtClean="0">
                            <a:solidFill>
                              <a:srgbClr val="000000"/>
                            </a:solidFill>
                            <a:latin typeface="Cambria Math" panose="02040503050406030204" pitchFamily="18" charset="0"/>
                            <a:cs typeface="Times New Roman"/>
                          </a:rPr>
                          <m:t>[2]</m:t>
                        </m:r>
                      </m:sup>
                    </m:sSup>
                  </m:oMath>
                </a14:m>
                <a:r>
                  <a:rPr lang="en-US" sz="3600" b="0">
                    <a:solidFill>
                      <a:srgbClr val="000000"/>
                    </a:solidFill>
                    <a:latin typeface="Times New Roman"/>
                    <a:cs typeface="Times New Roman"/>
                  </a:rPr>
                  <a:t>. The study was conducted to assess the climate resiliency of Tier 3 culvert stream crossings across New Hampshire that have been approved for replacement within the past five years (2019-2024). For the scope of this study climate resiliency is defined as a stream crossing’s ability to prevent roadway overtopping for a 100-year 24-hour storm event in the year 2100. For stream crossings that overtopped the roadway during the future storms, their span was increased until flooding was mitigated. Additionally, a planning-level cost analysis was conducted to determine the increase in cost for alternative design to ensure a resilient future for NH.</a:t>
                </a:r>
                <a:endParaRPr lang="en-US" sz="3600" b="0">
                  <a:solidFill>
                    <a:srgbClr val="000000"/>
                  </a:solidFill>
                  <a:latin typeface="Times New Roman" panose="02020603050405020304" pitchFamily="18" charset="0"/>
                  <a:cs typeface="Times New Roman" panose="02020603050405020304" pitchFamily="18" charset="0"/>
                </a:endParaRPr>
              </a:p>
            </p:txBody>
          </p:sp>
        </mc:Choice>
        <mc:Fallback>
          <p:sp>
            <p:nvSpPr>
              <p:cNvPr id="34" name="Rectangle 33">
                <a:extLst>
                  <a:ext uri="{FF2B5EF4-FFF2-40B4-BE49-F238E27FC236}">
                    <a16:creationId xmlns:a16="http://schemas.microsoft.com/office/drawing/2014/main" id="{BDB77652-6B86-2245-D9C1-E573982CFF08}"/>
                  </a:ext>
                </a:extLst>
              </p:cNvPr>
              <p:cNvSpPr>
                <a:spLocks noRot="1" noChangeAspect="1" noMove="1" noResize="1" noEditPoints="1" noAdjustHandles="1" noChangeArrowheads="1" noChangeShapeType="1" noTextEdit="1"/>
              </p:cNvSpPr>
              <p:nvPr/>
            </p:nvSpPr>
            <p:spPr>
              <a:xfrm>
                <a:off x="517878" y="6108458"/>
                <a:ext cx="10733385" cy="10111871"/>
              </a:xfrm>
              <a:prstGeom prst="rect">
                <a:avLst/>
              </a:prstGeom>
              <a:blipFill>
                <a:blip r:embed="rId11"/>
                <a:stretch>
                  <a:fillRect l="-1760" t="-964" r="-2442" b="-12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38EBC53E-9C91-AA9B-1580-F4E89A0DDB09}"/>
                  </a:ext>
                </a:extLst>
              </p:cNvPr>
              <p:cNvSpPr/>
              <p:nvPr/>
            </p:nvSpPr>
            <p:spPr>
              <a:xfrm>
                <a:off x="365010" y="17748337"/>
                <a:ext cx="10867445" cy="13989855"/>
              </a:xfrm>
              <a:prstGeom prst="rect">
                <a:avLst/>
              </a:prstGeom>
            </p:spPr>
            <p:txBody>
              <a:bodyPr wrap="square" lIns="91440" tIns="45720" rIns="91440" bIns="45720" anchor="t">
                <a:spAutoFit/>
              </a:bodyPr>
              <a:ls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a:lstStyle>
              <a:p>
                <a:pPr marL="514350" indent="-514350" algn="l">
                  <a:buAutoNum type="arabicPeriod"/>
                </a:pPr>
                <a:r>
                  <a:rPr lang="en-US" sz="3600" b="0">
                    <a:solidFill>
                      <a:srgbClr val="000000"/>
                    </a:solidFill>
                    <a:latin typeface="Times New Roman"/>
                    <a:cs typeface="Times New Roman"/>
                  </a:rPr>
                  <a:t>Ten New Hampshire Department of Transportation (NHDOT)-owned, and ten municipally-owned stream crossings were randomly selected and studied. The Federal Highway Administration’s (FHWA) HY-8 modeling software was used to assess the hydraulic performance of each crossing. </a:t>
                </a:r>
              </a:p>
              <a:p>
                <a:pPr marL="514350" indent="-514350" algn="l">
                  <a:buAutoNum type="arabicPeriod"/>
                </a:pPr>
                <a:r>
                  <a:rPr lang="en-US" sz="3600" b="0">
                    <a:solidFill>
                      <a:srgbClr val="000000"/>
                    </a:solidFill>
                    <a:latin typeface="Times New Roman"/>
                    <a:cs typeface="Times New Roman"/>
                  </a:rPr>
                  <a:t>Input data for the hydraulic models (contributing watershed areas, 100-yr peak discharges, culvert dimensions, embedment depths, and topographical elevations) were gathered for each site from wetland permit applications, Stream Stats, and NHGRANIT. </a:t>
                </a:r>
              </a:p>
              <a:p>
                <a:pPr marL="514350" indent="-514350" algn="l">
                  <a:buAutoNum type="arabicPeriod"/>
                </a:pPr>
                <a:r>
                  <a:rPr lang="en-US" sz="3600" b="0">
                    <a:solidFill>
                      <a:srgbClr val="000000"/>
                    </a:solidFill>
                    <a:latin typeface="Times New Roman"/>
                    <a:cs typeface="Times New Roman"/>
                  </a:rPr>
                  <a:t>To account for the effects of climate change by the year 2100 the inlet flowrates for each crossing were increased by 15% in the models. This decision was driven by meetings with professional engineers and the New Hampshire Coastal Flood risk Guidelines (NHCFRG) which suggest a 15% increase in precipitation when estimating for a 100-year storm past the year </a:t>
                </a:r>
                <a14:m>
                  <m:oMath xmlns:m="http://schemas.openxmlformats.org/officeDocument/2006/math">
                    <m:sSup>
                      <m:sSupPr>
                        <m:ctrlPr>
                          <a:rPr lang="en-US" sz="3600" b="0" i="1" smtClean="0">
                            <a:solidFill>
                              <a:srgbClr val="000000"/>
                            </a:solidFill>
                            <a:latin typeface="Cambria Math" panose="02040503050406030204" pitchFamily="18" charset="0"/>
                            <a:cs typeface="Times New Roman"/>
                          </a:rPr>
                        </m:ctrlPr>
                      </m:sSupPr>
                      <m:e>
                        <m:r>
                          <m:rPr>
                            <m:nor/>
                          </m:rPr>
                          <a:rPr lang="en-US" sz="3600" b="0" i="0" smtClean="0">
                            <a:solidFill>
                              <a:srgbClr val="000000"/>
                            </a:solidFill>
                            <a:latin typeface="Times New Roman" panose="02020603050405020304" pitchFamily="18" charset="0"/>
                            <a:cs typeface="Times New Roman" panose="02020603050405020304" pitchFamily="18" charset="0"/>
                          </a:rPr>
                          <m:t>2050</m:t>
                        </m:r>
                      </m:e>
                      <m:sup>
                        <m:r>
                          <a:rPr lang="en-US" sz="3600" b="0" i="1" smtClean="0">
                            <a:solidFill>
                              <a:srgbClr val="000000"/>
                            </a:solidFill>
                            <a:latin typeface="Cambria Math" panose="02040503050406030204" pitchFamily="18" charset="0"/>
                            <a:cs typeface="Times New Roman"/>
                          </a:rPr>
                          <m:t>[3]</m:t>
                        </m:r>
                      </m:sup>
                    </m:sSup>
                  </m:oMath>
                </a14:m>
                <a:r>
                  <a:rPr lang="en-US" sz="3600" b="0">
                    <a:solidFill>
                      <a:srgbClr val="000000"/>
                    </a:solidFill>
                    <a:latin typeface="Times New Roman"/>
                    <a:cs typeface="Times New Roman"/>
                  </a:rPr>
                  <a:t>. </a:t>
                </a:r>
              </a:p>
              <a:p>
                <a:pPr marL="514350" indent="-514350" algn="l">
                  <a:buAutoNum type="arabicPeriod"/>
                </a:pPr>
                <a:r>
                  <a:rPr lang="en-US" sz="3600" b="0">
                    <a:solidFill>
                      <a:srgbClr val="000000"/>
                    </a:solidFill>
                    <a:latin typeface="Times New Roman"/>
                    <a:cs typeface="Times New Roman"/>
                  </a:rPr>
                  <a:t>Each crossing was determined to be resilient or non-resilient based on hydraulic performance. A cost analysis using the NHDOT’s bridge repair replacement cost </a:t>
                </a:r>
                <a14:m>
                  <m:oMath xmlns:m="http://schemas.openxmlformats.org/officeDocument/2006/math">
                    <m:sSup>
                      <m:sSupPr>
                        <m:ctrlPr>
                          <a:rPr lang="en-US" sz="3600" b="0" i="1" smtClean="0">
                            <a:solidFill>
                              <a:srgbClr val="000000"/>
                            </a:solidFill>
                            <a:latin typeface="Cambria Math" panose="02040503050406030204" pitchFamily="18" charset="0"/>
                            <a:cs typeface="Times New Roman"/>
                          </a:rPr>
                        </m:ctrlPr>
                      </m:sSupPr>
                      <m:e>
                        <m:r>
                          <m:rPr>
                            <m:nor/>
                          </m:rPr>
                          <a:rPr lang="en-US" sz="3600" b="0" i="0" smtClean="0">
                            <a:solidFill>
                              <a:srgbClr val="000000"/>
                            </a:solidFill>
                            <a:latin typeface="Cambria Math" panose="02040503050406030204" pitchFamily="18" charset="0"/>
                            <a:cs typeface="Times New Roman"/>
                          </a:rPr>
                          <m:t>estimator</m:t>
                        </m:r>
                      </m:e>
                      <m:sup>
                        <m:r>
                          <a:rPr lang="en-US" sz="3600" b="0" i="1" smtClean="0">
                            <a:solidFill>
                              <a:srgbClr val="000000"/>
                            </a:solidFill>
                            <a:latin typeface="Cambria Math" panose="02040503050406030204" pitchFamily="18" charset="0"/>
                            <a:cs typeface="Times New Roman"/>
                          </a:rPr>
                          <m:t>[4]</m:t>
                        </m:r>
                      </m:sup>
                    </m:sSup>
                  </m:oMath>
                </a14:m>
                <a:r>
                  <a:rPr lang="en-US" sz="3600" b="0">
                    <a:solidFill>
                      <a:srgbClr val="000000"/>
                    </a:solidFill>
                    <a:latin typeface="Times New Roman"/>
                    <a:cs typeface="Times New Roman"/>
                  </a:rPr>
                  <a:t> was conducted for the non-resilient stream crossings under inlet control to quantify the cost increase as a result of resilient alternative design.</a:t>
                </a:r>
                <a:endParaRPr lang="en-US" sz="3600" b="0">
                  <a:solidFill>
                    <a:srgbClr val="000000"/>
                  </a:solidFill>
                  <a:latin typeface="Times New Roman" panose="02020603050405020304" pitchFamily="18" charset="0"/>
                  <a:cs typeface="Times New Roman" panose="02020603050405020304" pitchFamily="18" charset="0"/>
                </a:endParaRPr>
              </a:p>
            </p:txBody>
          </p:sp>
        </mc:Choice>
        <mc:Fallback>
          <p:sp>
            <p:nvSpPr>
              <p:cNvPr id="35" name="Rectangle 34">
                <a:extLst>
                  <a:ext uri="{FF2B5EF4-FFF2-40B4-BE49-F238E27FC236}">
                    <a16:creationId xmlns:a16="http://schemas.microsoft.com/office/drawing/2014/main" id="{38EBC53E-9C91-AA9B-1580-F4E89A0DDB09}"/>
                  </a:ext>
                </a:extLst>
              </p:cNvPr>
              <p:cNvSpPr>
                <a:spLocks noRot="1" noChangeAspect="1" noMove="1" noResize="1" noEditPoints="1" noAdjustHandles="1" noChangeArrowheads="1" noChangeShapeType="1" noTextEdit="1"/>
              </p:cNvSpPr>
              <p:nvPr/>
            </p:nvSpPr>
            <p:spPr>
              <a:xfrm>
                <a:off x="365010" y="17748337"/>
                <a:ext cx="10867445" cy="13989855"/>
              </a:xfrm>
              <a:prstGeom prst="rect">
                <a:avLst/>
              </a:prstGeom>
              <a:blipFill>
                <a:blip r:embed="rId12"/>
                <a:stretch>
                  <a:fillRect l="-1514" t="-697" r="-2580" b="-654"/>
                </a:stretch>
              </a:blipFill>
            </p:spPr>
            <p:txBody>
              <a:bodyPr/>
              <a:lstStyle/>
              <a:p>
                <a:r>
                  <a:rPr lang="en-US">
                    <a:noFill/>
                  </a:rPr>
                  <a:t> </a:t>
                </a:r>
              </a:p>
            </p:txBody>
          </p:sp>
        </mc:Fallback>
      </mc:AlternateContent>
      <p:sp>
        <p:nvSpPr>
          <p:cNvPr id="36" name="Subtitle 2">
            <a:extLst>
              <a:ext uri="{FF2B5EF4-FFF2-40B4-BE49-F238E27FC236}">
                <a16:creationId xmlns:a16="http://schemas.microsoft.com/office/drawing/2014/main" id="{82F02CB9-D258-17DE-0713-80C61B3C6FCD}"/>
              </a:ext>
            </a:extLst>
          </p:cNvPr>
          <p:cNvSpPr txBox="1">
            <a:spLocks/>
          </p:cNvSpPr>
          <p:nvPr/>
        </p:nvSpPr>
        <p:spPr>
          <a:xfrm>
            <a:off x="365011" y="17654294"/>
            <a:ext cx="10871168" cy="14437080"/>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p:txBody>
      </p:sp>
      <mc:AlternateContent xmlns:mc="http://schemas.openxmlformats.org/markup-compatibility/2006">
        <mc:Choice xmlns:a14="http://schemas.microsoft.com/office/drawing/2010/main" Requires="a14">
          <p:sp>
            <p:nvSpPr>
              <p:cNvPr id="37" name="Subtitle 2">
                <a:extLst>
                  <a:ext uri="{FF2B5EF4-FFF2-40B4-BE49-F238E27FC236}">
                    <a16:creationId xmlns:a16="http://schemas.microsoft.com/office/drawing/2014/main" id="{637715A4-5DB2-A247-8453-5EE50EBD3582}"/>
                  </a:ext>
                </a:extLst>
              </p:cNvPr>
              <p:cNvSpPr txBox="1">
                <a:spLocks/>
              </p:cNvSpPr>
              <p:nvPr/>
            </p:nvSpPr>
            <p:spPr>
              <a:xfrm>
                <a:off x="32492931" y="14403647"/>
                <a:ext cx="10914743" cy="11358909"/>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a:latin typeface="Times New Roman" panose="02020603050405020304" pitchFamily="18" charset="0"/>
                    <a:ea typeface="Cambria"/>
                    <a:cs typeface="Times New Roman" panose="02020603050405020304" pitchFamily="18" charset="0"/>
                  </a:rPr>
                  <a:t>This study determined that stream crossings can be assessed for resiliency to future climate conditions using data derived from the stream crossing assessment protocol adopted by the NHSCI as well as NHDES wetland permit </a:t>
                </a:r>
                <a14:m>
                  <m:oMath xmlns:m="http://schemas.openxmlformats.org/officeDocument/2006/math">
                    <m:sSup>
                      <m:sSupPr>
                        <m:ctrlPr>
                          <a:rPr lang="en-US" sz="3600" i="1" smtClean="0">
                            <a:latin typeface="Cambria Math" panose="02040503050406030204" pitchFamily="18" charset="0"/>
                            <a:ea typeface="Cambria"/>
                            <a:cs typeface="Times New Roman" panose="02020603050405020304" pitchFamily="18" charset="0"/>
                          </a:rPr>
                        </m:ctrlPr>
                      </m:sSupPr>
                      <m:e>
                        <m:r>
                          <m:rPr>
                            <m:nor/>
                          </m:rPr>
                          <a:rPr lang="en-US" sz="3600" b="0" i="0" smtClean="0">
                            <a:latin typeface="Times New Roman" panose="02020603050405020304" pitchFamily="18" charset="0"/>
                            <a:ea typeface="Cambria"/>
                            <a:cs typeface="Times New Roman" panose="02020603050405020304" pitchFamily="18" charset="0"/>
                          </a:rPr>
                          <m:t>information</m:t>
                        </m:r>
                      </m:e>
                      <m:sup>
                        <m:r>
                          <a:rPr lang="en-US" sz="3600" b="0" i="1" smtClean="0">
                            <a:latin typeface="Cambria Math" panose="02040503050406030204" pitchFamily="18" charset="0"/>
                            <a:ea typeface="Cambria"/>
                            <a:cs typeface="Times New Roman" panose="02020603050405020304" pitchFamily="18" charset="0"/>
                          </a:rPr>
                          <m:t>[5]</m:t>
                        </m:r>
                      </m:sup>
                    </m:sSup>
                  </m:oMath>
                </a14:m>
                <a:r>
                  <a:rPr lang="en-US" sz="3600">
                    <a:latin typeface="Times New Roman" panose="02020603050405020304" pitchFamily="18" charset="0"/>
                    <a:ea typeface="Cambria"/>
                    <a:cs typeface="Times New Roman" panose="02020603050405020304" pitchFamily="18" charset="0"/>
                  </a:rPr>
                  <a:t>. Stream crossings that are not hydraulically feasible for the 100-year 24-hour storm event must undergo alternative design based on whether they are inlet-controlled or outlet-controlled. Increasing the span of a culvert to withstand this storm is effective for inlet-controlled crossings and would increase project costs by an average of 18%. Crossings that are outlet-controlled are hydraulically limited by downstream conditions and therefore increasing the span is not effective for resilience mitigation. Downstream conditions of these sites will require further investigation to determine a more holistic replacement approach. Our cost estimates remain at a planning-level under which we looked at percent change using a standardized approach. More accurate estimates will require extensive research into recent contractor’s and engineer’s estimates of stream crossings replacement projects from the past 5 years.</a:t>
                </a:r>
              </a:p>
            </p:txBody>
          </p:sp>
        </mc:Choice>
        <mc:Fallback>
          <p:sp>
            <p:nvSpPr>
              <p:cNvPr id="37" name="Subtitle 2">
                <a:extLst>
                  <a:ext uri="{FF2B5EF4-FFF2-40B4-BE49-F238E27FC236}">
                    <a16:creationId xmlns:a16="http://schemas.microsoft.com/office/drawing/2014/main" id="{637715A4-5DB2-A247-8453-5EE50EBD3582}"/>
                  </a:ext>
                </a:extLst>
              </p:cNvPr>
              <p:cNvSpPr txBox="1">
                <a:spLocks noRot="1" noChangeAspect="1" noMove="1" noResize="1" noEditPoints="1" noAdjustHandles="1" noChangeArrowheads="1" noChangeShapeType="1" noTextEdit="1"/>
              </p:cNvSpPr>
              <p:nvPr/>
            </p:nvSpPr>
            <p:spPr>
              <a:xfrm>
                <a:off x="32492931" y="14403647"/>
                <a:ext cx="10914743" cy="11358909"/>
              </a:xfrm>
              <a:prstGeom prst="rect">
                <a:avLst/>
              </a:prstGeom>
              <a:blipFill>
                <a:blip r:embed="rId13"/>
                <a:stretch>
                  <a:fillRect l="-1506" t="-1233" r="-2342"/>
                </a:stretch>
              </a:blipFill>
              <a:ln>
                <a:solidFill>
                  <a:srgbClr val="002060"/>
                </a:solidFill>
              </a:ln>
            </p:spPr>
            <p:txBody>
              <a:bodyPr/>
              <a:lstStyle/>
              <a:p>
                <a:r>
                  <a:rPr lang="en-US">
                    <a:noFill/>
                  </a:rPr>
                  <a:t> </a:t>
                </a:r>
              </a:p>
            </p:txBody>
          </p:sp>
        </mc:Fallback>
      </mc:AlternateContent>
      <p:sp>
        <p:nvSpPr>
          <p:cNvPr id="38" name="Subtitle 2">
            <a:extLst>
              <a:ext uri="{FF2B5EF4-FFF2-40B4-BE49-F238E27FC236}">
                <a16:creationId xmlns:a16="http://schemas.microsoft.com/office/drawing/2014/main" id="{146D1E6A-F95D-22FD-26B8-A67ADE73BE01}"/>
              </a:ext>
            </a:extLst>
          </p:cNvPr>
          <p:cNvSpPr txBox="1">
            <a:spLocks/>
          </p:cNvSpPr>
          <p:nvPr/>
        </p:nvSpPr>
        <p:spPr>
          <a:xfrm>
            <a:off x="32492932"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Results</a:t>
            </a:r>
          </a:p>
        </p:txBody>
      </p:sp>
      <p:sp>
        <p:nvSpPr>
          <p:cNvPr id="39" name="Subtitle 2">
            <a:extLst>
              <a:ext uri="{FF2B5EF4-FFF2-40B4-BE49-F238E27FC236}">
                <a16:creationId xmlns:a16="http://schemas.microsoft.com/office/drawing/2014/main" id="{4F5E8123-A2A8-0984-2E24-9E1F1A90B731}"/>
              </a:ext>
            </a:extLst>
          </p:cNvPr>
          <p:cNvSpPr txBox="1">
            <a:spLocks/>
          </p:cNvSpPr>
          <p:nvPr/>
        </p:nvSpPr>
        <p:spPr>
          <a:xfrm>
            <a:off x="32492931" y="1332425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Model Conclusions</a:t>
            </a:r>
          </a:p>
        </p:txBody>
      </p:sp>
      <p:sp>
        <p:nvSpPr>
          <p:cNvPr id="40" name="Subtitle 2">
            <a:extLst>
              <a:ext uri="{FF2B5EF4-FFF2-40B4-BE49-F238E27FC236}">
                <a16:creationId xmlns:a16="http://schemas.microsoft.com/office/drawing/2014/main" id="{77C56297-59BC-D12C-7732-19F5C90EDEDB}"/>
              </a:ext>
            </a:extLst>
          </p:cNvPr>
          <p:cNvSpPr txBox="1">
            <a:spLocks/>
          </p:cNvSpPr>
          <p:nvPr/>
        </p:nvSpPr>
        <p:spPr>
          <a:xfrm>
            <a:off x="32492932" y="5975232"/>
            <a:ext cx="10914743" cy="6889904"/>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panose="02040503050406030204" pitchFamily="18" charset="0"/>
            </a:endParaRPr>
          </a:p>
        </p:txBody>
      </p:sp>
      <p:sp>
        <p:nvSpPr>
          <p:cNvPr id="41" name="Rectangle 40">
            <a:extLst>
              <a:ext uri="{FF2B5EF4-FFF2-40B4-BE49-F238E27FC236}">
                <a16:creationId xmlns:a16="http://schemas.microsoft.com/office/drawing/2014/main" id="{EAAEF774-EA7F-E7A5-1916-1FB02CFC6397}"/>
              </a:ext>
            </a:extLst>
          </p:cNvPr>
          <p:cNvSpPr/>
          <p:nvPr/>
        </p:nvSpPr>
        <p:spPr>
          <a:xfrm>
            <a:off x="32691867" y="6112290"/>
            <a:ext cx="10598951" cy="6740307"/>
          </a:xfrm>
          <a:prstGeom prst="rect">
            <a:avLst/>
          </a:prstGeom>
        </p:spPr>
        <p:txBody>
          <a:bodyPr wrap="square" lIns="91440" tIns="45720" rIns="91440" bIns="45720" anchor="t">
            <a:spAutoFit/>
          </a:bodyPr>
          <a:ls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a:lstStyle>
          <a:p>
            <a:pPr marL="571500" indent="-571500" algn="l">
              <a:buFont typeface="Arial" panose="020B0604020202020204" pitchFamily="34" charset="0"/>
              <a:buChar char="•"/>
            </a:pPr>
            <a:r>
              <a:rPr lang="en-US" sz="3600" b="0">
                <a:solidFill>
                  <a:srgbClr val="000000"/>
                </a:solidFill>
                <a:latin typeface="Times New Roman"/>
                <a:cs typeface="Times New Roman"/>
              </a:rPr>
              <a:t>50% of the culverts were non-resilient and required upsizing under future flows. </a:t>
            </a:r>
          </a:p>
          <a:p>
            <a:pPr marL="571500" indent="-571500" algn="l">
              <a:buFont typeface="Arial" panose="020B0604020202020204" pitchFamily="34" charset="0"/>
              <a:buChar char="•"/>
            </a:pPr>
            <a:r>
              <a:rPr lang="en-US" sz="3600" b="0">
                <a:solidFill>
                  <a:srgbClr val="000000"/>
                </a:solidFill>
                <a:latin typeface="Times New Roman"/>
                <a:cs typeface="Times New Roman"/>
              </a:rPr>
              <a:t>Eight of the NHDOT culverts overtopped under future flows (four under inlet control)</a:t>
            </a:r>
          </a:p>
          <a:p>
            <a:pPr marL="571500" indent="-571500" algn="l">
              <a:buFont typeface="Arial" panose="020B0604020202020204" pitchFamily="34" charset="0"/>
              <a:buChar char="•"/>
            </a:pPr>
            <a:r>
              <a:rPr lang="en-US" sz="3600" b="0">
                <a:solidFill>
                  <a:srgbClr val="000000"/>
                </a:solidFill>
                <a:latin typeface="Times New Roman"/>
                <a:cs typeface="Times New Roman"/>
              </a:rPr>
              <a:t>These four culverts were upsized by 1.0-1.5 ft for alternative resilient design</a:t>
            </a:r>
          </a:p>
          <a:p>
            <a:pPr marL="571500" indent="-571500" algn="l">
              <a:buFont typeface="Arial" panose="020B0604020202020204" pitchFamily="34" charset="0"/>
              <a:buChar char="•"/>
            </a:pPr>
            <a:r>
              <a:rPr lang="en-US" sz="3600" b="0">
                <a:solidFill>
                  <a:srgbClr val="000000"/>
                </a:solidFill>
                <a:latin typeface="Times New Roman"/>
                <a:cs typeface="Times New Roman"/>
              </a:rPr>
              <a:t>Three municipal culverts overtopped under future flows (all under inlet control)</a:t>
            </a:r>
          </a:p>
          <a:p>
            <a:pPr marL="571500" indent="-571500" algn="l">
              <a:buFont typeface="Arial" panose="020B0604020202020204" pitchFamily="34" charset="0"/>
              <a:buChar char="•"/>
            </a:pPr>
            <a:r>
              <a:rPr lang="en-US" sz="3600" b="0">
                <a:solidFill>
                  <a:srgbClr val="000000"/>
                </a:solidFill>
                <a:latin typeface="Times New Roman"/>
                <a:cs typeface="Times New Roman"/>
              </a:rPr>
              <a:t>These three culverts were upsized by 1.0-4.5 ft for alternative resilient design</a:t>
            </a:r>
          </a:p>
          <a:p>
            <a:pPr marL="571500" indent="-571500" algn="l">
              <a:buFont typeface="Arial" panose="020B0604020202020204" pitchFamily="34" charset="0"/>
              <a:buChar char="•"/>
            </a:pPr>
            <a:r>
              <a:rPr lang="en-US" sz="3600" b="0">
                <a:solidFill>
                  <a:srgbClr val="000000"/>
                </a:solidFill>
                <a:latin typeface="Times New Roman"/>
                <a:cs typeface="Times New Roman"/>
              </a:rPr>
              <a:t>The average cost increase of alternative design was estimated at 9.95% per foot of span increase.</a:t>
            </a:r>
          </a:p>
        </p:txBody>
      </p:sp>
    </p:spTree>
    <p:extLst>
      <p:ext uri="{BB962C8B-B14F-4D97-AF65-F5344CB8AC3E}">
        <p14:creationId xmlns:p14="http://schemas.microsoft.com/office/powerpoint/2010/main" val="265281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c62c423-5916-4708-8b26-ef25236b74c7" xsi:nil="true"/>
    <lcf76f155ced4ddcb4097134ff3c332f xmlns="e7bd317e-c389-410b-b81e-830f2c6b979b">
      <Terms xmlns="http://schemas.microsoft.com/office/infopath/2007/PartnerControls"/>
    </lcf76f155ced4ddcb4097134ff3c332f>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6A8D5E4ED9DB64CAED5AD9AD50C9940" ma:contentTypeVersion="13" ma:contentTypeDescription="Create a new document." ma:contentTypeScope="" ma:versionID="55261645d6cc9cf6deed77ebc7482f78">
  <xsd:schema xmlns:xsd="http://www.w3.org/2001/XMLSchema" xmlns:xs="http://www.w3.org/2001/XMLSchema" xmlns:p="http://schemas.microsoft.com/office/2006/metadata/properties" xmlns:ns2="e7bd317e-c389-410b-b81e-830f2c6b979b" xmlns:ns3="0c62c423-5916-4708-8b26-ef25236b74c7" targetNamespace="http://schemas.microsoft.com/office/2006/metadata/properties" ma:root="true" ma:fieldsID="01c0ffd81791da52770d87be7566f098" ns2:_="" ns3:_="">
    <xsd:import namespace="e7bd317e-c389-410b-b81e-830f2c6b979b"/>
    <xsd:import namespace="0c62c423-5916-4708-8b26-ef25236b74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d317e-c389-410b-b81e-830f2c6b97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62c423-5916-4708-8b26-ef25236b74c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0f3de92-031c-4e30-bbce-8c9e1d91bd8e}" ma:internalName="TaxCatchAll" ma:showField="CatchAllData" ma:web="0c62c423-5916-4708-8b26-ef25236b7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311CEC1-D302-465A-9A8C-BD7D10358D6F}">
  <ds:schemaRefs>
    <ds:schemaRef ds:uri="0c62c423-5916-4708-8b26-ef25236b74c7"/>
    <ds:schemaRef ds:uri="e7bd317e-c389-410b-b81e-830f2c6b97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0EA4B1F8-F368-4249-8D30-BDE599D2A5C0}">
  <ds:schemaRefs>
    <ds:schemaRef ds:uri="http://schemas.microsoft.com/sharepoint/v3/contenttype/forms"/>
  </ds:schemaRefs>
</ds:datastoreItem>
</file>

<file path=customXml/itemProps4.xml><?xml version="1.0" encoding="utf-8"?>
<ds:datastoreItem xmlns:ds="http://schemas.openxmlformats.org/officeDocument/2006/customXml" ds:itemID="{EC327CD6-0BC6-4AB1-88DF-F9D420988F51}">
  <ds:schemaRefs>
    <ds:schemaRef ds:uri="0c62c423-5916-4708-8b26-ef25236b74c7"/>
    <ds:schemaRef ds:uri="e7bd317e-c389-410b-b81e-830f2c6b97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Climate Resilient Stream Crossings: Are We There Yet?  Ian Roessler, Patrick Jackson &amp; Corum Nichols University of New Hampshire, Department of Civil &amp; Environmental Engineering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1</cp:revision>
  <dcterms:created xsi:type="dcterms:W3CDTF">2016-03-05T16:55:12Z</dcterms:created>
  <dcterms:modified xsi:type="dcterms:W3CDTF">2025-04-20T19:34:07Z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0x01010086A8D5E4ED9DB64CAED5AD9AD50C9940</vt:lpwstr>
  </property>
  <property fmtid="{D5CDD505-2E9C-101B-9397-08002B2CF9AE}" pid="3" name="MediaServiceImageTags">
    <vt:lpwstr/>
  </property>
</Properties>
</file>