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385300" cy="70993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BF0"/>
    <a:srgbClr val="B3C6E7"/>
    <a:srgbClr val="87A4D9"/>
    <a:srgbClr val="4472C4"/>
    <a:srgbClr val="CFD5EA"/>
    <a:srgbClr val="E9EBF5"/>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6E1A2-6529-EEFF-EAF2-6456D67C5B4D}" v="29" dt="2025-04-18T16:49:50.615"/>
    <p1510:client id="{9371E22C-732F-4451-A711-432CFB8CF3C6}" v="4283" dt="2025-04-18T17:33:34.155"/>
    <p1510:client id="{B69F245E-5E83-DC8F-DD47-368BD82D2033}" v="6" dt="2025-04-18T16:51:02.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9" y="-701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Pillsbury" userId="58553990-4950-4284-94e9-d59e47a3e2f9" providerId="ADAL" clId="{9C1F2742-1193-48CC-8CE2-89F417D53708}"/>
    <pc:docChg chg="undo custSel modSld">
      <pc:chgData name="Mason Pillsbury" userId="58553990-4950-4284-94e9-d59e47a3e2f9" providerId="ADAL" clId="{9C1F2742-1193-48CC-8CE2-89F417D53708}" dt="2025-04-15T01:48:29.370" v="237" actId="20577"/>
      <pc:docMkLst>
        <pc:docMk/>
      </pc:docMkLst>
      <pc:sldChg chg="addSp delSp modSp mod">
        <pc:chgData name="Mason Pillsbury" userId="58553990-4950-4284-94e9-d59e47a3e2f9" providerId="ADAL" clId="{9C1F2742-1193-48CC-8CE2-89F417D53708}" dt="2025-04-15T01:48:29.370" v="237" actId="20577"/>
        <pc:sldMkLst>
          <pc:docMk/>
          <pc:sldMk cId="376030445" sldId="256"/>
        </pc:sldMkLst>
        <pc:spChg chg="add del mod">
          <ac:chgData name="Mason Pillsbury" userId="58553990-4950-4284-94e9-d59e47a3e2f9" providerId="ADAL" clId="{9C1F2742-1193-48CC-8CE2-89F417D53708}" dt="2025-04-13T21:27:04.341" v="170" actId="21"/>
          <ac:spMkLst>
            <pc:docMk/>
            <pc:sldMk cId="376030445" sldId="256"/>
            <ac:spMk id="25" creationId="{D4D00AD0-C4BA-186B-2AC0-84113E4FF95E}"/>
          </ac:spMkLst>
        </pc:spChg>
        <pc:spChg chg="mod">
          <ac:chgData name="Mason Pillsbury" userId="58553990-4950-4284-94e9-d59e47a3e2f9" providerId="ADAL" clId="{9C1F2742-1193-48CC-8CE2-89F417D53708}" dt="2025-04-13T21:27:07.422" v="171" actId="1076"/>
          <ac:spMkLst>
            <pc:docMk/>
            <pc:sldMk cId="376030445" sldId="256"/>
            <ac:spMk id="29" creationId="{9310D769-0654-DD98-501E-B06AA66EDA41}"/>
          </ac:spMkLst>
        </pc:spChg>
        <pc:spChg chg="mod">
          <ac:chgData name="Mason Pillsbury" userId="58553990-4950-4284-94e9-d59e47a3e2f9" providerId="ADAL" clId="{9C1F2742-1193-48CC-8CE2-89F417D53708}" dt="2025-04-15T01:48:29.370" v="237" actId="20577"/>
          <ac:spMkLst>
            <pc:docMk/>
            <pc:sldMk cId="376030445" sldId="256"/>
            <ac:spMk id="78" creationId="{8C35DB95-1E25-E0CF-C9FB-F4B0DA158EDF}"/>
          </ac:spMkLst>
        </pc:spChg>
        <pc:graphicFrameChg chg="modGraphic">
          <ac:chgData name="Mason Pillsbury" userId="58553990-4950-4284-94e9-d59e47a3e2f9" providerId="ADAL" clId="{9C1F2742-1193-48CC-8CE2-89F417D53708}" dt="2025-04-14T02:22:20.402" v="216" actId="20577"/>
          <ac:graphicFrameMkLst>
            <pc:docMk/>
            <pc:sldMk cId="376030445" sldId="256"/>
            <ac:graphicFrameMk id="5" creationId="{057A2881-AE92-CB53-A931-2F07124EAA17}"/>
          </ac:graphicFrameMkLst>
        </pc:graphicFrameChg>
      </pc:sldChg>
    </pc:docChg>
  </pc:docChgLst>
  <pc:docChgLst>
    <pc:chgData name="Paige Hornbeck" userId="473e347d-9ec6-4082-9cb3-b860bb8ccbf6" providerId="ADAL" clId="{9371E22C-732F-4451-A711-432CFB8CF3C6}"/>
    <pc:docChg chg="undo custSel addSld delSld modSld sldOrd modNotesMaster">
      <pc:chgData name="Paige Hornbeck" userId="473e347d-9ec6-4082-9cb3-b860bb8ccbf6" providerId="ADAL" clId="{9371E22C-732F-4451-A711-432CFB8CF3C6}" dt="2025-04-18T19:54:10.268" v="6904" actId="20577"/>
      <pc:docMkLst>
        <pc:docMk/>
      </pc:docMkLst>
      <pc:sldChg chg="modSp mod">
        <pc:chgData name="Paige Hornbeck" userId="473e347d-9ec6-4082-9cb3-b860bb8ccbf6" providerId="ADAL" clId="{9371E22C-732F-4451-A711-432CFB8CF3C6}" dt="2025-04-18T19:54:10.268" v="6904" actId="20577"/>
        <pc:sldMkLst>
          <pc:docMk/>
          <pc:sldMk cId="376030445" sldId="256"/>
        </pc:sldMkLst>
        <pc:spChg chg="mod">
          <ac:chgData name="Paige Hornbeck" userId="473e347d-9ec6-4082-9cb3-b860bb8ccbf6" providerId="ADAL" clId="{9371E22C-732F-4451-A711-432CFB8CF3C6}" dt="2025-04-18T19:54:10.268" v="6904" actId="20577"/>
          <ac:spMkLst>
            <pc:docMk/>
            <pc:sldMk cId="376030445" sldId="256"/>
            <ac:spMk id="29" creationId="{9310D769-0654-DD98-501E-B06AA66EDA41}"/>
          </ac:spMkLst>
        </pc:spChg>
        <pc:spChg chg="mod">
          <ac:chgData name="Paige Hornbeck" userId="473e347d-9ec6-4082-9cb3-b860bb8ccbf6" providerId="ADAL" clId="{9371E22C-732F-4451-A711-432CFB8CF3C6}" dt="2025-04-18T19:53:44.048" v="6888" actId="20577"/>
          <ac:spMkLst>
            <pc:docMk/>
            <pc:sldMk cId="376030445" sldId="256"/>
            <ac:spMk id="78" creationId="{8C35DB95-1E25-E0CF-C9FB-F4B0DA158EDF}"/>
          </ac:spMkLst>
        </pc:spChg>
        <pc:spChg chg="mod">
          <ac:chgData name="Paige Hornbeck" userId="473e347d-9ec6-4082-9cb3-b860bb8ccbf6" providerId="ADAL" clId="{9371E22C-732F-4451-A711-432CFB8CF3C6}" dt="2025-04-18T19:51:19.563" v="6773" actId="255"/>
          <ac:spMkLst>
            <pc:docMk/>
            <pc:sldMk cId="376030445" sldId="256"/>
            <ac:spMk id="127" creationId="{43C18A92-2E98-837C-02A9-0016806341BA}"/>
          </ac:spMkLst>
        </pc:spChg>
      </pc:sldChg>
      <pc:sldChg chg="addSp delSp modSp new del mod ord">
        <pc:chgData name="Paige Hornbeck" userId="473e347d-9ec6-4082-9cb3-b860bb8ccbf6" providerId="ADAL" clId="{9371E22C-732F-4451-A711-432CFB8CF3C6}" dt="2025-04-17T19:19:02.175" v="6157" actId="2696"/>
        <pc:sldMkLst>
          <pc:docMk/>
          <pc:sldMk cId="743285772" sldId="257"/>
        </pc:sldMkLst>
      </pc:sldChg>
      <pc:sldChg chg="addSp delSp modSp new del mod">
        <pc:chgData name="Paige Hornbeck" userId="473e347d-9ec6-4082-9cb3-b860bb8ccbf6" providerId="ADAL" clId="{9371E22C-732F-4451-A711-432CFB8CF3C6}" dt="2025-04-09T21:46:53.682" v="395" actId="2696"/>
        <pc:sldMkLst>
          <pc:docMk/>
          <pc:sldMk cId="1763420067" sldId="257"/>
        </pc:sldMkLst>
      </pc:sldChg>
    </pc:docChg>
  </pc:docChgLst>
  <pc:docChgLst>
    <pc:chgData name="Paige Hornbeck" userId="473e347d-9ec6-4082-9cb3-b860bb8ccbf6" providerId="ADAL" clId="{39C1F300-DE50-4A68-85AE-95DB3E432762}"/>
    <pc:docChg chg="undo custSel delSld modSld">
      <pc:chgData name="Paige Hornbeck" userId="473e347d-9ec6-4082-9cb3-b860bb8ccbf6" providerId="ADAL" clId="{39C1F300-DE50-4A68-85AE-95DB3E432762}" dt="2025-04-08T16:22:34.149" v="703" actId="1076"/>
      <pc:docMkLst>
        <pc:docMk/>
      </pc:docMkLst>
      <pc:sldChg chg="del">
        <pc:chgData name="Paige Hornbeck" userId="473e347d-9ec6-4082-9cb3-b860bb8ccbf6" providerId="ADAL" clId="{39C1F300-DE50-4A68-85AE-95DB3E432762}" dt="2025-04-08T16:03:48.285" v="0" actId="2696"/>
        <pc:sldMkLst>
          <pc:docMk/>
          <pc:sldMk cId="2687569119" sldId="257"/>
        </pc:sldMkLst>
      </pc:sldChg>
    </pc:docChg>
  </pc:docChgLst>
  <pc:docChgLst>
    <pc:chgData name="Paige Hornbeck" userId="473e347d-9ec6-4082-9cb3-b860bb8ccbf6" providerId="ADAL" clId="{7EB34755-93A8-4C7D-BD16-DFFED202EFF2}"/>
    <pc:docChg chg="undo custSel modSld">
      <pc:chgData name="Paige Hornbeck" userId="473e347d-9ec6-4082-9cb3-b860bb8ccbf6" providerId="ADAL" clId="{7EB34755-93A8-4C7D-BD16-DFFED202EFF2}" dt="2025-04-16T15:22:51.001" v="1693" actId="207"/>
      <pc:docMkLst>
        <pc:docMk/>
      </pc:docMkLst>
    </pc:docChg>
  </pc:docChgLst>
  <pc:docChgLst>
    <pc:chgData name="Jayleigh Genest" userId="S::jag1183@usnh.edu::90706e6e-1ed0-4886-bf03-40f8df3fc017" providerId="AD" clId="Web-{00F6E1A2-6529-EEFF-EAF2-6456D67C5B4D}"/>
    <pc:docChg chg="modSld">
      <pc:chgData name="Jayleigh Genest" userId="S::jag1183@usnh.edu::90706e6e-1ed0-4886-bf03-40f8df3fc017" providerId="AD" clId="Web-{00F6E1A2-6529-EEFF-EAF2-6456D67C5B4D}" dt="2025-04-18T16:49:50.615" v="25" actId="1076"/>
      <pc:docMkLst>
        <pc:docMk/>
      </pc:docMkLst>
    </pc:docChg>
  </pc:docChgLst>
  <pc:docChgLst>
    <pc:chgData name="Jayleigh Genest" userId="S::jag1183@usnh.edu::90706e6e-1ed0-4886-bf03-40f8df3fc017" providerId="AD" clId="Web-{67A4DE30-5696-42CB-1EEF-4FF499515275}"/>
    <pc:docChg chg="modSld">
      <pc:chgData name="Jayleigh Genest" userId="S::jag1183@usnh.edu::90706e6e-1ed0-4886-bf03-40f8df3fc017" providerId="AD" clId="Web-{67A4DE30-5696-42CB-1EEF-4FF499515275}" dt="2025-04-09T22:19:49.564" v="13" actId="14100"/>
      <pc:docMkLst>
        <pc:docMk/>
      </pc:docMkLst>
      <pc:sldChg chg="modSp">
        <pc:chgData name="Jayleigh Genest" userId="S::jag1183@usnh.edu::90706e6e-1ed0-4886-bf03-40f8df3fc017" providerId="AD" clId="Web-{67A4DE30-5696-42CB-1EEF-4FF499515275}" dt="2025-04-09T22:19:49.564" v="13" actId="14100"/>
        <pc:sldMkLst>
          <pc:docMk/>
          <pc:sldMk cId="376030445" sldId="256"/>
        </pc:sldMkLst>
      </pc:sldChg>
    </pc:docChg>
  </pc:docChgLst>
  <pc:docChgLst>
    <pc:chgData name="Dennis Chase" userId="S::dc2035@usnh.edu::987b0d20-4541-48b3-865e-561a0bb80e84" providerId="AD" clId="Web-{17AE0CF2-E829-42EF-6640-982A1401A05D}"/>
    <pc:docChg chg="modSld">
      <pc:chgData name="Dennis Chase" userId="S::dc2035@usnh.edu::987b0d20-4541-48b3-865e-561a0bb80e84" providerId="AD" clId="Web-{17AE0CF2-E829-42EF-6640-982A1401A05D}" dt="2025-04-14T10:41:18.677" v="15"/>
      <pc:docMkLst>
        <pc:docMk/>
      </pc:docMkLst>
    </pc:docChg>
  </pc:docChgLst>
  <pc:docChgLst>
    <pc:chgData name="Jayleigh Genest" userId="S::jag1183@usnh.edu::90706e6e-1ed0-4886-bf03-40f8df3fc017" providerId="AD" clId="Web-{0F543903-6D98-3367-478A-3717945CA348}"/>
    <pc:docChg chg="modSld">
      <pc:chgData name="Jayleigh Genest" userId="S::jag1183@usnh.edu::90706e6e-1ed0-4886-bf03-40f8df3fc017" providerId="AD" clId="Web-{0F543903-6D98-3367-478A-3717945CA348}" dt="2025-04-14T15:20:37.241" v="9" actId="1076"/>
      <pc:docMkLst>
        <pc:docMk/>
      </pc:docMkLst>
    </pc:docChg>
  </pc:docChgLst>
  <pc:docChgLst>
    <pc:chgData name="Jayleigh Genest" userId="S::jag1183@usnh.edu::90706e6e-1ed0-4886-bf03-40f8df3fc017" providerId="AD" clId="Web-{C3E6CFD7-9736-E2C9-1A39-4AABD7484B2E}"/>
    <pc:docChg chg="modSld">
      <pc:chgData name="Jayleigh Genest" userId="S::jag1183@usnh.edu::90706e6e-1ed0-4886-bf03-40f8df3fc017" providerId="AD" clId="Web-{C3E6CFD7-9736-E2C9-1A39-4AABD7484B2E}" dt="2025-04-16T16:02:33.504" v="49" actId="1076"/>
      <pc:docMkLst>
        <pc:docMk/>
      </pc:docMkLst>
      <pc:sldChg chg="addSp delSp modSp">
        <pc:chgData name="Jayleigh Genest" userId="S::jag1183@usnh.edu::90706e6e-1ed0-4886-bf03-40f8df3fc017" providerId="AD" clId="Web-{C3E6CFD7-9736-E2C9-1A39-4AABD7484B2E}" dt="2025-04-16T16:02:33.504" v="49" actId="1076"/>
        <pc:sldMkLst>
          <pc:docMk/>
          <pc:sldMk cId="376030445" sldId="256"/>
        </pc:sldMkLst>
      </pc:sldChg>
      <pc:sldChg chg="addSp modSp">
        <pc:chgData name="Jayleigh Genest" userId="S::jag1183@usnh.edu::90706e6e-1ed0-4886-bf03-40f8df3fc017" providerId="AD" clId="Web-{C3E6CFD7-9736-E2C9-1A39-4AABD7484B2E}" dt="2025-04-16T15:54:18.171" v="22" actId="1076"/>
        <pc:sldMkLst>
          <pc:docMk/>
          <pc:sldMk cId="743285772" sldId="257"/>
        </pc:sldMkLst>
      </pc:sldChg>
    </pc:docChg>
  </pc:docChgLst>
  <pc:docChgLst>
    <pc:chgData name="Jayleigh Genest" userId="S::jag1183@usnh.edu::90706e6e-1ed0-4886-bf03-40f8df3fc017" providerId="AD" clId="Web-{2DE2F020-7292-D9D1-E3A7-37F6BF69CD30}"/>
    <pc:docChg chg="modSld">
      <pc:chgData name="Jayleigh Genest" userId="S::jag1183@usnh.edu::90706e6e-1ed0-4886-bf03-40f8df3fc017" providerId="AD" clId="Web-{2DE2F020-7292-D9D1-E3A7-37F6BF69CD30}" dt="2025-04-13T18:33:30.222" v="4" actId="1076"/>
      <pc:docMkLst>
        <pc:docMk/>
      </pc:docMkLst>
      <pc:sldChg chg="addSp modSp">
        <pc:chgData name="Jayleigh Genest" userId="S::jag1183@usnh.edu::90706e6e-1ed0-4886-bf03-40f8df3fc017" providerId="AD" clId="Web-{2DE2F020-7292-D9D1-E3A7-37F6BF69CD30}" dt="2025-04-13T18:33:30.222" v="4" actId="1076"/>
        <pc:sldMkLst>
          <pc:docMk/>
          <pc:sldMk cId="376030445" sldId="256"/>
        </pc:sldMkLst>
        <pc:picChg chg="add mod">
          <ac:chgData name="Jayleigh Genest" userId="S::jag1183@usnh.edu::90706e6e-1ed0-4886-bf03-40f8df3fc017" providerId="AD" clId="Web-{2DE2F020-7292-D9D1-E3A7-37F6BF69CD30}" dt="2025-04-13T18:33:30.222" v="4" actId="1076"/>
          <ac:picMkLst>
            <pc:docMk/>
            <pc:sldMk cId="376030445" sldId="256"/>
            <ac:picMk id="17" creationId="{DC3DFBFB-0E18-B799-80ED-FF75F8B40D3E}"/>
          </ac:picMkLst>
        </pc:picChg>
      </pc:sldChg>
    </pc:docChg>
  </pc:docChgLst>
  <pc:docChgLst>
    <pc:chgData name="Dennis Chase" userId="S::dc2035@usnh.edu::987b0d20-4541-48b3-865e-561a0bb80e84" providerId="AD" clId="Web-{790F5DA3-5919-9231-F34C-4BF0431363CA}"/>
    <pc:docChg chg="modSld">
      <pc:chgData name="Dennis Chase" userId="S::dc2035@usnh.edu::987b0d20-4541-48b3-865e-561a0bb80e84" providerId="AD" clId="Web-{790F5DA3-5919-9231-F34C-4BF0431363CA}" dt="2025-04-16T21:39:30.716" v="67" actId="20577"/>
      <pc:docMkLst>
        <pc:docMk/>
      </pc:docMkLst>
      <pc:sldChg chg="modSp">
        <pc:chgData name="Dennis Chase" userId="S::dc2035@usnh.edu::987b0d20-4541-48b3-865e-561a0bb80e84" providerId="AD" clId="Web-{790F5DA3-5919-9231-F34C-4BF0431363CA}" dt="2025-04-16T21:39:30.716" v="67" actId="20577"/>
        <pc:sldMkLst>
          <pc:docMk/>
          <pc:sldMk cId="376030445" sldId="256"/>
        </pc:sldMkLst>
        <pc:spChg chg="mod">
          <ac:chgData name="Dennis Chase" userId="S::dc2035@usnh.edu::987b0d20-4541-48b3-865e-561a0bb80e84" providerId="AD" clId="Web-{790F5DA3-5919-9231-F34C-4BF0431363CA}" dt="2025-04-16T21:39:30.716" v="67" actId="20577"/>
          <ac:spMkLst>
            <pc:docMk/>
            <pc:sldMk cId="376030445" sldId="256"/>
            <ac:spMk id="127" creationId="{43C18A92-2E98-837C-02A9-0016806341BA}"/>
          </ac:spMkLst>
        </pc:spChg>
      </pc:sldChg>
    </pc:docChg>
  </pc:docChgLst>
  <pc:docChgLst>
    <pc:chgData name="Jayleigh Genest" userId="S::jag1183@usnh.edu::90706e6e-1ed0-4886-bf03-40f8df3fc017" providerId="AD" clId="Web-{68372BB2-8B9B-A9A1-C0FD-115B0B51C757}"/>
    <pc:docChg chg="modSld">
      <pc:chgData name="Jayleigh Genest" userId="S::jag1183@usnh.edu::90706e6e-1ed0-4886-bf03-40f8df3fc017" providerId="AD" clId="Web-{68372BB2-8B9B-A9A1-C0FD-115B0B51C757}" dt="2025-04-16T22:00:48.009" v="2"/>
      <pc:docMkLst>
        <pc:docMk/>
      </pc:docMkLst>
      <pc:sldChg chg="delSp">
        <pc:chgData name="Jayleigh Genest" userId="S::jag1183@usnh.edu::90706e6e-1ed0-4886-bf03-40f8df3fc017" providerId="AD" clId="Web-{68372BB2-8B9B-A9A1-C0FD-115B0B51C757}" dt="2025-04-16T22:00:48.009" v="2"/>
        <pc:sldMkLst>
          <pc:docMk/>
          <pc:sldMk cId="743285772" sldId="257"/>
        </pc:sldMkLst>
      </pc:sldChg>
    </pc:docChg>
  </pc:docChgLst>
  <pc:docChgLst>
    <pc:chgData name="Jayleigh Genest" userId="S::jag1183@usnh.edu::90706e6e-1ed0-4886-bf03-40f8df3fc017" providerId="AD" clId="Web-{77177BBA-CE35-03F7-F3D1-09E5D1798BE4}"/>
    <pc:docChg chg="modSld">
      <pc:chgData name="Jayleigh Genest" userId="S::jag1183@usnh.edu::90706e6e-1ed0-4886-bf03-40f8df3fc017" providerId="AD" clId="Web-{77177BBA-CE35-03F7-F3D1-09E5D1798BE4}" dt="2025-04-09T22:18:40.610" v="93"/>
      <pc:docMkLst>
        <pc:docMk/>
      </pc:docMkLst>
      <pc:sldChg chg="addSp delSp modSp">
        <pc:chgData name="Jayleigh Genest" userId="S::jag1183@usnh.edu::90706e6e-1ed0-4886-bf03-40f8df3fc017" providerId="AD" clId="Web-{77177BBA-CE35-03F7-F3D1-09E5D1798BE4}" dt="2025-04-09T22:18:40.610" v="93"/>
        <pc:sldMkLst>
          <pc:docMk/>
          <pc:sldMk cId="376030445" sldId="256"/>
        </pc:sldMkLst>
        <pc:spChg chg="ord">
          <ac:chgData name="Jayleigh Genest" userId="S::jag1183@usnh.edu::90706e6e-1ed0-4886-bf03-40f8df3fc017" providerId="AD" clId="Web-{77177BBA-CE35-03F7-F3D1-09E5D1798BE4}" dt="2025-04-09T21:56:02.849" v="64"/>
          <ac:spMkLst>
            <pc:docMk/>
            <pc:sldMk cId="376030445" sldId="256"/>
            <ac:spMk id="18" creationId="{00000000-0000-0000-0000-000000000000}"/>
          </ac:spMkLst>
        </pc:spChg>
        <pc:spChg chg="ord">
          <ac:chgData name="Jayleigh Genest" userId="S::jag1183@usnh.edu::90706e6e-1ed0-4886-bf03-40f8df3fc017" providerId="AD" clId="Web-{77177BBA-CE35-03F7-F3D1-09E5D1798BE4}" dt="2025-04-09T21:56:03.474" v="66"/>
          <ac:spMkLst>
            <pc:docMk/>
            <pc:sldMk cId="376030445" sldId="256"/>
            <ac:spMk id="31" creationId="{00000000-0000-0000-0000-000000000000}"/>
          </ac:spMkLst>
        </pc:spChg>
        <pc:graphicFrameChg chg="ord">
          <ac:chgData name="Jayleigh Genest" userId="S::jag1183@usnh.edu::90706e6e-1ed0-4886-bf03-40f8df3fc017" providerId="AD" clId="Web-{77177BBA-CE35-03F7-F3D1-09E5D1798BE4}" dt="2025-04-09T21:48:48.101" v="27"/>
          <ac:graphicFrameMkLst>
            <pc:docMk/>
            <pc:sldMk cId="376030445" sldId="256"/>
            <ac:graphicFrameMk id="5" creationId="{057A2881-AE92-CB53-A931-2F07124EAA17}"/>
          </ac:graphicFrameMkLst>
        </pc:graphicFrameChg>
        <pc:graphicFrameChg chg="ord">
          <ac:chgData name="Jayleigh Genest" userId="S::jag1183@usnh.edu::90706e6e-1ed0-4886-bf03-40f8df3fc017" providerId="AD" clId="Web-{77177BBA-CE35-03F7-F3D1-09E5D1798BE4}" dt="2025-04-09T21:48:49.476" v="28"/>
          <ac:graphicFrameMkLst>
            <pc:docMk/>
            <pc:sldMk cId="376030445" sldId="256"/>
            <ac:graphicFrameMk id="7" creationId="{BDFCFC0C-442D-027D-C575-0B04A82FFE77}"/>
          </ac:graphicFrameMkLst>
        </pc:graphicFrameChg>
        <pc:picChg chg="add mod modCrop">
          <ac:chgData name="Jayleigh Genest" userId="S::jag1183@usnh.edu::90706e6e-1ed0-4886-bf03-40f8df3fc017" providerId="AD" clId="Web-{77177BBA-CE35-03F7-F3D1-09E5D1798BE4}" dt="2025-04-09T21:45:35.814" v="16" actId="1076"/>
          <ac:picMkLst>
            <pc:docMk/>
            <pc:sldMk cId="376030445" sldId="256"/>
            <ac:picMk id="10" creationId="{9F04D736-E956-51E9-88C7-996027651E58}"/>
          </ac:picMkLst>
        </pc:picChg>
        <pc:picChg chg="add mod ord">
          <ac:chgData name="Jayleigh Genest" userId="S::jag1183@usnh.edu::90706e6e-1ed0-4886-bf03-40f8df3fc017" providerId="AD" clId="Web-{77177BBA-CE35-03F7-F3D1-09E5D1798BE4}" dt="2025-04-09T21:48:53.117" v="31" actId="1076"/>
          <ac:picMkLst>
            <pc:docMk/>
            <pc:sldMk cId="376030445" sldId="256"/>
            <ac:picMk id="11" creationId="{544ACC57-B5FC-9279-5CD5-3C4B898D9FD1}"/>
          </ac:picMkLst>
        </pc:picChg>
        <pc:picChg chg="ord">
          <ac:chgData name="Jayleigh Genest" userId="S::jag1183@usnh.edu::90706e6e-1ed0-4886-bf03-40f8df3fc017" providerId="AD" clId="Web-{77177BBA-CE35-03F7-F3D1-09E5D1798BE4}" dt="2025-04-09T21:56:00.912" v="60"/>
          <ac:picMkLst>
            <pc:docMk/>
            <pc:sldMk cId="376030445" sldId="256"/>
            <ac:picMk id="161" creationId="{00000000-0000-0000-0000-000000000000}"/>
          </ac:picMkLst>
        </pc:picChg>
      </pc:sldChg>
    </pc:docChg>
  </pc:docChgLst>
  <pc:docChgLst>
    <pc:chgData name="Jayleigh Genest" userId="S::jag1183@usnh.edu::90706e6e-1ed0-4886-bf03-40f8df3fc017" providerId="AD" clId="Web-{8833CC93-D565-6E5B-337E-E7666BB45991}"/>
    <pc:docChg chg="modSld">
      <pc:chgData name="Jayleigh Genest" userId="S::jag1183@usnh.edu::90706e6e-1ed0-4886-bf03-40f8df3fc017" providerId="AD" clId="Web-{8833CC93-D565-6E5B-337E-E7666BB45991}" dt="2025-04-16T21:56:21.540" v="40" actId="1076"/>
      <pc:docMkLst>
        <pc:docMk/>
      </pc:docMkLst>
      <pc:sldChg chg="addSp delSp modSp">
        <pc:chgData name="Jayleigh Genest" userId="S::jag1183@usnh.edu::90706e6e-1ed0-4886-bf03-40f8df3fc017" providerId="AD" clId="Web-{8833CC93-D565-6E5B-337E-E7666BB45991}" dt="2025-04-16T21:56:21.540" v="40" actId="1076"/>
        <pc:sldMkLst>
          <pc:docMk/>
          <pc:sldMk cId="376030445" sldId="256"/>
        </pc:sldMkLst>
        <pc:picChg chg="add mod modCrop">
          <ac:chgData name="Jayleigh Genest" userId="S::jag1183@usnh.edu::90706e6e-1ed0-4886-bf03-40f8df3fc017" providerId="AD" clId="Web-{8833CC93-D565-6E5B-337E-E7666BB45991}" dt="2025-04-16T21:48:11.225" v="9" actId="14100"/>
          <ac:picMkLst>
            <pc:docMk/>
            <pc:sldMk cId="376030445" sldId="256"/>
            <ac:picMk id="19" creationId="{A664F2BB-3D0B-C372-28D2-96EDC553C142}"/>
          </ac:picMkLst>
        </pc:picChg>
        <pc:picChg chg="add mod ord">
          <ac:chgData name="Jayleigh Genest" userId="S::jag1183@usnh.edu::90706e6e-1ed0-4886-bf03-40f8df3fc017" providerId="AD" clId="Web-{8833CC93-D565-6E5B-337E-E7666BB45991}" dt="2025-04-16T21:55:59.509" v="33"/>
          <ac:picMkLst>
            <pc:docMk/>
            <pc:sldMk cId="376030445" sldId="256"/>
            <ac:picMk id="30" creationId="{13103E73-FA85-49C0-2740-8DA27FFDFD12}"/>
          </ac:picMkLst>
        </pc:picChg>
      </pc:sldChg>
      <pc:sldChg chg="modSp">
        <pc:chgData name="Jayleigh Genest" userId="S::jag1183@usnh.edu::90706e6e-1ed0-4886-bf03-40f8df3fc017" providerId="AD" clId="Web-{8833CC93-D565-6E5B-337E-E7666BB45991}" dt="2025-04-16T21:55:38.743" v="26" actId="1076"/>
        <pc:sldMkLst>
          <pc:docMk/>
          <pc:sldMk cId="743285772" sldId="257"/>
        </pc:sldMkLst>
      </pc:sldChg>
    </pc:docChg>
  </pc:docChgLst>
  <pc:docChgLst>
    <pc:chgData name="Jayleigh Genest" userId="S::jag1183@usnh.edu::90706e6e-1ed0-4886-bf03-40f8df3fc017" providerId="AD" clId="Web-{B69F245E-5E83-DC8F-DD47-368BD82D2033}"/>
    <pc:docChg chg="modSld">
      <pc:chgData name="Jayleigh Genest" userId="S::jag1183@usnh.edu::90706e6e-1ed0-4886-bf03-40f8df3fc017" providerId="AD" clId="Web-{B69F245E-5E83-DC8F-DD47-368BD82D2033}" dt="2025-04-18T16:51:02.152" v="5" actId="1076"/>
      <pc:docMkLst>
        <pc:docMk/>
      </pc:docMkLst>
      <pc:sldChg chg="modSp">
        <pc:chgData name="Jayleigh Genest" userId="S::jag1183@usnh.edu::90706e6e-1ed0-4886-bf03-40f8df3fc017" providerId="AD" clId="Web-{B69F245E-5E83-DC8F-DD47-368BD82D2033}" dt="2025-04-18T16:51:02.152" v="5" actId="1076"/>
        <pc:sldMkLst>
          <pc:docMk/>
          <pc:sldMk cId="376030445" sldId="256"/>
        </pc:sldMkLst>
        <pc:picChg chg="mod">
          <ac:chgData name="Jayleigh Genest" userId="S::jag1183@usnh.edu::90706e6e-1ed0-4886-bf03-40f8df3fc017" providerId="AD" clId="Web-{B69F245E-5E83-DC8F-DD47-368BD82D2033}" dt="2025-04-18T16:51:01.777" v="3" actId="1076"/>
          <ac:picMkLst>
            <pc:docMk/>
            <pc:sldMk cId="376030445" sldId="256"/>
            <ac:picMk id="12" creationId="{6AE4E80C-EEA9-0126-2291-8512FA53C04A}"/>
          </ac:picMkLst>
        </pc:picChg>
        <pc:picChg chg="mod">
          <ac:chgData name="Jayleigh Genest" userId="S::jag1183@usnh.edu::90706e6e-1ed0-4886-bf03-40f8df3fc017" providerId="AD" clId="Web-{B69F245E-5E83-DC8F-DD47-368BD82D2033}" dt="2025-04-18T16:51:01.949" v="4" actId="1076"/>
          <ac:picMkLst>
            <pc:docMk/>
            <pc:sldMk cId="376030445" sldId="256"/>
            <ac:picMk id="27" creationId="{8E9254E0-52FD-5D49-5582-3DD3369BCEDC}"/>
          </ac:picMkLst>
        </pc:picChg>
        <pc:picChg chg="mod">
          <ac:chgData name="Jayleigh Genest" userId="S::jag1183@usnh.edu::90706e6e-1ed0-4886-bf03-40f8df3fc017" providerId="AD" clId="Web-{B69F245E-5E83-DC8F-DD47-368BD82D2033}" dt="2025-04-18T16:51:02.152" v="5" actId="1076"/>
          <ac:picMkLst>
            <pc:docMk/>
            <pc:sldMk cId="376030445" sldId="256"/>
            <ac:picMk id="32" creationId="{A6417227-8BCC-3E4B-7458-4D6B715FDED5}"/>
          </ac:picMkLst>
        </pc:picChg>
      </pc:sldChg>
    </pc:docChg>
  </pc:docChgLst>
  <pc:docChgLst>
    <pc:chgData name="Mason Pillsbury" userId="58553990-4950-4284-94e9-d59e47a3e2f9" providerId="ADAL" clId="{4E04BF28-51B7-43D9-A334-F1CC695CF927}"/>
    <pc:docChg chg="undo custSel modSld">
      <pc:chgData name="Mason Pillsbury" userId="58553990-4950-4284-94e9-d59e47a3e2f9" providerId="ADAL" clId="{4E04BF28-51B7-43D9-A334-F1CC695CF927}" dt="2025-04-14T20:19:48.118" v="634" actId="20577"/>
      <pc:docMkLst>
        <pc:docMk/>
      </pc:docMkLst>
    </pc:docChg>
  </pc:docChgLst>
  <pc:docChgLst>
    <pc:chgData name="Jacob Ritchie" userId="8d7686ac-889e-4083-817e-c5ec349e7df4" providerId="ADAL" clId="{CCCF5252-080F-4AA2-9C78-772FC0E064B1}"/>
    <pc:docChg chg="undo custSel modSld">
      <pc:chgData name="Jacob Ritchie" userId="8d7686ac-889e-4083-817e-c5ec349e7df4" providerId="ADAL" clId="{CCCF5252-080F-4AA2-9C78-772FC0E064B1}" dt="2025-04-16T22:07:30.041" v="32" actId="123"/>
      <pc:docMkLst>
        <pc:docMk/>
      </pc:docMkLst>
      <pc:sldChg chg="modSp mod">
        <pc:chgData name="Jacob Ritchie" userId="8d7686ac-889e-4083-817e-c5ec349e7df4" providerId="ADAL" clId="{CCCF5252-080F-4AA2-9C78-772FC0E064B1}" dt="2025-04-16T22:07:30.041" v="32" actId="123"/>
        <pc:sldMkLst>
          <pc:docMk/>
          <pc:sldMk cId="376030445" sldId="256"/>
        </pc:sldMkLst>
        <pc:spChg chg="mod">
          <ac:chgData name="Jacob Ritchie" userId="8d7686ac-889e-4083-817e-c5ec349e7df4" providerId="ADAL" clId="{CCCF5252-080F-4AA2-9C78-772FC0E064B1}" dt="2025-04-16T22:05:53.009" v="24" actId="1076"/>
          <ac:spMkLst>
            <pc:docMk/>
            <pc:sldMk cId="376030445" sldId="256"/>
            <ac:spMk id="33" creationId="{00000000-0000-0000-0000-000000000000}"/>
          </ac:spMkLst>
        </pc:spChg>
        <pc:spChg chg="mod">
          <ac:chgData name="Jacob Ritchie" userId="8d7686ac-889e-4083-817e-c5ec349e7df4" providerId="ADAL" clId="{CCCF5252-080F-4AA2-9C78-772FC0E064B1}" dt="2025-04-16T22:06:04.858" v="25" actId="1076"/>
          <ac:spMkLst>
            <pc:docMk/>
            <pc:sldMk cId="376030445" sldId="256"/>
            <ac:spMk id="56" creationId="{2C05EE63-7BA3-F0A3-369F-9F28E1B3D6B4}"/>
          </ac:spMkLst>
        </pc:spChg>
        <pc:spChg chg="mod">
          <ac:chgData name="Jacob Ritchie" userId="8d7686ac-889e-4083-817e-c5ec349e7df4" providerId="ADAL" clId="{CCCF5252-080F-4AA2-9C78-772FC0E064B1}" dt="2025-04-16T22:05:32.420" v="21" actId="1076"/>
          <ac:spMkLst>
            <pc:docMk/>
            <pc:sldMk cId="376030445" sldId="256"/>
            <ac:spMk id="57" creationId="{D7747849-1F0D-5807-9E85-F34E4E9E54D9}"/>
          </ac:spMkLst>
        </pc:spChg>
        <pc:spChg chg="mod">
          <ac:chgData name="Jacob Ritchie" userId="8d7686ac-889e-4083-817e-c5ec349e7df4" providerId="ADAL" clId="{CCCF5252-080F-4AA2-9C78-772FC0E064B1}" dt="2025-04-16T22:05:32.420" v="21" actId="1076"/>
          <ac:spMkLst>
            <pc:docMk/>
            <pc:sldMk cId="376030445" sldId="256"/>
            <ac:spMk id="58" creationId="{E5F02839-B255-C2E8-E99E-0F7CBC503B1C}"/>
          </ac:spMkLst>
        </pc:spChg>
        <pc:spChg chg="mod">
          <ac:chgData name="Jacob Ritchie" userId="8d7686ac-889e-4083-817e-c5ec349e7df4" providerId="ADAL" clId="{CCCF5252-080F-4AA2-9C78-772FC0E064B1}" dt="2025-04-16T22:06:09.988" v="26" actId="1076"/>
          <ac:spMkLst>
            <pc:docMk/>
            <pc:sldMk cId="376030445" sldId="256"/>
            <ac:spMk id="119" creationId="{8F8EB8F8-8518-339E-0CB1-2A5A889A04D5}"/>
          </ac:spMkLst>
        </pc:spChg>
        <pc:spChg chg="mod">
          <ac:chgData name="Jacob Ritchie" userId="8d7686ac-889e-4083-817e-c5ec349e7df4" providerId="ADAL" clId="{CCCF5252-080F-4AA2-9C78-772FC0E064B1}" dt="2025-04-16T22:06:17.819" v="28" actId="1076"/>
          <ac:spMkLst>
            <pc:docMk/>
            <pc:sldMk cId="376030445" sldId="256"/>
            <ac:spMk id="125" creationId="{0EFD4B92-60D3-4AEF-BA8C-CA1DCFD119FA}"/>
          </ac:spMkLst>
        </pc:spChg>
        <pc:spChg chg="mod">
          <ac:chgData name="Jacob Ritchie" userId="8d7686ac-889e-4083-817e-c5ec349e7df4" providerId="ADAL" clId="{CCCF5252-080F-4AA2-9C78-772FC0E064B1}" dt="2025-04-16T22:07:30.041" v="32" actId="123"/>
          <ac:spMkLst>
            <pc:docMk/>
            <pc:sldMk cId="376030445" sldId="256"/>
            <ac:spMk id="127" creationId="{43C18A92-2E98-837C-02A9-0016806341BA}"/>
          </ac:spMkLst>
        </pc:spChg>
      </pc:sldChg>
    </pc:docChg>
  </pc:docChgLst>
  <pc:docChgLst>
    <pc:chgData name="Dennis Chase" userId="987b0d20-4541-48b3-865e-561a0bb80e84" providerId="ADAL" clId="{E9DA20C0-01A0-4DC6-92E3-57AF3A338D37}"/>
    <pc:docChg chg="undo custSel modSld">
      <pc:chgData name="Dennis Chase" userId="987b0d20-4541-48b3-865e-561a0bb80e84" providerId="ADAL" clId="{E9DA20C0-01A0-4DC6-92E3-57AF3A338D37}" dt="2025-04-16T22:02:45.631" v="1266"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6963" cy="356609"/>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5316708" y="0"/>
            <a:ext cx="4066963" cy="356609"/>
          </a:xfrm>
          <a:prstGeom prst="rect">
            <a:avLst/>
          </a:prstGeom>
        </p:spPr>
        <p:txBody>
          <a:bodyPr vert="horz" lIns="94192" tIns="47096" rIns="94192" bIns="47096" rtlCol="0"/>
          <a:lstStyle>
            <a:lvl1pPr algn="r">
              <a:defRPr sz="1200"/>
            </a:lvl1pPr>
          </a:lstStyle>
          <a:p>
            <a:fld id="{2C397830-DCBC-4211-817F-D0B3EEE51991}" type="datetimeFigureOut">
              <a:rPr lang="en-US" smtClean="0"/>
              <a:t>4/18/2025</a:t>
            </a:fld>
            <a:endParaRPr lang="en-US"/>
          </a:p>
        </p:txBody>
      </p:sp>
      <p:sp>
        <p:nvSpPr>
          <p:cNvPr id="4" name="Slide Image Placeholder 3"/>
          <p:cNvSpPr>
            <a:spLocks noGrp="1" noRot="1" noChangeAspect="1"/>
          </p:cNvSpPr>
          <p:nvPr>
            <p:ph type="sldImg" idx="2"/>
          </p:nvPr>
        </p:nvSpPr>
        <p:spPr>
          <a:xfrm>
            <a:off x="3095625" y="887413"/>
            <a:ext cx="3194050" cy="239553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938530" y="3416539"/>
            <a:ext cx="7508240" cy="2795349"/>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2693"/>
            <a:ext cx="4066963" cy="356608"/>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5316708" y="6742693"/>
            <a:ext cx="4066963" cy="356608"/>
          </a:xfrm>
          <a:prstGeom prst="rect">
            <a:avLst/>
          </a:prstGeom>
        </p:spPr>
        <p:txBody>
          <a:bodyPr vert="horz" lIns="94192" tIns="47096" rIns="94192" bIns="47096" rtlCol="0" anchor="b"/>
          <a:lstStyle>
            <a:lvl1pPr algn="r">
              <a:defRPr sz="1200"/>
            </a:lvl1pPr>
          </a:lstStyle>
          <a:p>
            <a:fld id="{3B5DB15C-F66C-4CDD-9720-29F769CE367F}" type="slidenum">
              <a:rPr lang="en-US" smtClean="0"/>
              <a:t>‹#›</a:t>
            </a:fld>
            <a:endParaRPr lang="en-US"/>
          </a:p>
        </p:txBody>
      </p:sp>
    </p:spTree>
    <p:extLst>
      <p:ext uri="{BB962C8B-B14F-4D97-AF65-F5344CB8AC3E}">
        <p14:creationId xmlns:p14="http://schemas.microsoft.com/office/powerpoint/2010/main" val="427150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5DB15C-F66C-4CDD-9720-29F769CE367F}" type="slidenum">
              <a:rPr lang="en-US" smtClean="0"/>
              <a:t>1</a:t>
            </a:fld>
            <a:endParaRPr lang="en-US"/>
          </a:p>
        </p:txBody>
      </p:sp>
    </p:spTree>
    <p:extLst>
      <p:ext uri="{BB962C8B-B14F-4D97-AF65-F5344CB8AC3E}">
        <p14:creationId xmlns:p14="http://schemas.microsoft.com/office/powerpoint/2010/main" val="266571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4/18/2025</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Rounded Corners 61">
            <a:extLst>
              <a:ext uri="{FF2B5EF4-FFF2-40B4-BE49-F238E27FC236}">
                <a16:creationId xmlns:a16="http://schemas.microsoft.com/office/drawing/2014/main" id="{39D9ADA0-7D2A-8ACB-AD65-5718F4DE5ABA}"/>
              </a:ext>
            </a:extLst>
          </p:cNvPr>
          <p:cNvSpPr/>
          <p:nvPr/>
        </p:nvSpPr>
        <p:spPr>
          <a:xfrm>
            <a:off x="19802979" y="30365048"/>
            <a:ext cx="2438670"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sp>
        <p:nvSpPr>
          <p:cNvPr id="22" name="Subtitle 2">
            <a:extLst>
              <a:ext uri="{FF2B5EF4-FFF2-40B4-BE49-F238E27FC236}">
                <a16:creationId xmlns:a16="http://schemas.microsoft.com/office/drawing/2014/main" id="{A0DA370D-7B01-A945-36C5-F5858B79FC51}"/>
              </a:ext>
            </a:extLst>
          </p:cNvPr>
          <p:cNvSpPr txBox="1">
            <a:spLocks/>
          </p:cNvSpPr>
          <p:nvPr/>
        </p:nvSpPr>
        <p:spPr>
          <a:xfrm>
            <a:off x="369597" y="6091802"/>
            <a:ext cx="11393288" cy="15415648"/>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grpSp>
        <p:nvGrpSpPr>
          <p:cNvPr id="34" name="Group 33">
            <a:extLst>
              <a:ext uri="{FF2B5EF4-FFF2-40B4-BE49-F238E27FC236}">
                <a16:creationId xmlns:a16="http://schemas.microsoft.com/office/drawing/2014/main" id="{A1FC5F47-BE18-D338-E17C-04F981F4C6B3}"/>
              </a:ext>
            </a:extLst>
          </p:cNvPr>
          <p:cNvGrpSpPr/>
          <p:nvPr/>
        </p:nvGrpSpPr>
        <p:grpSpPr>
          <a:xfrm>
            <a:off x="8007026" y="15374755"/>
            <a:ext cx="2816738" cy="5405560"/>
            <a:chOff x="5942919" y="9731251"/>
            <a:chExt cx="2085975" cy="3994511"/>
          </a:xfrm>
        </p:grpSpPr>
        <p:pic>
          <p:nvPicPr>
            <p:cNvPr id="35" name="Picture 2" descr="New Hampshire Outline Stock Photos ...">
              <a:extLst>
                <a:ext uri="{FF2B5EF4-FFF2-40B4-BE49-F238E27FC236}">
                  <a16:creationId xmlns:a16="http://schemas.microsoft.com/office/drawing/2014/main" id="{DA1D8148-260E-1622-63C6-629010E9C3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05" t="1404" r="27693" b="7825"/>
            <a:stretch/>
          </p:blipFill>
          <p:spPr bwMode="auto">
            <a:xfrm>
              <a:off x="5942919" y="9731251"/>
              <a:ext cx="2085975" cy="3994511"/>
            </a:xfrm>
            <a:prstGeom prst="rect">
              <a:avLst/>
            </a:prstGeom>
            <a:noFill/>
            <a:extLst>
              <a:ext uri="{909E8E84-426E-40DD-AFC4-6F175D3DCCD1}">
                <a14:hiddenFill xmlns:a14="http://schemas.microsoft.com/office/drawing/2010/main">
                  <a:solidFill>
                    <a:srgbClr val="FFFFFF"/>
                  </a:solidFill>
                </a14:hiddenFill>
              </a:ext>
            </a:extLst>
          </p:spPr>
        </p:pic>
        <p:sp>
          <p:nvSpPr>
            <p:cNvPr id="36" name="Star: 5 Points 35">
              <a:extLst>
                <a:ext uri="{FF2B5EF4-FFF2-40B4-BE49-F238E27FC236}">
                  <a16:creationId xmlns:a16="http://schemas.microsoft.com/office/drawing/2014/main" id="{EFD3B404-5007-1F41-38FC-1AE131CA23E2}"/>
                </a:ext>
              </a:extLst>
            </p:cNvPr>
            <p:cNvSpPr/>
            <p:nvPr/>
          </p:nvSpPr>
          <p:spPr>
            <a:xfrm>
              <a:off x="6120961" y="13109639"/>
              <a:ext cx="219075" cy="257175"/>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0265"/>
            </a:p>
          </p:txBody>
        </p:sp>
      </p:grpSp>
      <p:sp>
        <p:nvSpPr>
          <p:cNvPr id="3" name="Subtitle 2">
            <a:extLst>
              <a:ext uri="{FF2B5EF4-FFF2-40B4-BE49-F238E27FC236}">
                <a16:creationId xmlns:a16="http://schemas.microsoft.com/office/drawing/2014/main" id="{9B9FAD6D-DBB2-2D62-5510-71C7AE602E91}"/>
              </a:ext>
            </a:extLst>
          </p:cNvPr>
          <p:cNvSpPr txBox="1">
            <a:spLocks/>
          </p:cNvSpPr>
          <p:nvPr/>
        </p:nvSpPr>
        <p:spPr>
          <a:xfrm>
            <a:off x="33486491" y="5956142"/>
            <a:ext cx="9918507" cy="12088510"/>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sp>
        <p:nvSpPr>
          <p:cNvPr id="51" name="Subtitle 2">
            <a:extLst>
              <a:ext uri="{FF2B5EF4-FFF2-40B4-BE49-F238E27FC236}">
                <a16:creationId xmlns:a16="http://schemas.microsoft.com/office/drawing/2014/main" id="{4CA2BA1B-74E9-D666-52D1-81458A9A1377}"/>
              </a:ext>
            </a:extLst>
          </p:cNvPr>
          <p:cNvSpPr txBox="1">
            <a:spLocks/>
          </p:cNvSpPr>
          <p:nvPr/>
        </p:nvSpPr>
        <p:spPr>
          <a:xfrm>
            <a:off x="33557941" y="19740945"/>
            <a:ext cx="10001409" cy="4513358"/>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sp>
        <p:nvSpPr>
          <p:cNvPr id="45" name="Subtitle 2">
            <a:extLst>
              <a:ext uri="{FF2B5EF4-FFF2-40B4-BE49-F238E27FC236}">
                <a16:creationId xmlns:a16="http://schemas.microsoft.com/office/drawing/2014/main" id="{C311BADA-129C-EA3D-0136-21F2A9794FEE}"/>
              </a:ext>
            </a:extLst>
          </p:cNvPr>
          <p:cNvSpPr txBox="1">
            <a:spLocks/>
          </p:cNvSpPr>
          <p:nvPr/>
        </p:nvSpPr>
        <p:spPr>
          <a:xfrm>
            <a:off x="33375511" y="25712376"/>
            <a:ext cx="10106055" cy="2282084"/>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Electrosonics Building Renovation and Remediation</a:t>
            </a:r>
            <a:br>
              <a:rPr lang="en-US" sz="8400" dirty="0">
                <a:solidFill>
                  <a:schemeClr val="bg1"/>
                </a:solidFill>
                <a:latin typeface="Cambria" panose="02040503050406030204" pitchFamily="18" charset="0"/>
                <a:cs typeface="Arial" panose="020B0604020202020204" pitchFamily="34" charset="0"/>
              </a:rPr>
            </a:br>
            <a:r>
              <a:rPr lang="en-US" sz="5600" dirty="0">
                <a:solidFill>
                  <a:schemeClr val="bg1"/>
                </a:solidFill>
                <a:latin typeface="Cambria" panose="02040503050406030204" pitchFamily="18" charset="0"/>
                <a:cs typeface="Arial" panose="020B0604020202020204" pitchFamily="34" charset="0"/>
              </a:rPr>
              <a:t>Dennis Chase  |  Jayleigh Genest  |  Paige Hornbeck  |  Mason Pillsbury  |  Jacob Ritchie</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Civil and Environmental Engineering,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9" name="Subtitle 2"/>
          <p:cNvSpPr txBox="1">
            <a:spLocks/>
          </p:cNvSpPr>
          <p:nvPr/>
        </p:nvSpPr>
        <p:spPr>
          <a:xfrm>
            <a:off x="12314092" y="4869062"/>
            <a:ext cx="20680768" cy="91315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Decision Matrix</a:t>
            </a:r>
          </a:p>
        </p:txBody>
      </p:sp>
      <p:sp>
        <p:nvSpPr>
          <p:cNvPr id="13" name="Subtitle 2"/>
          <p:cNvSpPr txBox="1">
            <a:spLocks/>
          </p:cNvSpPr>
          <p:nvPr/>
        </p:nvSpPr>
        <p:spPr>
          <a:xfrm>
            <a:off x="375024" y="4869062"/>
            <a:ext cx="11387861" cy="886257"/>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Introduction</a:t>
            </a:r>
          </a:p>
        </p:txBody>
      </p:sp>
      <p:sp>
        <p:nvSpPr>
          <p:cNvPr id="31" name="Subtitle 2"/>
          <p:cNvSpPr txBox="1">
            <a:spLocks/>
          </p:cNvSpPr>
          <p:nvPr/>
        </p:nvSpPr>
        <p:spPr>
          <a:xfrm>
            <a:off x="12333504" y="13822725"/>
            <a:ext cx="20651416" cy="1058882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5" name="Subtitle 2"/>
          <p:cNvSpPr txBox="1">
            <a:spLocks/>
          </p:cNvSpPr>
          <p:nvPr/>
        </p:nvSpPr>
        <p:spPr>
          <a:xfrm>
            <a:off x="33556107" y="4800797"/>
            <a:ext cx="9918507" cy="93986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Structural Details</a:t>
            </a:r>
          </a:p>
        </p:txBody>
      </p:sp>
      <p:sp>
        <p:nvSpPr>
          <p:cNvPr id="18" name="Subtitle 2"/>
          <p:cNvSpPr txBox="1">
            <a:spLocks/>
          </p:cNvSpPr>
          <p:nvPr/>
        </p:nvSpPr>
        <p:spPr>
          <a:xfrm>
            <a:off x="33362013" y="24529947"/>
            <a:ext cx="10144178" cy="85191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Acknowledgements</a:t>
            </a:r>
          </a:p>
        </p:txBody>
      </p:sp>
      <p:sp>
        <p:nvSpPr>
          <p:cNvPr id="33" name="Subtitle 2"/>
          <p:cNvSpPr txBox="1">
            <a:spLocks/>
          </p:cNvSpPr>
          <p:nvPr/>
        </p:nvSpPr>
        <p:spPr>
          <a:xfrm>
            <a:off x="12314092" y="25602935"/>
            <a:ext cx="20642614" cy="67364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1658" y="1066687"/>
            <a:ext cx="2298576" cy="3042233"/>
          </a:xfrm>
          <a:prstGeom prst="rect">
            <a:avLst/>
          </a:prstGeom>
        </p:spPr>
      </p:pic>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8" name="Subtitle 2"/>
          <p:cNvSpPr txBox="1">
            <a:spLocks/>
          </p:cNvSpPr>
          <p:nvPr/>
        </p:nvSpPr>
        <p:spPr>
          <a:xfrm>
            <a:off x="344969" y="21728416"/>
            <a:ext cx="11412239" cy="85279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6000">
                <a:solidFill>
                  <a:schemeClr val="bg1"/>
                </a:solidFill>
                <a:latin typeface="Cambria" panose="02040503050406030204" pitchFamily="18" charset="0"/>
              </a:rPr>
              <a:t>Existing Conditions</a:t>
            </a:r>
            <a:endParaRPr lang="en-US" sz="5800">
              <a:solidFill>
                <a:schemeClr val="bg1"/>
              </a:solidFill>
              <a:latin typeface="Cambria" panose="02040503050406030204" pitchFamily="18" charset="0"/>
            </a:endParaRPr>
          </a:p>
        </p:txBody>
      </p:sp>
      <p:pic>
        <p:nvPicPr>
          <p:cNvPr id="21" name="Picture 20">
            <a:extLst>
              <a:ext uri="{FF2B5EF4-FFF2-40B4-BE49-F238E27FC236}">
                <a16:creationId xmlns:a16="http://schemas.microsoft.com/office/drawing/2014/main" id="{4E4D65CD-13B1-9E43-1EA7-A1C712BED5BE}"/>
              </a:ext>
            </a:extLst>
          </p:cNvPr>
          <p:cNvPicPr>
            <a:picLocks noChangeAspect="1"/>
          </p:cNvPicPr>
          <p:nvPr/>
        </p:nvPicPr>
        <p:blipFill>
          <a:blip r:embed="rId5"/>
          <a:stretch>
            <a:fillRect/>
          </a:stretch>
        </p:blipFill>
        <p:spPr>
          <a:xfrm>
            <a:off x="35703164" y="1818210"/>
            <a:ext cx="7164220" cy="1344604"/>
          </a:xfrm>
          <a:prstGeom prst="rect">
            <a:avLst/>
          </a:prstGeom>
        </p:spPr>
      </p:pic>
      <p:sp>
        <p:nvSpPr>
          <p:cNvPr id="23" name="TextBox 22">
            <a:extLst>
              <a:ext uri="{FF2B5EF4-FFF2-40B4-BE49-F238E27FC236}">
                <a16:creationId xmlns:a16="http://schemas.microsoft.com/office/drawing/2014/main" id="{B843E1F5-693E-4F46-4013-EE60411ABEDE}"/>
              </a:ext>
            </a:extLst>
          </p:cNvPr>
          <p:cNvSpPr txBox="1"/>
          <p:nvPr/>
        </p:nvSpPr>
        <p:spPr>
          <a:xfrm>
            <a:off x="369594" y="6116799"/>
            <a:ext cx="11393291" cy="9248686"/>
          </a:xfrm>
          <a:prstGeom prst="rect">
            <a:avLst/>
          </a:prstGeom>
          <a:noFill/>
        </p:spPr>
        <p:txBody>
          <a:bodyPr wrap="square">
            <a:spAutoFit/>
          </a:bodyPr>
          <a:lstStyle/>
          <a:p>
            <a:pPr algn="just"/>
            <a:r>
              <a:rPr lang="en-US" sz="3500" b="1" u="sng" dirty="0">
                <a:latin typeface="Cambria" panose="02040503050406030204" pitchFamily="18" charset="0"/>
                <a:ea typeface="Cambria" panose="02040503050406030204" pitchFamily="18" charset="0"/>
              </a:rPr>
              <a:t>Background</a:t>
            </a:r>
            <a:r>
              <a:rPr lang="en-US" sz="3500" b="1" dirty="0">
                <a:latin typeface="Cambria" panose="02040503050406030204" pitchFamily="18" charset="0"/>
                <a:ea typeface="Cambria" panose="02040503050406030204" pitchFamily="18" charset="0"/>
              </a:rPr>
              <a:t>: </a:t>
            </a:r>
            <a:r>
              <a:rPr lang="en-US" sz="3500" dirty="0">
                <a:latin typeface="Cambria" panose="02040503050406030204" pitchFamily="18" charset="0"/>
                <a:ea typeface="Cambria" panose="02040503050406030204" pitchFamily="18" charset="0"/>
              </a:rPr>
              <a:t>The Town of Chesterfield, with the Chesterfield Revitalization Group, and the New Hampshire Department of Environmental Services, requests a redevelopment of the former Electrosonics building and property on NH Route 9A to be redeveloped. The building is experiencing severe structural deterioration after being abandoned for 30 years and has a variety of contamination concerns after a history of industrial use.  </a:t>
            </a:r>
          </a:p>
          <a:p>
            <a:pPr algn="ctr"/>
            <a:endParaRPr lang="en-US" sz="3500" dirty="0">
              <a:latin typeface="Cambria" panose="02040503050406030204" pitchFamily="18" charset="0"/>
              <a:ea typeface="Cambria" panose="02040503050406030204" pitchFamily="18" charset="0"/>
            </a:endParaRPr>
          </a:p>
          <a:p>
            <a:pPr algn="just"/>
            <a:r>
              <a:rPr lang="en-US" sz="3500" b="1" u="sng" dirty="0">
                <a:latin typeface="Cambria" panose="02040503050406030204" pitchFamily="18" charset="0"/>
                <a:ea typeface="Cambria" panose="02040503050406030204" pitchFamily="18" charset="0"/>
              </a:rPr>
              <a:t>Goal</a:t>
            </a:r>
            <a:r>
              <a:rPr lang="en-US" sz="3500" b="1" dirty="0">
                <a:latin typeface="Cambria" panose="02040503050406030204" pitchFamily="18" charset="0"/>
                <a:ea typeface="Cambria" panose="02040503050406030204" pitchFamily="18" charset="0"/>
              </a:rPr>
              <a:t>: </a:t>
            </a:r>
            <a:r>
              <a:rPr lang="en-US" sz="3500" dirty="0">
                <a:latin typeface="Cambria" panose="02040503050406030204" pitchFamily="18" charset="0"/>
                <a:ea typeface="Cambria" panose="02040503050406030204" pitchFamily="18" charset="0"/>
              </a:rPr>
              <a:t>Provide the town with a recommendation for the building usage with a proposed structural design to restore the existing building, along with a site remediation plan to address contamination concerns. The scope includes site visit observations, a code review of the existing structure, proposed alternative design development plans, structural renovation calculations, calculated cost estimates, and environmental remediation schematics.</a:t>
            </a:r>
            <a:endParaRPr lang="en-US" sz="3500" dirty="0">
              <a:latin typeface="Cambria" panose="02040503050406030204" pitchFamily="18" charset="0"/>
            </a:endParaRPr>
          </a:p>
        </p:txBody>
      </p:sp>
      <p:sp>
        <p:nvSpPr>
          <p:cNvPr id="25" name="Subtitle 2">
            <a:extLst>
              <a:ext uri="{FF2B5EF4-FFF2-40B4-BE49-F238E27FC236}">
                <a16:creationId xmlns:a16="http://schemas.microsoft.com/office/drawing/2014/main" id="{D4D00AD0-C4BA-186B-2AC0-84113E4FF95E}"/>
              </a:ext>
            </a:extLst>
          </p:cNvPr>
          <p:cNvSpPr txBox="1">
            <a:spLocks/>
          </p:cNvSpPr>
          <p:nvPr/>
        </p:nvSpPr>
        <p:spPr>
          <a:xfrm>
            <a:off x="344969" y="22802180"/>
            <a:ext cx="11333546" cy="9593705"/>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pic>
        <p:nvPicPr>
          <p:cNvPr id="26" name="Picture 25">
            <a:extLst>
              <a:ext uri="{FF2B5EF4-FFF2-40B4-BE49-F238E27FC236}">
                <a16:creationId xmlns:a16="http://schemas.microsoft.com/office/drawing/2014/main" id="{0A1CECE5-2CE0-9A8A-389A-147595E4AF0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577505" y="23010591"/>
            <a:ext cx="6041813" cy="5824588"/>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A rusted ceiling with a hole in the ceiling&#10;&#10;Description automatically generated">
            <a:extLst>
              <a:ext uri="{FF2B5EF4-FFF2-40B4-BE49-F238E27FC236}">
                <a16:creationId xmlns:a16="http://schemas.microsoft.com/office/drawing/2014/main" id="{2F13BB3A-C4A8-EC29-3F1F-E6C4B9A0B7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5100" y="23010591"/>
            <a:ext cx="4626338" cy="5824588"/>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TextBox 28">
            <a:extLst>
              <a:ext uri="{FF2B5EF4-FFF2-40B4-BE49-F238E27FC236}">
                <a16:creationId xmlns:a16="http://schemas.microsoft.com/office/drawing/2014/main" id="{9310D769-0654-DD98-501E-B06AA66EDA41}"/>
              </a:ext>
            </a:extLst>
          </p:cNvPr>
          <p:cNvSpPr txBox="1"/>
          <p:nvPr/>
        </p:nvSpPr>
        <p:spPr>
          <a:xfrm>
            <a:off x="577505" y="29025665"/>
            <a:ext cx="10914744" cy="3323987"/>
          </a:xfrm>
          <a:prstGeom prst="rect">
            <a:avLst/>
          </a:prstGeom>
          <a:noFill/>
        </p:spPr>
        <p:txBody>
          <a:bodyPr wrap="square">
            <a:spAutoFit/>
          </a:bodyPr>
          <a:lstStyle/>
          <a:p>
            <a:pPr algn="just"/>
            <a:r>
              <a:rPr lang="en-US" sz="3500" dirty="0">
                <a:latin typeface="Cambria" panose="02040503050406030204" pitchFamily="18" charset="0"/>
              </a:rPr>
              <a:t>The structure has extreme deterioration</a:t>
            </a:r>
            <a:r>
              <a:rPr lang="en-US" sz="3500">
                <a:latin typeface="Cambria" panose="02040503050406030204" pitchFamily="18" charset="0"/>
              </a:rPr>
              <a:t>, including </a:t>
            </a:r>
            <a:r>
              <a:rPr lang="en-US" sz="3500" dirty="0">
                <a:latin typeface="Cambria" panose="02040503050406030204" pitchFamily="18" charset="0"/>
              </a:rPr>
              <a:t>corroded metal decking, rotting wood framing, and toxic organic growth on the brick masonry.  Testing found bulk moisture, asbestos, lead paint, and PCBs within the building. The site has severely limited space, posing challenges for site expansion.</a:t>
            </a:r>
          </a:p>
        </p:txBody>
      </p:sp>
      <p:sp>
        <p:nvSpPr>
          <p:cNvPr id="40" name="TextBox 39">
            <a:extLst>
              <a:ext uri="{FF2B5EF4-FFF2-40B4-BE49-F238E27FC236}">
                <a16:creationId xmlns:a16="http://schemas.microsoft.com/office/drawing/2014/main" id="{076849C4-59AF-7121-6C95-DCEC68D6B99B}"/>
              </a:ext>
            </a:extLst>
          </p:cNvPr>
          <p:cNvSpPr txBox="1"/>
          <p:nvPr/>
        </p:nvSpPr>
        <p:spPr>
          <a:xfrm>
            <a:off x="33375511" y="25815457"/>
            <a:ext cx="10032163" cy="2246769"/>
          </a:xfrm>
          <a:prstGeom prst="rect">
            <a:avLst/>
          </a:prstGeom>
          <a:noFill/>
        </p:spPr>
        <p:txBody>
          <a:bodyPr wrap="square">
            <a:spAutoFit/>
          </a:bodyPr>
          <a:lstStyle/>
          <a:p>
            <a:r>
              <a:rPr lang="en-US" sz="3500" dirty="0">
                <a:latin typeface="Cambria" panose="02040503050406030204" pitchFamily="18" charset="0"/>
              </a:rPr>
              <a:t>Sydni Clark: Project Sponsor, Weston &amp; Sampson</a:t>
            </a:r>
          </a:p>
          <a:p>
            <a:r>
              <a:rPr lang="en-US" sz="3500" dirty="0">
                <a:latin typeface="Cambria" panose="02040503050406030204" pitchFamily="18" charset="0"/>
              </a:rPr>
              <a:t>Alissa Reitter: Project Sponsor, Weston &amp; Sampson</a:t>
            </a:r>
          </a:p>
          <a:p>
            <a:r>
              <a:rPr lang="en-US" sz="3500" dirty="0">
                <a:latin typeface="Cambria" panose="02040503050406030204" pitchFamily="18" charset="0"/>
              </a:rPr>
              <a:t>Lisa Damiano: Faculty Advisor</a:t>
            </a:r>
          </a:p>
          <a:p>
            <a:r>
              <a:rPr lang="en-US" sz="3500" dirty="0">
                <a:latin typeface="Cambria" panose="02040503050406030204" pitchFamily="18" charset="0"/>
              </a:rPr>
              <a:t>Kenneth Flesher: Faculty Advisor</a:t>
            </a:r>
          </a:p>
        </p:txBody>
      </p:sp>
      <p:sp>
        <p:nvSpPr>
          <p:cNvPr id="43" name="Subtitle 2">
            <a:extLst>
              <a:ext uri="{FF2B5EF4-FFF2-40B4-BE49-F238E27FC236}">
                <a16:creationId xmlns:a16="http://schemas.microsoft.com/office/drawing/2014/main" id="{8592B31F-B8AC-8AD7-968E-AF91CEF78D38}"/>
              </a:ext>
            </a:extLst>
          </p:cNvPr>
          <p:cNvSpPr txBox="1">
            <a:spLocks/>
          </p:cNvSpPr>
          <p:nvPr/>
        </p:nvSpPr>
        <p:spPr>
          <a:xfrm>
            <a:off x="33557941" y="18569567"/>
            <a:ext cx="9948250" cy="96350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Cost Estimate</a:t>
            </a:r>
          </a:p>
        </p:txBody>
      </p:sp>
      <p:sp>
        <p:nvSpPr>
          <p:cNvPr id="46" name="Subtitle 2">
            <a:extLst>
              <a:ext uri="{FF2B5EF4-FFF2-40B4-BE49-F238E27FC236}">
                <a16:creationId xmlns:a16="http://schemas.microsoft.com/office/drawing/2014/main" id="{66F24AB3-FFA9-DC71-CC44-E7296DD03E7F}"/>
              </a:ext>
            </a:extLst>
          </p:cNvPr>
          <p:cNvSpPr txBox="1">
            <a:spLocks/>
          </p:cNvSpPr>
          <p:nvPr/>
        </p:nvSpPr>
        <p:spPr>
          <a:xfrm>
            <a:off x="33375511" y="28270103"/>
            <a:ext cx="10032164" cy="101019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References</a:t>
            </a:r>
          </a:p>
        </p:txBody>
      </p:sp>
      <p:sp>
        <p:nvSpPr>
          <p:cNvPr id="47" name="Subtitle 2">
            <a:extLst>
              <a:ext uri="{FF2B5EF4-FFF2-40B4-BE49-F238E27FC236}">
                <a16:creationId xmlns:a16="http://schemas.microsoft.com/office/drawing/2014/main" id="{6DDD1AA0-664B-2D4B-C676-C126960664BE}"/>
              </a:ext>
            </a:extLst>
          </p:cNvPr>
          <p:cNvSpPr txBox="1">
            <a:spLocks/>
          </p:cNvSpPr>
          <p:nvPr/>
        </p:nvSpPr>
        <p:spPr>
          <a:xfrm>
            <a:off x="33350883" y="29507406"/>
            <a:ext cx="10106055" cy="2766782"/>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sp>
        <p:nvSpPr>
          <p:cNvPr id="48" name="TextBox 47">
            <a:extLst>
              <a:ext uri="{FF2B5EF4-FFF2-40B4-BE49-F238E27FC236}">
                <a16:creationId xmlns:a16="http://schemas.microsoft.com/office/drawing/2014/main" id="{951B105D-A5CD-8A71-C548-7B17C16D0B02}"/>
              </a:ext>
            </a:extLst>
          </p:cNvPr>
          <p:cNvSpPr txBox="1"/>
          <p:nvPr/>
        </p:nvSpPr>
        <p:spPr>
          <a:xfrm>
            <a:off x="33375511" y="29575806"/>
            <a:ext cx="10060692" cy="2677656"/>
          </a:xfrm>
          <a:prstGeom prst="rect">
            <a:avLst/>
          </a:prstGeom>
          <a:noFill/>
        </p:spPr>
        <p:txBody>
          <a:bodyPr wrap="square">
            <a:spAutoFit/>
          </a:bodyPr>
          <a:lstStyle/>
          <a:p>
            <a:pPr algn="just"/>
            <a:r>
              <a:rPr lang="en-US" sz="2800" i="1" dirty="0">
                <a:latin typeface="Cambria" panose="02040503050406030204" pitchFamily="18" charset="0"/>
              </a:rPr>
              <a:t>AISC 16</a:t>
            </a:r>
            <a:r>
              <a:rPr lang="en-US" sz="2800" i="1" baseline="30000" dirty="0">
                <a:latin typeface="Cambria" panose="02040503050406030204" pitchFamily="18" charset="0"/>
              </a:rPr>
              <a:t>th</a:t>
            </a:r>
            <a:r>
              <a:rPr lang="en-US" sz="2800" i="1" dirty="0">
                <a:latin typeface="Cambria" panose="02040503050406030204" pitchFamily="18" charset="0"/>
              </a:rPr>
              <a:t> Edition Steel Construction Manuel</a:t>
            </a:r>
          </a:p>
          <a:p>
            <a:pPr algn="just"/>
            <a:r>
              <a:rPr lang="en-US" sz="2800" i="1" dirty="0">
                <a:latin typeface="Cambria" panose="02040503050406030204" pitchFamily="18" charset="0"/>
              </a:rPr>
              <a:t>ASCE 7-16 Minimum Design Loads for Buildings and Other Structures</a:t>
            </a:r>
          </a:p>
          <a:p>
            <a:pPr algn="just"/>
            <a:r>
              <a:rPr lang="en-US" sz="2800" i="1" dirty="0">
                <a:latin typeface="Cambria" panose="02040503050406030204" pitchFamily="18" charset="0"/>
              </a:rPr>
              <a:t>2021 International Building Code</a:t>
            </a:r>
          </a:p>
          <a:p>
            <a:pPr algn="just"/>
            <a:r>
              <a:rPr lang="en-US" sz="2800" i="1" dirty="0">
                <a:latin typeface="Cambria" panose="02040503050406030204" pitchFamily="18" charset="0"/>
              </a:rPr>
              <a:t>Phase II Environmental Site Assessment and Hazardous Materials Inventory (2013) by Ransom Consulting</a:t>
            </a:r>
          </a:p>
        </p:txBody>
      </p:sp>
      <p:sp>
        <p:nvSpPr>
          <p:cNvPr id="52" name="Subtitle 2">
            <a:extLst>
              <a:ext uri="{FF2B5EF4-FFF2-40B4-BE49-F238E27FC236}">
                <a16:creationId xmlns:a16="http://schemas.microsoft.com/office/drawing/2014/main" id="{2C34286D-068E-5262-8E0F-FAE9321EBF4B}"/>
              </a:ext>
            </a:extLst>
          </p:cNvPr>
          <p:cNvSpPr txBox="1">
            <a:spLocks/>
          </p:cNvSpPr>
          <p:nvPr/>
        </p:nvSpPr>
        <p:spPr>
          <a:xfrm>
            <a:off x="12254517" y="12864810"/>
            <a:ext cx="20661356" cy="79708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Design</a:t>
            </a:r>
          </a:p>
        </p:txBody>
      </p:sp>
      <p:sp>
        <p:nvSpPr>
          <p:cNvPr id="53" name="Subtitle 2">
            <a:extLst>
              <a:ext uri="{FF2B5EF4-FFF2-40B4-BE49-F238E27FC236}">
                <a16:creationId xmlns:a16="http://schemas.microsoft.com/office/drawing/2014/main" id="{F9E1F676-F0D1-D3E0-F38D-024A7C431932}"/>
              </a:ext>
            </a:extLst>
          </p:cNvPr>
          <p:cNvSpPr txBox="1">
            <a:spLocks/>
          </p:cNvSpPr>
          <p:nvPr/>
        </p:nvSpPr>
        <p:spPr>
          <a:xfrm>
            <a:off x="12300592" y="24523574"/>
            <a:ext cx="20694267" cy="91315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Environmental Remediation</a:t>
            </a:r>
          </a:p>
        </p:txBody>
      </p:sp>
      <p:sp>
        <p:nvSpPr>
          <p:cNvPr id="55" name="Subtitle 2">
            <a:extLst>
              <a:ext uri="{FF2B5EF4-FFF2-40B4-BE49-F238E27FC236}">
                <a16:creationId xmlns:a16="http://schemas.microsoft.com/office/drawing/2014/main" id="{5D899A8A-486A-BBB7-4A6D-595028A08798}"/>
              </a:ext>
            </a:extLst>
          </p:cNvPr>
          <p:cNvSpPr txBox="1">
            <a:spLocks/>
          </p:cNvSpPr>
          <p:nvPr/>
        </p:nvSpPr>
        <p:spPr>
          <a:xfrm>
            <a:off x="12333503" y="6071057"/>
            <a:ext cx="20651415" cy="6506300"/>
          </a:xfrm>
          <a:prstGeom prst="rect">
            <a:avLst/>
          </a:prstGeom>
          <a:noFill/>
          <a:ln w="19050">
            <a:solidFill>
              <a:srgbClr val="002060"/>
            </a:solidFill>
          </a:ln>
        </p:spPr>
        <p:txBody>
          <a:bodyPr vert="horz" lIns="92749" tIns="46375" rIns="92749" bIns="46375"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067">
              <a:solidFill>
                <a:schemeClr val="bg1"/>
              </a:solidFill>
              <a:latin typeface="Cambria" panose="02040503050406030204" pitchFamily="18" charset="0"/>
            </a:endParaRPr>
          </a:p>
        </p:txBody>
      </p:sp>
      <p:sp>
        <p:nvSpPr>
          <p:cNvPr id="56" name="Rectangle: Rounded Corners 55">
            <a:extLst>
              <a:ext uri="{FF2B5EF4-FFF2-40B4-BE49-F238E27FC236}">
                <a16:creationId xmlns:a16="http://schemas.microsoft.com/office/drawing/2014/main" id="{2C05EE63-7BA3-F0A3-369F-9F28E1B3D6B4}"/>
              </a:ext>
            </a:extLst>
          </p:cNvPr>
          <p:cNvSpPr/>
          <p:nvPr/>
        </p:nvSpPr>
        <p:spPr>
          <a:xfrm>
            <a:off x="14054191" y="28563344"/>
            <a:ext cx="2438670"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D7747849-1F0D-5807-9E85-F34E4E9E54D9}"/>
                  </a:ext>
                </a:extLst>
              </p:cNvPr>
              <p:cNvSpPr txBox="1"/>
              <p:nvPr/>
            </p:nvSpPr>
            <p:spPr>
              <a:xfrm>
                <a:off x="13731626" y="28682290"/>
                <a:ext cx="3135560" cy="1415772"/>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Soil Testing</a:t>
                </a:r>
              </a:p>
              <a:p>
                <a:pPr algn="ctr"/>
                <a:r>
                  <a:rPr lang="en-US" sz="2800" i="1" dirty="0">
                    <a:latin typeface="Cambria" panose="02040503050406030204" pitchFamily="18" charset="0"/>
                    <a:ea typeface="Cambria" panose="02040503050406030204" pitchFamily="18" charset="0"/>
                  </a:rPr>
                  <a:t>(1 per 200 </a:t>
                </a:r>
                <a14:m>
                  <m:oMath xmlns:m="http://schemas.openxmlformats.org/officeDocument/2006/math">
                    <m:sSup>
                      <m:sSupPr>
                        <m:ctrlPr>
                          <a:rPr lang="en-US" sz="2800" i="1" smtClean="0">
                            <a:latin typeface="Cambria Math" panose="02040503050406030204" pitchFamily="18" charset="0"/>
                            <a:ea typeface="Cambria" panose="02040503050406030204" pitchFamily="18" charset="0"/>
                          </a:rPr>
                        </m:ctrlPr>
                      </m:sSupPr>
                      <m:e>
                        <m:r>
                          <a:rPr lang="en-US" sz="2800" b="0" i="1" smtClean="0">
                            <a:latin typeface="Cambria Math" panose="02040503050406030204" pitchFamily="18" charset="0"/>
                            <a:ea typeface="Cambria" panose="02040503050406030204" pitchFamily="18" charset="0"/>
                          </a:rPr>
                          <m:t>𝑦𝑑</m:t>
                        </m:r>
                      </m:e>
                      <m:sup>
                        <m:r>
                          <a:rPr lang="en-US" sz="2800" b="0" i="1" smtClean="0">
                            <a:latin typeface="Cambria Math" panose="02040503050406030204" pitchFamily="18" charset="0"/>
                            <a:ea typeface="Cambria" panose="02040503050406030204" pitchFamily="18" charset="0"/>
                          </a:rPr>
                          <m:t>3</m:t>
                        </m:r>
                      </m:sup>
                    </m:sSup>
                  </m:oMath>
                </a14:m>
                <a:endParaRPr lang="en-US" sz="2800" i="1" dirty="0">
                  <a:latin typeface="Cambria" panose="02040503050406030204" pitchFamily="18" charset="0"/>
                  <a:ea typeface="Cambria" panose="02040503050406030204" pitchFamily="18" charset="0"/>
                </a:endParaRPr>
              </a:p>
              <a:p>
                <a:pPr algn="ctr"/>
                <a:r>
                  <a:rPr lang="en-US" sz="2800" i="1" dirty="0">
                    <a:latin typeface="Cambria" panose="02040503050406030204" pitchFamily="18" charset="0"/>
                    <a:ea typeface="Cambria" panose="02040503050406030204" pitchFamily="18" charset="0"/>
                  </a:rPr>
                  <a:t>= 17 tests)</a:t>
                </a:r>
                <a:endParaRPr lang="en-US" sz="2800" i="1" dirty="0">
                  <a:latin typeface="Cambria" panose="02040503050406030204" pitchFamily="18" charset="0"/>
                </a:endParaRPr>
              </a:p>
            </p:txBody>
          </p:sp>
        </mc:Choice>
        <mc:Fallback>
          <p:sp>
            <p:nvSpPr>
              <p:cNvPr id="57" name="TextBox 56">
                <a:extLst>
                  <a:ext uri="{FF2B5EF4-FFF2-40B4-BE49-F238E27FC236}">
                    <a16:creationId xmlns:a16="http://schemas.microsoft.com/office/drawing/2014/main" id="{D7747849-1F0D-5807-9E85-F34E4E9E54D9}"/>
                  </a:ext>
                </a:extLst>
              </p:cNvPr>
              <p:cNvSpPr txBox="1">
                <a:spLocks noRot="1" noChangeAspect="1" noMove="1" noResize="1" noEditPoints="1" noAdjustHandles="1" noChangeArrowheads="1" noChangeShapeType="1" noTextEdit="1"/>
              </p:cNvSpPr>
              <p:nvPr/>
            </p:nvSpPr>
            <p:spPr>
              <a:xfrm>
                <a:off x="13731626" y="28682290"/>
                <a:ext cx="3135560" cy="1415772"/>
              </a:xfrm>
              <a:prstGeom prst="rect">
                <a:avLst/>
              </a:prstGeom>
              <a:blipFill>
                <a:blip r:embed="rId9"/>
                <a:stretch>
                  <a:fillRect t="-4310" b="-9052"/>
                </a:stretch>
              </a:blipFill>
            </p:spPr>
            <p:txBody>
              <a:bodyPr/>
              <a:lstStyle/>
              <a:p>
                <a:r>
                  <a:rPr lang="en-US">
                    <a:noFill/>
                  </a:rPr>
                  <a:t> </a:t>
                </a:r>
              </a:p>
            </p:txBody>
          </p:sp>
        </mc:Fallback>
      </mc:AlternateContent>
      <p:sp>
        <p:nvSpPr>
          <p:cNvPr id="58" name="Arrow: Right 57">
            <a:extLst>
              <a:ext uri="{FF2B5EF4-FFF2-40B4-BE49-F238E27FC236}">
                <a16:creationId xmlns:a16="http://schemas.microsoft.com/office/drawing/2014/main" id="{E5F02839-B255-C2E8-E99E-0F7CBC503B1C}"/>
              </a:ext>
            </a:extLst>
          </p:cNvPr>
          <p:cNvSpPr/>
          <p:nvPr/>
        </p:nvSpPr>
        <p:spPr>
          <a:xfrm>
            <a:off x="16582218" y="29156298"/>
            <a:ext cx="632072" cy="467756"/>
          </a:xfrm>
          <a:prstGeom prst="rightArrow">
            <a:avLst>
              <a:gd name="adj1" fmla="val 33098"/>
              <a:gd name="adj2" fmla="val 50000"/>
            </a:avLst>
          </a:prstGeom>
          <a:solidFill>
            <a:srgbClr val="ECE3B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graphicFrame>
        <p:nvGraphicFramePr>
          <p:cNvPr id="5" name="Table 4">
            <a:extLst>
              <a:ext uri="{FF2B5EF4-FFF2-40B4-BE49-F238E27FC236}">
                <a16:creationId xmlns:a16="http://schemas.microsoft.com/office/drawing/2014/main" id="{057A2881-AE92-CB53-A931-2F07124EAA17}"/>
              </a:ext>
            </a:extLst>
          </p:cNvPr>
          <p:cNvGraphicFramePr>
            <a:graphicFrameLocks noGrp="1"/>
          </p:cNvGraphicFramePr>
          <p:nvPr>
            <p:extLst>
              <p:ext uri="{D42A27DB-BD31-4B8C-83A1-F6EECF244321}">
                <p14:modId xmlns:p14="http://schemas.microsoft.com/office/powerpoint/2010/main" val="263921362"/>
              </p:ext>
            </p:extLst>
          </p:nvPr>
        </p:nvGraphicFramePr>
        <p:xfrm>
          <a:off x="33919332" y="19940224"/>
          <a:ext cx="9488341" cy="4114800"/>
        </p:xfrm>
        <a:graphic>
          <a:graphicData uri="http://schemas.openxmlformats.org/drawingml/2006/table">
            <a:tbl>
              <a:tblPr firstRow="1" bandRow="1">
                <a:tableStyleId>{7DF18680-E054-41AD-8BC1-D1AEF772440D}</a:tableStyleId>
              </a:tblPr>
              <a:tblGrid>
                <a:gridCol w="5285794">
                  <a:extLst>
                    <a:ext uri="{9D8B030D-6E8A-4147-A177-3AD203B41FA5}">
                      <a16:colId xmlns:a16="http://schemas.microsoft.com/office/drawing/2014/main" val="3288614467"/>
                    </a:ext>
                  </a:extLst>
                </a:gridCol>
                <a:gridCol w="4202547">
                  <a:extLst>
                    <a:ext uri="{9D8B030D-6E8A-4147-A177-3AD203B41FA5}">
                      <a16:colId xmlns:a16="http://schemas.microsoft.com/office/drawing/2014/main" val="758914212"/>
                    </a:ext>
                  </a:extLst>
                </a:gridCol>
              </a:tblGrid>
              <a:tr h="685800">
                <a:tc>
                  <a:txBody>
                    <a:bodyPr/>
                    <a:lstStyle/>
                    <a:p>
                      <a:r>
                        <a:rPr lang="en-US" sz="3500">
                          <a:latin typeface="Cambria"/>
                          <a:ea typeface="Cambria"/>
                        </a:rPr>
                        <a:t>Item</a:t>
                      </a:r>
                    </a:p>
                  </a:txBody>
                  <a:tcPr/>
                </a:tc>
                <a:tc>
                  <a:txBody>
                    <a:bodyPr/>
                    <a:lstStyle/>
                    <a:p>
                      <a:r>
                        <a:rPr lang="en-US" sz="3500">
                          <a:latin typeface="Cambria"/>
                          <a:ea typeface="Cambria"/>
                        </a:rPr>
                        <a:t>Estimated Cost</a:t>
                      </a:r>
                    </a:p>
                  </a:txBody>
                  <a:tcPr/>
                </a:tc>
                <a:extLst>
                  <a:ext uri="{0D108BD9-81ED-4DB2-BD59-A6C34878D82A}">
                    <a16:rowId xmlns:a16="http://schemas.microsoft.com/office/drawing/2014/main" val="4224549487"/>
                  </a:ext>
                </a:extLst>
              </a:tr>
              <a:tr h="685800">
                <a:tc>
                  <a:txBody>
                    <a:bodyPr/>
                    <a:lstStyle/>
                    <a:p>
                      <a:r>
                        <a:rPr lang="en-US" sz="3500">
                          <a:latin typeface="Cambria"/>
                          <a:ea typeface="Cambria"/>
                        </a:rPr>
                        <a:t>Environmental</a:t>
                      </a:r>
                    </a:p>
                  </a:txBody>
                  <a:tcPr/>
                </a:tc>
                <a:tc>
                  <a:txBody>
                    <a:bodyPr/>
                    <a:lstStyle/>
                    <a:p>
                      <a:r>
                        <a:rPr lang="en-US" sz="3500">
                          <a:latin typeface="Cambria"/>
                          <a:ea typeface="Cambria"/>
                        </a:rPr>
                        <a:t>$615,000</a:t>
                      </a:r>
                    </a:p>
                  </a:txBody>
                  <a:tcPr/>
                </a:tc>
                <a:extLst>
                  <a:ext uri="{0D108BD9-81ED-4DB2-BD59-A6C34878D82A}">
                    <a16:rowId xmlns:a16="http://schemas.microsoft.com/office/drawing/2014/main" val="1037100036"/>
                  </a:ext>
                </a:extLst>
              </a:tr>
              <a:tr h="685800">
                <a:tc>
                  <a:txBody>
                    <a:bodyPr/>
                    <a:lstStyle/>
                    <a:p>
                      <a:r>
                        <a:rPr lang="en-US" sz="3500">
                          <a:latin typeface="Cambria" panose="02040503050406030204" pitchFamily="18" charset="0"/>
                          <a:ea typeface="Cambria" panose="02040503050406030204" pitchFamily="18" charset="0"/>
                        </a:rPr>
                        <a:t>Demolition/Cosmetic</a:t>
                      </a:r>
                    </a:p>
                  </a:txBody>
                  <a:tcPr/>
                </a:tc>
                <a:tc>
                  <a:txBody>
                    <a:bodyPr/>
                    <a:lstStyle/>
                    <a:p>
                      <a:r>
                        <a:rPr lang="en-US" sz="3500">
                          <a:latin typeface="Cambria" panose="02040503050406030204" pitchFamily="18" charset="0"/>
                          <a:ea typeface="Cambria" panose="02040503050406030204" pitchFamily="18" charset="0"/>
                        </a:rPr>
                        <a:t>$196,000</a:t>
                      </a:r>
                    </a:p>
                  </a:txBody>
                  <a:tcPr/>
                </a:tc>
                <a:extLst>
                  <a:ext uri="{0D108BD9-81ED-4DB2-BD59-A6C34878D82A}">
                    <a16:rowId xmlns:a16="http://schemas.microsoft.com/office/drawing/2014/main" val="1375928913"/>
                  </a:ext>
                </a:extLst>
              </a:tr>
              <a:tr h="685800">
                <a:tc>
                  <a:txBody>
                    <a:bodyPr/>
                    <a:lstStyle/>
                    <a:p>
                      <a:r>
                        <a:rPr lang="en-US" sz="3500">
                          <a:latin typeface="Cambria" panose="02040503050406030204" pitchFamily="18" charset="0"/>
                          <a:ea typeface="Cambria" panose="02040503050406030204" pitchFamily="18" charset="0"/>
                        </a:rPr>
                        <a:t>Structural</a:t>
                      </a:r>
                    </a:p>
                  </a:txBody>
                  <a:tcPr/>
                </a:tc>
                <a:tc>
                  <a:txBody>
                    <a:bodyPr/>
                    <a:lstStyle/>
                    <a:p>
                      <a:r>
                        <a:rPr lang="en-US" sz="3500">
                          <a:latin typeface="Cambria" panose="02040503050406030204" pitchFamily="18" charset="0"/>
                          <a:ea typeface="Cambria" panose="02040503050406030204" pitchFamily="18" charset="0"/>
                        </a:rPr>
                        <a:t>$703,000</a:t>
                      </a:r>
                    </a:p>
                  </a:txBody>
                  <a:tcPr/>
                </a:tc>
                <a:extLst>
                  <a:ext uri="{0D108BD9-81ED-4DB2-BD59-A6C34878D82A}">
                    <a16:rowId xmlns:a16="http://schemas.microsoft.com/office/drawing/2014/main" val="430719525"/>
                  </a:ext>
                </a:extLst>
              </a:tr>
              <a:tr h="685800">
                <a:tc>
                  <a:txBody>
                    <a:bodyPr/>
                    <a:lstStyle/>
                    <a:p>
                      <a:r>
                        <a:rPr lang="en-US" sz="3500">
                          <a:latin typeface="Cambria" panose="02040503050406030204" pitchFamily="18" charset="0"/>
                          <a:ea typeface="Cambria" panose="02040503050406030204" pitchFamily="18" charset="0"/>
                        </a:rPr>
                        <a:t>Site/Interior</a:t>
                      </a:r>
                    </a:p>
                  </a:txBody>
                  <a:tcPr/>
                </a:tc>
                <a:tc>
                  <a:txBody>
                    <a:bodyPr/>
                    <a:lstStyle/>
                    <a:p>
                      <a:r>
                        <a:rPr lang="en-US" sz="3500">
                          <a:latin typeface="Cambria" panose="02040503050406030204" pitchFamily="18" charset="0"/>
                          <a:ea typeface="Cambria" panose="02040503050406030204" pitchFamily="18" charset="0"/>
                        </a:rPr>
                        <a:t>$919,000</a:t>
                      </a:r>
                    </a:p>
                  </a:txBody>
                  <a:tcPr/>
                </a:tc>
                <a:extLst>
                  <a:ext uri="{0D108BD9-81ED-4DB2-BD59-A6C34878D82A}">
                    <a16:rowId xmlns:a16="http://schemas.microsoft.com/office/drawing/2014/main" val="1934288352"/>
                  </a:ext>
                </a:extLst>
              </a:tr>
              <a:tr h="685800">
                <a:tc>
                  <a:txBody>
                    <a:bodyPr/>
                    <a:lstStyle/>
                    <a:p>
                      <a:r>
                        <a:rPr lang="en-US" sz="3500" b="1">
                          <a:latin typeface="Cambria" panose="02040503050406030204" pitchFamily="18" charset="0"/>
                          <a:ea typeface="Cambria" panose="02040503050406030204" pitchFamily="18" charset="0"/>
                        </a:rPr>
                        <a:t>Total</a:t>
                      </a:r>
                    </a:p>
                  </a:txBody>
                  <a:tcPr/>
                </a:tc>
                <a:tc>
                  <a:txBody>
                    <a:bodyPr/>
                    <a:lstStyle/>
                    <a:p>
                      <a:r>
                        <a:rPr lang="en-US" sz="3500" b="1" dirty="0">
                          <a:latin typeface="Cambria" panose="02040503050406030204" pitchFamily="18" charset="0"/>
                          <a:ea typeface="Cambria" panose="02040503050406030204" pitchFamily="18" charset="0"/>
                        </a:rPr>
                        <a:t>$2,433,000</a:t>
                      </a:r>
                    </a:p>
                  </a:txBody>
                  <a:tcPr/>
                </a:tc>
                <a:extLst>
                  <a:ext uri="{0D108BD9-81ED-4DB2-BD59-A6C34878D82A}">
                    <a16:rowId xmlns:a16="http://schemas.microsoft.com/office/drawing/2014/main" val="3440821090"/>
                  </a:ext>
                </a:extLst>
              </a:tr>
            </a:tbl>
          </a:graphicData>
        </a:graphic>
      </p:graphicFrame>
      <p:graphicFrame>
        <p:nvGraphicFramePr>
          <p:cNvPr id="7" name="Table 6">
            <a:extLst>
              <a:ext uri="{FF2B5EF4-FFF2-40B4-BE49-F238E27FC236}">
                <a16:creationId xmlns:a16="http://schemas.microsoft.com/office/drawing/2014/main" id="{BDFCFC0C-442D-027D-C575-0B04A82FFE77}"/>
              </a:ext>
            </a:extLst>
          </p:cNvPr>
          <p:cNvGraphicFramePr>
            <a:graphicFrameLocks noGrp="1"/>
          </p:cNvGraphicFramePr>
          <p:nvPr>
            <p:extLst>
              <p:ext uri="{D42A27DB-BD31-4B8C-83A1-F6EECF244321}">
                <p14:modId xmlns:p14="http://schemas.microsoft.com/office/powerpoint/2010/main" val="2035655778"/>
              </p:ext>
            </p:extLst>
          </p:nvPr>
        </p:nvGraphicFramePr>
        <p:xfrm>
          <a:off x="12637827" y="6253714"/>
          <a:ext cx="14308481" cy="5212080"/>
        </p:xfrm>
        <a:graphic>
          <a:graphicData uri="http://schemas.openxmlformats.org/drawingml/2006/table">
            <a:tbl>
              <a:tblPr firstRow="1" bandRow="1">
                <a:tableStyleId>{7DF18680-E054-41AD-8BC1-D1AEF772440D}</a:tableStyleId>
              </a:tblPr>
              <a:tblGrid>
                <a:gridCol w="4443513">
                  <a:extLst>
                    <a:ext uri="{9D8B030D-6E8A-4147-A177-3AD203B41FA5}">
                      <a16:colId xmlns:a16="http://schemas.microsoft.com/office/drawing/2014/main" val="1156902872"/>
                    </a:ext>
                  </a:extLst>
                </a:gridCol>
                <a:gridCol w="2879103">
                  <a:extLst>
                    <a:ext uri="{9D8B030D-6E8A-4147-A177-3AD203B41FA5}">
                      <a16:colId xmlns:a16="http://schemas.microsoft.com/office/drawing/2014/main" val="1636936408"/>
                    </a:ext>
                  </a:extLst>
                </a:gridCol>
                <a:gridCol w="3074859">
                  <a:extLst>
                    <a:ext uri="{9D8B030D-6E8A-4147-A177-3AD203B41FA5}">
                      <a16:colId xmlns:a16="http://schemas.microsoft.com/office/drawing/2014/main" val="1848990804"/>
                    </a:ext>
                  </a:extLst>
                </a:gridCol>
                <a:gridCol w="3911006">
                  <a:extLst>
                    <a:ext uri="{9D8B030D-6E8A-4147-A177-3AD203B41FA5}">
                      <a16:colId xmlns:a16="http://schemas.microsoft.com/office/drawing/2014/main" val="1030621018"/>
                    </a:ext>
                  </a:extLst>
                </a:gridCol>
              </a:tblGrid>
              <a:tr h="580939">
                <a:tc>
                  <a:txBody>
                    <a:bodyPr/>
                    <a:lstStyle/>
                    <a:p>
                      <a:pPr algn="ctr"/>
                      <a:r>
                        <a:rPr lang="en-US" sz="3400" dirty="0">
                          <a:solidFill>
                            <a:schemeClr val="bg2"/>
                          </a:solidFill>
                          <a:latin typeface="Cambria" panose="02040503050406030204" pitchFamily="18" charset="0"/>
                          <a:ea typeface="Cambria" panose="02040503050406030204" pitchFamily="18" charset="0"/>
                        </a:rPr>
                        <a:t>Consideration</a:t>
                      </a:r>
                    </a:p>
                  </a:txBody>
                  <a:tcPr anchor="ctr"/>
                </a:tc>
                <a:tc>
                  <a:txBody>
                    <a:bodyPr/>
                    <a:lstStyle/>
                    <a:p>
                      <a:pPr algn="ctr"/>
                      <a:r>
                        <a:rPr lang="en-US" sz="3400">
                          <a:solidFill>
                            <a:schemeClr val="bg2"/>
                          </a:solidFill>
                          <a:latin typeface="Cambria" panose="02040503050406030204" pitchFamily="18" charset="0"/>
                          <a:ea typeface="Cambria" panose="02040503050406030204" pitchFamily="18" charset="0"/>
                        </a:rPr>
                        <a:t>Elderly Housing</a:t>
                      </a:r>
                    </a:p>
                  </a:txBody>
                  <a:tcPr anchor="ctr"/>
                </a:tc>
                <a:tc>
                  <a:txBody>
                    <a:bodyPr/>
                    <a:lstStyle/>
                    <a:p>
                      <a:pPr algn="ctr"/>
                      <a:r>
                        <a:rPr lang="en-US" sz="3400">
                          <a:solidFill>
                            <a:schemeClr val="bg2"/>
                          </a:solidFill>
                          <a:latin typeface="Cambria" panose="02040503050406030204" pitchFamily="18" charset="0"/>
                          <a:ea typeface="Cambria" panose="02040503050406030204" pitchFamily="18" charset="0"/>
                        </a:rPr>
                        <a:t>Café / Apartment</a:t>
                      </a:r>
                    </a:p>
                  </a:txBody>
                  <a:tcPr anchor="ctr"/>
                </a:tc>
                <a:tc>
                  <a:txBody>
                    <a:bodyPr/>
                    <a:lstStyle/>
                    <a:p>
                      <a:pPr algn="ctr"/>
                      <a:r>
                        <a:rPr lang="en-US" sz="3400">
                          <a:solidFill>
                            <a:schemeClr val="bg2"/>
                          </a:solidFill>
                          <a:latin typeface="Cambria" panose="02040503050406030204" pitchFamily="18" charset="0"/>
                          <a:ea typeface="Cambria" panose="02040503050406030204" pitchFamily="18" charset="0"/>
                        </a:rPr>
                        <a:t>Pub / Function Room</a:t>
                      </a:r>
                    </a:p>
                  </a:txBody>
                  <a:tcPr anchor="ctr"/>
                </a:tc>
                <a:extLst>
                  <a:ext uri="{0D108BD9-81ED-4DB2-BD59-A6C34878D82A}">
                    <a16:rowId xmlns:a16="http://schemas.microsoft.com/office/drawing/2014/main" val="4166548265"/>
                  </a:ext>
                </a:extLst>
              </a:tr>
              <a:tr h="580939">
                <a:tc>
                  <a:txBody>
                    <a:bodyPr/>
                    <a:lstStyle/>
                    <a:p>
                      <a:pPr algn="ctr"/>
                      <a:r>
                        <a:rPr lang="en-US" sz="3400" dirty="0">
                          <a:latin typeface="Cambria" panose="02040503050406030204" pitchFamily="18" charset="0"/>
                          <a:ea typeface="Cambria" panose="02040503050406030204" pitchFamily="18" charset="0"/>
                        </a:rPr>
                        <a:t>Usage / Parking Needs</a:t>
                      </a:r>
                    </a:p>
                  </a:txBody>
                  <a:tcPr anchor="ctr"/>
                </a:tc>
                <a:tc>
                  <a:txBody>
                    <a:bodyPr/>
                    <a:lstStyle/>
                    <a:p>
                      <a:pPr algn="ctr"/>
                      <a:r>
                        <a:rPr lang="en-US" sz="3400">
                          <a:latin typeface="Cambria" panose="02040503050406030204" pitchFamily="18" charset="0"/>
                          <a:ea typeface="Cambria" panose="02040503050406030204" pitchFamily="18" charset="0"/>
                        </a:rPr>
                        <a:t>3</a:t>
                      </a:r>
                    </a:p>
                  </a:txBody>
                  <a:tcPr anchor="ctr"/>
                </a:tc>
                <a:tc>
                  <a:txBody>
                    <a:bodyPr/>
                    <a:lstStyle/>
                    <a:p>
                      <a:pPr algn="ctr"/>
                      <a:r>
                        <a:rPr lang="en-US" sz="3400">
                          <a:latin typeface="Cambria" panose="02040503050406030204" pitchFamily="18" charset="0"/>
                          <a:ea typeface="Cambria" panose="02040503050406030204" pitchFamily="18" charset="0"/>
                        </a:rPr>
                        <a:t>2</a:t>
                      </a:r>
                    </a:p>
                  </a:txBody>
                  <a:tcPr anchor="ctr"/>
                </a:tc>
                <a:tc>
                  <a:txBody>
                    <a:bodyPr/>
                    <a:lstStyle/>
                    <a:p>
                      <a:pPr algn="ctr"/>
                      <a:r>
                        <a:rPr lang="en-US" sz="3400">
                          <a:latin typeface="Cambria" panose="02040503050406030204" pitchFamily="18" charset="0"/>
                          <a:ea typeface="Cambria" panose="02040503050406030204" pitchFamily="18" charset="0"/>
                        </a:rPr>
                        <a:t>1</a:t>
                      </a:r>
                    </a:p>
                  </a:txBody>
                  <a:tcPr anchor="ctr"/>
                </a:tc>
                <a:extLst>
                  <a:ext uri="{0D108BD9-81ED-4DB2-BD59-A6C34878D82A}">
                    <a16:rowId xmlns:a16="http://schemas.microsoft.com/office/drawing/2014/main" val="3433836306"/>
                  </a:ext>
                </a:extLst>
              </a:tr>
              <a:tr h="580939">
                <a:tc>
                  <a:txBody>
                    <a:bodyPr/>
                    <a:lstStyle/>
                    <a:p>
                      <a:pPr algn="ctr"/>
                      <a:r>
                        <a:rPr lang="en-US" sz="3400">
                          <a:latin typeface="Cambria" panose="02040503050406030204" pitchFamily="18" charset="0"/>
                          <a:ea typeface="Cambria" panose="02040503050406030204" pitchFamily="18" charset="0"/>
                        </a:rPr>
                        <a:t>Town Interest / Benefit</a:t>
                      </a:r>
                    </a:p>
                  </a:txBody>
                  <a:tcPr anchor="ctr"/>
                </a:tc>
                <a:tc>
                  <a:txBody>
                    <a:bodyPr/>
                    <a:lstStyle/>
                    <a:p>
                      <a:pPr algn="ctr"/>
                      <a:r>
                        <a:rPr lang="en-US" sz="3400" dirty="0">
                          <a:latin typeface="Cambria" panose="02040503050406030204" pitchFamily="18" charset="0"/>
                          <a:ea typeface="Cambria" panose="02040503050406030204" pitchFamily="18" charset="0"/>
                        </a:rPr>
                        <a:t>1</a:t>
                      </a:r>
                    </a:p>
                  </a:txBody>
                  <a:tcPr anchor="ctr"/>
                </a:tc>
                <a:tc>
                  <a:txBody>
                    <a:bodyPr/>
                    <a:lstStyle/>
                    <a:p>
                      <a:pPr algn="ctr"/>
                      <a:r>
                        <a:rPr lang="en-US" sz="3400" dirty="0">
                          <a:latin typeface="Cambria" panose="02040503050406030204" pitchFamily="18" charset="0"/>
                          <a:ea typeface="Cambria" panose="02040503050406030204" pitchFamily="18" charset="0"/>
                        </a:rPr>
                        <a:t>2</a:t>
                      </a:r>
                    </a:p>
                  </a:txBody>
                  <a:tcPr anchor="ctr"/>
                </a:tc>
                <a:tc>
                  <a:txBody>
                    <a:bodyPr/>
                    <a:lstStyle/>
                    <a:p>
                      <a:pPr algn="ctr"/>
                      <a:r>
                        <a:rPr lang="en-US" sz="3400">
                          <a:latin typeface="Cambria" panose="02040503050406030204" pitchFamily="18" charset="0"/>
                          <a:ea typeface="Cambria" panose="02040503050406030204" pitchFamily="18" charset="0"/>
                        </a:rPr>
                        <a:t>3</a:t>
                      </a:r>
                    </a:p>
                  </a:txBody>
                  <a:tcPr anchor="ctr"/>
                </a:tc>
                <a:extLst>
                  <a:ext uri="{0D108BD9-81ED-4DB2-BD59-A6C34878D82A}">
                    <a16:rowId xmlns:a16="http://schemas.microsoft.com/office/drawing/2014/main" val="2280411065"/>
                  </a:ext>
                </a:extLst>
              </a:tr>
              <a:tr h="843299">
                <a:tc>
                  <a:txBody>
                    <a:bodyPr/>
                    <a:lstStyle/>
                    <a:p>
                      <a:pPr algn="ctr"/>
                      <a:r>
                        <a:rPr lang="en-US" sz="3400">
                          <a:latin typeface="Cambria" panose="02040503050406030204" pitchFamily="18" charset="0"/>
                          <a:ea typeface="Cambria" panose="02040503050406030204" pitchFamily="18" charset="0"/>
                        </a:rPr>
                        <a:t>On-Site Wastewater Treatment System</a:t>
                      </a:r>
                    </a:p>
                  </a:txBody>
                  <a:tcPr anchor="ctr"/>
                </a:tc>
                <a:tc>
                  <a:txBody>
                    <a:bodyPr/>
                    <a:lstStyle/>
                    <a:p>
                      <a:pPr algn="ctr"/>
                      <a:r>
                        <a:rPr lang="en-US" sz="3400">
                          <a:latin typeface="Cambria" panose="02040503050406030204" pitchFamily="18" charset="0"/>
                          <a:ea typeface="Cambria" panose="02040503050406030204" pitchFamily="18" charset="0"/>
                        </a:rPr>
                        <a:t>2</a:t>
                      </a:r>
                    </a:p>
                  </a:txBody>
                  <a:tcPr anchor="ctr"/>
                </a:tc>
                <a:tc>
                  <a:txBody>
                    <a:bodyPr/>
                    <a:lstStyle/>
                    <a:p>
                      <a:pPr algn="ctr"/>
                      <a:r>
                        <a:rPr lang="en-US" sz="3400" dirty="0">
                          <a:latin typeface="Cambria" panose="02040503050406030204" pitchFamily="18" charset="0"/>
                          <a:ea typeface="Cambria" panose="02040503050406030204" pitchFamily="18" charset="0"/>
                        </a:rPr>
                        <a:t>3</a:t>
                      </a:r>
                    </a:p>
                  </a:txBody>
                  <a:tcPr anchor="ctr"/>
                </a:tc>
                <a:tc>
                  <a:txBody>
                    <a:bodyPr/>
                    <a:lstStyle/>
                    <a:p>
                      <a:pPr algn="ctr"/>
                      <a:r>
                        <a:rPr lang="en-US" sz="3400">
                          <a:latin typeface="Cambria" panose="02040503050406030204" pitchFamily="18" charset="0"/>
                          <a:ea typeface="Cambria" panose="02040503050406030204" pitchFamily="18" charset="0"/>
                        </a:rPr>
                        <a:t>1</a:t>
                      </a:r>
                    </a:p>
                  </a:txBody>
                  <a:tcPr anchor="ctr"/>
                </a:tc>
                <a:extLst>
                  <a:ext uri="{0D108BD9-81ED-4DB2-BD59-A6C34878D82A}">
                    <a16:rowId xmlns:a16="http://schemas.microsoft.com/office/drawing/2014/main" val="1350957029"/>
                  </a:ext>
                </a:extLst>
              </a:tr>
              <a:tr h="603715">
                <a:tc>
                  <a:txBody>
                    <a:bodyPr/>
                    <a:lstStyle/>
                    <a:p>
                      <a:pPr algn="ctr"/>
                      <a:r>
                        <a:rPr lang="en-US" sz="3400" dirty="0">
                          <a:latin typeface="Cambria" panose="02040503050406030204" pitchFamily="18" charset="0"/>
                          <a:ea typeface="Cambria" panose="02040503050406030204" pitchFamily="18" charset="0"/>
                        </a:rPr>
                        <a:t>Economic Viability</a:t>
                      </a:r>
                    </a:p>
                  </a:txBody>
                  <a:tcPr anchor="ctr"/>
                </a:tc>
                <a:tc>
                  <a:txBody>
                    <a:bodyPr/>
                    <a:lstStyle/>
                    <a:p>
                      <a:pPr algn="ctr"/>
                      <a:r>
                        <a:rPr lang="en-US" sz="3400" dirty="0">
                          <a:latin typeface="Cambria" panose="02040503050406030204" pitchFamily="18" charset="0"/>
                          <a:ea typeface="Cambria" panose="02040503050406030204" pitchFamily="18" charset="0"/>
                        </a:rPr>
                        <a:t>1</a:t>
                      </a:r>
                    </a:p>
                  </a:txBody>
                  <a:tcPr anchor="ctr"/>
                </a:tc>
                <a:tc>
                  <a:txBody>
                    <a:bodyPr/>
                    <a:lstStyle/>
                    <a:p>
                      <a:pPr algn="ctr"/>
                      <a:r>
                        <a:rPr lang="en-US" sz="3400" dirty="0">
                          <a:latin typeface="Cambria" panose="02040503050406030204" pitchFamily="18" charset="0"/>
                          <a:ea typeface="Cambria" panose="02040503050406030204" pitchFamily="18" charset="0"/>
                        </a:rPr>
                        <a:t>3</a:t>
                      </a:r>
                    </a:p>
                  </a:txBody>
                  <a:tcPr anchor="ctr"/>
                </a:tc>
                <a:tc>
                  <a:txBody>
                    <a:bodyPr/>
                    <a:lstStyle/>
                    <a:p>
                      <a:pPr algn="ctr"/>
                      <a:r>
                        <a:rPr lang="en-US" sz="3400" dirty="0">
                          <a:latin typeface="Cambria" panose="02040503050406030204" pitchFamily="18" charset="0"/>
                          <a:ea typeface="Cambria" panose="02040503050406030204" pitchFamily="18" charset="0"/>
                        </a:rPr>
                        <a:t>2</a:t>
                      </a:r>
                    </a:p>
                  </a:txBody>
                  <a:tcPr anchor="ctr"/>
                </a:tc>
                <a:extLst>
                  <a:ext uri="{0D108BD9-81ED-4DB2-BD59-A6C34878D82A}">
                    <a16:rowId xmlns:a16="http://schemas.microsoft.com/office/drawing/2014/main" val="2659327432"/>
                  </a:ext>
                </a:extLst>
              </a:tr>
              <a:tr h="318580">
                <a:tc>
                  <a:txBody>
                    <a:bodyPr/>
                    <a:lstStyle/>
                    <a:p>
                      <a:pPr algn="ctr"/>
                      <a:r>
                        <a:rPr lang="en-US" sz="3400" b="1">
                          <a:latin typeface="Cambria" panose="02040503050406030204" pitchFamily="18" charset="0"/>
                          <a:ea typeface="Cambria" panose="02040503050406030204" pitchFamily="18" charset="0"/>
                        </a:rPr>
                        <a:t>Total</a:t>
                      </a:r>
                    </a:p>
                  </a:txBody>
                  <a:tcPr anchor="ctr"/>
                </a:tc>
                <a:tc>
                  <a:txBody>
                    <a:bodyPr/>
                    <a:lstStyle/>
                    <a:p>
                      <a:pPr algn="ctr"/>
                      <a:r>
                        <a:rPr lang="en-US" sz="3400" b="1">
                          <a:latin typeface="Cambria" panose="02040503050406030204" pitchFamily="18" charset="0"/>
                          <a:ea typeface="Cambria" panose="02040503050406030204" pitchFamily="18" charset="0"/>
                        </a:rPr>
                        <a:t>7</a:t>
                      </a:r>
                    </a:p>
                  </a:txBody>
                  <a:tcPr anchor="ctr"/>
                </a:tc>
                <a:tc>
                  <a:txBody>
                    <a:bodyPr/>
                    <a:lstStyle/>
                    <a:p>
                      <a:pPr algn="ctr"/>
                      <a:r>
                        <a:rPr lang="en-US" sz="3400" b="1" dirty="0">
                          <a:latin typeface="Cambria" panose="02040503050406030204" pitchFamily="18" charset="0"/>
                          <a:ea typeface="Cambria" panose="02040503050406030204" pitchFamily="18" charset="0"/>
                        </a:rPr>
                        <a:t>10</a:t>
                      </a:r>
                    </a:p>
                  </a:txBody>
                  <a:tcPr anchor="ctr">
                    <a:solidFill>
                      <a:schemeClr val="accent4">
                        <a:lumMod val="40000"/>
                        <a:lumOff val="60000"/>
                      </a:schemeClr>
                    </a:solidFill>
                  </a:tcPr>
                </a:tc>
                <a:tc>
                  <a:txBody>
                    <a:bodyPr/>
                    <a:lstStyle/>
                    <a:p>
                      <a:pPr algn="ctr"/>
                      <a:r>
                        <a:rPr lang="en-US" sz="3400" b="1" dirty="0">
                          <a:latin typeface="Cambria" panose="02040503050406030204" pitchFamily="18" charset="0"/>
                          <a:ea typeface="Cambria" panose="02040503050406030204" pitchFamily="18" charset="0"/>
                        </a:rPr>
                        <a:t>7</a:t>
                      </a:r>
                    </a:p>
                  </a:txBody>
                  <a:tcPr anchor="ctr"/>
                </a:tc>
                <a:extLst>
                  <a:ext uri="{0D108BD9-81ED-4DB2-BD59-A6C34878D82A}">
                    <a16:rowId xmlns:a16="http://schemas.microsoft.com/office/drawing/2014/main" val="1676123541"/>
                  </a:ext>
                </a:extLst>
              </a:tr>
            </a:tbl>
          </a:graphicData>
        </a:graphic>
      </p:graphicFrame>
      <p:pic>
        <p:nvPicPr>
          <p:cNvPr id="11" name="Picture 10" descr="A drawing of a piece of metal&#10;&#10;AI-generated content may be incorrect.">
            <a:extLst>
              <a:ext uri="{FF2B5EF4-FFF2-40B4-BE49-F238E27FC236}">
                <a16:creationId xmlns:a16="http://schemas.microsoft.com/office/drawing/2014/main" id="{544ACC57-B5FC-9279-5CD5-3C4B898D9FD1}"/>
              </a:ext>
            </a:extLst>
          </p:cNvPr>
          <p:cNvPicPr>
            <a:picLocks noChangeAspect="1"/>
          </p:cNvPicPr>
          <p:nvPr/>
        </p:nvPicPr>
        <p:blipFill>
          <a:blip r:embed="rId10"/>
          <a:stretch>
            <a:fillRect/>
          </a:stretch>
        </p:blipFill>
        <p:spPr>
          <a:xfrm>
            <a:off x="25806890" y="21462623"/>
            <a:ext cx="6322736" cy="1895423"/>
          </a:xfrm>
          <a:prstGeom prst="rect">
            <a:avLst/>
          </a:prstGeom>
          <a:ln w="9525">
            <a:solidFill>
              <a:schemeClr val="tx1"/>
            </a:solidFill>
          </a:ln>
        </p:spPr>
      </p:pic>
      <p:pic>
        <p:nvPicPr>
          <p:cNvPr id="10" name="Picture 9" descr="A floor plan of a house&#10;&#10;AI-generated content may be incorrect.">
            <a:extLst>
              <a:ext uri="{FF2B5EF4-FFF2-40B4-BE49-F238E27FC236}">
                <a16:creationId xmlns:a16="http://schemas.microsoft.com/office/drawing/2014/main" id="{9F04D736-E956-51E9-88C7-996027651E58}"/>
              </a:ext>
            </a:extLst>
          </p:cNvPr>
          <p:cNvPicPr>
            <a:picLocks noChangeAspect="1"/>
          </p:cNvPicPr>
          <p:nvPr/>
        </p:nvPicPr>
        <p:blipFill>
          <a:blip r:embed="rId11"/>
          <a:srcRect t="15728" r="-300" b="15807"/>
          <a:stretch/>
        </p:blipFill>
        <p:spPr>
          <a:xfrm>
            <a:off x="12553093" y="14169043"/>
            <a:ext cx="5541136" cy="6198960"/>
          </a:xfrm>
          <a:prstGeom prst="rect">
            <a:avLst/>
          </a:prstGeom>
          <a:ln>
            <a:solidFill>
              <a:schemeClr val="tx1"/>
            </a:solidFill>
          </a:ln>
        </p:spPr>
      </p:pic>
      <p:pic>
        <p:nvPicPr>
          <p:cNvPr id="17" name="Picture 16" descr="A building with cars parked in front of it&#10;&#10;AI-generated content may be incorrect.">
            <a:extLst>
              <a:ext uri="{FF2B5EF4-FFF2-40B4-BE49-F238E27FC236}">
                <a16:creationId xmlns:a16="http://schemas.microsoft.com/office/drawing/2014/main" id="{DC3DFBFB-0E18-B799-80ED-FF75F8B40D3E}"/>
              </a:ext>
            </a:extLst>
          </p:cNvPr>
          <p:cNvPicPr>
            <a:picLocks noChangeAspect="1"/>
          </p:cNvPicPr>
          <p:nvPr/>
        </p:nvPicPr>
        <p:blipFill>
          <a:blip r:embed="rId12"/>
          <a:stretch>
            <a:fillRect/>
          </a:stretch>
        </p:blipFill>
        <p:spPr>
          <a:xfrm>
            <a:off x="716220" y="15629709"/>
            <a:ext cx="7001465" cy="5136443"/>
          </a:xfrm>
          <a:prstGeom prst="rect">
            <a:avLst/>
          </a:prstGeom>
          <a:ln w="12700">
            <a:solidFill>
              <a:schemeClr val="tx1"/>
            </a:solidFill>
          </a:ln>
        </p:spPr>
      </p:pic>
      <p:pic>
        <p:nvPicPr>
          <p:cNvPr id="44" name="Picture 43">
            <a:extLst>
              <a:ext uri="{FF2B5EF4-FFF2-40B4-BE49-F238E27FC236}">
                <a16:creationId xmlns:a16="http://schemas.microsoft.com/office/drawing/2014/main" id="{C517F2DD-78CD-A170-79BF-A1008A1CCEF2}"/>
              </a:ext>
            </a:extLst>
          </p:cNvPr>
          <p:cNvPicPr>
            <a:picLocks noChangeAspect="1"/>
          </p:cNvPicPr>
          <p:nvPr/>
        </p:nvPicPr>
        <p:blipFill>
          <a:blip r:embed="rId13"/>
          <a:stretch>
            <a:fillRect/>
          </a:stretch>
        </p:blipFill>
        <p:spPr>
          <a:xfrm>
            <a:off x="27290493" y="6271911"/>
            <a:ext cx="5325515" cy="5308741"/>
          </a:xfrm>
          <a:prstGeom prst="rect">
            <a:avLst/>
          </a:prstGeom>
          <a:ln>
            <a:solidFill>
              <a:schemeClr val="tx1"/>
            </a:solidFill>
          </a:ln>
        </p:spPr>
      </p:pic>
      <p:sp>
        <p:nvSpPr>
          <p:cNvPr id="71" name="TextBox 70">
            <a:extLst>
              <a:ext uri="{FF2B5EF4-FFF2-40B4-BE49-F238E27FC236}">
                <a16:creationId xmlns:a16="http://schemas.microsoft.com/office/drawing/2014/main" id="{62F4DFB9-7692-FB43-9FB6-9E427C17BBCB}"/>
              </a:ext>
            </a:extLst>
          </p:cNvPr>
          <p:cNvSpPr txBox="1"/>
          <p:nvPr/>
        </p:nvSpPr>
        <p:spPr>
          <a:xfrm>
            <a:off x="12521390" y="11574429"/>
            <a:ext cx="20278046" cy="954107"/>
          </a:xfrm>
          <a:prstGeom prst="rect">
            <a:avLst/>
          </a:prstGeom>
          <a:noFill/>
        </p:spPr>
        <p:txBody>
          <a:bodyPr wrap="square">
            <a:spAutoFit/>
          </a:bodyPr>
          <a:lstStyle/>
          <a:p>
            <a:pPr algn="ctr"/>
            <a:r>
              <a:rPr lang="en-US" sz="2800" i="1">
                <a:latin typeface="Cambria" panose="02040503050406030204" pitchFamily="18" charset="0"/>
                <a:ea typeface="Cambria" panose="02040503050406030204" pitchFamily="18" charset="0"/>
              </a:rPr>
              <a:t>In the table above the highest score indicates the most preferred. The image was AI generated using Canva Magic Media, producing an example of the envisioned interior design.</a:t>
            </a:r>
            <a:endParaRPr lang="en-US" sz="2800" i="1">
              <a:latin typeface="Cambria" panose="02040503050406030204" pitchFamily="18" charset="0"/>
            </a:endParaRPr>
          </a:p>
        </p:txBody>
      </p:sp>
      <p:sp>
        <p:nvSpPr>
          <p:cNvPr id="72" name="TextBox 71">
            <a:extLst>
              <a:ext uri="{FF2B5EF4-FFF2-40B4-BE49-F238E27FC236}">
                <a16:creationId xmlns:a16="http://schemas.microsoft.com/office/drawing/2014/main" id="{32EEB144-5AFE-9D83-904D-BB30FB58BCFC}"/>
              </a:ext>
            </a:extLst>
          </p:cNvPr>
          <p:cNvSpPr txBox="1"/>
          <p:nvPr/>
        </p:nvSpPr>
        <p:spPr>
          <a:xfrm>
            <a:off x="12451419" y="20359052"/>
            <a:ext cx="5915084" cy="553998"/>
          </a:xfrm>
          <a:prstGeom prst="rect">
            <a:avLst/>
          </a:prstGeom>
          <a:noFill/>
        </p:spPr>
        <p:txBody>
          <a:bodyPr wrap="square">
            <a:spAutoFit/>
          </a:bodyPr>
          <a:lstStyle/>
          <a:p>
            <a:pPr algn="ctr"/>
            <a:r>
              <a:rPr lang="en-US" sz="3000" i="1">
                <a:latin typeface="Cambria" panose="02040503050406030204" pitchFamily="18" charset="0"/>
                <a:ea typeface="Cambria" panose="02040503050406030204" pitchFamily="18" charset="0"/>
              </a:rPr>
              <a:t>Sample Floor Plan</a:t>
            </a:r>
          </a:p>
        </p:txBody>
      </p:sp>
      <p:cxnSp>
        <p:nvCxnSpPr>
          <p:cNvPr id="74" name="Straight Connector 73">
            <a:extLst>
              <a:ext uri="{FF2B5EF4-FFF2-40B4-BE49-F238E27FC236}">
                <a16:creationId xmlns:a16="http://schemas.microsoft.com/office/drawing/2014/main" id="{7CD63885-BE3A-EC35-8A7D-7442DFDEABC9}"/>
              </a:ext>
            </a:extLst>
          </p:cNvPr>
          <p:cNvCxnSpPr/>
          <p:nvPr/>
        </p:nvCxnSpPr>
        <p:spPr>
          <a:xfrm>
            <a:off x="767552" y="10668000"/>
            <a:ext cx="10303089"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9652EE35-2435-F410-5A78-C8327B505B6F}"/>
              </a:ext>
            </a:extLst>
          </p:cNvPr>
          <p:cNvCxnSpPr>
            <a:cxnSpLocks/>
          </p:cNvCxnSpPr>
          <p:nvPr/>
        </p:nvCxnSpPr>
        <p:spPr>
          <a:xfrm>
            <a:off x="24951595" y="14276686"/>
            <a:ext cx="0" cy="9766833"/>
          </a:xfrm>
          <a:prstGeom prst="line">
            <a:avLst/>
          </a:prstGeom>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8C35DB95-1E25-E0CF-C9FB-F4B0DA158EDF}"/>
              </a:ext>
            </a:extLst>
          </p:cNvPr>
          <p:cNvSpPr txBox="1"/>
          <p:nvPr/>
        </p:nvSpPr>
        <p:spPr>
          <a:xfrm>
            <a:off x="26194177" y="23324653"/>
            <a:ext cx="5672704" cy="1015663"/>
          </a:xfrm>
          <a:prstGeom prst="rect">
            <a:avLst/>
          </a:prstGeom>
          <a:noFill/>
        </p:spPr>
        <p:txBody>
          <a:bodyPr wrap="square">
            <a:spAutoFit/>
          </a:bodyPr>
          <a:lstStyle/>
          <a:p>
            <a:pPr algn="ctr"/>
            <a:r>
              <a:rPr lang="en-US" sz="3000" i="1" dirty="0">
                <a:latin typeface="Cambria" panose="02040503050406030204" pitchFamily="18" charset="0"/>
                <a:ea typeface="Cambria" panose="02040503050406030204" pitchFamily="18" charset="0"/>
              </a:rPr>
              <a:t>Reinforcement to strengthen the existing steel beams</a:t>
            </a:r>
          </a:p>
        </p:txBody>
      </p:sp>
      <p:cxnSp>
        <p:nvCxnSpPr>
          <p:cNvPr id="41" name="Straight Connector 40">
            <a:extLst>
              <a:ext uri="{FF2B5EF4-FFF2-40B4-BE49-F238E27FC236}">
                <a16:creationId xmlns:a16="http://schemas.microsoft.com/office/drawing/2014/main" id="{8DE59DC5-BF74-D8BE-36BA-9E9CAA8353F2}"/>
              </a:ext>
            </a:extLst>
          </p:cNvPr>
          <p:cNvCxnSpPr>
            <a:cxnSpLocks/>
          </p:cNvCxnSpPr>
          <p:nvPr/>
        </p:nvCxnSpPr>
        <p:spPr>
          <a:xfrm flipH="1">
            <a:off x="18359809" y="14096540"/>
            <a:ext cx="32527" cy="6694353"/>
          </a:xfrm>
          <a:prstGeom prst="line">
            <a:avLst/>
          </a:prstGeom>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0487D4E-6B22-0339-86B1-2BF25E248BA2}"/>
              </a:ext>
            </a:extLst>
          </p:cNvPr>
          <p:cNvSpPr txBox="1"/>
          <p:nvPr/>
        </p:nvSpPr>
        <p:spPr>
          <a:xfrm>
            <a:off x="18657398" y="20368003"/>
            <a:ext cx="5915084" cy="553998"/>
          </a:xfrm>
          <a:prstGeom prst="rect">
            <a:avLst/>
          </a:prstGeom>
          <a:noFill/>
        </p:spPr>
        <p:txBody>
          <a:bodyPr wrap="square">
            <a:spAutoFit/>
          </a:bodyPr>
          <a:lstStyle/>
          <a:p>
            <a:pPr algn="ctr"/>
            <a:r>
              <a:rPr lang="en-US" sz="3000" i="1">
                <a:latin typeface="Cambria" panose="02040503050406030204" pitchFamily="18" charset="0"/>
                <a:ea typeface="Cambria" panose="02040503050406030204" pitchFamily="18" charset="0"/>
              </a:rPr>
              <a:t>Sample Structural Plan</a:t>
            </a:r>
          </a:p>
        </p:txBody>
      </p:sp>
      <p:sp>
        <p:nvSpPr>
          <p:cNvPr id="49" name="TextBox 48">
            <a:extLst>
              <a:ext uri="{FF2B5EF4-FFF2-40B4-BE49-F238E27FC236}">
                <a16:creationId xmlns:a16="http://schemas.microsoft.com/office/drawing/2014/main" id="{5ADBD215-50C4-87E7-A1AB-D17C1FBB02A2}"/>
              </a:ext>
            </a:extLst>
          </p:cNvPr>
          <p:cNvSpPr txBox="1"/>
          <p:nvPr/>
        </p:nvSpPr>
        <p:spPr>
          <a:xfrm>
            <a:off x="26010716" y="20788385"/>
            <a:ext cx="5915084" cy="553998"/>
          </a:xfrm>
          <a:prstGeom prst="rect">
            <a:avLst/>
          </a:prstGeom>
          <a:noFill/>
        </p:spPr>
        <p:txBody>
          <a:bodyPr wrap="square">
            <a:spAutoFit/>
          </a:bodyPr>
          <a:lstStyle/>
          <a:p>
            <a:pPr algn="ctr"/>
            <a:r>
              <a:rPr lang="en-US" sz="3000" i="1" dirty="0">
                <a:latin typeface="Cambria" panose="02040503050406030204" pitchFamily="18" charset="0"/>
                <a:ea typeface="Cambria" panose="02040503050406030204" pitchFamily="18" charset="0"/>
              </a:rPr>
              <a:t>Modeled 3D Structure</a:t>
            </a:r>
          </a:p>
        </p:txBody>
      </p:sp>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D3805615-E9B9-FF9D-6C22-382E14B58323}"/>
                  </a:ext>
                </a:extLst>
              </p:cNvPr>
              <p:cNvSpPr txBox="1"/>
              <p:nvPr/>
            </p:nvSpPr>
            <p:spPr>
              <a:xfrm>
                <a:off x="11830532" y="20995622"/>
                <a:ext cx="13984395" cy="3281348"/>
              </a:xfrm>
              <a:prstGeom prst="rect">
                <a:avLst/>
              </a:prstGeom>
              <a:noFill/>
            </p:spPr>
            <p:txBody>
              <a:bodyPr wrap="square">
                <a:spAutoFit/>
              </a:bodyPr>
              <a:lstStyle/>
              <a:p>
                <a:pPr marL="0" marR="0">
                  <a:lnSpc>
                    <a:spcPct val="115000"/>
                  </a:lnSpc>
                  <a:buNone/>
                </a:pPr>
                <a14:m>
                  <m:oMathPara xmlns:m="http://schemas.openxmlformats.org/officeDocument/2006/math">
                    <m:oMathParaPr>
                      <m:jc m:val="centerGroup"/>
                    </m:oMathParaPr>
                    <m:oMath xmlns:m="http://schemas.openxmlformats.org/officeDocument/2006/math">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𝐸𝑥𝑖𝑠𝑡𝑖𝑛𝑔</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𝑠𝑒𝑐𝑡𝑖𝑜𝑛</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𝐶𝑎𝑟𝑛𝑒𝑔𝑖𝑒</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𝑆𝑡</m:t>
                      </m:r>
                      <m:r>
                        <m:rPr>
                          <m:sty m:val="p"/>
                        </m:rP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eel</m:t>
                      </m:r>
                      <m: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Beam</m:t>
                      </m:r>
                    </m:oMath>
                  </m:oMathPara>
                </a14:m>
                <a:endParaRPr lang="en-US" sz="3000" b="0" i="0"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15000"/>
                  </a:lnSpc>
                  <a:buNone/>
                </a:pPr>
                <a14:m>
                  <m:oMathPara xmlns:m="http://schemas.openxmlformats.org/officeDocument/2006/math">
                    <m:oMathParaPr>
                      <m:jc m:val="centerGroup"/>
                    </m:oMathParaPr>
                    <m:oMath xmlns:m="http://schemas.openxmlformats.org/officeDocument/2006/math">
                      <m: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3000" kern="100">
                          <a:effectLst/>
                          <a:latin typeface="Cambria Math" panose="02040503050406030204" pitchFamily="18" charset="0"/>
                          <a:ea typeface="Times New Roman" panose="02020603050405020304" pitchFamily="18" charset="0"/>
                          <a:cs typeface="Times New Roman" panose="02020603050405020304" pitchFamily="18" charset="0"/>
                        </a:rPr>
                        <m:t>Φ</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𝑀𝑛</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=260.5 </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𝑓𝑡</m:t>
                      </m:r>
                    </m:oMath>
                  </m:oMathPara>
                </a14:m>
                <a:endParaRPr lang="en-US" sz="30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15000"/>
                  </a:lnSpc>
                  <a:buNone/>
                </a:pPr>
                <a14:m>
                  <m:oMathPara xmlns:m="http://schemas.openxmlformats.org/officeDocument/2006/math">
                    <m:oMathParaPr>
                      <m:jc m:val="centerGroup"/>
                    </m:oMathParaPr>
                    <m:oMath xmlns:m="http://schemas.openxmlformats.org/officeDocument/2006/math">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𝐸𝑥𝑖𝑠𝑡𝑖𝑛𝑔</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𝑠𝑒𝑐𝑡𝑖𝑜𝑛</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𝑤𝑖𝑡h</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5</m:t>
                      </m:r>
                      <m:r>
                        <m:rPr>
                          <m:nor/>
                        </m:rPr>
                        <a:rPr lang="en-US" sz="3000" b="0" i="0" kern="100" smtClean="0">
                          <a:effectLst/>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sz="3000" kern="10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000" kern="100">
                          <a:effectLst/>
                          <a:latin typeface="Cambria Math" panose="02040503050406030204" pitchFamily="18" charset="0"/>
                          <a:ea typeface="Times New Roman" panose="02020603050405020304" pitchFamily="18" charset="0"/>
                          <a:cs typeface="Times New Roman" panose="02020603050405020304" pitchFamily="18" charset="0"/>
                        </a:rPr>
                        <m:t>x</m:t>
                      </m:r>
                      <m:r>
                        <m:rPr>
                          <m:nor/>
                        </m:rPr>
                        <a:rPr lang="en-US" sz="3000"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000" kern="100">
                          <a:effectLst/>
                          <a:latin typeface="Cambria Math" panose="02040503050406030204" pitchFamily="18" charset="0"/>
                          <a:ea typeface="Times New Roman" panose="02020603050405020304" pitchFamily="18" charset="0"/>
                          <a:cs typeface="Times New Roman" panose="02020603050405020304" pitchFamily="18" charset="0"/>
                        </a:rPr>
                        <m:t>3/4"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𝑝𝑙𝑎𝑡𝑒</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𝑤𝑒𝑙𝑑𝑒𝑑</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𝑡𝑜</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𝑡h𝑒</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𝑏𝑜𝑡𝑡𝑜𝑚</m:t>
                      </m:r>
                    </m:oMath>
                  </m:oMathPara>
                </a14:m>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𝑍</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i="1" kern="100" smtClean="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𝑛𝑐𝑟𝑒𝑎𝑠𝑒𝑠</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𝑓𝑟𝑜𝑚</m:t>
                      </m:r>
                      <m:r>
                        <a:rPr lang="en-US" sz="3000" b="0" i="1" kern="100" smtClean="0">
                          <a:effectLst/>
                          <a:latin typeface="Cambria Math" panose="02040503050406030204" pitchFamily="18" charset="0"/>
                          <a:ea typeface="Times New Roman" panose="02020603050405020304" pitchFamily="18" charset="0"/>
                          <a:cs typeface="Times New Roman" panose="02020603050405020304" pitchFamily="18" charset="0"/>
                        </a:rPr>
                        <m:t> 145 </m:t>
                      </m:r>
                      <m:sSup>
                        <m:sSupPr>
                          <m:ctrlPr>
                            <a:rPr lang="en-US" sz="300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i="1" kern="100">
                              <a:latin typeface="Cambria Math" panose="02040503050406030204" pitchFamily="18" charset="0"/>
                              <a:ea typeface="Times New Roman" panose="02020603050405020304" pitchFamily="18" charset="0"/>
                              <a:cs typeface="Times New Roman" panose="02020603050405020304" pitchFamily="18" charset="0"/>
                            </a:rPr>
                            <m:t>𝑖𝑛</m:t>
                          </m:r>
                        </m:e>
                        <m:sup>
                          <m:r>
                            <a:rPr lang="en-US" sz="3000" i="1" kern="100">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000" b="0" i="1" kern="1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3000" b="0" i="1" kern="100" smtClean="0">
                          <a:latin typeface="Cambria Math" panose="02040503050406030204" pitchFamily="18" charset="0"/>
                          <a:ea typeface="Times New Roman" panose="02020603050405020304" pitchFamily="18" charset="0"/>
                          <a:cs typeface="Times New Roman" panose="02020603050405020304" pitchFamily="18" charset="0"/>
                        </a:rPr>
                        <m:t>𝑡𝑜</m:t>
                      </m:r>
                      <m:r>
                        <a:rPr lang="en-US" sz="3000" b="0" i="1" kern="100" smtClean="0">
                          <a:latin typeface="Cambria Math" panose="02040503050406030204" pitchFamily="18" charset="0"/>
                          <a:ea typeface="Times New Roman" panose="02020603050405020304" pitchFamily="18" charset="0"/>
                          <a:cs typeface="Times New Roman" panose="02020603050405020304" pitchFamily="18" charset="0"/>
                        </a:rPr>
                        <m:t> 179 </m:t>
                      </m:r>
                      <m:sSup>
                        <m:sSupPr>
                          <m:ctrlP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𝑖𝑛</m:t>
                          </m:r>
                        </m:e>
                        <m:sup>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en-US" sz="3000" i="1" kern="100"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15000"/>
                  </a:lnSpc>
                  <a:buNone/>
                </a:pPr>
                <a14:m>
                  <m:oMathPara xmlns:m="http://schemas.openxmlformats.org/officeDocument/2006/math">
                    <m:oMathParaPr>
                      <m:jc m:val="centerGroup"/>
                    </m:oMathParaPr>
                    <m:oMath xmlns:m="http://schemas.openxmlformats.org/officeDocument/2006/math">
                      <m:r>
                        <m:rPr>
                          <m:sty m:val="p"/>
                        </m:rPr>
                        <a:rPr lang="en-US" sz="3000" kern="100">
                          <a:effectLst/>
                          <a:latin typeface="Cambria Math" panose="02040503050406030204" pitchFamily="18" charset="0"/>
                          <a:ea typeface="Times New Roman" panose="02020603050405020304" pitchFamily="18" charset="0"/>
                          <a:cs typeface="Times New Roman" panose="02020603050405020304" pitchFamily="18" charset="0"/>
                        </a:rPr>
                        <m:t>Φ</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𝑀𝑛</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36 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𝑘𝑠𝑖</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179 </m:t>
                              </m:r>
                              <m:sSup>
                                <m:sSupPr>
                                  <m:ctrlP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𝑖𝑛</m:t>
                                  </m:r>
                                </m:e>
                                <m:sup>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3</m:t>
                                  </m:r>
                                </m:sup>
                              </m:sSup>
                            </m:e>
                          </m:d>
                        </m:num>
                        <m:den>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1.67</m:t>
                          </m:r>
                        </m:den>
                      </m:f>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=321 </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i="1" kern="100">
                          <a:effectLst/>
                          <a:latin typeface="Cambria Math" panose="02040503050406030204" pitchFamily="18" charset="0"/>
                          <a:ea typeface="Times New Roman" panose="02020603050405020304" pitchFamily="18" charset="0"/>
                          <a:cs typeface="Times New Roman" panose="02020603050405020304" pitchFamily="18" charset="0"/>
                        </a:rPr>
                        <m:t>𝑓𝑡</m:t>
                      </m:r>
                    </m:oMath>
                  </m:oMathPara>
                </a14:m>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4" name="TextBox 63">
                <a:extLst>
                  <a:ext uri="{FF2B5EF4-FFF2-40B4-BE49-F238E27FC236}">
                    <a16:creationId xmlns:a16="http://schemas.microsoft.com/office/drawing/2014/main" id="{D3805615-E9B9-FF9D-6C22-382E14B58323}"/>
                  </a:ext>
                </a:extLst>
              </p:cNvPr>
              <p:cNvSpPr txBox="1">
                <a:spLocks noRot="1" noChangeAspect="1" noMove="1" noResize="1" noEditPoints="1" noAdjustHandles="1" noChangeArrowheads="1" noChangeShapeType="1" noTextEdit="1"/>
              </p:cNvSpPr>
              <p:nvPr/>
            </p:nvSpPr>
            <p:spPr>
              <a:xfrm>
                <a:off x="11830532" y="20995622"/>
                <a:ext cx="13984395" cy="3281348"/>
              </a:xfrm>
              <a:prstGeom prst="rect">
                <a:avLst/>
              </a:prstGeom>
              <a:blipFill>
                <a:blip r:embed="rId14"/>
                <a:stretch>
                  <a:fillRect/>
                </a:stretch>
              </a:blipFill>
            </p:spPr>
            <p:txBody>
              <a:bodyPr/>
              <a:lstStyle/>
              <a:p>
                <a:r>
                  <a:rPr lang="en-US">
                    <a:noFill/>
                  </a:rPr>
                  <a:t> </a:t>
                </a:r>
              </a:p>
            </p:txBody>
          </p:sp>
        </mc:Fallback>
      </mc:AlternateContent>
      <p:pic>
        <p:nvPicPr>
          <p:cNvPr id="76" name="Picture 75">
            <a:extLst>
              <a:ext uri="{FF2B5EF4-FFF2-40B4-BE49-F238E27FC236}">
                <a16:creationId xmlns:a16="http://schemas.microsoft.com/office/drawing/2014/main" id="{B6382334-BF1B-F495-EDB1-2C5E3D4D2FC6}"/>
              </a:ext>
            </a:extLst>
          </p:cNvPr>
          <p:cNvPicPr>
            <a:picLocks noChangeAspect="1"/>
          </p:cNvPicPr>
          <p:nvPr/>
        </p:nvPicPr>
        <p:blipFill>
          <a:blip r:embed="rId15"/>
          <a:srcRect l="6775" t="-114" r="28449" b="1849"/>
          <a:stretch/>
        </p:blipFill>
        <p:spPr>
          <a:xfrm>
            <a:off x="25806709" y="25822216"/>
            <a:ext cx="6809299" cy="5380008"/>
          </a:xfrm>
          <a:prstGeom prst="rect">
            <a:avLst/>
          </a:prstGeom>
          <a:ln w="12700">
            <a:solidFill>
              <a:schemeClr val="tx1"/>
            </a:solidFill>
          </a:ln>
        </p:spPr>
      </p:pic>
      <p:sp>
        <p:nvSpPr>
          <p:cNvPr id="113" name="TextBox 112">
            <a:extLst>
              <a:ext uri="{FF2B5EF4-FFF2-40B4-BE49-F238E27FC236}">
                <a16:creationId xmlns:a16="http://schemas.microsoft.com/office/drawing/2014/main" id="{38CB5E6B-3CC1-4988-5B06-3F3CFF6EB8A3}"/>
              </a:ext>
            </a:extLst>
          </p:cNvPr>
          <p:cNvSpPr txBox="1"/>
          <p:nvPr/>
        </p:nvSpPr>
        <p:spPr>
          <a:xfrm>
            <a:off x="25672783" y="31244759"/>
            <a:ext cx="7019426" cy="1015663"/>
          </a:xfrm>
          <a:prstGeom prst="rect">
            <a:avLst/>
          </a:prstGeom>
          <a:noFill/>
        </p:spPr>
        <p:txBody>
          <a:bodyPr wrap="square">
            <a:spAutoFit/>
          </a:bodyPr>
          <a:lstStyle/>
          <a:p>
            <a:pPr algn="ctr"/>
            <a:r>
              <a:rPr lang="en-US" sz="3000" i="1" dirty="0">
                <a:latin typeface="Cambria" panose="02040503050406030204" pitchFamily="18" charset="0"/>
                <a:ea typeface="Cambria" panose="02040503050406030204" pitchFamily="18" charset="0"/>
              </a:rPr>
              <a:t>Google Earth image with marked areas of concern proposed for excavation</a:t>
            </a:r>
          </a:p>
        </p:txBody>
      </p:sp>
      <p:cxnSp>
        <p:nvCxnSpPr>
          <p:cNvPr id="6" name="Straight Connector 5">
            <a:extLst>
              <a:ext uri="{FF2B5EF4-FFF2-40B4-BE49-F238E27FC236}">
                <a16:creationId xmlns:a16="http://schemas.microsoft.com/office/drawing/2014/main" id="{AAF9D5B5-BD39-0677-1426-D83A058939EE}"/>
              </a:ext>
            </a:extLst>
          </p:cNvPr>
          <p:cNvCxnSpPr>
            <a:cxnSpLocks/>
          </p:cNvCxnSpPr>
          <p:nvPr/>
        </p:nvCxnSpPr>
        <p:spPr>
          <a:xfrm>
            <a:off x="12553093" y="20941051"/>
            <a:ext cx="12222316" cy="1075"/>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F4EBDE2-ACC7-970E-6E5C-8813AA1E909A}"/>
              </a:ext>
            </a:extLst>
          </p:cNvPr>
          <p:cNvSpPr txBox="1"/>
          <p:nvPr/>
        </p:nvSpPr>
        <p:spPr>
          <a:xfrm>
            <a:off x="767552" y="20766152"/>
            <a:ext cx="6950134" cy="553998"/>
          </a:xfrm>
          <a:prstGeom prst="rect">
            <a:avLst/>
          </a:prstGeom>
          <a:noFill/>
        </p:spPr>
        <p:txBody>
          <a:bodyPr wrap="square">
            <a:spAutoFit/>
          </a:bodyPr>
          <a:lstStyle/>
          <a:p>
            <a:pPr algn="ctr"/>
            <a:r>
              <a:rPr lang="en-US" sz="3000" i="1" dirty="0">
                <a:latin typeface="Cambria" panose="02040503050406030204" pitchFamily="18" charset="0"/>
                <a:ea typeface="Cambria" panose="02040503050406030204" pitchFamily="18" charset="0"/>
              </a:rPr>
              <a:t>3D model of the existing site</a:t>
            </a:r>
          </a:p>
        </p:txBody>
      </p:sp>
      <mc:AlternateContent xmlns:mc="http://schemas.openxmlformats.org/markup-compatibility/2006">
        <mc:Choice xmlns:a14="http://schemas.microsoft.com/office/drawing/2010/main" Requires="a14">
          <p:sp>
            <p:nvSpPr>
              <p:cNvPr id="125" name="TextBox 124">
                <a:extLst>
                  <a:ext uri="{FF2B5EF4-FFF2-40B4-BE49-F238E27FC236}">
                    <a16:creationId xmlns:a16="http://schemas.microsoft.com/office/drawing/2014/main" id="{0EFD4B92-60D3-4AEF-BA8C-CA1DCFD119FA}"/>
                  </a:ext>
                </a:extLst>
              </p:cNvPr>
              <p:cNvSpPr txBox="1"/>
              <p:nvPr/>
            </p:nvSpPr>
            <p:spPr>
              <a:xfrm>
                <a:off x="19537334" y="30509727"/>
                <a:ext cx="3135560" cy="1384995"/>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Backfill +</a:t>
                </a:r>
              </a:p>
              <a:p>
                <a:pPr algn="ctr"/>
                <a:r>
                  <a:rPr lang="en-US" sz="2800" dirty="0">
                    <a:latin typeface="Cambria" panose="02040503050406030204" pitchFamily="18" charset="0"/>
                    <a:ea typeface="Cambria" panose="02040503050406030204" pitchFamily="18" charset="0"/>
                  </a:rPr>
                  <a:t>grading</a:t>
                </a:r>
              </a:p>
              <a:p>
                <a:pPr algn="ctr"/>
                <a:r>
                  <a:rPr lang="en-US" sz="2800" i="1" dirty="0">
                    <a:latin typeface="Cambria" panose="02040503050406030204" pitchFamily="18" charset="0"/>
                    <a:ea typeface="Cambria" panose="02040503050406030204" pitchFamily="18" charset="0"/>
                  </a:rPr>
                  <a:t>(3300 </a:t>
                </a:r>
                <a14:m>
                  <m:oMath xmlns:m="http://schemas.openxmlformats.org/officeDocument/2006/math">
                    <m:sSup>
                      <m:sSupPr>
                        <m:ctrlPr>
                          <a:rPr lang="en-US" sz="2800" i="1" smtClean="0">
                            <a:latin typeface="Cambria Math" panose="02040503050406030204" pitchFamily="18" charset="0"/>
                            <a:ea typeface="Cambria" panose="02040503050406030204" pitchFamily="18" charset="0"/>
                          </a:rPr>
                        </m:ctrlPr>
                      </m:sSupPr>
                      <m:e>
                        <m:r>
                          <a:rPr lang="en-US" sz="2800" b="0" i="1" smtClean="0">
                            <a:latin typeface="Cambria Math" panose="02040503050406030204" pitchFamily="18" charset="0"/>
                            <a:ea typeface="Cambria" panose="02040503050406030204" pitchFamily="18" charset="0"/>
                          </a:rPr>
                          <m:t>𝑦𝑑</m:t>
                        </m:r>
                      </m:e>
                      <m:sup>
                        <m:r>
                          <a:rPr lang="en-US" sz="2800" b="0" i="1" smtClean="0">
                            <a:latin typeface="Cambria Math" panose="02040503050406030204" pitchFamily="18" charset="0"/>
                            <a:ea typeface="Cambria" panose="02040503050406030204" pitchFamily="18" charset="0"/>
                          </a:rPr>
                          <m:t>3</m:t>
                        </m:r>
                      </m:sup>
                    </m:sSup>
                  </m:oMath>
                </a14:m>
                <a:r>
                  <a:rPr lang="en-US" sz="2800" i="1" dirty="0">
                    <a:latin typeface="Cambria" panose="02040503050406030204" pitchFamily="18" charset="0"/>
                    <a:ea typeface="Cambria" panose="02040503050406030204" pitchFamily="18" charset="0"/>
                  </a:rPr>
                  <a:t>) </a:t>
                </a:r>
                <a:endParaRPr lang="en-US" sz="2800" i="1" dirty="0">
                  <a:latin typeface="Cambria" panose="02040503050406030204" pitchFamily="18" charset="0"/>
                </a:endParaRPr>
              </a:p>
            </p:txBody>
          </p:sp>
        </mc:Choice>
        <mc:Fallback>
          <p:sp>
            <p:nvSpPr>
              <p:cNvPr id="125" name="TextBox 124">
                <a:extLst>
                  <a:ext uri="{FF2B5EF4-FFF2-40B4-BE49-F238E27FC236}">
                    <a16:creationId xmlns:a16="http://schemas.microsoft.com/office/drawing/2014/main" id="{0EFD4B92-60D3-4AEF-BA8C-CA1DCFD119FA}"/>
                  </a:ext>
                </a:extLst>
              </p:cNvPr>
              <p:cNvSpPr txBox="1">
                <a:spLocks noRot="1" noChangeAspect="1" noMove="1" noResize="1" noEditPoints="1" noAdjustHandles="1" noChangeArrowheads="1" noChangeShapeType="1" noTextEdit="1"/>
              </p:cNvSpPr>
              <p:nvPr/>
            </p:nvSpPr>
            <p:spPr>
              <a:xfrm>
                <a:off x="19537334" y="30509727"/>
                <a:ext cx="3135560" cy="1384995"/>
              </a:xfrm>
              <a:prstGeom prst="rect">
                <a:avLst/>
              </a:prstGeom>
              <a:blipFill>
                <a:blip r:embed="rId16"/>
                <a:stretch>
                  <a:fillRect t="-4846" b="-11454"/>
                </a:stretch>
              </a:blipFill>
            </p:spPr>
            <p:txBody>
              <a:bodyPr/>
              <a:lstStyle/>
              <a:p>
                <a:r>
                  <a:rPr lang="en-US">
                    <a:noFill/>
                  </a:rPr>
                  <a:t> </a:t>
                </a:r>
              </a:p>
            </p:txBody>
          </p:sp>
        </mc:Fallback>
      </mc:AlternateContent>
      <p:sp>
        <p:nvSpPr>
          <p:cNvPr id="127" name="TextBox 126">
            <a:extLst>
              <a:ext uri="{FF2B5EF4-FFF2-40B4-BE49-F238E27FC236}">
                <a16:creationId xmlns:a16="http://schemas.microsoft.com/office/drawing/2014/main" id="{43C18A92-2E98-837C-02A9-0016806341BA}"/>
              </a:ext>
            </a:extLst>
          </p:cNvPr>
          <p:cNvSpPr txBox="1"/>
          <p:nvPr/>
        </p:nvSpPr>
        <p:spPr>
          <a:xfrm>
            <a:off x="12451419" y="25730551"/>
            <a:ext cx="13076150" cy="2785378"/>
          </a:xfrm>
          <a:prstGeom prst="rect">
            <a:avLst/>
          </a:prstGeom>
          <a:noFill/>
        </p:spPr>
        <p:txBody>
          <a:bodyPr wrap="square" lIns="91440" tIns="45720" rIns="91440" bIns="45720" anchor="t">
            <a:spAutoFit/>
          </a:bodyPr>
          <a:lstStyle/>
          <a:p>
            <a:pPr algn="just"/>
            <a:r>
              <a:rPr lang="en-US" sz="3500" dirty="0">
                <a:latin typeface="Cambria"/>
                <a:ea typeface="Cambria"/>
              </a:rPr>
              <a:t>The building has had multiple prior usages resulting in significant quantities of electroplating metals and solvents being discharged into the ground and multiple fuel oil spills. The surrounding soils and ground water are contaminated with cVOCs, RCRA metals, and petroleum. Below outlines the recommended remediation process. </a:t>
            </a:r>
            <a:r>
              <a:rPr lang="en-US" sz="3500" dirty="0">
                <a:solidFill>
                  <a:srgbClr val="FF0000"/>
                </a:solidFill>
                <a:latin typeface="Cambria"/>
                <a:ea typeface="Cambria"/>
              </a:rPr>
              <a:t> </a:t>
            </a:r>
          </a:p>
        </p:txBody>
      </p:sp>
      <p:pic>
        <p:nvPicPr>
          <p:cNvPr id="19" name="Picture 18">
            <a:extLst>
              <a:ext uri="{FF2B5EF4-FFF2-40B4-BE49-F238E27FC236}">
                <a16:creationId xmlns:a16="http://schemas.microsoft.com/office/drawing/2014/main" id="{A664F2BB-3D0B-C372-28D2-96EDC553C142}"/>
              </a:ext>
            </a:extLst>
          </p:cNvPr>
          <p:cNvPicPr>
            <a:picLocks noChangeAspect="1"/>
          </p:cNvPicPr>
          <p:nvPr/>
        </p:nvPicPr>
        <p:blipFill>
          <a:blip r:embed="rId17"/>
          <a:srcRect l="588" t="17426" r="329" b="17759"/>
          <a:stretch/>
        </p:blipFill>
        <p:spPr>
          <a:xfrm>
            <a:off x="18792648" y="14249305"/>
            <a:ext cx="5952294" cy="5955944"/>
          </a:xfrm>
          <a:prstGeom prst="rect">
            <a:avLst/>
          </a:prstGeom>
          <a:ln w="9525">
            <a:solidFill>
              <a:schemeClr val="tx1"/>
            </a:solidFill>
          </a:ln>
        </p:spPr>
      </p:pic>
      <p:pic>
        <p:nvPicPr>
          <p:cNvPr id="30" name="Picture 29" descr="A diagram of a building&#10;&#10;AI-generated content may be incorrect.">
            <a:extLst>
              <a:ext uri="{FF2B5EF4-FFF2-40B4-BE49-F238E27FC236}">
                <a16:creationId xmlns:a16="http://schemas.microsoft.com/office/drawing/2014/main" id="{13103E73-FA85-49C0-2740-8DA27FFDFD12}"/>
              </a:ext>
            </a:extLst>
          </p:cNvPr>
          <p:cNvPicPr>
            <a:picLocks noChangeAspect="1"/>
          </p:cNvPicPr>
          <p:nvPr/>
        </p:nvPicPr>
        <p:blipFill>
          <a:blip r:embed="rId18"/>
          <a:stretch>
            <a:fillRect/>
          </a:stretch>
        </p:blipFill>
        <p:spPr>
          <a:xfrm>
            <a:off x="25129860" y="14227563"/>
            <a:ext cx="7792051" cy="6448800"/>
          </a:xfrm>
          <a:prstGeom prst="rect">
            <a:avLst/>
          </a:prstGeom>
          <a:ln w="9525">
            <a:noFill/>
          </a:ln>
        </p:spPr>
      </p:pic>
      <p:sp>
        <p:nvSpPr>
          <p:cNvPr id="14" name="Rectangle: Rounded Corners 13">
            <a:extLst>
              <a:ext uri="{FF2B5EF4-FFF2-40B4-BE49-F238E27FC236}">
                <a16:creationId xmlns:a16="http://schemas.microsoft.com/office/drawing/2014/main" id="{869D8F9B-8547-1F88-A8E6-B9240FACD5DF}"/>
              </a:ext>
            </a:extLst>
          </p:cNvPr>
          <p:cNvSpPr/>
          <p:nvPr/>
        </p:nvSpPr>
        <p:spPr>
          <a:xfrm>
            <a:off x="17331342" y="28581951"/>
            <a:ext cx="3135559"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mc:AlternateContent xmlns:mc="http://schemas.openxmlformats.org/markup-compatibility/2006">
        <mc:Choice xmlns:a14="http://schemas.microsoft.com/office/drawing/2010/main" Requires="a14">
          <p:sp>
            <p:nvSpPr>
              <p:cNvPr id="119" name="TextBox 118">
                <a:extLst>
                  <a:ext uri="{FF2B5EF4-FFF2-40B4-BE49-F238E27FC236}">
                    <a16:creationId xmlns:a16="http://schemas.microsoft.com/office/drawing/2014/main" id="{8F8EB8F8-8518-339E-0CB1-2A5A889A04D5}"/>
                  </a:ext>
                </a:extLst>
              </p:cNvPr>
              <p:cNvSpPr txBox="1"/>
              <p:nvPr/>
            </p:nvSpPr>
            <p:spPr>
              <a:xfrm>
                <a:off x="17259407" y="28690693"/>
                <a:ext cx="3334803" cy="1384995"/>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Excavation: clean + contaminated soils</a:t>
                </a:r>
              </a:p>
              <a:p>
                <a:pPr algn="ctr"/>
                <a:r>
                  <a:rPr lang="en-US" sz="2800" i="1" dirty="0">
                    <a:latin typeface="Cambria" panose="02040503050406030204" pitchFamily="18" charset="0"/>
                    <a:ea typeface="Cambria" panose="02040503050406030204" pitchFamily="18" charset="0"/>
                  </a:rPr>
                  <a:t>(3300 </a:t>
                </a:r>
                <a14:m>
                  <m:oMath xmlns:m="http://schemas.openxmlformats.org/officeDocument/2006/math">
                    <m:sSup>
                      <m:sSupPr>
                        <m:ctrlPr>
                          <a:rPr lang="en-US" sz="2800" i="1" smtClean="0">
                            <a:latin typeface="Cambria Math" panose="02040503050406030204" pitchFamily="18" charset="0"/>
                            <a:ea typeface="Cambria" panose="02040503050406030204" pitchFamily="18" charset="0"/>
                          </a:rPr>
                        </m:ctrlPr>
                      </m:sSupPr>
                      <m:e>
                        <m:r>
                          <a:rPr lang="en-US" sz="2800" b="0" i="1" smtClean="0">
                            <a:latin typeface="Cambria Math" panose="02040503050406030204" pitchFamily="18" charset="0"/>
                            <a:ea typeface="Cambria" panose="02040503050406030204" pitchFamily="18" charset="0"/>
                          </a:rPr>
                          <m:t>𝑦𝑑</m:t>
                        </m:r>
                      </m:e>
                      <m:sup>
                        <m:r>
                          <a:rPr lang="en-US" sz="2800" b="0" i="1" smtClean="0">
                            <a:latin typeface="Cambria Math" panose="02040503050406030204" pitchFamily="18" charset="0"/>
                            <a:ea typeface="Cambria" panose="02040503050406030204" pitchFamily="18" charset="0"/>
                          </a:rPr>
                          <m:t>3</m:t>
                        </m:r>
                      </m:sup>
                    </m:sSup>
                  </m:oMath>
                </a14:m>
                <a:r>
                  <a:rPr lang="en-US" sz="2800" i="1" dirty="0">
                    <a:latin typeface="Cambria" panose="02040503050406030204" pitchFamily="18" charset="0"/>
                    <a:ea typeface="Cambria" panose="02040503050406030204" pitchFamily="18" charset="0"/>
                  </a:rPr>
                  <a:t>)</a:t>
                </a:r>
                <a:endParaRPr lang="en-US" sz="2800" i="1" dirty="0">
                  <a:latin typeface="Cambria" panose="02040503050406030204" pitchFamily="18" charset="0"/>
                </a:endParaRPr>
              </a:p>
            </p:txBody>
          </p:sp>
        </mc:Choice>
        <mc:Fallback>
          <p:sp>
            <p:nvSpPr>
              <p:cNvPr id="119" name="TextBox 118">
                <a:extLst>
                  <a:ext uri="{FF2B5EF4-FFF2-40B4-BE49-F238E27FC236}">
                    <a16:creationId xmlns:a16="http://schemas.microsoft.com/office/drawing/2014/main" id="{8F8EB8F8-8518-339E-0CB1-2A5A889A04D5}"/>
                  </a:ext>
                </a:extLst>
              </p:cNvPr>
              <p:cNvSpPr txBox="1">
                <a:spLocks noRot="1" noChangeAspect="1" noMove="1" noResize="1" noEditPoints="1" noAdjustHandles="1" noChangeArrowheads="1" noChangeShapeType="1" noTextEdit="1"/>
              </p:cNvSpPr>
              <p:nvPr/>
            </p:nvSpPr>
            <p:spPr>
              <a:xfrm>
                <a:off x="17259407" y="28690693"/>
                <a:ext cx="3334803" cy="1384995"/>
              </a:xfrm>
              <a:prstGeom prst="rect">
                <a:avLst/>
              </a:prstGeom>
              <a:blipFill>
                <a:blip r:embed="rId19"/>
                <a:stretch>
                  <a:fillRect t="-4386" r="-2194" b="-10965"/>
                </a:stretch>
              </a:blipFill>
            </p:spPr>
            <p:txBody>
              <a:bodyPr/>
              <a:lstStyle/>
              <a:p>
                <a:r>
                  <a:rPr lang="en-US">
                    <a:noFill/>
                  </a:rPr>
                  <a:t> </a:t>
                </a:r>
              </a:p>
            </p:txBody>
          </p:sp>
        </mc:Fallback>
      </mc:AlternateContent>
      <p:sp>
        <p:nvSpPr>
          <p:cNvPr id="16" name="Arrow: Right 15">
            <a:extLst>
              <a:ext uri="{FF2B5EF4-FFF2-40B4-BE49-F238E27FC236}">
                <a16:creationId xmlns:a16="http://schemas.microsoft.com/office/drawing/2014/main" id="{AB8C96B3-9921-2828-2CE3-21A3510DE467}"/>
              </a:ext>
            </a:extLst>
          </p:cNvPr>
          <p:cNvSpPr/>
          <p:nvPr/>
        </p:nvSpPr>
        <p:spPr>
          <a:xfrm>
            <a:off x="20569670" y="29106701"/>
            <a:ext cx="632072" cy="467756"/>
          </a:xfrm>
          <a:prstGeom prst="rightArrow">
            <a:avLst>
              <a:gd name="adj1" fmla="val 33098"/>
              <a:gd name="adj2" fmla="val 50000"/>
            </a:avLst>
          </a:prstGeom>
          <a:solidFill>
            <a:srgbClr val="ECE3B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sp>
        <p:nvSpPr>
          <p:cNvPr id="20" name="Rectangle: Rounded Corners 19">
            <a:extLst>
              <a:ext uri="{FF2B5EF4-FFF2-40B4-BE49-F238E27FC236}">
                <a16:creationId xmlns:a16="http://schemas.microsoft.com/office/drawing/2014/main" id="{A51B941A-903A-A10A-0764-4205E2364F50}"/>
              </a:ext>
            </a:extLst>
          </p:cNvPr>
          <p:cNvSpPr/>
          <p:nvPr/>
        </p:nvSpPr>
        <p:spPr>
          <a:xfrm>
            <a:off x="21289860" y="28551803"/>
            <a:ext cx="2438670"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sp>
        <p:nvSpPr>
          <p:cNvPr id="24" name="TextBox 23">
            <a:extLst>
              <a:ext uri="{FF2B5EF4-FFF2-40B4-BE49-F238E27FC236}">
                <a16:creationId xmlns:a16="http://schemas.microsoft.com/office/drawing/2014/main" id="{6A48F3CB-1666-2944-A8DA-9EFABC0AC20F}"/>
              </a:ext>
            </a:extLst>
          </p:cNvPr>
          <p:cNvSpPr txBox="1"/>
          <p:nvPr/>
        </p:nvSpPr>
        <p:spPr>
          <a:xfrm>
            <a:off x="20967295" y="28670749"/>
            <a:ext cx="3135560" cy="1384995"/>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On-site soil</a:t>
            </a:r>
          </a:p>
          <a:p>
            <a:pPr algn="ctr"/>
            <a:r>
              <a:rPr lang="en-US" sz="2800" dirty="0">
                <a:latin typeface="Cambria" panose="02040503050406030204" pitchFamily="18" charset="0"/>
                <a:ea typeface="Cambria" panose="02040503050406030204" pitchFamily="18" charset="0"/>
              </a:rPr>
              <a:t>staging </a:t>
            </a:r>
            <a:r>
              <a:rPr lang="en-US" sz="2800" i="1" dirty="0">
                <a:latin typeface="Cambria" panose="02040503050406030204" pitchFamily="18" charset="0"/>
                <a:ea typeface="Cambria" panose="02040503050406030204" pitchFamily="18" charset="0"/>
              </a:rPr>
              <a:t>(10 dumpsters)</a:t>
            </a:r>
            <a:endParaRPr lang="en-US" sz="2800" i="1" dirty="0">
              <a:latin typeface="Cambria" panose="02040503050406030204" pitchFamily="18" charset="0"/>
            </a:endParaRPr>
          </a:p>
        </p:txBody>
      </p:sp>
      <p:sp>
        <p:nvSpPr>
          <p:cNvPr id="60" name="Rectangle: Rounded Corners 59">
            <a:extLst>
              <a:ext uri="{FF2B5EF4-FFF2-40B4-BE49-F238E27FC236}">
                <a16:creationId xmlns:a16="http://schemas.microsoft.com/office/drawing/2014/main" id="{D3589A33-087B-4A54-09D0-221C4767644D}"/>
              </a:ext>
            </a:extLst>
          </p:cNvPr>
          <p:cNvSpPr/>
          <p:nvPr/>
        </p:nvSpPr>
        <p:spPr>
          <a:xfrm>
            <a:off x="12577082" y="30356645"/>
            <a:ext cx="3135559"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F2E606D-6A06-949D-1AF2-D3B94DA33FD8}"/>
                  </a:ext>
                </a:extLst>
              </p:cNvPr>
              <p:cNvSpPr txBox="1"/>
              <p:nvPr/>
            </p:nvSpPr>
            <p:spPr>
              <a:xfrm>
                <a:off x="12587449" y="30496282"/>
                <a:ext cx="3135560" cy="1384995"/>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Transportation and landfill disposal</a:t>
                </a:r>
              </a:p>
              <a:p>
                <a:pPr algn="ctr"/>
                <a:r>
                  <a:rPr lang="en-US" sz="2800" i="1" dirty="0">
                    <a:latin typeface="Cambria" panose="02040503050406030204" pitchFamily="18" charset="0"/>
                    <a:ea typeface="Cambria" panose="02040503050406030204" pitchFamily="18" charset="0"/>
                  </a:rPr>
                  <a:t>(1500 </a:t>
                </a:r>
                <a14:m>
                  <m:oMath xmlns:m="http://schemas.openxmlformats.org/officeDocument/2006/math">
                    <m:sSup>
                      <m:sSupPr>
                        <m:ctrlPr>
                          <a:rPr lang="en-US" sz="2800" i="1" smtClean="0">
                            <a:latin typeface="Cambria Math" panose="02040503050406030204" pitchFamily="18" charset="0"/>
                            <a:ea typeface="Cambria" panose="02040503050406030204" pitchFamily="18" charset="0"/>
                          </a:rPr>
                        </m:ctrlPr>
                      </m:sSupPr>
                      <m:e>
                        <m:r>
                          <a:rPr lang="en-US" sz="2800" b="0" i="1" smtClean="0">
                            <a:latin typeface="Cambria Math" panose="02040503050406030204" pitchFamily="18" charset="0"/>
                            <a:ea typeface="Cambria" panose="02040503050406030204" pitchFamily="18" charset="0"/>
                          </a:rPr>
                          <m:t>𝑦𝑑</m:t>
                        </m:r>
                      </m:e>
                      <m:sup>
                        <m:r>
                          <a:rPr lang="en-US" sz="2800" b="0" i="1" smtClean="0">
                            <a:latin typeface="Cambria Math" panose="02040503050406030204" pitchFamily="18" charset="0"/>
                            <a:ea typeface="Cambria" panose="02040503050406030204" pitchFamily="18" charset="0"/>
                          </a:rPr>
                          <m:t>3</m:t>
                        </m:r>
                      </m:sup>
                    </m:sSup>
                  </m:oMath>
                </a14:m>
                <a:r>
                  <a:rPr lang="en-US" sz="2800" i="1" dirty="0">
                    <a:latin typeface="Cambria" panose="02040503050406030204" pitchFamily="18" charset="0"/>
                  </a:rPr>
                  <a:t>)</a:t>
                </a:r>
              </a:p>
            </p:txBody>
          </p:sp>
        </mc:Choice>
        <mc:Fallback>
          <p:sp>
            <p:nvSpPr>
              <p:cNvPr id="37" name="TextBox 36">
                <a:extLst>
                  <a:ext uri="{FF2B5EF4-FFF2-40B4-BE49-F238E27FC236}">
                    <a16:creationId xmlns:a16="http://schemas.microsoft.com/office/drawing/2014/main" id="{4F2E606D-6A06-949D-1AF2-D3B94DA33FD8}"/>
                  </a:ext>
                </a:extLst>
              </p:cNvPr>
              <p:cNvSpPr txBox="1">
                <a:spLocks noRot="1" noChangeAspect="1" noMove="1" noResize="1" noEditPoints="1" noAdjustHandles="1" noChangeArrowheads="1" noChangeShapeType="1" noTextEdit="1"/>
              </p:cNvSpPr>
              <p:nvPr/>
            </p:nvSpPr>
            <p:spPr>
              <a:xfrm>
                <a:off x="12587449" y="30496282"/>
                <a:ext cx="3135560" cy="1384995"/>
              </a:xfrm>
              <a:prstGeom prst="rect">
                <a:avLst/>
              </a:prstGeom>
              <a:blipFill>
                <a:blip r:embed="rId20"/>
                <a:stretch>
                  <a:fillRect l="-3696" t="-4846" r="-6420" b="-11454"/>
                </a:stretch>
              </a:blipFill>
            </p:spPr>
            <p:txBody>
              <a:bodyPr/>
              <a:lstStyle/>
              <a:p>
                <a:r>
                  <a:rPr lang="en-US">
                    <a:noFill/>
                  </a:rPr>
                  <a:t> </a:t>
                </a:r>
              </a:p>
            </p:txBody>
          </p:sp>
        </mc:Fallback>
      </mc:AlternateContent>
      <p:sp>
        <p:nvSpPr>
          <p:cNvPr id="61" name="Arrow: Right 60">
            <a:extLst>
              <a:ext uri="{FF2B5EF4-FFF2-40B4-BE49-F238E27FC236}">
                <a16:creationId xmlns:a16="http://schemas.microsoft.com/office/drawing/2014/main" id="{4B23E2E7-63A3-5842-ED7B-DDD895E6A587}"/>
              </a:ext>
            </a:extLst>
          </p:cNvPr>
          <p:cNvSpPr/>
          <p:nvPr/>
        </p:nvSpPr>
        <p:spPr>
          <a:xfrm>
            <a:off x="15854233" y="30878676"/>
            <a:ext cx="632072" cy="467756"/>
          </a:xfrm>
          <a:prstGeom prst="rightArrow">
            <a:avLst>
              <a:gd name="adj1" fmla="val 33098"/>
              <a:gd name="adj2" fmla="val 50000"/>
            </a:avLst>
          </a:prstGeom>
          <a:solidFill>
            <a:srgbClr val="ECE3B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sp>
        <p:nvSpPr>
          <p:cNvPr id="63" name="Arrow: Right 62">
            <a:extLst>
              <a:ext uri="{FF2B5EF4-FFF2-40B4-BE49-F238E27FC236}">
                <a16:creationId xmlns:a16="http://schemas.microsoft.com/office/drawing/2014/main" id="{330EB0C5-E808-426D-ABB3-8D5791090CD5}"/>
              </a:ext>
            </a:extLst>
          </p:cNvPr>
          <p:cNvSpPr/>
          <p:nvPr/>
        </p:nvSpPr>
        <p:spPr>
          <a:xfrm>
            <a:off x="22359310" y="30884288"/>
            <a:ext cx="632072" cy="467756"/>
          </a:xfrm>
          <a:prstGeom prst="rightArrow">
            <a:avLst>
              <a:gd name="adj1" fmla="val 33098"/>
              <a:gd name="adj2" fmla="val 50000"/>
            </a:avLst>
          </a:prstGeom>
          <a:solidFill>
            <a:srgbClr val="ECE3B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sp>
        <p:nvSpPr>
          <p:cNvPr id="65" name="Rectangle: Rounded Corners 64">
            <a:extLst>
              <a:ext uri="{FF2B5EF4-FFF2-40B4-BE49-F238E27FC236}">
                <a16:creationId xmlns:a16="http://schemas.microsoft.com/office/drawing/2014/main" id="{B43B13CE-C4C2-11A4-97D3-4A3400DB6FDC}"/>
              </a:ext>
            </a:extLst>
          </p:cNvPr>
          <p:cNvSpPr/>
          <p:nvPr/>
        </p:nvSpPr>
        <p:spPr>
          <a:xfrm>
            <a:off x="23088899" y="30345742"/>
            <a:ext cx="2438670"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461C8713-AB63-41C6-1D75-CB5A91FD7FE6}"/>
                  </a:ext>
                </a:extLst>
              </p:cNvPr>
              <p:cNvSpPr txBox="1"/>
              <p:nvPr/>
            </p:nvSpPr>
            <p:spPr>
              <a:xfrm>
                <a:off x="22687069" y="30458499"/>
                <a:ext cx="3135560" cy="1421864"/>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Grading,</a:t>
                </a:r>
              </a:p>
              <a:p>
                <a:pPr algn="ctr"/>
                <a:r>
                  <a:rPr lang="en-US" sz="2800" dirty="0">
                    <a:latin typeface="Cambria" panose="02040503050406030204" pitchFamily="18" charset="0"/>
                    <a:ea typeface="Cambria" panose="02040503050406030204" pitchFamily="18" charset="0"/>
                  </a:rPr>
                  <a:t>loam + seed</a:t>
                </a:r>
              </a:p>
              <a:p>
                <a:pPr algn="ctr"/>
                <a:r>
                  <a:rPr lang="en-US" sz="2800" i="1" dirty="0">
                    <a:latin typeface="Cambria" panose="02040503050406030204" pitchFamily="18" charset="0"/>
                    <a:ea typeface="Cambria" panose="02040503050406030204" pitchFamily="18" charset="0"/>
                  </a:rPr>
                  <a:t>(10000 </a:t>
                </a:r>
                <a14:m>
                  <m:oMath xmlns:m="http://schemas.openxmlformats.org/officeDocument/2006/math">
                    <m:sSup>
                      <m:sSupPr>
                        <m:ctrlPr>
                          <a:rPr lang="en-US" sz="2800" i="1" smtClean="0">
                            <a:latin typeface="Cambria Math" panose="02040503050406030204" pitchFamily="18" charset="0"/>
                            <a:ea typeface="Cambria" panose="02040503050406030204" pitchFamily="18" charset="0"/>
                          </a:rPr>
                        </m:ctrlPr>
                      </m:sSupPr>
                      <m:e>
                        <m:r>
                          <a:rPr lang="en-US" sz="2800" b="0" i="1" smtClean="0">
                            <a:latin typeface="Cambria Math" panose="02040503050406030204" pitchFamily="18" charset="0"/>
                            <a:ea typeface="Cambria" panose="02040503050406030204" pitchFamily="18" charset="0"/>
                          </a:rPr>
                          <m:t>𝑓𝑡</m:t>
                        </m:r>
                      </m:e>
                      <m:sup>
                        <m:r>
                          <a:rPr lang="en-US" sz="2800" b="0" i="1" smtClean="0">
                            <a:latin typeface="Cambria Math" panose="02040503050406030204" pitchFamily="18" charset="0"/>
                            <a:ea typeface="Cambria" panose="02040503050406030204" pitchFamily="18" charset="0"/>
                          </a:rPr>
                          <m:t>2</m:t>
                        </m:r>
                      </m:sup>
                    </m:sSup>
                  </m:oMath>
                </a14:m>
                <a:r>
                  <a:rPr lang="en-US" sz="2800" i="1" dirty="0">
                    <a:latin typeface="Cambria" panose="02040503050406030204" pitchFamily="18" charset="0"/>
                    <a:ea typeface="Cambria" panose="02040503050406030204" pitchFamily="18" charset="0"/>
                  </a:rPr>
                  <a:t>) </a:t>
                </a:r>
                <a:endParaRPr lang="en-US" sz="2800" i="1" dirty="0">
                  <a:latin typeface="Cambria" panose="02040503050406030204" pitchFamily="18" charset="0"/>
                </a:endParaRPr>
              </a:p>
            </p:txBody>
          </p:sp>
        </mc:Choice>
        <mc:Fallback>
          <p:sp>
            <p:nvSpPr>
              <p:cNvPr id="66" name="TextBox 65">
                <a:extLst>
                  <a:ext uri="{FF2B5EF4-FFF2-40B4-BE49-F238E27FC236}">
                    <a16:creationId xmlns:a16="http://schemas.microsoft.com/office/drawing/2014/main" id="{461C8713-AB63-41C6-1D75-CB5A91FD7FE6}"/>
                  </a:ext>
                </a:extLst>
              </p:cNvPr>
              <p:cNvSpPr txBox="1">
                <a:spLocks noRot="1" noChangeAspect="1" noMove="1" noResize="1" noEditPoints="1" noAdjustHandles="1" noChangeArrowheads="1" noChangeShapeType="1" noTextEdit="1"/>
              </p:cNvSpPr>
              <p:nvPr/>
            </p:nvSpPr>
            <p:spPr>
              <a:xfrm>
                <a:off x="22687069" y="30458499"/>
                <a:ext cx="3135560" cy="1421864"/>
              </a:xfrm>
              <a:prstGeom prst="rect">
                <a:avLst/>
              </a:prstGeom>
              <a:blipFill>
                <a:blip r:embed="rId21"/>
                <a:stretch>
                  <a:fillRect t="-4274" b="-8120"/>
                </a:stretch>
              </a:blipFill>
            </p:spPr>
            <p:txBody>
              <a:bodyPr/>
              <a:lstStyle/>
              <a:p>
                <a:r>
                  <a:rPr lang="en-US">
                    <a:noFill/>
                  </a:rPr>
                  <a:t> </a:t>
                </a:r>
              </a:p>
            </p:txBody>
          </p:sp>
        </mc:Fallback>
      </mc:AlternateContent>
      <p:sp>
        <p:nvSpPr>
          <p:cNvPr id="68" name="Rectangle: Rounded Corners 67">
            <a:extLst>
              <a:ext uri="{FF2B5EF4-FFF2-40B4-BE49-F238E27FC236}">
                <a16:creationId xmlns:a16="http://schemas.microsoft.com/office/drawing/2014/main" id="{7864062D-BEFE-EBD0-2C50-CFCC041D203B}"/>
              </a:ext>
            </a:extLst>
          </p:cNvPr>
          <p:cNvSpPr/>
          <p:nvPr/>
        </p:nvSpPr>
        <p:spPr>
          <a:xfrm>
            <a:off x="16603385" y="30397722"/>
            <a:ext cx="2438670" cy="1674355"/>
          </a:xfrm>
          <a:prstGeom prst="roundRect">
            <a:avLst/>
          </a:prstGeom>
          <a:solidFill>
            <a:schemeClr val="accent1">
              <a:lumMod val="40000"/>
              <a:lumOff val="60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A41A8777-A554-8DBB-0D66-663F7C96FDC8}"/>
                  </a:ext>
                </a:extLst>
              </p:cNvPr>
              <p:cNvSpPr txBox="1"/>
              <p:nvPr/>
            </p:nvSpPr>
            <p:spPr>
              <a:xfrm>
                <a:off x="16322500" y="30542401"/>
                <a:ext cx="3135560" cy="1384995"/>
              </a:xfrm>
              <a:prstGeom prst="rect">
                <a:avLst/>
              </a:prstGeom>
              <a:noFill/>
            </p:spPr>
            <p:txBody>
              <a:bodyPr wrap="square">
                <a:spAutoFit/>
              </a:bodyPr>
              <a:lstStyle/>
              <a:p>
                <a:pPr algn="ctr"/>
                <a:r>
                  <a:rPr lang="en-US" sz="2800" dirty="0">
                    <a:latin typeface="Cambria" panose="02040503050406030204" pitchFamily="18" charset="0"/>
                    <a:ea typeface="Cambria" panose="02040503050406030204" pitchFamily="18" charset="0"/>
                  </a:rPr>
                  <a:t>Clean fill with</a:t>
                </a:r>
              </a:p>
              <a:p>
                <a:pPr algn="ctr"/>
                <a:r>
                  <a:rPr lang="en-US" sz="2800" dirty="0">
                    <a:latin typeface="Cambria" panose="02040503050406030204" pitchFamily="18" charset="0"/>
                    <a:ea typeface="Cambria" panose="02040503050406030204" pitchFamily="18" charset="0"/>
                  </a:rPr>
                  <a:t>trucking</a:t>
                </a:r>
              </a:p>
              <a:p>
                <a:pPr algn="ctr"/>
                <a:r>
                  <a:rPr lang="en-US" sz="2800" i="1" dirty="0">
                    <a:latin typeface="Cambria" panose="02040503050406030204" pitchFamily="18" charset="0"/>
                    <a:ea typeface="Cambria" panose="02040503050406030204" pitchFamily="18" charset="0"/>
                  </a:rPr>
                  <a:t>(1500 </a:t>
                </a:r>
                <a14:m>
                  <m:oMath xmlns:m="http://schemas.openxmlformats.org/officeDocument/2006/math">
                    <m:sSup>
                      <m:sSupPr>
                        <m:ctrlPr>
                          <a:rPr lang="en-US" sz="2800" i="1" smtClean="0">
                            <a:latin typeface="Cambria Math" panose="02040503050406030204" pitchFamily="18" charset="0"/>
                            <a:ea typeface="Cambria" panose="02040503050406030204" pitchFamily="18" charset="0"/>
                          </a:rPr>
                        </m:ctrlPr>
                      </m:sSupPr>
                      <m:e>
                        <m:r>
                          <a:rPr lang="en-US" sz="2800" b="0" i="1" smtClean="0">
                            <a:latin typeface="Cambria Math" panose="02040503050406030204" pitchFamily="18" charset="0"/>
                            <a:ea typeface="Cambria" panose="02040503050406030204" pitchFamily="18" charset="0"/>
                          </a:rPr>
                          <m:t>𝑦𝑑</m:t>
                        </m:r>
                      </m:e>
                      <m:sup>
                        <m:r>
                          <a:rPr lang="en-US" sz="2800" b="0" i="1" smtClean="0">
                            <a:latin typeface="Cambria Math" panose="02040503050406030204" pitchFamily="18" charset="0"/>
                            <a:ea typeface="Cambria" panose="02040503050406030204" pitchFamily="18" charset="0"/>
                          </a:rPr>
                          <m:t>3</m:t>
                        </m:r>
                      </m:sup>
                    </m:sSup>
                  </m:oMath>
                </a14:m>
                <a:r>
                  <a:rPr lang="en-US" sz="2800" i="1" dirty="0">
                    <a:latin typeface="Cambria" panose="02040503050406030204" pitchFamily="18" charset="0"/>
                    <a:ea typeface="Cambria" panose="02040503050406030204" pitchFamily="18" charset="0"/>
                  </a:rPr>
                  <a:t>) </a:t>
                </a:r>
                <a:endParaRPr lang="en-US" sz="2800" i="1" dirty="0">
                  <a:latin typeface="Cambria" panose="02040503050406030204" pitchFamily="18" charset="0"/>
                </a:endParaRPr>
              </a:p>
            </p:txBody>
          </p:sp>
        </mc:Choice>
        <mc:Fallback>
          <p:sp>
            <p:nvSpPr>
              <p:cNvPr id="69" name="TextBox 68">
                <a:extLst>
                  <a:ext uri="{FF2B5EF4-FFF2-40B4-BE49-F238E27FC236}">
                    <a16:creationId xmlns:a16="http://schemas.microsoft.com/office/drawing/2014/main" id="{A41A8777-A554-8DBB-0D66-663F7C96FDC8}"/>
                  </a:ext>
                </a:extLst>
              </p:cNvPr>
              <p:cNvSpPr txBox="1">
                <a:spLocks noRot="1" noChangeAspect="1" noMove="1" noResize="1" noEditPoints="1" noAdjustHandles="1" noChangeArrowheads="1" noChangeShapeType="1" noTextEdit="1"/>
              </p:cNvSpPr>
              <p:nvPr/>
            </p:nvSpPr>
            <p:spPr>
              <a:xfrm>
                <a:off x="16322500" y="30542401"/>
                <a:ext cx="3135560" cy="1384995"/>
              </a:xfrm>
              <a:prstGeom prst="rect">
                <a:avLst/>
              </a:prstGeom>
              <a:blipFill>
                <a:blip r:embed="rId22"/>
                <a:stretch>
                  <a:fillRect t="-4405" b="-11454"/>
                </a:stretch>
              </a:blipFill>
            </p:spPr>
            <p:txBody>
              <a:bodyPr/>
              <a:lstStyle/>
              <a:p>
                <a:r>
                  <a:rPr lang="en-US">
                    <a:noFill/>
                  </a:rPr>
                  <a:t> </a:t>
                </a:r>
              </a:p>
            </p:txBody>
          </p:sp>
        </mc:Fallback>
      </mc:AlternateContent>
      <p:sp>
        <p:nvSpPr>
          <p:cNvPr id="70" name="Arrow: Right 69">
            <a:extLst>
              <a:ext uri="{FF2B5EF4-FFF2-40B4-BE49-F238E27FC236}">
                <a16:creationId xmlns:a16="http://schemas.microsoft.com/office/drawing/2014/main" id="{DC4E983B-47C9-8664-C90E-5100D02A4FFC}"/>
              </a:ext>
            </a:extLst>
          </p:cNvPr>
          <p:cNvSpPr/>
          <p:nvPr/>
        </p:nvSpPr>
        <p:spPr>
          <a:xfrm>
            <a:off x="19144476" y="30916962"/>
            <a:ext cx="632072" cy="467756"/>
          </a:xfrm>
          <a:prstGeom prst="rightArrow">
            <a:avLst>
              <a:gd name="adj1" fmla="val 33098"/>
              <a:gd name="adj2" fmla="val 50000"/>
            </a:avLst>
          </a:prstGeom>
          <a:solidFill>
            <a:srgbClr val="ECE3B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sp>
        <p:nvSpPr>
          <p:cNvPr id="73" name="Arrow: Right 72">
            <a:extLst>
              <a:ext uri="{FF2B5EF4-FFF2-40B4-BE49-F238E27FC236}">
                <a16:creationId xmlns:a16="http://schemas.microsoft.com/office/drawing/2014/main" id="{EB259A67-BFB6-A965-DABA-DDC8FC0BB070}"/>
              </a:ext>
            </a:extLst>
          </p:cNvPr>
          <p:cNvSpPr/>
          <p:nvPr/>
        </p:nvSpPr>
        <p:spPr>
          <a:xfrm>
            <a:off x="23825813" y="29132534"/>
            <a:ext cx="632072" cy="467756"/>
          </a:xfrm>
          <a:prstGeom prst="rightArrow">
            <a:avLst>
              <a:gd name="adj1" fmla="val 33098"/>
              <a:gd name="adj2" fmla="val 50000"/>
            </a:avLst>
          </a:prstGeom>
          <a:solidFill>
            <a:srgbClr val="ECE3B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265"/>
          </a:p>
        </p:txBody>
      </p:sp>
      <p:pic>
        <p:nvPicPr>
          <p:cNvPr id="12" name="Picture 11" descr="A diagram of a beam&#10;&#10;AI-generated content may be incorrect.">
            <a:extLst>
              <a:ext uri="{FF2B5EF4-FFF2-40B4-BE49-F238E27FC236}">
                <a16:creationId xmlns:a16="http://schemas.microsoft.com/office/drawing/2014/main" id="{6AE4E80C-EEA9-0126-2291-8512FA53C04A}"/>
              </a:ext>
            </a:extLst>
          </p:cNvPr>
          <p:cNvPicPr>
            <a:picLocks noChangeAspect="1"/>
          </p:cNvPicPr>
          <p:nvPr/>
        </p:nvPicPr>
        <p:blipFill>
          <a:blip r:embed="rId23"/>
          <a:srcRect t="5646"/>
          <a:stretch/>
        </p:blipFill>
        <p:spPr>
          <a:xfrm>
            <a:off x="34227995" y="6017958"/>
            <a:ext cx="8244090" cy="4568307"/>
          </a:xfrm>
          <a:prstGeom prst="rect">
            <a:avLst/>
          </a:prstGeom>
        </p:spPr>
      </p:pic>
      <p:pic>
        <p:nvPicPr>
          <p:cNvPr id="27" name="Picture 26" descr="A diagram of a beam&#10;&#10;AI-generated content may be incorrect.">
            <a:extLst>
              <a:ext uri="{FF2B5EF4-FFF2-40B4-BE49-F238E27FC236}">
                <a16:creationId xmlns:a16="http://schemas.microsoft.com/office/drawing/2014/main" id="{8E9254E0-52FD-5D49-5582-3DD3369BCEDC}"/>
              </a:ext>
            </a:extLst>
          </p:cNvPr>
          <p:cNvPicPr>
            <a:picLocks noChangeAspect="1"/>
          </p:cNvPicPr>
          <p:nvPr/>
        </p:nvPicPr>
        <p:blipFill>
          <a:blip r:embed="rId24"/>
          <a:stretch>
            <a:fillRect/>
          </a:stretch>
        </p:blipFill>
        <p:spPr>
          <a:xfrm>
            <a:off x="34227995" y="14176491"/>
            <a:ext cx="8244090" cy="3720206"/>
          </a:xfrm>
          <a:prstGeom prst="rect">
            <a:avLst/>
          </a:prstGeom>
        </p:spPr>
      </p:pic>
      <p:pic>
        <p:nvPicPr>
          <p:cNvPr id="32" name="Picture 31" descr="A diagram of a beam&#10;&#10;AI-generated content may be incorrect.">
            <a:extLst>
              <a:ext uri="{FF2B5EF4-FFF2-40B4-BE49-F238E27FC236}">
                <a16:creationId xmlns:a16="http://schemas.microsoft.com/office/drawing/2014/main" id="{A6417227-8BCC-3E4B-7458-4D6B715FDED5}"/>
              </a:ext>
            </a:extLst>
          </p:cNvPr>
          <p:cNvPicPr>
            <a:picLocks noChangeAspect="1"/>
          </p:cNvPicPr>
          <p:nvPr/>
        </p:nvPicPr>
        <p:blipFill>
          <a:blip r:embed="rId25"/>
          <a:stretch>
            <a:fillRect/>
          </a:stretch>
        </p:blipFill>
        <p:spPr>
          <a:xfrm>
            <a:off x="34227996" y="10362992"/>
            <a:ext cx="8639388" cy="3720206"/>
          </a:xfrm>
          <a:prstGeom prst="rect">
            <a:avLst/>
          </a:prstGeom>
        </p:spPr>
      </p:pic>
      <p:grpSp>
        <p:nvGrpSpPr>
          <p:cNvPr id="153" name="Group 152">
            <a:extLst>
              <a:ext uri="{FF2B5EF4-FFF2-40B4-BE49-F238E27FC236}">
                <a16:creationId xmlns:a16="http://schemas.microsoft.com/office/drawing/2014/main" id="{08450C9C-9E14-AD1D-8D85-C2542AA62918}"/>
              </a:ext>
            </a:extLst>
          </p:cNvPr>
          <p:cNvGrpSpPr/>
          <p:nvPr/>
        </p:nvGrpSpPr>
        <p:grpSpPr>
          <a:xfrm>
            <a:off x="28300680" y="26791920"/>
            <a:ext cx="2661436" cy="4044687"/>
            <a:chOff x="28300680" y="26791920"/>
            <a:chExt cx="2661436" cy="4044687"/>
          </a:xfrm>
        </p:grpSpPr>
        <p:cxnSp>
          <p:nvCxnSpPr>
            <p:cNvPr id="80" name="Straight Connector 79">
              <a:extLst>
                <a:ext uri="{FF2B5EF4-FFF2-40B4-BE49-F238E27FC236}">
                  <a16:creationId xmlns:a16="http://schemas.microsoft.com/office/drawing/2014/main" id="{EA9239CE-E133-7078-8CFB-6E30437B6293}"/>
                </a:ext>
              </a:extLst>
            </p:cNvPr>
            <p:cNvCxnSpPr>
              <a:cxnSpLocks/>
            </p:cNvCxnSpPr>
            <p:nvPr/>
          </p:nvCxnSpPr>
          <p:spPr>
            <a:xfrm flipV="1">
              <a:off x="28752316" y="26938841"/>
              <a:ext cx="0" cy="930152"/>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5" name="Straight Connector 114">
              <a:extLst>
                <a:ext uri="{FF2B5EF4-FFF2-40B4-BE49-F238E27FC236}">
                  <a16:creationId xmlns:a16="http://schemas.microsoft.com/office/drawing/2014/main" id="{3120708D-28EC-5DF8-3099-32B98EB7C237}"/>
                </a:ext>
              </a:extLst>
            </p:cNvPr>
            <p:cNvCxnSpPr>
              <a:cxnSpLocks/>
            </p:cNvCxnSpPr>
            <p:nvPr/>
          </p:nvCxnSpPr>
          <p:spPr>
            <a:xfrm flipH="1">
              <a:off x="28754372" y="26791920"/>
              <a:ext cx="2205688" cy="146921"/>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17" name="Straight Connector 116">
              <a:extLst>
                <a:ext uri="{FF2B5EF4-FFF2-40B4-BE49-F238E27FC236}">
                  <a16:creationId xmlns:a16="http://schemas.microsoft.com/office/drawing/2014/main" id="{C9D999A1-120D-1306-1CB4-56397D4A9C35}"/>
                </a:ext>
              </a:extLst>
            </p:cNvPr>
            <p:cNvCxnSpPr>
              <a:cxnSpLocks/>
            </p:cNvCxnSpPr>
            <p:nvPr/>
          </p:nvCxnSpPr>
          <p:spPr>
            <a:xfrm flipV="1">
              <a:off x="30708724" y="26791920"/>
              <a:ext cx="253392" cy="1562100"/>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0" name="Straight Connector 119">
              <a:extLst>
                <a:ext uri="{FF2B5EF4-FFF2-40B4-BE49-F238E27FC236}">
                  <a16:creationId xmlns:a16="http://schemas.microsoft.com/office/drawing/2014/main" id="{69AB7084-8F7D-AF6B-F216-7A693A7A27A4}"/>
                </a:ext>
              </a:extLst>
            </p:cNvPr>
            <p:cNvCxnSpPr>
              <a:cxnSpLocks/>
            </p:cNvCxnSpPr>
            <p:nvPr/>
          </p:nvCxnSpPr>
          <p:spPr>
            <a:xfrm>
              <a:off x="28498800" y="27868993"/>
              <a:ext cx="253516" cy="0"/>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2" name="Straight Connector 121">
              <a:extLst>
                <a:ext uri="{FF2B5EF4-FFF2-40B4-BE49-F238E27FC236}">
                  <a16:creationId xmlns:a16="http://schemas.microsoft.com/office/drawing/2014/main" id="{744F4997-0545-95BD-66DA-5D1DE0B6682C}"/>
                </a:ext>
              </a:extLst>
            </p:cNvPr>
            <p:cNvCxnSpPr>
              <a:cxnSpLocks/>
            </p:cNvCxnSpPr>
            <p:nvPr/>
          </p:nvCxnSpPr>
          <p:spPr>
            <a:xfrm>
              <a:off x="28521660" y="27868993"/>
              <a:ext cx="0" cy="401110"/>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6" name="Straight Connector 125">
              <a:extLst>
                <a:ext uri="{FF2B5EF4-FFF2-40B4-BE49-F238E27FC236}">
                  <a16:creationId xmlns:a16="http://schemas.microsoft.com/office/drawing/2014/main" id="{D6BFF7F5-EFA5-E978-99B2-8534B5A36AED}"/>
                </a:ext>
              </a:extLst>
            </p:cNvPr>
            <p:cNvCxnSpPr>
              <a:cxnSpLocks/>
            </p:cNvCxnSpPr>
            <p:nvPr/>
          </p:nvCxnSpPr>
          <p:spPr>
            <a:xfrm>
              <a:off x="28300680" y="28270103"/>
              <a:ext cx="205740" cy="0"/>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0" name="Straight Connector 129">
              <a:extLst>
                <a:ext uri="{FF2B5EF4-FFF2-40B4-BE49-F238E27FC236}">
                  <a16:creationId xmlns:a16="http://schemas.microsoft.com/office/drawing/2014/main" id="{643042D0-7670-DB45-04A5-FDE6DAF2AF77}"/>
                </a:ext>
              </a:extLst>
            </p:cNvPr>
            <p:cNvCxnSpPr>
              <a:cxnSpLocks/>
            </p:cNvCxnSpPr>
            <p:nvPr/>
          </p:nvCxnSpPr>
          <p:spPr>
            <a:xfrm>
              <a:off x="28308300" y="28270103"/>
              <a:ext cx="144780" cy="2545177"/>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3" name="Straight Connector 132">
              <a:extLst>
                <a:ext uri="{FF2B5EF4-FFF2-40B4-BE49-F238E27FC236}">
                  <a16:creationId xmlns:a16="http://schemas.microsoft.com/office/drawing/2014/main" id="{00F57D5C-CDA3-AB1A-B242-7D8237A76710}"/>
                </a:ext>
              </a:extLst>
            </p:cNvPr>
            <p:cNvCxnSpPr>
              <a:cxnSpLocks/>
            </p:cNvCxnSpPr>
            <p:nvPr/>
          </p:nvCxnSpPr>
          <p:spPr>
            <a:xfrm flipV="1">
              <a:off x="28433828" y="30705535"/>
              <a:ext cx="534430" cy="131072"/>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6" name="Straight Connector 135">
              <a:extLst>
                <a:ext uri="{FF2B5EF4-FFF2-40B4-BE49-F238E27FC236}">
                  <a16:creationId xmlns:a16="http://schemas.microsoft.com/office/drawing/2014/main" id="{E05D566F-3EE8-4F84-BF60-FB1F19143D1E}"/>
                </a:ext>
              </a:extLst>
            </p:cNvPr>
            <p:cNvCxnSpPr>
              <a:cxnSpLocks/>
            </p:cNvCxnSpPr>
            <p:nvPr/>
          </p:nvCxnSpPr>
          <p:spPr>
            <a:xfrm flipV="1">
              <a:off x="28968258" y="30458499"/>
              <a:ext cx="0" cy="303441"/>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9" name="Straight Connector 138">
              <a:extLst>
                <a:ext uri="{FF2B5EF4-FFF2-40B4-BE49-F238E27FC236}">
                  <a16:creationId xmlns:a16="http://schemas.microsoft.com/office/drawing/2014/main" id="{10BE376D-24EC-45E7-F393-3E0D1E5785F6}"/>
                </a:ext>
              </a:extLst>
            </p:cNvPr>
            <p:cNvCxnSpPr>
              <a:cxnSpLocks/>
            </p:cNvCxnSpPr>
            <p:nvPr/>
          </p:nvCxnSpPr>
          <p:spPr>
            <a:xfrm flipV="1">
              <a:off x="28968258" y="29925760"/>
              <a:ext cx="368742" cy="532739"/>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2" name="Straight Connector 141">
              <a:extLst>
                <a:ext uri="{FF2B5EF4-FFF2-40B4-BE49-F238E27FC236}">
                  <a16:creationId xmlns:a16="http://schemas.microsoft.com/office/drawing/2014/main" id="{AF2F5136-8FB2-7D14-F943-A7DA8A698348}"/>
                </a:ext>
              </a:extLst>
            </p:cNvPr>
            <p:cNvCxnSpPr>
              <a:cxnSpLocks/>
            </p:cNvCxnSpPr>
            <p:nvPr/>
          </p:nvCxnSpPr>
          <p:spPr>
            <a:xfrm flipH="1">
              <a:off x="29350150" y="27868993"/>
              <a:ext cx="47810" cy="2056767"/>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5" name="Straight Connector 144">
              <a:extLst>
                <a:ext uri="{FF2B5EF4-FFF2-40B4-BE49-F238E27FC236}">
                  <a16:creationId xmlns:a16="http://schemas.microsoft.com/office/drawing/2014/main" id="{5D4562AD-2FB6-C8B1-DD17-CAA746DAA2CC}"/>
                </a:ext>
              </a:extLst>
            </p:cNvPr>
            <p:cNvCxnSpPr>
              <a:cxnSpLocks/>
            </p:cNvCxnSpPr>
            <p:nvPr/>
          </p:nvCxnSpPr>
          <p:spPr>
            <a:xfrm flipH="1">
              <a:off x="29733526" y="28368731"/>
              <a:ext cx="973381" cy="286522"/>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8" name="Straight Connector 147">
              <a:extLst>
                <a:ext uri="{FF2B5EF4-FFF2-40B4-BE49-F238E27FC236}">
                  <a16:creationId xmlns:a16="http://schemas.microsoft.com/office/drawing/2014/main" id="{6154D8AD-91E7-011F-6CEA-38919717A0BC}"/>
                </a:ext>
              </a:extLst>
            </p:cNvPr>
            <p:cNvCxnSpPr>
              <a:cxnSpLocks/>
            </p:cNvCxnSpPr>
            <p:nvPr/>
          </p:nvCxnSpPr>
          <p:spPr>
            <a:xfrm>
              <a:off x="29388647" y="27891934"/>
              <a:ext cx="344879" cy="270877"/>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0" name="Straight Connector 149">
              <a:extLst>
                <a:ext uri="{FF2B5EF4-FFF2-40B4-BE49-F238E27FC236}">
                  <a16:creationId xmlns:a16="http://schemas.microsoft.com/office/drawing/2014/main" id="{264F0C89-C8F9-AB42-9B90-6099D7121636}"/>
                </a:ext>
              </a:extLst>
            </p:cNvPr>
            <p:cNvCxnSpPr>
              <a:cxnSpLocks/>
            </p:cNvCxnSpPr>
            <p:nvPr/>
          </p:nvCxnSpPr>
          <p:spPr>
            <a:xfrm>
              <a:off x="29733526" y="28155900"/>
              <a:ext cx="0" cy="514849"/>
            </a:xfrm>
            <a:prstGeom prst="line">
              <a:avLst/>
            </a:prstGeom>
            <a:ln w="88900">
              <a:solidFill>
                <a:srgbClr val="FF000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228</TotalTime>
  <Words>590</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Cambria</vt:lpstr>
      <vt:lpstr>Cambria Math</vt:lpstr>
      <vt:lpstr>Office Theme</vt:lpstr>
      <vt:lpstr>Electrosonics Building Renovation and Remediation Dennis Chase  |  Jayleigh Genest  |  Paige Hornbeck  |  Mason Pillsbury  |  Jacob Ritchie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Paige Hornbeck</cp:lastModifiedBy>
  <cp:revision>1</cp:revision>
  <cp:lastPrinted>2025-04-18T17:33:39Z</cp:lastPrinted>
  <dcterms:created xsi:type="dcterms:W3CDTF">2016-03-05T16:55:12Z</dcterms:created>
  <dcterms:modified xsi:type="dcterms:W3CDTF">2025-04-18T19:54:17Z</dcterms:modified>
</cp:coreProperties>
</file>