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2" r:id="rId2"/>
  </p:sldIdLst>
  <p:sldSz cx="36576000" cy="2926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4DE407-8761-6D73-EF96-C2FA3C7E5BE1}" name="Seth Drahusz" initials="SD" userId="S::sdd1020@usnh.edu::a82223f2-8039-4427-8659-f5e7f7ec2e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F2A4C-2C33-E740-BA9C-FD2386BF1151}" v="843" dt="2025-04-20T18:40:24.428"/>
  </p1510:revLst>
</p1510:revInfo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9"/>
    <p:restoredTop sz="94660"/>
  </p:normalViewPr>
  <p:slideViewPr>
    <p:cSldViewPr snapToGrid="0">
      <p:cViewPr>
        <p:scale>
          <a:sx n="25" d="100"/>
          <a:sy n="25" d="100"/>
        </p:scale>
        <p:origin x="1888" y="528"/>
      </p:cViewPr>
      <p:guideLst/>
    </p:cSldViewPr>
  </p:slideViewPr>
  <p:notesTextViewPr>
    <p:cViewPr>
      <p:scale>
        <a:sx n="65" d="100"/>
        <a:sy n="6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microsoft.com/office/2018/10/relationships/authors" Target="author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Sullivan" userId="7b3451ec-038d-439b-9d43-11e1991afa62" providerId="ADAL" clId="{F00F2A4C-2C33-E740-BA9C-FD2386BF1151}"/>
    <pc:docChg chg="undo redo custSel modSld">
      <pc:chgData name="Jack Sullivan" userId="7b3451ec-038d-439b-9d43-11e1991afa62" providerId="ADAL" clId="{F00F2A4C-2C33-E740-BA9C-FD2386BF1151}" dt="2025-04-20T18:44:44.546" v="8007" actId="20577"/>
      <pc:docMkLst>
        <pc:docMk/>
      </pc:docMkLst>
      <pc:sldChg chg="addSp delSp modSp mod">
        <pc:chgData name="Jack Sullivan" userId="7b3451ec-038d-439b-9d43-11e1991afa62" providerId="ADAL" clId="{F00F2A4C-2C33-E740-BA9C-FD2386BF1151}" dt="2025-04-20T18:44:44.546" v="8007" actId="20577"/>
        <pc:sldMkLst>
          <pc:docMk/>
          <pc:sldMk cId="644284196" sldId="262"/>
        </pc:sldMkLst>
        <pc:spChg chg="mod">
          <ac:chgData name="Jack Sullivan" userId="7b3451ec-038d-439b-9d43-11e1991afa62" providerId="ADAL" clId="{F00F2A4C-2C33-E740-BA9C-FD2386BF1151}" dt="2025-04-17T20:01:06.659" v="5920" actId="1035"/>
          <ac:spMkLst>
            <pc:docMk/>
            <pc:sldMk cId="644284196" sldId="262"/>
            <ac:spMk id="2" creationId="{8360254F-10C1-E4AB-C46A-D0E2E9DCC34D}"/>
          </ac:spMkLst>
        </pc:spChg>
        <pc:spChg chg="add mod">
          <ac:chgData name="Jack Sullivan" userId="7b3451ec-038d-439b-9d43-11e1991afa62" providerId="ADAL" clId="{F00F2A4C-2C33-E740-BA9C-FD2386BF1151}" dt="2025-04-20T18:38:22.608" v="7631" actId="1076"/>
          <ac:spMkLst>
            <pc:docMk/>
            <pc:sldMk cId="644284196" sldId="262"/>
            <ac:spMk id="5" creationId="{F4DD26B1-D596-B09C-BFB1-258416F02DCF}"/>
          </ac:spMkLst>
        </pc:spChg>
        <pc:spChg chg="mod">
          <ac:chgData name="Jack Sullivan" userId="7b3451ec-038d-439b-9d43-11e1991afa62" providerId="ADAL" clId="{F00F2A4C-2C33-E740-BA9C-FD2386BF1151}" dt="2025-04-17T20:01:06.659" v="5920" actId="1035"/>
          <ac:spMkLst>
            <pc:docMk/>
            <pc:sldMk cId="644284196" sldId="262"/>
            <ac:spMk id="8" creationId="{C0ACE236-2023-FE53-F222-A5AA1EE6065F}"/>
          </ac:spMkLst>
        </pc:spChg>
        <pc:spChg chg="mod">
          <ac:chgData name="Jack Sullivan" userId="7b3451ec-038d-439b-9d43-11e1991afa62" providerId="ADAL" clId="{F00F2A4C-2C33-E740-BA9C-FD2386BF1151}" dt="2025-04-17T20:00:25.001" v="5899" actId="1036"/>
          <ac:spMkLst>
            <pc:docMk/>
            <pc:sldMk cId="644284196" sldId="262"/>
            <ac:spMk id="10" creationId="{F6F7EC1A-8126-F358-E67D-5BDF7BFC8E9E}"/>
          </ac:spMkLst>
        </pc:spChg>
        <pc:spChg chg="add mod">
          <ac:chgData name="Jack Sullivan" userId="7b3451ec-038d-439b-9d43-11e1991afa62" providerId="ADAL" clId="{F00F2A4C-2C33-E740-BA9C-FD2386BF1151}" dt="2025-04-20T18:38:22.608" v="7631" actId="1076"/>
          <ac:spMkLst>
            <pc:docMk/>
            <pc:sldMk cId="644284196" sldId="262"/>
            <ac:spMk id="11" creationId="{48AE0FC8-C931-EF1F-3E1D-B3F979B0F630}"/>
          </ac:spMkLst>
        </pc:spChg>
        <pc:spChg chg="add mod">
          <ac:chgData name="Jack Sullivan" userId="7b3451ec-038d-439b-9d43-11e1991afa62" providerId="ADAL" clId="{F00F2A4C-2C33-E740-BA9C-FD2386BF1151}" dt="2025-04-20T18:28:58.685" v="7326" actId="20577"/>
          <ac:spMkLst>
            <pc:docMk/>
            <pc:sldMk cId="644284196" sldId="262"/>
            <ac:spMk id="12" creationId="{C350C41E-9A90-8A1C-8653-D7131B52F336}"/>
          </ac:spMkLst>
        </pc:spChg>
        <pc:spChg chg="add mod">
          <ac:chgData name="Jack Sullivan" userId="7b3451ec-038d-439b-9d43-11e1991afa62" providerId="ADAL" clId="{F00F2A4C-2C33-E740-BA9C-FD2386BF1151}" dt="2025-04-20T18:43:59.550" v="7983" actId="1036"/>
          <ac:spMkLst>
            <pc:docMk/>
            <pc:sldMk cId="644284196" sldId="262"/>
            <ac:spMk id="15" creationId="{1E1A0A8E-0854-C555-0BBC-E528A59DE958}"/>
          </ac:spMkLst>
        </pc:spChg>
        <pc:spChg chg="add mod">
          <ac:chgData name="Jack Sullivan" userId="7b3451ec-038d-439b-9d43-11e1991afa62" providerId="ADAL" clId="{F00F2A4C-2C33-E740-BA9C-FD2386BF1151}" dt="2025-04-18T13:31:46.046" v="6339" actId="1036"/>
          <ac:spMkLst>
            <pc:docMk/>
            <pc:sldMk cId="644284196" sldId="262"/>
            <ac:spMk id="16" creationId="{AD079D58-8379-276E-80B0-B0280D32F3CE}"/>
          </ac:spMkLst>
        </pc:spChg>
        <pc:spChg chg="mod topLvl">
          <ac:chgData name="Jack Sullivan" userId="7b3451ec-038d-439b-9d43-11e1991afa62" providerId="ADAL" clId="{F00F2A4C-2C33-E740-BA9C-FD2386BF1151}" dt="2025-04-17T19:55:29.361" v="5793" actId="1035"/>
          <ac:spMkLst>
            <pc:docMk/>
            <pc:sldMk cId="644284196" sldId="262"/>
            <ac:spMk id="17" creationId="{B226B918-8A7C-FB74-4913-89C7486D47CF}"/>
          </ac:spMkLst>
        </pc:spChg>
        <pc:spChg chg="add mod">
          <ac:chgData name="Jack Sullivan" userId="7b3451ec-038d-439b-9d43-11e1991afa62" providerId="ADAL" clId="{F00F2A4C-2C33-E740-BA9C-FD2386BF1151}" dt="2025-04-18T13:31:53.452" v="6342" actId="1038"/>
          <ac:spMkLst>
            <pc:docMk/>
            <pc:sldMk cId="644284196" sldId="262"/>
            <ac:spMk id="18" creationId="{8489BD32-35F8-A042-FBC1-6454477D835D}"/>
          </ac:spMkLst>
        </pc:spChg>
        <pc:spChg chg="add mod">
          <ac:chgData name="Jack Sullivan" userId="7b3451ec-038d-439b-9d43-11e1991afa62" providerId="ADAL" clId="{F00F2A4C-2C33-E740-BA9C-FD2386BF1151}" dt="2025-04-18T13:46:58.222" v="6522" actId="164"/>
          <ac:spMkLst>
            <pc:docMk/>
            <pc:sldMk cId="644284196" sldId="262"/>
            <ac:spMk id="20" creationId="{3B0A903E-4E1F-B4CB-45DC-ED8E46A17775}"/>
          </ac:spMkLst>
        </pc:spChg>
        <pc:spChg chg="add mod">
          <ac:chgData name="Jack Sullivan" userId="7b3451ec-038d-439b-9d43-11e1991afa62" providerId="ADAL" clId="{F00F2A4C-2C33-E740-BA9C-FD2386BF1151}" dt="2025-04-18T13:46:58.222" v="6522" actId="164"/>
          <ac:spMkLst>
            <pc:docMk/>
            <pc:sldMk cId="644284196" sldId="262"/>
            <ac:spMk id="21" creationId="{7F06B401-8D0D-3DE3-88E9-CF3EA5B381FF}"/>
          </ac:spMkLst>
        </pc:spChg>
        <pc:spChg chg="add mod">
          <ac:chgData name="Jack Sullivan" userId="7b3451ec-038d-439b-9d43-11e1991afa62" providerId="ADAL" clId="{F00F2A4C-2C33-E740-BA9C-FD2386BF1151}" dt="2025-04-18T13:46:58.222" v="6522" actId="164"/>
          <ac:spMkLst>
            <pc:docMk/>
            <pc:sldMk cId="644284196" sldId="262"/>
            <ac:spMk id="26" creationId="{9C651009-47CC-5DC9-F361-FC6058C8C7E4}"/>
          </ac:spMkLst>
        </pc:spChg>
        <pc:spChg chg="mod">
          <ac:chgData name="Jack Sullivan" userId="7b3451ec-038d-439b-9d43-11e1991afa62" providerId="ADAL" clId="{F00F2A4C-2C33-E740-BA9C-FD2386BF1151}" dt="2025-04-18T13:23:29.635" v="6216" actId="1036"/>
          <ac:spMkLst>
            <pc:docMk/>
            <pc:sldMk cId="644284196" sldId="262"/>
            <ac:spMk id="28" creationId="{D684580E-9672-A82A-450E-1694C427C3CA}"/>
          </ac:spMkLst>
        </pc:spChg>
        <pc:spChg chg="add mod">
          <ac:chgData name="Jack Sullivan" userId="7b3451ec-038d-439b-9d43-11e1991afa62" providerId="ADAL" clId="{F00F2A4C-2C33-E740-BA9C-FD2386BF1151}" dt="2025-04-18T13:46:58.222" v="6522" actId="164"/>
          <ac:spMkLst>
            <pc:docMk/>
            <pc:sldMk cId="644284196" sldId="262"/>
            <ac:spMk id="29" creationId="{CF411590-9C4D-49B4-D358-F661B5247778}"/>
          </ac:spMkLst>
        </pc:spChg>
        <pc:spChg chg="add mod">
          <ac:chgData name="Jack Sullivan" userId="7b3451ec-038d-439b-9d43-11e1991afa62" providerId="ADAL" clId="{F00F2A4C-2C33-E740-BA9C-FD2386BF1151}" dt="2025-04-20T18:38:22.608" v="7631" actId="1076"/>
          <ac:spMkLst>
            <pc:docMk/>
            <pc:sldMk cId="644284196" sldId="262"/>
            <ac:spMk id="30" creationId="{C89EF45C-6C31-BCFA-9DCC-4ADC2F13DD8F}"/>
          </ac:spMkLst>
        </pc:spChg>
        <pc:spChg chg="add mod">
          <ac:chgData name="Jack Sullivan" userId="7b3451ec-038d-439b-9d43-11e1991afa62" providerId="ADAL" clId="{F00F2A4C-2C33-E740-BA9C-FD2386BF1151}" dt="2025-04-20T18:38:22.608" v="7631" actId="1076"/>
          <ac:spMkLst>
            <pc:docMk/>
            <pc:sldMk cId="644284196" sldId="262"/>
            <ac:spMk id="31" creationId="{7CD5EDE6-A1D8-EF3E-CE4B-0EE3BFA5E20C}"/>
          </ac:spMkLst>
        </pc:spChg>
        <pc:spChg chg="add mod">
          <ac:chgData name="Jack Sullivan" userId="7b3451ec-038d-439b-9d43-11e1991afa62" providerId="ADAL" clId="{F00F2A4C-2C33-E740-BA9C-FD2386BF1151}" dt="2025-04-20T18:38:22.608" v="7631" actId="1076"/>
          <ac:spMkLst>
            <pc:docMk/>
            <pc:sldMk cId="644284196" sldId="262"/>
            <ac:spMk id="33" creationId="{53E2C6E2-5FA8-6EF0-B51E-A6F2C7D85402}"/>
          </ac:spMkLst>
        </pc:spChg>
        <pc:spChg chg="add mod">
          <ac:chgData name="Jack Sullivan" userId="7b3451ec-038d-439b-9d43-11e1991afa62" providerId="ADAL" clId="{F00F2A4C-2C33-E740-BA9C-FD2386BF1151}" dt="2025-04-20T18:38:22.608" v="7631" actId="1076"/>
          <ac:spMkLst>
            <pc:docMk/>
            <pc:sldMk cId="644284196" sldId="262"/>
            <ac:spMk id="34" creationId="{08CED197-4E65-EC14-811B-EDE530C01B0A}"/>
          </ac:spMkLst>
        </pc:spChg>
        <pc:spChg chg="mod">
          <ac:chgData name="Jack Sullivan" userId="7b3451ec-038d-439b-9d43-11e1991afa62" providerId="ADAL" clId="{F00F2A4C-2C33-E740-BA9C-FD2386BF1151}" dt="2025-04-20T18:44:44.546" v="8007" actId="20577"/>
          <ac:spMkLst>
            <pc:docMk/>
            <pc:sldMk cId="644284196" sldId="262"/>
            <ac:spMk id="35" creationId="{F11006F3-579A-92E3-0CAD-CA4E147F0170}"/>
          </ac:spMkLst>
        </pc:spChg>
        <pc:spChg chg="mod">
          <ac:chgData name="Jack Sullivan" userId="7b3451ec-038d-439b-9d43-11e1991afa62" providerId="ADAL" clId="{F00F2A4C-2C33-E740-BA9C-FD2386BF1151}" dt="2025-04-20T18:19:39.091" v="7034" actId="20577"/>
          <ac:spMkLst>
            <pc:docMk/>
            <pc:sldMk cId="644284196" sldId="262"/>
            <ac:spMk id="36" creationId="{DBC7CA4C-9E5D-FB0F-846B-D5F1A407F742}"/>
          </ac:spMkLst>
        </pc:spChg>
        <pc:spChg chg="add mod">
          <ac:chgData name="Jack Sullivan" userId="7b3451ec-038d-439b-9d43-11e1991afa62" providerId="ADAL" clId="{F00F2A4C-2C33-E740-BA9C-FD2386BF1151}" dt="2025-04-18T17:41:45.256" v="6993" actId="2711"/>
          <ac:spMkLst>
            <pc:docMk/>
            <pc:sldMk cId="644284196" sldId="262"/>
            <ac:spMk id="37" creationId="{55610E23-C20C-678E-A112-91FD59C7910F}"/>
          </ac:spMkLst>
        </pc:spChg>
        <pc:spChg chg="mod">
          <ac:chgData name="Jack Sullivan" userId="7b3451ec-038d-439b-9d43-11e1991afa62" providerId="ADAL" clId="{F00F2A4C-2C33-E740-BA9C-FD2386BF1151}" dt="2025-04-17T19:58:21.267" v="5847" actId="1035"/>
          <ac:spMkLst>
            <pc:docMk/>
            <pc:sldMk cId="644284196" sldId="262"/>
            <ac:spMk id="39" creationId="{BD5B2409-589E-57C7-1F75-2F7123ED0E7A}"/>
          </ac:spMkLst>
        </pc:spChg>
        <pc:spChg chg="mod">
          <ac:chgData name="Jack Sullivan" userId="7b3451ec-038d-439b-9d43-11e1991afa62" providerId="ADAL" clId="{F00F2A4C-2C33-E740-BA9C-FD2386BF1151}" dt="2025-04-17T20:01:06.659" v="5920" actId="1035"/>
          <ac:spMkLst>
            <pc:docMk/>
            <pc:sldMk cId="644284196" sldId="262"/>
            <ac:spMk id="40" creationId="{9289073D-7548-D0F7-8BAF-909A06BC76B1}"/>
          </ac:spMkLst>
        </pc:spChg>
        <pc:spChg chg="mod">
          <ac:chgData name="Jack Sullivan" userId="7b3451ec-038d-439b-9d43-11e1991afa62" providerId="ADAL" clId="{F00F2A4C-2C33-E740-BA9C-FD2386BF1151}" dt="2025-04-17T20:01:00.524" v="5917" actId="1076"/>
          <ac:spMkLst>
            <pc:docMk/>
            <pc:sldMk cId="644284196" sldId="262"/>
            <ac:spMk id="41" creationId="{BB79808C-BADC-1CEC-DA95-264BC19F3EA5}"/>
          </ac:spMkLst>
        </pc:spChg>
        <pc:spChg chg="mod">
          <ac:chgData name="Jack Sullivan" userId="7b3451ec-038d-439b-9d43-11e1991afa62" providerId="ADAL" clId="{F00F2A4C-2C33-E740-BA9C-FD2386BF1151}" dt="2025-04-17T03:57:25.353" v="534" actId="165"/>
          <ac:spMkLst>
            <pc:docMk/>
            <pc:sldMk cId="644284196" sldId="262"/>
            <ac:spMk id="46" creationId="{51304572-C691-D670-E948-655CF17E7C80}"/>
          </ac:spMkLst>
        </pc:spChg>
        <pc:spChg chg="mod">
          <ac:chgData name="Jack Sullivan" userId="7b3451ec-038d-439b-9d43-11e1991afa62" providerId="ADAL" clId="{F00F2A4C-2C33-E740-BA9C-FD2386BF1151}" dt="2025-04-17T16:01:21.492" v="4555" actId="1035"/>
          <ac:spMkLst>
            <pc:docMk/>
            <pc:sldMk cId="644284196" sldId="262"/>
            <ac:spMk id="48" creationId="{43CC4515-2E7C-93F4-5FC9-B888E2FB8277}"/>
          </ac:spMkLst>
        </pc:spChg>
        <pc:spChg chg="mod">
          <ac:chgData name="Jack Sullivan" userId="7b3451ec-038d-439b-9d43-11e1991afa62" providerId="ADAL" clId="{F00F2A4C-2C33-E740-BA9C-FD2386BF1151}" dt="2025-04-17T16:48:12.836" v="5415" actId="1035"/>
          <ac:spMkLst>
            <pc:docMk/>
            <pc:sldMk cId="644284196" sldId="262"/>
            <ac:spMk id="50" creationId="{8857A1A2-8D4D-1835-7EA4-512E3610A4A7}"/>
          </ac:spMkLst>
        </pc:spChg>
        <pc:spChg chg="add mod">
          <ac:chgData name="Jack Sullivan" userId="7b3451ec-038d-439b-9d43-11e1991afa62" providerId="ADAL" clId="{F00F2A4C-2C33-E740-BA9C-FD2386BF1151}" dt="2025-04-18T17:31:47.017" v="6963" actId="164"/>
          <ac:spMkLst>
            <pc:docMk/>
            <pc:sldMk cId="644284196" sldId="262"/>
            <ac:spMk id="51" creationId="{8858EC89-02F1-1DF7-996A-DB223E0DC6F0}"/>
          </ac:spMkLst>
        </pc:spChg>
        <pc:spChg chg="add mod">
          <ac:chgData name="Jack Sullivan" userId="7b3451ec-038d-439b-9d43-11e1991afa62" providerId="ADAL" clId="{F00F2A4C-2C33-E740-BA9C-FD2386BF1151}" dt="2025-04-18T17:31:47.017" v="6963" actId="164"/>
          <ac:spMkLst>
            <pc:docMk/>
            <pc:sldMk cId="644284196" sldId="262"/>
            <ac:spMk id="53" creationId="{97B3476D-6B8F-B84B-1B45-C1D3C4FC3832}"/>
          </ac:spMkLst>
        </pc:spChg>
        <pc:spChg chg="add mod">
          <ac:chgData name="Jack Sullivan" userId="7b3451ec-038d-439b-9d43-11e1991afa62" providerId="ADAL" clId="{F00F2A4C-2C33-E740-BA9C-FD2386BF1151}" dt="2025-04-18T17:42:14.894" v="7012" actId="113"/>
          <ac:spMkLst>
            <pc:docMk/>
            <pc:sldMk cId="644284196" sldId="262"/>
            <ac:spMk id="58" creationId="{29913E1A-CF21-26E0-9542-191E825A891E}"/>
          </ac:spMkLst>
        </pc:spChg>
        <pc:spChg chg="mod topLvl">
          <ac:chgData name="Jack Sullivan" userId="7b3451ec-038d-439b-9d43-11e1991afa62" providerId="ADAL" clId="{F00F2A4C-2C33-E740-BA9C-FD2386BF1151}" dt="2025-04-17T15:30:56.533" v="3121" actId="164"/>
          <ac:spMkLst>
            <pc:docMk/>
            <pc:sldMk cId="644284196" sldId="262"/>
            <ac:spMk id="61" creationId="{E87B6397-D9E4-9C51-2262-21F8388D2E68}"/>
          </ac:spMkLst>
        </pc:spChg>
        <pc:spChg chg="mod">
          <ac:chgData name="Jack Sullivan" userId="7b3451ec-038d-439b-9d43-11e1991afa62" providerId="ADAL" clId="{F00F2A4C-2C33-E740-BA9C-FD2386BF1151}" dt="2025-04-18T13:31:38.430" v="6332" actId="1037"/>
          <ac:spMkLst>
            <pc:docMk/>
            <pc:sldMk cId="644284196" sldId="262"/>
            <ac:spMk id="64" creationId="{61DD03DC-EEA9-F707-5E56-73AE8354B4F5}"/>
          </ac:spMkLst>
        </pc:spChg>
        <pc:spChg chg="mod">
          <ac:chgData name="Jack Sullivan" userId="7b3451ec-038d-439b-9d43-11e1991afa62" providerId="ADAL" clId="{F00F2A4C-2C33-E740-BA9C-FD2386BF1151}" dt="2025-04-17T03:53:48.615" v="451" actId="165"/>
          <ac:spMkLst>
            <pc:docMk/>
            <pc:sldMk cId="644284196" sldId="262"/>
            <ac:spMk id="65" creationId="{BE879B4F-B52C-1BDA-F5D5-F237776423E8}"/>
          </ac:spMkLst>
        </pc:spChg>
        <pc:spChg chg="mod">
          <ac:chgData name="Jack Sullivan" userId="7b3451ec-038d-439b-9d43-11e1991afa62" providerId="ADAL" clId="{F00F2A4C-2C33-E740-BA9C-FD2386BF1151}" dt="2025-04-17T20:00:14.458" v="5895" actId="1035"/>
          <ac:spMkLst>
            <pc:docMk/>
            <pc:sldMk cId="644284196" sldId="262"/>
            <ac:spMk id="70" creationId="{1DE0C12D-5632-6545-A397-B70EA053B1AD}"/>
          </ac:spMkLst>
        </pc:spChg>
        <pc:spChg chg="mod">
          <ac:chgData name="Jack Sullivan" userId="7b3451ec-038d-439b-9d43-11e1991afa62" providerId="ADAL" clId="{F00F2A4C-2C33-E740-BA9C-FD2386BF1151}" dt="2025-04-17T19:59:38.010" v="5873" actId="14100"/>
          <ac:spMkLst>
            <pc:docMk/>
            <pc:sldMk cId="644284196" sldId="262"/>
            <ac:spMk id="71" creationId="{8849671D-8BD0-4D4B-AE1F-61A2DEC0F720}"/>
          </ac:spMkLst>
        </pc:spChg>
        <pc:spChg chg="mod topLvl">
          <ac:chgData name="Jack Sullivan" userId="7b3451ec-038d-439b-9d43-11e1991afa62" providerId="ADAL" clId="{F00F2A4C-2C33-E740-BA9C-FD2386BF1151}" dt="2025-04-17T15:31:44.343" v="3157" actId="164"/>
          <ac:spMkLst>
            <pc:docMk/>
            <pc:sldMk cId="644284196" sldId="262"/>
            <ac:spMk id="72" creationId="{E9BE8DF0-8972-EA38-3059-729F87D7EDD3}"/>
          </ac:spMkLst>
        </pc:spChg>
        <pc:spChg chg="mod topLvl">
          <ac:chgData name="Jack Sullivan" userId="7b3451ec-038d-439b-9d43-11e1991afa62" providerId="ADAL" clId="{F00F2A4C-2C33-E740-BA9C-FD2386BF1151}" dt="2025-04-17T15:31:44.343" v="3157" actId="164"/>
          <ac:spMkLst>
            <pc:docMk/>
            <pc:sldMk cId="644284196" sldId="262"/>
            <ac:spMk id="73" creationId="{92A97F74-FA2A-21D3-8D8F-A82970FAA31D}"/>
          </ac:spMkLst>
        </pc:spChg>
        <pc:spChg chg="mod">
          <ac:chgData name="Jack Sullivan" userId="7b3451ec-038d-439b-9d43-11e1991afa62" providerId="ADAL" clId="{F00F2A4C-2C33-E740-BA9C-FD2386BF1151}" dt="2025-04-17T04:33:41.769" v="1620" actId="1076"/>
          <ac:spMkLst>
            <pc:docMk/>
            <pc:sldMk cId="644284196" sldId="262"/>
            <ac:spMk id="75" creationId="{C8629D5B-9E60-43D1-A21C-68BAC5CA8400}"/>
          </ac:spMkLst>
        </pc:spChg>
        <pc:spChg chg="mod">
          <ac:chgData name="Jack Sullivan" userId="7b3451ec-038d-439b-9d43-11e1991afa62" providerId="ADAL" clId="{F00F2A4C-2C33-E740-BA9C-FD2386BF1151}" dt="2025-04-17T04:31:45.354" v="1610" actId="164"/>
          <ac:spMkLst>
            <pc:docMk/>
            <pc:sldMk cId="644284196" sldId="262"/>
            <ac:spMk id="78" creationId="{DC44D1BA-692B-AF88-6397-10EBC1702957}"/>
          </ac:spMkLst>
        </pc:spChg>
        <pc:spChg chg="mod">
          <ac:chgData name="Jack Sullivan" userId="7b3451ec-038d-439b-9d43-11e1991afa62" providerId="ADAL" clId="{F00F2A4C-2C33-E740-BA9C-FD2386BF1151}" dt="2025-04-17T04:31:45.354" v="1610" actId="164"/>
          <ac:spMkLst>
            <pc:docMk/>
            <pc:sldMk cId="644284196" sldId="262"/>
            <ac:spMk id="79" creationId="{A9E34CEA-45F4-1348-FC8D-CF4952F3FA7B}"/>
          </ac:spMkLst>
        </pc:spChg>
        <pc:spChg chg="mod">
          <ac:chgData name="Jack Sullivan" userId="7b3451ec-038d-439b-9d43-11e1991afa62" providerId="ADAL" clId="{F00F2A4C-2C33-E740-BA9C-FD2386BF1151}" dt="2025-04-17T04:31:45.354" v="1610" actId="164"/>
          <ac:spMkLst>
            <pc:docMk/>
            <pc:sldMk cId="644284196" sldId="262"/>
            <ac:spMk id="80" creationId="{5E513D94-9F18-CD6E-503C-78D7DF1B941F}"/>
          </ac:spMkLst>
        </pc:spChg>
        <pc:spChg chg="mod">
          <ac:chgData name="Jack Sullivan" userId="7b3451ec-038d-439b-9d43-11e1991afa62" providerId="ADAL" clId="{F00F2A4C-2C33-E740-BA9C-FD2386BF1151}" dt="2025-04-17T20:01:18.473" v="5921" actId="164"/>
          <ac:spMkLst>
            <pc:docMk/>
            <pc:sldMk cId="644284196" sldId="262"/>
            <ac:spMk id="83" creationId="{B88C692E-BF12-8B4D-AFF6-5C2D9C369F04}"/>
          </ac:spMkLst>
        </pc:spChg>
        <pc:spChg chg="mod">
          <ac:chgData name="Jack Sullivan" userId="7b3451ec-038d-439b-9d43-11e1991afa62" providerId="ADAL" clId="{F00F2A4C-2C33-E740-BA9C-FD2386BF1151}" dt="2025-04-17T03:59:02.719" v="599" actId="165"/>
          <ac:spMkLst>
            <pc:docMk/>
            <pc:sldMk cId="644284196" sldId="262"/>
            <ac:spMk id="84" creationId="{117CE2B5-AECD-9015-3385-2BA6673E3B97}"/>
          </ac:spMkLst>
        </pc:spChg>
        <pc:spChg chg="mod">
          <ac:chgData name="Jack Sullivan" userId="7b3451ec-038d-439b-9d43-11e1991afa62" providerId="ADAL" clId="{F00F2A4C-2C33-E740-BA9C-FD2386BF1151}" dt="2025-04-17T03:59:02.719" v="599" actId="165"/>
          <ac:spMkLst>
            <pc:docMk/>
            <pc:sldMk cId="644284196" sldId="262"/>
            <ac:spMk id="85" creationId="{1F0E0A67-35F0-DA19-AC91-417E2BD729E3}"/>
          </ac:spMkLst>
        </pc:spChg>
        <pc:spChg chg="mod">
          <ac:chgData name="Jack Sullivan" userId="7b3451ec-038d-439b-9d43-11e1991afa62" providerId="ADAL" clId="{F00F2A4C-2C33-E740-BA9C-FD2386BF1151}" dt="2025-04-17T05:14:04.526" v="2852" actId="1035"/>
          <ac:spMkLst>
            <pc:docMk/>
            <pc:sldMk cId="644284196" sldId="262"/>
            <ac:spMk id="86" creationId="{9D560282-3881-724D-0CCD-425798ED47A0}"/>
          </ac:spMkLst>
        </pc:spChg>
        <pc:spChg chg="mod">
          <ac:chgData name="Jack Sullivan" userId="7b3451ec-038d-439b-9d43-11e1991afa62" providerId="ADAL" clId="{F00F2A4C-2C33-E740-BA9C-FD2386BF1151}" dt="2025-04-17T03:59:02.719" v="599" actId="165"/>
          <ac:spMkLst>
            <pc:docMk/>
            <pc:sldMk cId="644284196" sldId="262"/>
            <ac:spMk id="87" creationId="{4349E0D8-7238-02AF-E3EB-BC9AFA9962E4}"/>
          </ac:spMkLst>
        </pc:spChg>
        <pc:spChg chg="mod">
          <ac:chgData name="Jack Sullivan" userId="7b3451ec-038d-439b-9d43-11e1991afa62" providerId="ADAL" clId="{F00F2A4C-2C33-E740-BA9C-FD2386BF1151}" dt="2025-04-17T15:40:17.797" v="3464" actId="1036"/>
          <ac:spMkLst>
            <pc:docMk/>
            <pc:sldMk cId="644284196" sldId="262"/>
            <ac:spMk id="89" creationId="{3989B280-2961-9733-59AA-DC354077CB94}"/>
          </ac:spMkLst>
        </pc:spChg>
        <pc:spChg chg="mod">
          <ac:chgData name="Jack Sullivan" userId="7b3451ec-038d-439b-9d43-11e1991afa62" providerId="ADAL" clId="{F00F2A4C-2C33-E740-BA9C-FD2386BF1151}" dt="2025-04-20T18:20:27.187" v="7058" actId="20577"/>
          <ac:spMkLst>
            <pc:docMk/>
            <pc:sldMk cId="644284196" sldId="262"/>
            <ac:spMk id="90" creationId="{71E87138-4C44-BF4D-935A-239E07BCD4A9}"/>
          </ac:spMkLst>
        </pc:spChg>
        <pc:spChg chg="mod">
          <ac:chgData name="Jack Sullivan" userId="7b3451ec-038d-439b-9d43-11e1991afa62" providerId="ADAL" clId="{F00F2A4C-2C33-E740-BA9C-FD2386BF1151}" dt="2025-04-17T15:40:17.797" v="3464" actId="1036"/>
          <ac:spMkLst>
            <pc:docMk/>
            <pc:sldMk cId="644284196" sldId="262"/>
            <ac:spMk id="91" creationId="{44273A2D-A2D3-350D-FB82-25FA33866691}"/>
          </ac:spMkLst>
        </pc:spChg>
        <pc:spChg chg="mod">
          <ac:chgData name="Jack Sullivan" userId="7b3451ec-038d-439b-9d43-11e1991afa62" providerId="ADAL" clId="{F00F2A4C-2C33-E740-BA9C-FD2386BF1151}" dt="2025-04-17T15:40:17.797" v="3464" actId="1036"/>
          <ac:spMkLst>
            <pc:docMk/>
            <pc:sldMk cId="644284196" sldId="262"/>
            <ac:spMk id="92" creationId="{AB5D203F-F76D-F0E5-1CC7-4882BC73C450}"/>
          </ac:spMkLst>
        </pc:spChg>
        <pc:spChg chg="mod">
          <ac:chgData name="Jack Sullivan" userId="7b3451ec-038d-439b-9d43-11e1991afa62" providerId="ADAL" clId="{F00F2A4C-2C33-E740-BA9C-FD2386BF1151}" dt="2025-04-20T18:19:28.272" v="7022" actId="20577"/>
          <ac:spMkLst>
            <pc:docMk/>
            <pc:sldMk cId="644284196" sldId="262"/>
            <ac:spMk id="96" creationId="{00000000-0000-0000-0000-000000000000}"/>
          </ac:spMkLst>
        </pc:spChg>
        <pc:spChg chg="mod">
          <ac:chgData name="Jack Sullivan" userId="7b3451ec-038d-439b-9d43-11e1991afa62" providerId="ADAL" clId="{F00F2A4C-2C33-E740-BA9C-FD2386BF1151}" dt="2025-04-17T20:01:18.473" v="5921" actId="164"/>
          <ac:spMkLst>
            <pc:docMk/>
            <pc:sldMk cId="644284196" sldId="262"/>
            <ac:spMk id="99" creationId="{C7FF59F7-DF32-51AC-02DF-DA5A6AC592AE}"/>
          </ac:spMkLst>
        </pc:spChg>
        <pc:spChg chg="mod">
          <ac:chgData name="Jack Sullivan" userId="7b3451ec-038d-439b-9d43-11e1991afa62" providerId="ADAL" clId="{F00F2A4C-2C33-E740-BA9C-FD2386BF1151}" dt="2025-04-20T18:27:37.204" v="7286" actId="20577"/>
          <ac:spMkLst>
            <pc:docMk/>
            <pc:sldMk cId="644284196" sldId="262"/>
            <ac:spMk id="100" creationId="{39792BC8-6B02-78D1-22CE-DBE23DA86DB9}"/>
          </ac:spMkLst>
        </pc:spChg>
        <pc:spChg chg="mod">
          <ac:chgData name="Jack Sullivan" userId="7b3451ec-038d-439b-9d43-11e1991afa62" providerId="ADAL" clId="{F00F2A4C-2C33-E740-BA9C-FD2386BF1151}" dt="2025-04-20T18:27:42.628" v="7288" actId="20577"/>
          <ac:spMkLst>
            <pc:docMk/>
            <pc:sldMk cId="644284196" sldId="262"/>
            <ac:spMk id="101" creationId="{F9EAAE99-2366-3765-70AA-83738E0B0B31}"/>
          </ac:spMkLst>
        </pc:spChg>
        <pc:spChg chg="add mod topLvl">
          <ac:chgData name="Jack Sullivan" userId="7b3451ec-038d-439b-9d43-11e1991afa62" providerId="ADAL" clId="{F00F2A4C-2C33-E740-BA9C-FD2386BF1151}" dt="2025-04-18T13:21:34.139" v="6158" actId="113"/>
          <ac:spMkLst>
            <pc:docMk/>
            <pc:sldMk cId="644284196" sldId="262"/>
            <ac:spMk id="102" creationId="{705D919D-21FC-0360-A50A-6A9E5F7FE704}"/>
          </ac:spMkLst>
        </pc:spChg>
        <pc:spChg chg="add mod topLvl">
          <ac:chgData name="Jack Sullivan" userId="7b3451ec-038d-439b-9d43-11e1991afa62" providerId="ADAL" clId="{F00F2A4C-2C33-E740-BA9C-FD2386BF1151}" dt="2025-04-17T04:31:45.354" v="1610" actId="164"/>
          <ac:spMkLst>
            <pc:docMk/>
            <pc:sldMk cId="644284196" sldId="262"/>
            <ac:spMk id="103" creationId="{AF58B6C5-7B4F-4C86-ABF0-B6C6422F521D}"/>
          </ac:spMkLst>
        </pc:spChg>
        <pc:spChg chg="add mod topLvl">
          <ac:chgData name="Jack Sullivan" userId="7b3451ec-038d-439b-9d43-11e1991afa62" providerId="ADAL" clId="{F00F2A4C-2C33-E740-BA9C-FD2386BF1151}" dt="2025-04-17T04:26:24.370" v="1510" actId="692"/>
          <ac:spMkLst>
            <pc:docMk/>
            <pc:sldMk cId="644284196" sldId="262"/>
            <ac:spMk id="106" creationId="{6C016DA4-B868-AC65-76F4-81587A927572}"/>
          </ac:spMkLst>
        </pc:spChg>
        <pc:spChg chg="add mod topLvl">
          <ac:chgData name="Jack Sullivan" userId="7b3451ec-038d-439b-9d43-11e1991afa62" providerId="ADAL" clId="{F00F2A4C-2C33-E740-BA9C-FD2386BF1151}" dt="2025-04-17T04:25:42.425" v="1488" actId="692"/>
          <ac:spMkLst>
            <pc:docMk/>
            <pc:sldMk cId="644284196" sldId="262"/>
            <ac:spMk id="108" creationId="{5BBA54A3-D0B1-C664-9895-2A2107D6841B}"/>
          </ac:spMkLst>
        </pc:spChg>
        <pc:spChg chg="mod">
          <ac:chgData name="Jack Sullivan" userId="7b3451ec-038d-439b-9d43-11e1991afa62" providerId="ADAL" clId="{F00F2A4C-2C33-E740-BA9C-FD2386BF1151}" dt="2025-04-20T18:30:47.891" v="7557" actId="20577"/>
          <ac:spMkLst>
            <pc:docMk/>
            <pc:sldMk cId="644284196" sldId="262"/>
            <ac:spMk id="110" creationId="{1D046B86-88EA-C549-8B52-A1EBF9655005}"/>
          </ac:spMkLst>
        </pc:spChg>
        <pc:spChg chg="mod">
          <ac:chgData name="Jack Sullivan" userId="7b3451ec-038d-439b-9d43-11e1991afa62" providerId="ADAL" clId="{F00F2A4C-2C33-E740-BA9C-FD2386BF1151}" dt="2025-04-17T19:59:35.393" v="5872" actId="1076"/>
          <ac:spMkLst>
            <pc:docMk/>
            <pc:sldMk cId="644284196" sldId="262"/>
            <ac:spMk id="119" creationId="{A6F2E489-90BC-AD4D-A4A3-DB619FC06D08}"/>
          </ac:spMkLst>
        </pc:spChg>
        <pc:spChg chg="mod">
          <ac:chgData name="Jack Sullivan" userId="7b3451ec-038d-439b-9d43-11e1991afa62" providerId="ADAL" clId="{F00F2A4C-2C33-E740-BA9C-FD2386BF1151}" dt="2025-04-17T20:01:06.659" v="5920" actId="1035"/>
          <ac:spMkLst>
            <pc:docMk/>
            <pc:sldMk cId="644284196" sldId="262"/>
            <ac:spMk id="122" creationId="{424D256C-A34C-724D-8A9B-37BC3401AF38}"/>
          </ac:spMkLst>
        </pc:spChg>
        <pc:spChg chg="add mod topLvl">
          <ac:chgData name="Jack Sullivan" userId="7b3451ec-038d-439b-9d43-11e1991afa62" providerId="ADAL" clId="{F00F2A4C-2C33-E740-BA9C-FD2386BF1151}" dt="2025-04-17T04:26:17.639" v="1504" actId="692"/>
          <ac:spMkLst>
            <pc:docMk/>
            <pc:sldMk cId="644284196" sldId="262"/>
            <ac:spMk id="142" creationId="{61DDC464-EA97-6658-A013-6E127BB6B608}"/>
          </ac:spMkLst>
        </pc:spChg>
        <pc:spChg chg="add mod topLvl">
          <ac:chgData name="Jack Sullivan" userId="7b3451ec-038d-439b-9d43-11e1991afa62" providerId="ADAL" clId="{F00F2A4C-2C33-E740-BA9C-FD2386BF1151}" dt="2025-04-17T04:26:29.067" v="1516" actId="692"/>
          <ac:spMkLst>
            <pc:docMk/>
            <pc:sldMk cId="644284196" sldId="262"/>
            <ac:spMk id="145" creationId="{DCB8D1BF-1AA1-97C2-015B-126D18522B77}"/>
          </ac:spMkLst>
        </pc:spChg>
        <pc:spChg chg="add mod">
          <ac:chgData name="Jack Sullivan" userId="7b3451ec-038d-439b-9d43-11e1991afa62" providerId="ADAL" clId="{F00F2A4C-2C33-E740-BA9C-FD2386BF1151}" dt="2025-04-20T18:26:49.769" v="7284" actId="20577"/>
          <ac:spMkLst>
            <pc:docMk/>
            <pc:sldMk cId="644284196" sldId="262"/>
            <ac:spMk id="148" creationId="{FAFF9CDD-A70C-F229-5EE5-CE7F0B281786}"/>
          </ac:spMkLst>
        </pc:spChg>
        <pc:spChg chg="mod">
          <ac:chgData name="Jack Sullivan" userId="7b3451ec-038d-439b-9d43-11e1991afa62" providerId="ADAL" clId="{F00F2A4C-2C33-E740-BA9C-FD2386BF1151}" dt="2025-04-18T13:39:16.332" v="6419" actId="1035"/>
          <ac:spMkLst>
            <pc:docMk/>
            <pc:sldMk cId="644284196" sldId="262"/>
            <ac:spMk id="159" creationId="{AB76E4A3-FF24-F8D1-301F-881A4744BA60}"/>
          </ac:spMkLst>
        </pc:spChg>
        <pc:spChg chg="mod">
          <ac:chgData name="Jack Sullivan" userId="7b3451ec-038d-439b-9d43-11e1991afa62" providerId="ADAL" clId="{F00F2A4C-2C33-E740-BA9C-FD2386BF1151}" dt="2025-04-20T18:38:14.861" v="7629" actId="1076"/>
          <ac:spMkLst>
            <pc:docMk/>
            <pc:sldMk cId="644284196" sldId="262"/>
            <ac:spMk id="160" creationId="{86B6FB1F-43E7-3E3D-A14F-4811A6D917DB}"/>
          </ac:spMkLst>
        </pc:spChg>
        <pc:spChg chg="add mod">
          <ac:chgData name="Jack Sullivan" userId="7b3451ec-038d-439b-9d43-11e1991afa62" providerId="ADAL" clId="{F00F2A4C-2C33-E740-BA9C-FD2386BF1151}" dt="2025-04-18T13:34:07.564" v="6400" actId="1037"/>
          <ac:spMkLst>
            <pc:docMk/>
            <pc:sldMk cId="644284196" sldId="262"/>
            <ac:spMk id="162" creationId="{4FBF545B-0A0A-0C84-DA87-D24E3A2643F0}"/>
          </ac:spMkLst>
        </pc:spChg>
        <pc:spChg chg="add mod">
          <ac:chgData name="Jack Sullivan" userId="7b3451ec-038d-439b-9d43-11e1991afa62" providerId="ADAL" clId="{F00F2A4C-2C33-E740-BA9C-FD2386BF1151}" dt="2025-04-20T18:26:23.595" v="7261" actId="1038"/>
          <ac:spMkLst>
            <pc:docMk/>
            <pc:sldMk cId="644284196" sldId="262"/>
            <ac:spMk id="163" creationId="{6474C59B-A174-5DD6-0863-51AA7244C6BE}"/>
          </ac:spMkLst>
        </pc:spChg>
        <pc:spChg chg="add mod">
          <ac:chgData name="Jack Sullivan" userId="7b3451ec-038d-439b-9d43-11e1991afa62" providerId="ADAL" clId="{F00F2A4C-2C33-E740-BA9C-FD2386BF1151}" dt="2025-04-18T13:33:50.653" v="6384" actId="1035"/>
          <ac:spMkLst>
            <pc:docMk/>
            <pc:sldMk cId="644284196" sldId="262"/>
            <ac:spMk id="164" creationId="{AFDE7657-2507-8FE8-39D5-2521A38E0023}"/>
          </ac:spMkLst>
        </pc:spChg>
        <pc:spChg chg="add mod topLvl">
          <ac:chgData name="Jack Sullivan" userId="7b3451ec-038d-439b-9d43-11e1991afa62" providerId="ADAL" clId="{F00F2A4C-2C33-E740-BA9C-FD2386BF1151}" dt="2025-04-18T13:22:30.506" v="6194" actId="1036"/>
          <ac:spMkLst>
            <pc:docMk/>
            <pc:sldMk cId="644284196" sldId="262"/>
            <ac:spMk id="165" creationId="{B468A24E-F021-A90D-7311-6B396D8FEC58}"/>
          </ac:spMkLst>
        </pc:spChg>
        <pc:spChg chg="add mod">
          <ac:chgData name="Jack Sullivan" userId="7b3451ec-038d-439b-9d43-11e1991afa62" providerId="ADAL" clId="{F00F2A4C-2C33-E740-BA9C-FD2386BF1151}" dt="2025-04-18T13:22:27.160" v="6193" actId="1035"/>
          <ac:spMkLst>
            <pc:docMk/>
            <pc:sldMk cId="644284196" sldId="262"/>
            <ac:spMk id="166" creationId="{F9DC7856-F0DA-A70B-519B-3B95ED11CDFF}"/>
          </ac:spMkLst>
        </pc:spChg>
        <pc:spChg chg="add mod">
          <ac:chgData name="Jack Sullivan" userId="7b3451ec-038d-439b-9d43-11e1991afa62" providerId="ADAL" clId="{F00F2A4C-2C33-E740-BA9C-FD2386BF1151}" dt="2025-04-18T13:34:01.007" v="6398" actId="1037"/>
          <ac:spMkLst>
            <pc:docMk/>
            <pc:sldMk cId="644284196" sldId="262"/>
            <ac:spMk id="167" creationId="{C5B2B68A-B4EC-5DFA-1E0F-6E8A0AAC16F4}"/>
          </ac:spMkLst>
        </pc:spChg>
        <pc:spChg chg="add mod">
          <ac:chgData name="Jack Sullivan" userId="7b3451ec-038d-439b-9d43-11e1991afa62" providerId="ADAL" clId="{F00F2A4C-2C33-E740-BA9C-FD2386BF1151}" dt="2025-04-17T15:22:42.649" v="2902" actId="164"/>
          <ac:spMkLst>
            <pc:docMk/>
            <pc:sldMk cId="644284196" sldId="262"/>
            <ac:spMk id="178" creationId="{CE672564-82AB-AC81-1392-9A20EE16729E}"/>
          </ac:spMkLst>
        </pc:spChg>
        <pc:spChg chg="add mod">
          <ac:chgData name="Jack Sullivan" userId="7b3451ec-038d-439b-9d43-11e1991afa62" providerId="ADAL" clId="{F00F2A4C-2C33-E740-BA9C-FD2386BF1151}" dt="2025-04-17T15:22:08.961" v="2858" actId="164"/>
          <ac:spMkLst>
            <pc:docMk/>
            <pc:sldMk cId="644284196" sldId="262"/>
            <ac:spMk id="179" creationId="{F0065232-CF1D-529A-B156-F812F46F1A16}"/>
          </ac:spMkLst>
        </pc:spChg>
        <pc:spChg chg="add mod">
          <ac:chgData name="Jack Sullivan" userId="7b3451ec-038d-439b-9d43-11e1991afa62" providerId="ADAL" clId="{F00F2A4C-2C33-E740-BA9C-FD2386BF1151}" dt="2025-04-17T15:55:41.676" v="4393" actId="1038"/>
          <ac:spMkLst>
            <pc:docMk/>
            <pc:sldMk cId="644284196" sldId="262"/>
            <ac:spMk id="182" creationId="{184923E7-459C-85C1-170D-2CA89CB0DCDA}"/>
          </ac:spMkLst>
        </pc:spChg>
        <pc:spChg chg="add mod">
          <ac:chgData name="Jack Sullivan" userId="7b3451ec-038d-439b-9d43-11e1991afa62" providerId="ADAL" clId="{F00F2A4C-2C33-E740-BA9C-FD2386BF1151}" dt="2025-04-18T13:24:01.858" v="6230" actId="1037"/>
          <ac:spMkLst>
            <pc:docMk/>
            <pc:sldMk cId="644284196" sldId="262"/>
            <ac:spMk id="185" creationId="{5FF8111D-498A-2716-8300-87902C3537F5}"/>
          </ac:spMkLst>
        </pc:spChg>
        <pc:spChg chg="mod">
          <ac:chgData name="Jack Sullivan" userId="7b3451ec-038d-439b-9d43-11e1991afa62" providerId="ADAL" clId="{F00F2A4C-2C33-E740-BA9C-FD2386BF1151}" dt="2025-04-17T19:58:13.495" v="5842" actId="14100"/>
          <ac:spMkLst>
            <pc:docMk/>
            <pc:sldMk cId="644284196" sldId="262"/>
            <ac:spMk id="186" creationId="{B8BD5706-4E27-1743-866A-72301F3FA9F4}"/>
          </ac:spMkLst>
        </pc:spChg>
        <pc:spChg chg="add mod">
          <ac:chgData name="Jack Sullivan" userId="7b3451ec-038d-439b-9d43-11e1991afa62" providerId="ADAL" clId="{F00F2A4C-2C33-E740-BA9C-FD2386BF1151}" dt="2025-04-17T19:39:19.461" v="5525" actId="1076"/>
          <ac:spMkLst>
            <pc:docMk/>
            <pc:sldMk cId="644284196" sldId="262"/>
            <ac:spMk id="187" creationId="{3960C337-C194-1751-450D-4DBE86DE2F49}"/>
          </ac:spMkLst>
        </pc:spChg>
        <pc:spChg chg="mod">
          <ac:chgData name="Jack Sullivan" userId="7b3451ec-038d-439b-9d43-11e1991afa62" providerId="ADAL" clId="{F00F2A4C-2C33-E740-BA9C-FD2386BF1151}" dt="2025-04-18T13:54:22.784" v="6643" actId="20577"/>
          <ac:spMkLst>
            <pc:docMk/>
            <pc:sldMk cId="644284196" sldId="262"/>
            <ac:spMk id="189" creationId="{D25C7D12-00DD-DA6B-6201-5A12CB16419D}"/>
          </ac:spMkLst>
        </pc:spChg>
        <pc:spChg chg="mod">
          <ac:chgData name="Jack Sullivan" userId="7b3451ec-038d-439b-9d43-11e1991afa62" providerId="ADAL" clId="{F00F2A4C-2C33-E740-BA9C-FD2386BF1151}" dt="2025-04-17T20:01:06.659" v="5920" actId="1035"/>
          <ac:spMkLst>
            <pc:docMk/>
            <pc:sldMk cId="644284196" sldId="262"/>
            <ac:spMk id="195" creationId="{08499561-84C8-D78B-40A7-6995C7C47AF1}"/>
          </ac:spMkLst>
        </pc:spChg>
        <pc:spChg chg="mod">
          <ac:chgData name="Jack Sullivan" userId="7b3451ec-038d-439b-9d43-11e1991afa62" providerId="ADAL" clId="{F00F2A4C-2C33-E740-BA9C-FD2386BF1151}" dt="2025-04-17T19:55:29.361" v="5793" actId="1035"/>
          <ac:spMkLst>
            <pc:docMk/>
            <pc:sldMk cId="644284196" sldId="262"/>
            <ac:spMk id="206" creationId="{101749A3-6442-E844-8BDF-4CFC434D005B}"/>
          </ac:spMkLst>
        </pc:spChg>
        <pc:spChg chg="mod">
          <ac:chgData name="Jack Sullivan" userId="7b3451ec-038d-439b-9d43-11e1991afa62" providerId="ADAL" clId="{F00F2A4C-2C33-E740-BA9C-FD2386BF1151}" dt="2025-04-20T18:43:35.060" v="7978" actId="1036"/>
          <ac:spMkLst>
            <pc:docMk/>
            <pc:sldMk cId="644284196" sldId="262"/>
            <ac:spMk id="213" creationId="{0AF29828-9675-CE4A-B2CF-78B0C04C6EF5}"/>
          </ac:spMkLst>
        </pc:spChg>
        <pc:spChg chg="mod">
          <ac:chgData name="Jack Sullivan" userId="7b3451ec-038d-439b-9d43-11e1991afa62" providerId="ADAL" clId="{F00F2A4C-2C33-E740-BA9C-FD2386BF1151}" dt="2025-04-17T20:00:18.663" v="5897" actId="1036"/>
          <ac:spMkLst>
            <pc:docMk/>
            <pc:sldMk cId="644284196" sldId="262"/>
            <ac:spMk id="215" creationId="{2FE63240-2F79-2B48-B001-BE012816C458}"/>
          </ac:spMkLst>
        </pc:spChg>
        <pc:spChg chg="mod">
          <ac:chgData name="Jack Sullivan" userId="7b3451ec-038d-439b-9d43-11e1991afa62" providerId="ADAL" clId="{F00F2A4C-2C33-E740-BA9C-FD2386BF1151}" dt="2025-04-17T20:00:00.649" v="5887" actId="1036"/>
          <ac:spMkLst>
            <pc:docMk/>
            <pc:sldMk cId="644284196" sldId="262"/>
            <ac:spMk id="221" creationId="{D65A6282-FB6B-C846-B7E3-7AD2F9F43D91}"/>
          </ac:spMkLst>
        </pc:spChg>
        <pc:spChg chg="mod">
          <ac:chgData name="Jack Sullivan" userId="7b3451ec-038d-439b-9d43-11e1991afa62" providerId="ADAL" clId="{F00F2A4C-2C33-E740-BA9C-FD2386BF1151}" dt="2025-04-17T20:01:02.302" v="5918" actId="1035"/>
          <ac:spMkLst>
            <pc:docMk/>
            <pc:sldMk cId="644284196" sldId="262"/>
            <ac:spMk id="243" creationId="{5A4B627A-C030-FB4A-A3B7-D17E57DFB9FF}"/>
          </ac:spMkLst>
        </pc:spChg>
        <pc:spChg chg="mod">
          <ac:chgData name="Jack Sullivan" userId="7b3451ec-038d-439b-9d43-11e1991afa62" providerId="ADAL" clId="{F00F2A4C-2C33-E740-BA9C-FD2386BF1151}" dt="2025-04-17T20:00:36.389" v="5910" actId="1035"/>
          <ac:spMkLst>
            <pc:docMk/>
            <pc:sldMk cId="644284196" sldId="262"/>
            <ac:spMk id="244" creationId="{8E18B58E-8B43-0948-92CE-B8D5E05ADAF7}"/>
          </ac:spMkLst>
        </pc:spChg>
        <pc:spChg chg="mod">
          <ac:chgData name="Jack Sullivan" userId="7b3451ec-038d-439b-9d43-11e1991afa62" providerId="ADAL" clId="{F00F2A4C-2C33-E740-BA9C-FD2386BF1151}" dt="2025-04-18T13:48:20.340" v="6534" actId="1035"/>
          <ac:spMkLst>
            <pc:docMk/>
            <pc:sldMk cId="644284196" sldId="262"/>
            <ac:spMk id="272" creationId="{BCDDE6BD-7BFE-7B5B-FF1B-B9804FBD69C7}"/>
          </ac:spMkLst>
        </pc:spChg>
        <pc:spChg chg="mod">
          <ac:chgData name="Jack Sullivan" userId="7b3451ec-038d-439b-9d43-11e1991afa62" providerId="ADAL" clId="{F00F2A4C-2C33-E740-BA9C-FD2386BF1151}" dt="2025-04-17T20:01:06.659" v="5920" actId="1035"/>
          <ac:spMkLst>
            <pc:docMk/>
            <pc:sldMk cId="644284196" sldId="262"/>
            <ac:spMk id="274" creationId="{08889936-1406-235B-4299-D754E03F4364}"/>
          </ac:spMkLst>
        </pc:spChg>
        <pc:spChg chg="mod">
          <ac:chgData name="Jack Sullivan" userId="7b3451ec-038d-439b-9d43-11e1991afa62" providerId="ADAL" clId="{F00F2A4C-2C33-E740-BA9C-FD2386BF1151}" dt="2025-04-18T13:14:26.154" v="5978" actId="20577"/>
          <ac:spMkLst>
            <pc:docMk/>
            <pc:sldMk cId="644284196" sldId="262"/>
            <ac:spMk id="275" creationId="{1C92BB65-4224-78B8-922B-B354EE3FFCED}"/>
          </ac:spMkLst>
        </pc:spChg>
        <pc:spChg chg="mod">
          <ac:chgData name="Jack Sullivan" userId="7b3451ec-038d-439b-9d43-11e1991afa62" providerId="ADAL" clId="{F00F2A4C-2C33-E740-BA9C-FD2386BF1151}" dt="2025-04-17T20:01:18.473" v="5921" actId="164"/>
          <ac:spMkLst>
            <pc:docMk/>
            <pc:sldMk cId="644284196" sldId="262"/>
            <ac:spMk id="289" creationId="{AA63C909-2352-4D31-7188-D1852A93CDD0}"/>
          </ac:spMkLst>
        </pc:spChg>
        <pc:spChg chg="mod">
          <ac:chgData name="Jack Sullivan" userId="7b3451ec-038d-439b-9d43-11e1991afa62" providerId="ADAL" clId="{F00F2A4C-2C33-E740-BA9C-FD2386BF1151}" dt="2025-04-20T18:38:36.463" v="7632" actId="1076"/>
          <ac:spMkLst>
            <pc:docMk/>
            <pc:sldMk cId="644284196" sldId="262"/>
            <ac:spMk id="292" creationId="{1FD417FD-5942-E278-A48E-71077FE68BBB}"/>
          </ac:spMkLst>
        </pc:spChg>
        <pc:spChg chg="add mod">
          <ac:chgData name="Jack Sullivan" userId="7b3451ec-038d-439b-9d43-11e1991afa62" providerId="ADAL" clId="{F00F2A4C-2C33-E740-BA9C-FD2386BF1151}" dt="2025-04-17T15:30:56.533" v="3121" actId="164"/>
          <ac:spMkLst>
            <pc:docMk/>
            <pc:sldMk cId="644284196" sldId="262"/>
            <ac:spMk id="1032" creationId="{DEDC2E66-15C2-5575-C411-1DBF414461EF}"/>
          </ac:spMkLst>
        </pc:spChg>
        <pc:spChg chg="add del mod">
          <ac:chgData name="Jack Sullivan" userId="7b3451ec-038d-439b-9d43-11e1991afa62" providerId="ADAL" clId="{F00F2A4C-2C33-E740-BA9C-FD2386BF1151}" dt="2025-04-20T18:42:25.166" v="7958" actId="14100"/>
          <ac:spMkLst>
            <pc:docMk/>
            <pc:sldMk cId="644284196" sldId="262"/>
            <ac:spMk id="1041" creationId="{1A447509-D939-BFFC-FFB3-60867542A97B}"/>
          </ac:spMkLst>
        </pc:spChg>
        <pc:spChg chg="add mod">
          <ac:chgData name="Jack Sullivan" userId="7b3451ec-038d-439b-9d43-11e1991afa62" providerId="ADAL" clId="{F00F2A4C-2C33-E740-BA9C-FD2386BF1151}" dt="2025-04-20T18:42:31.496" v="7959" actId="14100"/>
          <ac:spMkLst>
            <pc:docMk/>
            <pc:sldMk cId="644284196" sldId="262"/>
            <ac:spMk id="1042" creationId="{AC32E183-28A6-92CC-CCA7-51591C359DFE}"/>
          </ac:spMkLst>
        </pc:spChg>
        <pc:spChg chg="add mod">
          <ac:chgData name="Jack Sullivan" userId="7b3451ec-038d-439b-9d43-11e1991afa62" providerId="ADAL" clId="{F00F2A4C-2C33-E740-BA9C-FD2386BF1151}" dt="2025-04-17T15:42:37.864" v="3702" actId="164"/>
          <ac:spMkLst>
            <pc:docMk/>
            <pc:sldMk cId="644284196" sldId="262"/>
            <ac:spMk id="1043" creationId="{2079FF0F-0B83-B7DD-9776-DEF9412B19A2}"/>
          </ac:spMkLst>
        </pc:spChg>
        <pc:spChg chg="add mod">
          <ac:chgData name="Jack Sullivan" userId="7b3451ec-038d-439b-9d43-11e1991afa62" providerId="ADAL" clId="{F00F2A4C-2C33-E740-BA9C-FD2386BF1151}" dt="2025-04-18T13:23:47.850" v="6226" actId="1038"/>
          <ac:spMkLst>
            <pc:docMk/>
            <pc:sldMk cId="644284196" sldId="262"/>
            <ac:spMk id="1044" creationId="{703CBC6C-75CE-DB66-A0AB-7764A552F5B6}"/>
          </ac:spMkLst>
        </pc:spChg>
        <pc:spChg chg="add mod">
          <ac:chgData name="Jack Sullivan" userId="7b3451ec-038d-439b-9d43-11e1991afa62" providerId="ADAL" clId="{F00F2A4C-2C33-E740-BA9C-FD2386BF1151}" dt="2025-04-20T18:25:23.109" v="7216" actId="1038"/>
          <ac:spMkLst>
            <pc:docMk/>
            <pc:sldMk cId="644284196" sldId="262"/>
            <ac:spMk id="1045" creationId="{CC734237-BCAA-FE60-C8E1-DDFF10A22A7A}"/>
          </ac:spMkLst>
        </pc:spChg>
        <pc:spChg chg="add mod">
          <ac:chgData name="Jack Sullivan" userId="7b3451ec-038d-439b-9d43-11e1991afa62" providerId="ADAL" clId="{F00F2A4C-2C33-E740-BA9C-FD2386BF1151}" dt="2025-04-20T18:43:57.963" v="7982" actId="1036"/>
          <ac:spMkLst>
            <pc:docMk/>
            <pc:sldMk cId="644284196" sldId="262"/>
            <ac:spMk id="1047" creationId="{37FFACF7-2A61-5443-089E-F5B82B6D8044}"/>
          </ac:spMkLst>
        </pc:spChg>
        <pc:spChg chg="add mod">
          <ac:chgData name="Jack Sullivan" userId="7b3451ec-038d-439b-9d43-11e1991afa62" providerId="ADAL" clId="{F00F2A4C-2C33-E740-BA9C-FD2386BF1151}" dt="2025-04-20T18:41:08.562" v="7790" actId="1036"/>
          <ac:spMkLst>
            <pc:docMk/>
            <pc:sldMk cId="644284196" sldId="262"/>
            <ac:spMk id="1048" creationId="{1C41273A-A122-44DF-3BB9-5695C593924E}"/>
          </ac:spMkLst>
        </pc:spChg>
        <pc:grpChg chg="add mod">
          <ac:chgData name="Jack Sullivan" userId="7b3451ec-038d-439b-9d43-11e1991afa62" providerId="ADAL" clId="{F00F2A4C-2C33-E740-BA9C-FD2386BF1151}" dt="2025-04-20T18:38:22.608" v="7631" actId="1076"/>
          <ac:grpSpMkLst>
            <pc:docMk/>
            <pc:sldMk cId="644284196" sldId="262"/>
            <ac:grpSpMk id="14" creationId="{F3D5051F-FDD7-8087-0270-383A62CE0C0A}"/>
          </ac:grpSpMkLst>
        </pc:grpChg>
        <pc:grpChg chg="mod topLvl">
          <ac:chgData name="Jack Sullivan" userId="7b3451ec-038d-439b-9d43-11e1991afa62" providerId="ADAL" clId="{F00F2A4C-2C33-E740-BA9C-FD2386BF1151}" dt="2025-04-17T04:21:13.986" v="1416" actId="164"/>
          <ac:grpSpMkLst>
            <pc:docMk/>
            <pc:sldMk cId="644284196" sldId="262"/>
            <ac:grpSpMk id="22" creationId="{89C8BF5A-A25A-5A1D-29FB-B71C951452D9}"/>
          </ac:grpSpMkLst>
        </pc:grpChg>
        <pc:grpChg chg="add mod">
          <ac:chgData name="Jack Sullivan" userId="7b3451ec-038d-439b-9d43-11e1991afa62" providerId="ADAL" clId="{F00F2A4C-2C33-E740-BA9C-FD2386BF1151}" dt="2025-04-18T17:31:47.017" v="6963" actId="164"/>
          <ac:grpSpMkLst>
            <pc:docMk/>
            <pc:sldMk cId="644284196" sldId="262"/>
            <ac:grpSpMk id="32" creationId="{7BC765A6-67DB-E41E-287A-4275733E2F30}"/>
          </ac:grpSpMkLst>
        </pc:grpChg>
        <pc:grpChg chg="add mod">
          <ac:chgData name="Jack Sullivan" userId="7b3451ec-038d-439b-9d43-11e1991afa62" providerId="ADAL" clId="{F00F2A4C-2C33-E740-BA9C-FD2386BF1151}" dt="2025-04-20T18:38:22.608" v="7631" actId="1076"/>
          <ac:grpSpMkLst>
            <pc:docMk/>
            <pc:sldMk cId="644284196" sldId="262"/>
            <ac:grpSpMk id="38" creationId="{F4E4B7D7-BFB7-135B-C311-E9788C173136}"/>
          </ac:grpSpMkLst>
        </pc:grpChg>
        <pc:grpChg chg="add mod">
          <ac:chgData name="Jack Sullivan" userId="7b3451ec-038d-439b-9d43-11e1991afa62" providerId="ADAL" clId="{F00F2A4C-2C33-E740-BA9C-FD2386BF1151}" dt="2025-04-20T18:40:24.428" v="7638" actId="164"/>
          <ac:grpSpMkLst>
            <pc:docMk/>
            <pc:sldMk cId="644284196" sldId="262"/>
            <ac:grpSpMk id="42" creationId="{8FC798FA-A5BD-15CB-06DF-B157C214CF11}"/>
          </ac:grpSpMkLst>
        </pc:grpChg>
        <pc:grpChg chg="add mod">
          <ac:chgData name="Jack Sullivan" userId="7b3451ec-038d-439b-9d43-11e1991afa62" providerId="ADAL" clId="{F00F2A4C-2C33-E740-BA9C-FD2386BF1151}" dt="2025-04-20T18:40:56.835" v="7744" actId="1076"/>
          <ac:grpSpMkLst>
            <pc:docMk/>
            <pc:sldMk cId="644284196" sldId="262"/>
            <ac:grpSpMk id="57" creationId="{937CD0BD-00FC-6EE1-8847-0212EBEBC7EB}"/>
          </ac:grpSpMkLst>
        </pc:grpChg>
        <pc:grpChg chg="mod topLvl">
          <ac:chgData name="Jack Sullivan" userId="7b3451ec-038d-439b-9d43-11e1991afa62" providerId="ADAL" clId="{F00F2A4C-2C33-E740-BA9C-FD2386BF1151}" dt="2025-04-17T04:21:26.885" v="1417" actId="164"/>
          <ac:grpSpMkLst>
            <pc:docMk/>
            <pc:sldMk cId="644284196" sldId="262"/>
            <ac:grpSpMk id="81" creationId="{73CFB2F9-DDE7-76A1-C3B7-46F6091A7AA1}"/>
          </ac:grpSpMkLst>
        </pc:grpChg>
        <pc:grpChg chg="mod">
          <ac:chgData name="Jack Sullivan" userId="7b3451ec-038d-439b-9d43-11e1991afa62" providerId="ADAL" clId="{F00F2A4C-2C33-E740-BA9C-FD2386BF1151}" dt="2025-04-17T15:42:37.864" v="3702" actId="164"/>
          <ac:grpSpMkLst>
            <pc:docMk/>
            <pc:sldMk cId="644284196" sldId="262"/>
            <ac:grpSpMk id="93" creationId="{72C9EC53-D9C4-7005-2930-A4FA5AE0BB22}"/>
          </ac:grpSpMkLst>
        </pc:grpChg>
        <pc:grpChg chg="mod topLvl">
          <ac:chgData name="Jack Sullivan" userId="7b3451ec-038d-439b-9d43-11e1991afa62" providerId="ADAL" clId="{F00F2A4C-2C33-E740-BA9C-FD2386BF1151}" dt="2025-04-17T04:20:59.336" v="1415" actId="164"/>
          <ac:grpSpMkLst>
            <pc:docMk/>
            <pc:sldMk cId="644284196" sldId="262"/>
            <ac:grpSpMk id="94" creationId="{ED4E7C86-BFD0-467C-09CD-EEBC1562F8FB}"/>
          </ac:grpSpMkLst>
        </pc:grpChg>
        <pc:grpChg chg="mod topLvl">
          <ac:chgData name="Jack Sullivan" userId="7b3451ec-038d-439b-9d43-11e1991afa62" providerId="ADAL" clId="{F00F2A4C-2C33-E740-BA9C-FD2386BF1151}" dt="2025-04-17T04:21:53.369" v="1421" actId="164"/>
          <ac:grpSpMkLst>
            <pc:docMk/>
            <pc:sldMk cId="644284196" sldId="262"/>
            <ac:grpSpMk id="95" creationId="{EA54E324-9E3B-4074-9638-7C21A8344035}"/>
          </ac:grpSpMkLst>
        </pc:grpChg>
        <pc:grpChg chg="add mod">
          <ac:chgData name="Jack Sullivan" userId="7b3451ec-038d-439b-9d43-11e1991afa62" providerId="ADAL" clId="{F00F2A4C-2C33-E740-BA9C-FD2386BF1151}" dt="2025-04-17T04:47:35.873" v="2074" actId="164"/>
          <ac:grpSpMkLst>
            <pc:docMk/>
            <pc:sldMk cId="644284196" sldId="262"/>
            <ac:grpSpMk id="97" creationId="{D978B09D-573F-9AAC-942B-7198ABEEA3FE}"/>
          </ac:grpSpMkLst>
        </pc:grpChg>
        <pc:grpChg chg="add mod">
          <ac:chgData name="Jack Sullivan" userId="7b3451ec-038d-439b-9d43-11e1991afa62" providerId="ADAL" clId="{F00F2A4C-2C33-E740-BA9C-FD2386BF1151}" dt="2025-04-17T19:55:29.361" v="5793" actId="1035"/>
          <ac:grpSpMkLst>
            <pc:docMk/>
            <pc:sldMk cId="644284196" sldId="262"/>
            <ac:grpSpMk id="168" creationId="{B31DB095-C086-E896-16FB-119B79BF2BDB}"/>
          </ac:grpSpMkLst>
        </pc:grpChg>
        <pc:grpChg chg="add mod">
          <ac:chgData name="Jack Sullivan" userId="7b3451ec-038d-439b-9d43-11e1991afa62" providerId="ADAL" clId="{F00F2A4C-2C33-E740-BA9C-FD2386BF1151}" dt="2025-04-20T18:42:41.553" v="7961" actId="1037"/>
          <ac:grpSpMkLst>
            <pc:docMk/>
            <pc:sldMk cId="644284196" sldId="262"/>
            <ac:grpSpMk id="169" creationId="{3909EDE2-A8D5-99A9-D1C1-65C0E78EF625}"/>
          </ac:grpSpMkLst>
        </pc:grpChg>
        <pc:grpChg chg="add mod">
          <ac:chgData name="Jack Sullivan" userId="7b3451ec-038d-439b-9d43-11e1991afa62" providerId="ADAL" clId="{F00F2A4C-2C33-E740-BA9C-FD2386BF1151}" dt="2025-04-17T19:55:29.361" v="5793" actId="1035"/>
          <ac:grpSpMkLst>
            <pc:docMk/>
            <pc:sldMk cId="644284196" sldId="262"/>
            <ac:grpSpMk id="171" creationId="{3030BE6C-B998-3307-56EC-695D8112FFB8}"/>
          </ac:grpSpMkLst>
        </pc:grpChg>
        <pc:grpChg chg="add mod">
          <ac:chgData name="Jack Sullivan" userId="7b3451ec-038d-439b-9d43-11e1991afa62" providerId="ADAL" clId="{F00F2A4C-2C33-E740-BA9C-FD2386BF1151}" dt="2025-04-17T15:31:44.343" v="3157" actId="164"/>
          <ac:grpSpMkLst>
            <pc:docMk/>
            <pc:sldMk cId="644284196" sldId="262"/>
            <ac:grpSpMk id="172" creationId="{2589B75F-8613-250A-AC08-AD9CF3FEF424}"/>
          </ac:grpSpMkLst>
        </pc:grpChg>
        <pc:grpChg chg="add mod">
          <ac:chgData name="Jack Sullivan" userId="7b3451ec-038d-439b-9d43-11e1991afa62" providerId="ADAL" clId="{F00F2A4C-2C33-E740-BA9C-FD2386BF1151}" dt="2025-04-17T15:22:08.961" v="2858" actId="164"/>
          <ac:grpSpMkLst>
            <pc:docMk/>
            <pc:sldMk cId="644284196" sldId="262"/>
            <ac:grpSpMk id="174" creationId="{74E76D6B-A365-A275-BE81-76304A277030}"/>
          </ac:grpSpMkLst>
        </pc:grpChg>
        <pc:grpChg chg="add mod">
          <ac:chgData name="Jack Sullivan" userId="7b3451ec-038d-439b-9d43-11e1991afa62" providerId="ADAL" clId="{F00F2A4C-2C33-E740-BA9C-FD2386BF1151}" dt="2025-04-20T18:43:38.736" v="7980" actId="1036"/>
          <ac:grpSpMkLst>
            <pc:docMk/>
            <pc:sldMk cId="644284196" sldId="262"/>
            <ac:grpSpMk id="177" creationId="{F9D3B8CB-7B03-02CA-C0D5-823876FBE7EB}"/>
          </ac:grpSpMkLst>
        </pc:grpChg>
        <pc:grpChg chg="add mod">
          <ac:chgData name="Jack Sullivan" userId="7b3451ec-038d-439b-9d43-11e1991afa62" providerId="ADAL" clId="{F00F2A4C-2C33-E740-BA9C-FD2386BF1151}" dt="2025-04-20T18:42:46.187" v="7963" actId="1037"/>
          <ac:grpSpMkLst>
            <pc:docMk/>
            <pc:sldMk cId="644284196" sldId="262"/>
            <ac:grpSpMk id="188" creationId="{9D4DD027-DFD9-3700-3400-BAC017AFE2FC}"/>
          </ac:grpSpMkLst>
        </pc:grpChg>
        <pc:grpChg chg="add mod">
          <ac:chgData name="Jack Sullivan" userId="7b3451ec-038d-439b-9d43-11e1991afa62" providerId="ADAL" clId="{F00F2A4C-2C33-E740-BA9C-FD2386BF1151}" dt="2025-04-17T15:22:42.649" v="2902" actId="164"/>
          <ac:grpSpMkLst>
            <pc:docMk/>
            <pc:sldMk cId="644284196" sldId="262"/>
            <ac:grpSpMk id="1030" creationId="{7D2175E4-9CFD-CC6A-8579-313165A4C125}"/>
          </ac:grpSpMkLst>
        </pc:grpChg>
        <pc:grpChg chg="add mod">
          <ac:chgData name="Jack Sullivan" userId="7b3451ec-038d-439b-9d43-11e1991afa62" providerId="ADAL" clId="{F00F2A4C-2C33-E740-BA9C-FD2386BF1151}" dt="2025-04-20T18:43:40.702" v="7981" actId="1036"/>
          <ac:grpSpMkLst>
            <pc:docMk/>
            <pc:sldMk cId="644284196" sldId="262"/>
            <ac:grpSpMk id="1031" creationId="{3C4FABA6-C8D7-5218-0B5B-9DFA8F414EB9}"/>
          </ac:grpSpMkLst>
        </pc:grpChg>
        <pc:grpChg chg="add mod">
          <ac:chgData name="Jack Sullivan" userId="7b3451ec-038d-439b-9d43-11e1991afa62" providerId="ADAL" clId="{F00F2A4C-2C33-E740-BA9C-FD2386BF1151}" dt="2025-04-20T18:43:36.803" v="7979" actId="1036"/>
          <ac:grpSpMkLst>
            <pc:docMk/>
            <pc:sldMk cId="644284196" sldId="262"/>
            <ac:grpSpMk id="1038" creationId="{9B967277-6DFA-86D3-8324-80FB257FD0B4}"/>
          </ac:grpSpMkLst>
        </pc:grpChg>
        <pc:grpChg chg="add mod">
          <ac:chgData name="Jack Sullivan" userId="7b3451ec-038d-439b-9d43-11e1991afa62" providerId="ADAL" clId="{F00F2A4C-2C33-E740-BA9C-FD2386BF1151}" dt="2025-04-17T19:55:29.361" v="5793" actId="1035"/>
          <ac:grpSpMkLst>
            <pc:docMk/>
            <pc:sldMk cId="644284196" sldId="262"/>
            <ac:grpSpMk id="1039" creationId="{9990681F-6751-8473-1866-BDD5CB7B0614}"/>
          </ac:grpSpMkLst>
        </pc:grpChg>
        <pc:grpChg chg="add mod">
          <ac:chgData name="Jack Sullivan" userId="7b3451ec-038d-439b-9d43-11e1991afa62" providerId="ADAL" clId="{F00F2A4C-2C33-E740-BA9C-FD2386BF1151}" dt="2025-04-20T18:42:39.665" v="7960" actId="1037"/>
          <ac:grpSpMkLst>
            <pc:docMk/>
            <pc:sldMk cId="644284196" sldId="262"/>
            <ac:grpSpMk id="1046" creationId="{19451503-D3C6-A003-01DF-504E889EF6CB}"/>
          </ac:grpSpMkLst>
        </pc:grpChg>
        <pc:grpChg chg="add del mod">
          <ac:chgData name="Jack Sullivan" userId="7b3451ec-038d-439b-9d43-11e1991afa62" providerId="ADAL" clId="{F00F2A4C-2C33-E740-BA9C-FD2386BF1151}" dt="2025-04-18T13:46:58.222" v="6522" actId="164"/>
          <ac:grpSpMkLst>
            <pc:docMk/>
            <pc:sldMk cId="644284196" sldId="262"/>
            <ac:grpSpMk id="1052" creationId="{52344336-A140-CE3C-4D1A-55E361B5643D}"/>
          </ac:grpSpMkLst>
        </pc:grpChg>
        <pc:picChg chg="add mod">
          <ac:chgData name="Jack Sullivan" userId="7b3451ec-038d-439b-9d43-11e1991afa62" providerId="ADAL" clId="{F00F2A4C-2C33-E740-BA9C-FD2386BF1151}" dt="2025-04-20T18:38:22.608" v="7631" actId="1076"/>
          <ac:picMkLst>
            <pc:docMk/>
            <pc:sldMk cId="644284196" sldId="262"/>
            <ac:picMk id="3" creationId="{19BB45C8-0CD5-EEF0-54BD-D62A3F00C3B6}"/>
          </ac:picMkLst>
        </pc:picChg>
        <pc:picChg chg="mod topLvl modCrop">
          <ac:chgData name="Jack Sullivan" userId="7b3451ec-038d-439b-9d43-11e1991afa62" providerId="ADAL" clId="{F00F2A4C-2C33-E740-BA9C-FD2386BF1151}" dt="2025-04-17T19:44:41.499" v="5611"/>
          <ac:picMkLst>
            <pc:docMk/>
            <pc:sldMk cId="644284196" sldId="262"/>
            <ac:picMk id="4" creationId="{843C9C46-A5D4-75A7-924A-BDF1D0A11383}"/>
          </ac:picMkLst>
        </pc:picChg>
        <pc:picChg chg="mod">
          <ac:chgData name="Jack Sullivan" userId="7b3451ec-038d-439b-9d43-11e1991afa62" providerId="ADAL" clId="{F00F2A4C-2C33-E740-BA9C-FD2386BF1151}" dt="2025-04-17T00:51:29.900" v="42" actId="1036"/>
          <ac:picMkLst>
            <pc:docMk/>
            <pc:sldMk cId="644284196" sldId="262"/>
            <ac:picMk id="6" creationId="{63C03E26-58EB-7E40-8270-976AEC5A2116}"/>
          </ac:picMkLst>
        </pc:picChg>
        <pc:picChg chg="mod topLvl">
          <ac:chgData name="Jack Sullivan" userId="7b3451ec-038d-439b-9d43-11e1991afa62" providerId="ADAL" clId="{F00F2A4C-2C33-E740-BA9C-FD2386BF1151}" dt="2025-04-17T19:44:30.820" v="5609"/>
          <ac:picMkLst>
            <pc:docMk/>
            <pc:sldMk cId="644284196" sldId="262"/>
            <ac:picMk id="13" creationId="{0C3FFCC9-D5F4-CF39-3B24-58A1670C270C}"/>
          </ac:picMkLst>
        </pc:picChg>
        <pc:picChg chg="mod">
          <ac:chgData name="Jack Sullivan" userId="7b3451ec-038d-439b-9d43-11e1991afa62" providerId="ADAL" clId="{F00F2A4C-2C33-E740-BA9C-FD2386BF1151}" dt="2025-04-20T18:38:22.608" v="7631" actId="1076"/>
          <ac:picMkLst>
            <pc:docMk/>
            <pc:sldMk cId="644284196" sldId="262"/>
            <ac:picMk id="19" creationId="{8B61778C-3626-8D8F-6EE5-4E1F6255E11C}"/>
          </ac:picMkLst>
        </pc:picChg>
        <pc:picChg chg="mod">
          <ac:chgData name="Jack Sullivan" userId="7b3451ec-038d-439b-9d43-11e1991afa62" providerId="ADAL" clId="{F00F2A4C-2C33-E740-BA9C-FD2386BF1151}" dt="2025-04-17T19:57:15.615" v="5810" actId="1035"/>
          <ac:picMkLst>
            <pc:docMk/>
            <pc:sldMk cId="644284196" sldId="262"/>
            <ac:picMk id="24" creationId="{2595AD56-7AB4-5747-7BE6-F6F8FE10510B}"/>
          </ac:picMkLst>
        </pc:picChg>
        <pc:picChg chg="mod modCrop">
          <ac:chgData name="Jack Sullivan" userId="7b3451ec-038d-439b-9d43-11e1991afa62" providerId="ADAL" clId="{F00F2A4C-2C33-E740-BA9C-FD2386BF1151}" dt="2025-04-17T19:44:58.423" v="5619"/>
          <ac:picMkLst>
            <pc:docMk/>
            <pc:sldMk cId="644284196" sldId="262"/>
            <ac:picMk id="25" creationId="{77D2230F-C066-2FC0-4AC7-FB0933CFB434}"/>
          </ac:picMkLst>
        </pc:picChg>
        <pc:picChg chg="mod modCrop">
          <ac:chgData name="Jack Sullivan" userId="7b3451ec-038d-439b-9d43-11e1991afa62" providerId="ADAL" clId="{F00F2A4C-2C33-E740-BA9C-FD2386BF1151}" dt="2025-04-17T19:45:12.150" v="5625"/>
          <ac:picMkLst>
            <pc:docMk/>
            <pc:sldMk cId="644284196" sldId="262"/>
            <ac:picMk id="59" creationId="{63AF93F8-A9B5-3FED-2E4D-AB8880A7E41F}"/>
          </ac:picMkLst>
        </pc:picChg>
        <pc:picChg chg="mod topLvl modCrop">
          <ac:chgData name="Jack Sullivan" userId="7b3451ec-038d-439b-9d43-11e1991afa62" providerId="ADAL" clId="{F00F2A4C-2C33-E740-BA9C-FD2386BF1151}" dt="2025-04-17T19:45:18.419" v="5627"/>
          <ac:picMkLst>
            <pc:docMk/>
            <pc:sldMk cId="644284196" sldId="262"/>
            <ac:picMk id="68" creationId="{D86676E3-01E0-25D6-4013-73495D050581}"/>
          </ac:picMkLst>
        </pc:picChg>
        <pc:picChg chg="mod modCrop">
          <ac:chgData name="Jack Sullivan" userId="7b3451ec-038d-439b-9d43-11e1991afa62" providerId="ADAL" clId="{F00F2A4C-2C33-E740-BA9C-FD2386BF1151}" dt="2025-04-17T19:44:48.794" v="5613"/>
          <ac:picMkLst>
            <pc:docMk/>
            <pc:sldMk cId="644284196" sldId="262"/>
            <ac:picMk id="77" creationId="{54FDAECA-BBEF-CB8C-6A89-A630F682017A}"/>
          </ac:picMkLst>
        </pc:picChg>
        <pc:picChg chg="mod modCrop">
          <ac:chgData name="Jack Sullivan" userId="7b3451ec-038d-439b-9d43-11e1991afa62" providerId="ADAL" clId="{F00F2A4C-2C33-E740-BA9C-FD2386BF1151}" dt="2025-04-17T19:45:07.808" v="5623"/>
          <ac:picMkLst>
            <pc:docMk/>
            <pc:sldMk cId="644284196" sldId="262"/>
            <ac:picMk id="82" creationId="{08DBFB75-A728-27FB-DEE1-97041FF839A6}"/>
          </ac:picMkLst>
        </pc:picChg>
        <pc:picChg chg="mod">
          <ac:chgData name="Jack Sullivan" userId="7b3451ec-038d-439b-9d43-11e1991afa62" providerId="ADAL" clId="{F00F2A4C-2C33-E740-BA9C-FD2386BF1151}" dt="2025-04-17T19:44:52.918" v="5615"/>
          <ac:picMkLst>
            <pc:docMk/>
            <pc:sldMk cId="644284196" sldId="262"/>
            <ac:picMk id="88" creationId="{5ADC92EF-ED23-2C16-01FA-94184D0C3B27}"/>
          </ac:picMkLst>
        </pc:picChg>
        <pc:picChg chg="mod modCrop">
          <ac:chgData name="Jack Sullivan" userId="7b3451ec-038d-439b-9d43-11e1991afa62" providerId="ADAL" clId="{F00F2A4C-2C33-E740-BA9C-FD2386BF1151}" dt="2025-04-17T19:45:02.700" v="5621"/>
          <ac:picMkLst>
            <pc:docMk/>
            <pc:sldMk cId="644284196" sldId="262"/>
            <ac:picMk id="98" creationId="{F8E9408C-7309-AB51-6090-3F3022550B2F}"/>
          </ac:picMkLst>
        </pc:picChg>
        <pc:picChg chg="add del mod">
          <ac:chgData name="Jack Sullivan" userId="7b3451ec-038d-439b-9d43-11e1991afa62" providerId="ADAL" clId="{F00F2A4C-2C33-E740-BA9C-FD2386BF1151}" dt="2025-04-20T18:40:08.903" v="7636" actId="478"/>
          <ac:picMkLst>
            <pc:docMk/>
            <pc:sldMk cId="644284196" sldId="262"/>
            <ac:picMk id="257" creationId="{861EEDF9-09CF-0819-D179-E70E40B7E8A5}"/>
          </ac:picMkLst>
        </pc:picChg>
        <pc:picChg chg="mod modCrop">
          <ac:chgData name="Jack Sullivan" userId="7b3451ec-038d-439b-9d43-11e1991afa62" providerId="ADAL" clId="{F00F2A4C-2C33-E740-BA9C-FD2386BF1151}" dt="2025-04-18T13:39:22.319" v="6438" actId="1036"/>
          <ac:picMkLst>
            <pc:docMk/>
            <pc:sldMk cId="644284196" sldId="262"/>
            <ac:picMk id="271" creationId="{DB7C7124-1939-88C9-0918-C924CC5DD202}"/>
          </ac:picMkLst>
        </pc:picChg>
        <pc:picChg chg="mod">
          <ac:chgData name="Jack Sullivan" userId="7b3451ec-038d-439b-9d43-11e1991afa62" providerId="ADAL" clId="{F00F2A4C-2C33-E740-BA9C-FD2386BF1151}" dt="2025-04-18T14:03:51.944" v="6883"/>
          <ac:picMkLst>
            <pc:docMk/>
            <pc:sldMk cId="644284196" sldId="262"/>
            <ac:picMk id="286" creationId="{66E201A3-FC01-272E-D558-C04202E27AAE}"/>
          </ac:picMkLst>
        </pc:picChg>
        <pc:picChg chg="mod">
          <ac:chgData name="Jack Sullivan" userId="7b3451ec-038d-439b-9d43-11e1991afa62" providerId="ADAL" clId="{F00F2A4C-2C33-E740-BA9C-FD2386BF1151}" dt="2025-04-17T20:01:18.473" v="5921" actId="164"/>
          <ac:picMkLst>
            <pc:docMk/>
            <pc:sldMk cId="644284196" sldId="262"/>
            <ac:picMk id="288" creationId="{CDF8A730-7639-C357-2774-885F53D28596}"/>
          </ac:picMkLst>
        </pc:picChg>
        <pc:picChg chg="mod">
          <ac:chgData name="Jack Sullivan" userId="7b3451ec-038d-439b-9d43-11e1991afa62" providerId="ADAL" clId="{F00F2A4C-2C33-E740-BA9C-FD2386BF1151}" dt="2025-04-17T20:01:06.659" v="5920" actId="1035"/>
          <ac:picMkLst>
            <pc:docMk/>
            <pc:sldMk cId="644284196" sldId="262"/>
            <ac:picMk id="290" creationId="{6AF94C60-4D38-FB71-CA5C-D250B3BB9010}"/>
          </ac:picMkLst>
        </pc:picChg>
        <pc:cxnChg chg="mod topLvl">
          <ac:chgData name="Jack Sullivan" userId="7b3451ec-038d-439b-9d43-11e1991afa62" providerId="ADAL" clId="{F00F2A4C-2C33-E740-BA9C-FD2386BF1151}" dt="2025-04-17T15:30:56.533" v="3121" actId="164"/>
          <ac:cxnSpMkLst>
            <pc:docMk/>
            <pc:sldMk cId="644284196" sldId="262"/>
            <ac:cxnSpMk id="9" creationId="{210C1202-42D8-7DCA-0839-0649ED524819}"/>
          </ac:cxnSpMkLst>
        </pc:cxnChg>
        <pc:cxnChg chg="mod">
          <ac:chgData name="Jack Sullivan" userId="7b3451ec-038d-439b-9d43-11e1991afa62" providerId="ADAL" clId="{F00F2A4C-2C33-E740-BA9C-FD2386BF1151}" dt="2025-04-20T18:35:57.920" v="7603" actId="692"/>
          <ac:cxnSpMkLst>
            <pc:docMk/>
            <pc:sldMk cId="644284196" sldId="262"/>
            <ac:cxnSpMk id="23" creationId="{84711BD6-D7A8-42BA-D8A3-C06416A8B456}"/>
          </ac:cxnSpMkLst>
        </pc:cxnChg>
        <pc:cxnChg chg="mod">
          <ac:chgData name="Jack Sullivan" userId="7b3451ec-038d-439b-9d43-11e1991afa62" providerId="ADAL" clId="{F00F2A4C-2C33-E740-BA9C-FD2386BF1151}" dt="2025-04-20T18:36:02.905" v="7606" actId="692"/>
          <ac:cxnSpMkLst>
            <pc:docMk/>
            <pc:sldMk cId="644284196" sldId="262"/>
            <ac:cxnSpMk id="27" creationId="{3826EEA4-1D3A-F0BB-D078-2E6539036BD2}"/>
          </ac:cxnSpMkLst>
        </pc:cxnChg>
        <pc:cxnChg chg="mod topLvl">
          <ac:chgData name="Jack Sullivan" userId="7b3451ec-038d-439b-9d43-11e1991afa62" providerId="ADAL" clId="{F00F2A4C-2C33-E740-BA9C-FD2386BF1151}" dt="2025-04-17T15:31:44.343" v="3157" actId="164"/>
          <ac:cxnSpMkLst>
            <pc:docMk/>
            <pc:sldMk cId="644284196" sldId="262"/>
            <ac:cxnSpMk id="74" creationId="{46F944AF-D4BB-FA40-071D-1541AF06BB1B}"/>
          </ac:cxnSpMkLst>
        </pc:cxnChg>
        <pc:cxnChg chg="add mod">
          <ac:chgData name="Jack Sullivan" userId="7b3451ec-038d-439b-9d43-11e1991afa62" providerId="ADAL" clId="{F00F2A4C-2C33-E740-BA9C-FD2386BF1151}" dt="2025-04-17T15:30:56.533" v="3121" actId="164"/>
          <ac:cxnSpMkLst>
            <pc:docMk/>
            <pc:sldMk cId="644284196" sldId="262"/>
            <ac:cxnSpMk id="1027" creationId="{AA677B23-85D3-14E9-37F6-20CE04532D0F}"/>
          </ac:cxnSpMkLst>
        </pc:cxnChg>
        <pc:cxnChg chg="add mod">
          <ac:chgData name="Jack Sullivan" userId="7b3451ec-038d-439b-9d43-11e1991afa62" providerId="ADAL" clId="{F00F2A4C-2C33-E740-BA9C-FD2386BF1151}" dt="2025-04-17T15:30:56.533" v="3121" actId="164"/>
          <ac:cxnSpMkLst>
            <pc:docMk/>
            <pc:sldMk cId="644284196" sldId="262"/>
            <ac:cxnSpMk id="1034" creationId="{7A5DC8D8-92E2-BEE4-C169-180CF7EF542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DA42B-CEC2-8644-986E-EAB87DB212F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43000"/>
            <a:ext cx="3857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5AC5D-B10B-1F40-A367-06BF9637E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59662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1pPr>
    <a:lvl2pPr marL="1579831" algn="l" defTabSz="3159662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2pPr>
    <a:lvl3pPr marL="3159662" algn="l" defTabSz="3159662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3pPr>
    <a:lvl4pPr marL="4739493" algn="l" defTabSz="3159662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4pPr>
    <a:lvl5pPr marL="6319320" algn="l" defTabSz="3159662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5pPr>
    <a:lvl6pPr marL="7899151" algn="l" defTabSz="3159662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6pPr>
    <a:lvl7pPr marL="9478982" algn="l" defTabSz="3159662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7pPr>
    <a:lvl8pPr marL="11058813" algn="l" defTabSz="3159662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8pPr>
    <a:lvl9pPr marL="12638644" algn="l" defTabSz="3159662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5AC5D-B10B-1F40-A367-06BF9637EF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3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788749"/>
            <a:ext cx="31089600" cy="10187093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5368695"/>
            <a:ext cx="27432000" cy="7064585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06B2-0AFE-294E-975A-7F778F06AF45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6B9D-F1D1-114F-9871-4EDD433D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8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06B2-0AFE-294E-975A-7F778F06AF45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6B9D-F1D1-114F-9871-4EDD433D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557867"/>
            <a:ext cx="7886700" cy="2479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557867"/>
            <a:ext cx="23202900" cy="2479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06B2-0AFE-294E-975A-7F778F06AF45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6B9D-F1D1-114F-9871-4EDD433D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0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06B2-0AFE-294E-975A-7F778F06AF45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6B9D-F1D1-114F-9871-4EDD433D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8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7294888"/>
            <a:ext cx="31546800" cy="1217167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9581715"/>
            <a:ext cx="31546800" cy="640079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06B2-0AFE-294E-975A-7F778F06AF45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6B9D-F1D1-114F-9871-4EDD433D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06B2-0AFE-294E-975A-7F778F06AF45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6B9D-F1D1-114F-9871-4EDD433D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557873"/>
            <a:ext cx="31546800" cy="56557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7172962"/>
            <a:ext cx="15473360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688320"/>
            <a:ext cx="15473360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7172962"/>
            <a:ext cx="15549564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688320"/>
            <a:ext cx="15549564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06B2-0AFE-294E-975A-7F778F06AF45}" type="datetimeFigureOut">
              <a:rPr lang="en-US" smtClean="0"/>
              <a:t>4/20/25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6B9D-F1D1-114F-9871-4EDD433D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06B2-0AFE-294E-975A-7F778F06AF45}" type="datetimeFigureOut">
              <a:rPr lang="en-US" smtClean="0"/>
              <a:t>4/20/25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6B9D-F1D1-114F-9871-4EDD433D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2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06B2-0AFE-294E-975A-7F778F06AF45}" type="datetimeFigureOut">
              <a:rPr lang="en-US" smtClean="0"/>
              <a:t>4/20/25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6B9D-F1D1-114F-9871-4EDD433D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5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4213020"/>
            <a:ext cx="18516600" cy="2079413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06B2-0AFE-294E-975A-7F778F06AF45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6B9D-F1D1-114F-9871-4EDD433D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8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4213020"/>
            <a:ext cx="18516600" cy="20794133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06B2-0AFE-294E-975A-7F778F06AF45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6B9D-F1D1-114F-9871-4EDD433D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557873"/>
            <a:ext cx="31546800" cy="565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789333"/>
            <a:ext cx="31546800" cy="185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506B2-0AFE-294E-975A-7F778F06AF45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7120433"/>
            <a:ext cx="123444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86B9D-F1D1-114F-9871-4EDD433D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microsoft.com/office/2007/relationships/hdphoto" Target="../media/hdphoto6.wdp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microsoft.com/office/2007/relationships/hdphoto" Target="../media/hdphoto4.wdp"/><Relationship Id="rId25" Type="http://schemas.microsoft.com/office/2007/relationships/hdphoto" Target="../media/hdphoto8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32" Type="http://schemas.openxmlformats.org/officeDocument/2006/relationships/image" Target="../media/image20.svg"/><Relationship Id="rId5" Type="http://schemas.openxmlformats.org/officeDocument/2006/relationships/image" Target="../media/image3.jpeg"/><Relationship Id="rId15" Type="http://schemas.openxmlformats.org/officeDocument/2006/relationships/image" Target="../media/image9.png"/><Relationship Id="rId23" Type="http://schemas.microsoft.com/office/2007/relationships/hdphoto" Target="../media/hdphoto7.wdp"/><Relationship Id="rId28" Type="http://schemas.openxmlformats.org/officeDocument/2006/relationships/image" Target="../media/image16.png"/><Relationship Id="rId10" Type="http://schemas.microsoft.com/office/2007/relationships/hdphoto" Target="../media/hdphoto1.wdp"/><Relationship Id="rId19" Type="http://schemas.microsoft.com/office/2007/relationships/hdphoto" Target="../media/hdphoto5.wdp"/><Relationship Id="rId31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3.wdp"/><Relationship Id="rId22" Type="http://schemas.openxmlformats.org/officeDocument/2006/relationships/image" Target="../media/image13.png"/><Relationship Id="rId27" Type="http://schemas.microsoft.com/office/2007/relationships/hdphoto" Target="../media/hdphoto9.wdp"/><Relationship Id="rId3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0;p2"/>
          <p:cNvSpPr/>
          <p:nvPr/>
        </p:nvSpPr>
        <p:spPr>
          <a:xfrm>
            <a:off x="179356" y="204952"/>
            <a:ext cx="36244244" cy="251273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miter/>
          </a:ln>
        </p:spPr>
        <p:txBody>
          <a:bodyPr lIns="32656" tIns="32656" rIns="32656" bIns="32656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Photocatalytic Methane Conversion over Heteropoly Acid Based Catalysts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Sullivan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Dr. Nan Yi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4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Department of Chemical Engineering and Bioengineering, University of New Hampshire, Durham, NH 03824</a:t>
            </a:r>
            <a:endParaRPr lang="en-US" sz="4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59">
            <a:extLst>
              <a:ext uri="{FF2B5EF4-FFF2-40B4-BE49-F238E27FC236}">
                <a16:creationId xmlns:a16="http://schemas.microsoft.com/office/drawing/2014/main" id="{C8629D5B-9E60-43D1-A21C-68BAC5CA8400}"/>
              </a:ext>
            </a:extLst>
          </p:cNvPr>
          <p:cNvSpPr txBox="1"/>
          <p:nvPr/>
        </p:nvSpPr>
        <p:spPr>
          <a:xfrm>
            <a:off x="3842699" y="23748923"/>
            <a:ext cx="6147286" cy="461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656" tIns="32656" rIns="32656" bIns="32656" anchor="t">
            <a:spAutoFit/>
          </a:bodyPr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lang="en-US" sz="25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03E26-58EB-7E40-8270-976AEC5A2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46" y="-57776"/>
            <a:ext cx="4197165" cy="3141016"/>
          </a:xfrm>
          <a:prstGeom prst="rect">
            <a:avLst/>
          </a:prstGeom>
        </p:spPr>
      </p:pic>
      <p:sp>
        <p:nvSpPr>
          <p:cNvPr id="186" name="Rectangle">
            <a:extLst>
              <a:ext uri="{FF2B5EF4-FFF2-40B4-BE49-F238E27FC236}">
                <a16:creationId xmlns:a16="http://schemas.microsoft.com/office/drawing/2014/main" id="{B8BD5706-4E27-1743-866A-72301F3FA9F4}"/>
              </a:ext>
            </a:extLst>
          </p:cNvPr>
          <p:cNvSpPr/>
          <p:nvPr/>
        </p:nvSpPr>
        <p:spPr>
          <a:xfrm>
            <a:off x="171700" y="3590580"/>
            <a:ext cx="11831329" cy="7349116"/>
          </a:xfrm>
          <a:prstGeom prst="rect">
            <a:avLst/>
          </a:prstGeom>
          <a:solidFill>
            <a:srgbClr val="DEEBF7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</p:spPr>
        <p:txBody>
          <a:bodyPr wrap="square" lIns="32656" tIns="32656" rIns="32656" bIns="32656" numCol="1" anchor="t">
            <a:noAutofit/>
          </a:bodyPr>
          <a:lstStyle/>
          <a:p>
            <a:pPr>
              <a:defRPr sz="3600" i="1">
                <a:latin typeface="Calibri"/>
                <a:ea typeface="Calibri"/>
                <a:cs typeface="Calibri"/>
                <a:sym typeface="Calibri"/>
              </a:defRPr>
            </a:pPr>
            <a:endParaRPr sz="25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Google Shape;105;p2">
            <a:extLst>
              <a:ext uri="{FF2B5EF4-FFF2-40B4-BE49-F238E27FC236}">
                <a16:creationId xmlns:a16="http://schemas.microsoft.com/office/drawing/2014/main" id="{101749A3-6442-E844-8BDF-4CFC434D005B}"/>
              </a:ext>
            </a:extLst>
          </p:cNvPr>
          <p:cNvSpPr/>
          <p:nvPr/>
        </p:nvSpPr>
        <p:spPr>
          <a:xfrm>
            <a:off x="12199935" y="21278664"/>
            <a:ext cx="24195311" cy="78641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/>
          </a:ln>
        </p:spPr>
        <p:txBody>
          <a:bodyPr lIns="32656" tIns="32656" rIns="32656" bIns="32656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2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Google Shape;105;p2">
            <a:extLst>
              <a:ext uri="{FF2B5EF4-FFF2-40B4-BE49-F238E27FC236}">
                <a16:creationId xmlns:a16="http://schemas.microsoft.com/office/drawing/2014/main" id="{0AF29828-9675-CE4A-B2CF-78B0C04C6EF5}"/>
              </a:ext>
            </a:extLst>
          </p:cNvPr>
          <p:cNvSpPr/>
          <p:nvPr/>
        </p:nvSpPr>
        <p:spPr>
          <a:xfrm>
            <a:off x="12205935" y="12448709"/>
            <a:ext cx="24217665" cy="7812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/>
          </a:ln>
        </p:spPr>
        <p:txBody>
          <a:bodyPr lIns="32656" tIns="32656" rIns="32656" bIns="32656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105;p2">
            <a:extLst>
              <a:ext uri="{FF2B5EF4-FFF2-40B4-BE49-F238E27FC236}">
                <a16:creationId xmlns:a16="http://schemas.microsoft.com/office/drawing/2014/main" id="{2FE63240-2F79-2B48-B001-BE012816C458}"/>
              </a:ext>
            </a:extLst>
          </p:cNvPr>
          <p:cNvSpPr/>
          <p:nvPr/>
        </p:nvSpPr>
        <p:spPr>
          <a:xfrm>
            <a:off x="163907" y="26593756"/>
            <a:ext cx="11821734" cy="424354"/>
          </a:xfrm>
          <a:prstGeom prst="rect">
            <a:avLst/>
          </a:prstGeom>
          <a:solidFill>
            <a:srgbClr val="DEEBF7"/>
          </a:solidFill>
          <a:ln w="12700">
            <a:solidFill>
              <a:schemeClr val="tx1"/>
            </a:solidFill>
            <a:miter/>
          </a:ln>
        </p:spPr>
        <p:txBody>
          <a:bodyPr lIns="32656" tIns="32656" rIns="32656" bIns="32656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2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Design">
            <a:extLst>
              <a:ext uri="{FF2B5EF4-FFF2-40B4-BE49-F238E27FC236}">
                <a16:creationId xmlns:a16="http://schemas.microsoft.com/office/drawing/2014/main" id="{D65A6282-FB6B-C846-B7E3-7AD2F9F43D91}"/>
              </a:ext>
            </a:extLst>
          </p:cNvPr>
          <p:cNvSpPr txBox="1"/>
          <p:nvPr/>
        </p:nvSpPr>
        <p:spPr>
          <a:xfrm>
            <a:off x="163909" y="25810185"/>
            <a:ext cx="11829004" cy="681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2642" tIns="32642" rIns="32642" bIns="32642" numCol="1" anchor="ctr">
            <a:spAutoFit/>
          </a:bodyPr>
          <a:lstStyle>
            <a:lvl1pPr algn="ctr">
              <a:defRPr sz="7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" name="Design">
            <a:extLst>
              <a:ext uri="{FF2B5EF4-FFF2-40B4-BE49-F238E27FC236}">
                <a16:creationId xmlns:a16="http://schemas.microsoft.com/office/drawing/2014/main" id="{5A4B627A-C030-FB4A-A3B7-D17E57DFB9FF}"/>
              </a:ext>
            </a:extLst>
          </p:cNvPr>
          <p:cNvSpPr txBox="1"/>
          <p:nvPr/>
        </p:nvSpPr>
        <p:spPr>
          <a:xfrm>
            <a:off x="163908" y="22676733"/>
            <a:ext cx="11829005" cy="681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2642" tIns="32642" rIns="32642" bIns="32642" numCol="1" anchor="ctr">
            <a:spAutoFit/>
          </a:bodyPr>
          <a:lstStyle>
            <a:lvl1pPr algn="ctr">
              <a:defRPr sz="7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Google Shape;105;p2">
            <a:extLst>
              <a:ext uri="{FF2B5EF4-FFF2-40B4-BE49-F238E27FC236}">
                <a16:creationId xmlns:a16="http://schemas.microsoft.com/office/drawing/2014/main" id="{8E18B58E-8B43-0948-92CE-B8D5E05ADAF7}"/>
              </a:ext>
            </a:extLst>
          </p:cNvPr>
          <p:cNvSpPr/>
          <p:nvPr/>
        </p:nvSpPr>
        <p:spPr>
          <a:xfrm>
            <a:off x="163908" y="23476652"/>
            <a:ext cx="11833216" cy="2157322"/>
          </a:xfrm>
          <a:prstGeom prst="rect">
            <a:avLst/>
          </a:prstGeom>
          <a:solidFill>
            <a:srgbClr val="DEEBF7"/>
          </a:solidFill>
          <a:ln w="12700">
            <a:solidFill>
              <a:schemeClr val="tx1"/>
            </a:solidFill>
            <a:miter/>
          </a:ln>
        </p:spPr>
        <p:txBody>
          <a:bodyPr lIns="32656" tIns="32656" rIns="32656" bIns="32656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2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Design">
            <a:extLst>
              <a:ext uri="{FF2B5EF4-FFF2-40B4-BE49-F238E27FC236}">
                <a16:creationId xmlns:a16="http://schemas.microsoft.com/office/drawing/2014/main" id="{1DE0C12D-5632-6545-A397-B70EA053B1AD}"/>
              </a:ext>
            </a:extLst>
          </p:cNvPr>
          <p:cNvSpPr txBox="1"/>
          <p:nvPr/>
        </p:nvSpPr>
        <p:spPr>
          <a:xfrm>
            <a:off x="163907" y="27174184"/>
            <a:ext cx="11821734" cy="6594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2642" tIns="32642" rIns="32642" bIns="32642" numCol="1" anchor="ctr">
            <a:spAutoFit/>
          </a:bodyPr>
          <a:lstStyle>
            <a:lvl1pPr algn="ctr">
              <a:defRPr sz="7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rPr lang="en-US" sz="3857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sz="385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Google Shape;105;p2">
            <a:extLst>
              <a:ext uri="{FF2B5EF4-FFF2-40B4-BE49-F238E27FC236}">
                <a16:creationId xmlns:a16="http://schemas.microsoft.com/office/drawing/2014/main" id="{8849671D-8BD0-4D4B-AE1F-61A2DEC0F720}"/>
              </a:ext>
            </a:extLst>
          </p:cNvPr>
          <p:cNvSpPr/>
          <p:nvPr/>
        </p:nvSpPr>
        <p:spPr>
          <a:xfrm>
            <a:off x="163907" y="27937130"/>
            <a:ext cx="11821734" cy="1200862"/>
          </a:xfrm>
          <a:prstGeom prst="rect">
            <a:avLst/>
          </a:prstGeom>
          <a:solidFill>
            <a:srgbClr val="DEEBF7"/>
          </a:solidFill>
          <a:ln w="12700">
            <a:solidFill>
              <a:schemeClr val="tx1"/>
            </a:solidFill>
            <a:miter/>
          </a:ln>
        </p:spPr>
        <p:txBody>
          <a:bodyPr lIns="32656" tIns="32656" rIns="32656" bIns="32656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2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1E87138-4C44-BF4D-935A-239E07BCD4A9}"/>
              </a:ext>
            </a:extLst>
          </p:cNvPr>
          <p:cNvSpPr txBox="1"/>
          <p:nvPr/>
        </p:nvSpPr>
        <p:spPr>
          <a:xfrm>
            <a:off x="310613" y="3707822"/>
            <a:ext cx="795047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8222" indent="-408222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Methane (CH</a:t>
            </a:r>
            <a:r>
              <a:rPr lang="en-US" sz="2600" baseline="-25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is an abundant greenhouse gas</a:t>
            </a:r>
            <a:endParaRPr lang="en-US" sz="10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8222" indent="-408222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Ethane (C</a:t>
            </a:r>
            <a:r>
              <a:rPr lang="en-US" sz="2600" baseline="-25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2600" baseline="-25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2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and Hydrogen are higher value fuels </a:t>
            </a:r>
          </a:p>
          <a:p>
            <a:pPr marL="408222" indent="-408222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Photocatalysis can overcome large energy inputs associated with thermal conversion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D046B86-88EA-C549-8B52-A1EBF9655005}"/>
              </a:ext>
            </a:extLst>
          </p:cNvPr>
          <p:cNvSpPr txBox="1"/>
          <p:nvPr/>
        </p:nvSpPr>
        <p:spPr>
          <a:xfrm>
            <a:off x="337648" y="23557830"/>
            <a:ext cx="115396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8222" indent="-408222" algn="just">
              <a:buFont typeface="Wingdings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Photocatalytic methane conversion makes sustainable methane transformation feasible</a:t>
            </a:r>
          </a:p>
          <a:p>
            <a:pPr marL="408222" indent="-408222" algn="just">
              <a:buFont typeface="Wingdings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synergy between heteropoly acid and gold enables the production of ethane and hydrogen at moderate conditions</a:t>
            </a:r>
          </a:p>
          <a:p>
            <a:pPr marL="408222" indent="-408222" algn="just">
              <a:buFont typeface="Wingdings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Brookite phase TiO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facilitate methane conversion</a:t>
            </a:r>
          </a:p>
        </p:txBody>
      </p:sp>
      <p:sp>
        <p:nvSpPr>
          <p:cNvPr id="1042" name="Google Shape;105;p2">
            <a:extLst>
              <a:ext uri="{FF2B5EF4-FFF2-40B4-BE49-F238E27FC236}">
                <a16:creationId xmlns:a16="http://schemas.microsoft.com/office/drawing/2014/main" id="{AC32E183-28A6-92CC-CCA7-51591C359DFE}"/>
              </a:ext>
            </a:extLst>
          </p:cNvPr>
          <p:cNvSpPr/>
          <p:nvPr/>
        </p:nvSpPr>
        <p:spPr>
          <a:xfrm>
            <a:off x="12236636" y="3647376"/>
            <a:ext cx="24186963" cy="7812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/>
          </a:ln>
        </p:spPr>
        <p:txBody>
          <a:bodyPr lIns="32656" tIns="32656" rIns="32656" bIns="32656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6F2E489-90BC-AD4D-A4A3-DB619FC06D08}"/>
              </a:ext>
            </a:extLst>
          </p:cNvPr>
          <p:cNvSpPr txBox="1"/>
          <p:nvPr/>
        </p:nvSpPr>
        <p:spPr>
          <a:xfrm>
            <a:off x="163907" y="27892183"/>
            <a:ext cx="64373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Overview of Greenhouse Gases. </a:t>
            </a:r>
            <a:r>
              <a:rPr lang="en-US" sz="2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EPA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[</a:t>
            </a:r>
            <a:r>
              <a:rPr lang="en-US" sz="2600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]</a:t>
            </a:r>
            <a:r>
              <a:rPr lang="en-US" sz="2600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Nat. Rev. Mater.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2022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 7 (8), 617–632.</a:t>
            </a:r>
            <a:endParaRPr lang="en-US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Nat. Energy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2020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5 (7), 511–519.</a:t>
            </a:r>
            <a:r>
              <a:rPr lang="en-US" sz="2600" dirty="0">
                <a:effectLst/>
              </a:rPr>
              <a:t> 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6B6FB1F-43E7-3E3D-A14F-4811A6D917DB}"/>
              </a:ext>
            </a:extLst>
          </p:cNvPr>
          <p:cNvSpPr txBox="1"/>
          <p:nvPr/>
        </p:nvSpPr>
        <p:spPr>
          <a:xfrm>
            <a:off x="6249688" y="8954561"/>
            <a:ext cx="6690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8222" indent="-408222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 facilitates C-H bond cleavage</a:t>
            </a:r>
          </a:p>
          <a:p>
            <a:pPr marL="408222" indent="-408222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Heteropoly Acid (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promotes photocatalytic performance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4DF0B66F-BF8F-A0F8-844E-730FED4C5AEF}"/>
              </a:ext>
            </a:extLst>
          </p:cNvPr>
          <p:cNvGrpSpPr/>
          <p:nvPr/>
        </p:nvGrpSpPr>
        <p:grpSpPr>
          <a:xfrm>
            <a:off x="171700" y="16760758"/>
            <a:ext cx="11829005" cy="5763304"/>
            <a:chOff x="171700" y="16709958"/>
            <a:chExt cx="11829005" cy="5763304"/>
          </a:xfrm>
        </p:grpSpPr>
        <p:sp>
          <p:nvSpPr>
            <p:cNvPr id="40" name="Rectangle">
              <a:extLst>
                <a:ext uri="{FF2B5EF4-FFF2-40B4-BE49-F238E27FC236}">
                  <a16:creationId xmlns:a16="http://schemas.microsoft.com/office/drawing/2014/main" id="{9289073D-7548-D0F7-8BAF-909A06BC76B1}"/>
                </a:ext>
              </a:extLst>
            </p:cNvPr>
            <p:cNvSpPr/>
            <p:nvPr/>
          </p:nvSpPr>
          <p:spPr>
            <a:xfrm>
              <a:off x="171700" y="16709958"/>
              <a:ext cx="11829005" cy="5763304"/>
            </a:xfrm>
            <a:prstGeom prst="rect">
              <a:avLst/>
            </a:prstGeom>
            <a:solidFill>
              <a:srgbClr val="DEEBF7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32656" tIns="32656" rIns="32656" bIns="32656" numCol="1" anchor="t">
              <a:noAutofit/>
            </a:bodyPr>
            <a:lstStyle/>
            <a:p>
              <a:pPr>
                <a:defRPr sz="3600" i="1">
                  <a:latin typeface="Calibri"/>
                  <a:ea typeface="Calibri"/>
                  <a:cs typeface="Calibri"/>
                  <a:sym typeface="Calibri"/>
                </a:defRPr>
              </a:pPr>
              <a:endParaRPr lang="en-US" sz="257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105;p2">
              <a:extLst>
                <a:ext uri="{FF2B5EF4-FFF2-40B4-BE49-F238E27FC236}">
                  <a16:creationId xmlns:a16="http://schemas.microsoft.com/office/drawing/2014/main" id="{424D256C-A34C-724D-8A9B-37BC3401AF38}"/>
                </a:ext>
              </a:extLst>
            </p:cNvPr>
            <p:cNvSpPr/>
            <p:nvPr/>
          </p:nvSpPr>
          <p:spPr>
            <a:xfrm>
              <a:off x="302022" y="16869545"/>
              <a:ext cx="11544760" cy="43140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/>
            </a:ln>
          </p:spPr>
          <p:txBody>
            <a:bodyPr lIns="32656" tIns="32656" rIns="32656" bIns="32656" anchor="ctr"/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143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AB76E4A3-FF24-F8D1-301F-881A4744BA60}"/>
                </a:ext>
              </a:extLst>
            </p:cNvPr>
            <p:cNvSpPr txBox="1"/>
            <p:nvPr/>
          </p:nvSpPr>
          <p:spPr>
            <a:xfrm>
              <a:off x="3205567" y="16924527"/>
              <a:ext cx="5531761" cy="44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86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Photocatalytic activity testing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360254F-10C1-E4AB-C46A-D0E2E9DCC34D}"/>
                </a:ext>
              </a:extLst>
            </p:cNvPr>
            <p:cNvSpPr/>
            <p:nvPr/>
          </p:nvSpPr>
          <p:spPr>
            <a:xfrm>
              <a:off x="3220499" y="19995419"/>
              <a:ext cx="1920641" cy="41344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2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07F0F1C-13C8-6AEC-4E72-6CCBF1D13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752" y="20221199"/>
              <a:ext cx="1392059" cy="20471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E610E163-B023-3645-D58A-1B499E47F030}"/>
                </a:ext>
              </a:extLst>
            </p:cNvPr>
            <p:cNvCxnSpPr/>
            <p:nvPr/>
          </p:nvCxnSpPr>
          <p:spPr>
            <a:xfrm>
              <a:off x="5193849" y="20219893"/>
              <a:ext cx="1183892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ACE236-2023-FE53-F222-A5AA1EE6065F}"/>
                </a:ext>
              </a:extLst>
            </p:cNvPr>
            <p:cNvSpPr txBox="1"/>
            <p:nvPr/>
          </p:nvSpPr>
          <p:spPr>
            <a:xfrm>
              <a:off x="426484" y="19767753"/>
              <a:ext cx="13329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sz="20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(10%)</a:t>
              </a:r>
            </a:p>
            <a:p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He (90%)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08499561-84C8-D78B-40A7-6995C7C47AF1}"/>
                </a:ext>
              </a:extLst>
            </p:cNvPr>
            <p:cNvSpPr txBox="1"/>
            <p:nvPr/>
          </p:nvSpPr>
          <p:spPr>
            <a:xfrm>
              <a:off x="2904342" y="19968577"/>
              <a:ext cx="2537563" cy="42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4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Au-</a:t>
              </a:r>
              <a:r>
                <a:rPr lang="en-US" sz="2143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4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HPA-TiO</a:t>
              </a:r>
              <a:r>
                <a:rPr lang="en-US" sz="2143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14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DB7C7124-1939-88C9-0918-C924CC5DD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045" r="13611"/>
            <a:stretch/>
          </p:blipFill>
          <p:spPr>
            <a:xfrm>
              <a:off x="2523242" y="16828387"/>
              <a:ext cx="7466743" cy="2320713"/>
            </a:xfrm>
            <a:prstGeom prst="rect">
              <a:avLst/>
            </a:prstGeom>
          </p:spPr>
        </p:pic>
        <p:pic>
          <p:nvPicPr>
            <p:cNvPr id="1026" name="Picture 2" descr="Wavy Arrow Icon Element Different Kinds Stock Illustration 1022333833 |  Shutterstock">
              <a:extLst>
                <a:ext uri="{FF2B5EF4-FFF2-40B4-BE49-F238E27FC236}">
                  <a16:creationId xmlns:a16="http://schemas.microsoft.com/office/drawing/2014/main" id="{2600ABDB-236C-C92F-744B-6E201456B0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38" t="38982" r="23441" b="45544"/>
            <a:stretch/>
          </p:blipFill>
          <p:spPr bwMode="auto">
            <a:xfrm rot="3149024">
              <a:off x="2896610" y="19228277"/>
              <a:ext cx="1375326" cy="27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BCDDE6BD-7BFE-7B5B-FF1B-B9804FBD69C7}"/>
                </a:ext>
              </a:extLst>
            </p:cNvPr>
            <p:cNvSpPr txBox="1"/>
            <p:nvPr/>
          </p:nvSpPr>
          <p:spPr>
            <a:xfrm>
              <a:off x="6484491" y="19701301"/>
              <a:ext cx="8637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</a:t>
              </a:r>
              <a:r>
                <a:rPr 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08889936-1406-235B-4299-D754E03F4364}"/>
                    </a:ext>
                  </a:extLst>
                </p:cNvPr>
                <p:cNvSpPr txBox="1"/>
                <p:nvPr/>
              </p:nvSpPr>
              <p:spPr>
                <a:xfrm>
                  <a:off x="3580267" y="18987645"/>
                  <a:ext cx="658003" cy="751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43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14:m>
                    <m:oMath xmlns:m="http://schemas.openxmlformats.org/officeDocument/2006/math">
                      <m:r>
                        <a:rPr lang="en-US" sz="2143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𝜐</m:t>
                      </m:r>
                    </m:oMath>
                  </a14:m>
                  <a:endParaRPr lang="en-US" sz="2143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2143"/>
                </a:p>
              </p:txBody>
            </p:sp>
          </mc:Choice>
          <mc:Fallback xmlns=""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08889936-1406-235B-4299-D754E03F43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267" y="18987645"/>
                  <a:ext cx="658003" cy="751872"/>
                </a:xfrm>
                <a:prstGeom prst="rect">
                  <a:avLst/>
                </a:prstGeom>
                <a:blipFill>
                  <a:blip r:embed="rId7"/>
                  <a:stretch>
                    <a:fillRect l="-9434" t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1C92BB65-4224-78B8-922B-B354EE3FFCED}"/>
                </a:ext>
              </a:extLst>
            </p:cNvPr>
            <p:cNvSpPr txBox="1"/>
            <p:nvPr/>
          </p:nvSpPr>
          <p:spPr>
            <a:xfrm>
              <a:off x="358752" y="21180599"/>
              <a:ext cx="1130058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Advantages of a Flow Reactor: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Allows for 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continuous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methane conversion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Mitigate overoxidation through decreased contact time</a:t>
              </a:r>
            </a:p>
          </p:txBody>
        </p:sp>
        <p:pic>
          <p:nvPicPr>
            <p:cNvPr id="290" name="Picture 289" descr="A red and white machine&#10;&#10;Description automatically generated">
              <a:extLst>
                <a:ext uri="{FF2B5EF4-FFF2-40B4-BE49-F238E27FC236}">
                  <a16:creationId xmlns:a16="http://schemas.microsoft.com/office/drawing/2014/main" id="{6AF94C60-4D38-FB71-CA5C-D250B3BB9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30452" y="18814510"/>
              <a:ext cx="3028527" cy="2191289"/>
            </a:xfrm>
            <a:prstGeom prst="rect">
              <a:avLst/>
            </a:prstGeom>
          </p:spPr>
        </p:pic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1C335D42-9568-7D06-F84F-91F15DAEFD34}"/>
                </a:ext>
              </a:extLst>
            </p:cNvPr>
            <p:cNvCxnSpPr/>
            <p:nvPr/>
          </p:nvCxnSpPr>
          <p:spPr>
            <a:xfrm>
              <a:off x="7351321" y="20229339"/>
              <a:ext cx="1183892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1FD417FD-5942-E278-A48E-71077FE68BBB}"/>
              </a:ext>
            </a:extLst>
          </p:cNvPr>
          <p:cNvSpPr txBox="1"/>
          <p:nvPr/>
        </p:nvSpPr>
        <p:spPr>
          <a:xfrm>
            <a:off x="1182310" y="10388327"/>
            <a:ext cx="5320778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Non-Oxidative Methane-Ethane Conversion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F7EC1A-8126-F358-E67D-5BDF7BFC8E9E}"/>
              </a:ext>
            </a:extLst>
          </p:cNvPr>
          <p:cNvSpPr txBox="1"/>
          <p:nvPr/>
        </p:nvSpPr>
        <p:spPr>
          <a:xfrm>
            <a:off x="200087" y="26584448"/>
            <a:ext cx="1051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 Hamel Center for Undergraduate Research, Seth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Drahusz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Darcy Silver</a:t>
            </a:r>
          </a:p>
        </p:txBody>
      </p:sp>
      <p:sp>
        <p:nvSpPr>
          <p:cNvPr id="35" name="Design">
            <a:extLst>
              <a:ext uri="{FF2B5EF4-FFF2-40B4-BE49-F238E27FC236}">
                <a16:creationId xmlns:a16="http://schemas.microsoft.com/office/drawing/2014/main" id="{F11006F3-579A-92E3-0CAD-CA4E147F0170}"/>
              </a:ext>
            </a:extLst>
          </p:cNvPr>
          <p:cNvSpPr txBox="1"/>
          <p:nvPr/>
        </p:nvSpPr>
        <p:spPr>
          <a:xfrm>
            <a:off x="12205935" y="11606637"/>
            <a:ext cx="24217665" cy="681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2642" tIns="32642" rIns="32642" bIns="32642" numCol="1" anchor="ctr">
            <a:spAutoFit/>
          </a:bodyPr>
          <a:lstStyle>
            <a:lvl1pPr algn="ctr">
              <a:defRPr sz="7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Optimization of Au-HPA-TiO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Catalyst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Design">
            <a:extLst>
              <a:ext uri="{FF2B5EF4-FFF2-40B4-BE49-F238E27FC236}">
                <a16:creationId xmlns:a16="http://schemas.microsoft.com/office/drawing/2014/main" id="{DBC7CA4C-9E5D-FB0F-846B-D5F1A407F742}"/>
              </a:ext>
            </a:extLst>
          </p:cNvPr>
          <p:cNvSpPr txBox="1"/>
          <p:nvPr/>
        </p:nvSpPr>
        <p:spPr>
          <a:xfrm>
            <a:off x="171700" y="2785455"/>
            <a:ext cx="11835893" cy="681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2642" tIns="32642" rIns="32642" bIns="32642" numCol="1" anchor="ctr">
            <a:spAutoFit/>
          </a:bodyPr>
          <a:lstStyle>
            <a:lvl1pPr algn="ctr">
              <a:defRPr sz="7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9990681F-6751-8473-1866-BDD5CB7B0614}"/>
              </a:ext>
            </a:extLst>
          </p:cNvPr>
          <p:cNvGrpSpPr/>
          <p:nvPr/>
        </p:nvGrpSpPr>
        <p:grpSpPr>
          <a:xfrm>
            <a:off x="28394504" y="21723008"/>
            <a:ext cx="7894189" cy="6940296"/>
            <a:chOff x="28394326" y="4431379"/>
            <a:chExt cx="7894189" cy="6940296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589B75F-8613-250A-AC08-AD9CF3FEF424}"/>
                </a:ext>
              </a:extLst>
            </p:cNvPr>
            <p:cNvGrpSpPr/>
            <p:nvPr/>
          </p:nvGrpSpPr>
          <p:grpSpPr>
            <a:xfrm>
              <a:off x="28394326" y="4431379"/>
              <a:ext cx="7894189" cy="6940296"/>
              <a:chOff x="28394326" y="3917029"/>
              <a:chExt cx="7894189" cy="6940296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C016DA4-B868-AC65-76F4-81587A927572}"/>
                  </a:ext>
                </a:extLst>
              </p:cNvPr>
              <p:cNvSpPr/>
              <p:nvPr/>
            </p:nvSpPr>
            <p:spPr>
              <a:xfrm>
                <a:off x="28394326" y="3917029"/>
                <a:ext cx="7894189" cy="69402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D86676E3-01E0-25D6-4013-73495D050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100000"/>
                        </a14:imgEffect>
                      </a14:imgLayer>
                    </a14:imgProps>
                  </a:ext>
                </a:extLst>
              </a:blip>
              <a:srcRect l="8595" t="9931" r="12096" b="5324"/>
              <a:stretch/>
            </p:blipFill>
            <p:spPr>
              <a:xfrm>
                <a:off x="28496302" y="4728346"/>
                <a:ext cx="7691683" cy="5776936"/>
              </a:xfrm>
              <a:prstGeom prst="rect">
                <a:avLst/>
              </a:prstGeom>
            </p:spPr>
          </p:pic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5B2B68A-B4EC-5DFA-1E0F-6E8A0AAC16F4}"/>
                  </a:ext>
                </a:extLst>
              </p:cNvPr>
              <p:cNvSpPr txBox="1"/>
              <p:nvPr/>
            </p:nvSpPr>
            <p:spPr>
              <a:xfrm>
                <a:off x="31354837" y="3917443"/>
                <a:ext cx="18975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(0.5)Au-TiO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9BE8DF0-8972-EA38-3059-729F87D7EDD3}"/>
                </a:ext>
              </a:extLst>
            </p:cNvPr>
            <p:cNvSpPr txBox="1"/>
            <p:nvPr/>
          </p:nvSpPr>
          <p:spPr>
            <a:xfrm>
              <a:off x="34245890" y="5342307"/>
              <a:ext cx="1591606" cy="369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Regeneration 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2A97F74-FA2A-21D3-8D8F-A82970FAA31D}"/>
                </a:ext>
              </a:extLst>
            </p:cNvPr>
            <p:cNvSpPr txBox="1"/>
            <p:nvPr/>
          </p:nvSpPr>
          <p:spPr>
            <a:xfrm>
              <a:off x="31064459" y="8299304"/>
              <a:ext cx="1591606" cy="369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Regeneration 1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6F944AF-D4BB-FA40-071D-1541AF06BB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96102" y="8484285"/>
              <a:ext cx="1068357" cy="2946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Design">
            <a:extLst>
              <a:ext uri="{FF2B5EF4-FFF2-40B4-BE49-F238E27FC236}">
                <a16:creationId xmlns:a16="http://schemas.microsoft.com/office/drawing/2014/main" id="{BD5B2409-589E-57C7-1F75-2F7123ED0E7A}"/>
              </a:ext>
            </a:extLst>
          </p:cNvPr>
          <p:cNvSpPr txBox="1"/>
          <p:nvPr/>
        </p:nvSpPr>
        <p:spPr>
          <a:xfrm>
            <a:off x="171700" y="11114870"/>
            <a:ext cx="11835893" cy="681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2642" tIns="32642" rIns="32642" bIns="32642" numCol="1" anchor="ctr">
            <a:spAutoFit/>
          </a:bodyPr>
          <a:lstStyle>
            <a:lvl1pPr algn="ctr">
              <a:defRPr sz="7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Catalyst Synthesis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Design">
            <a:extLst>
              <a:ext uri="{FF2B5EF4-FFF2-40B4-BE49-F238E27FC236}">
                <a16:creationId xmlns:a16="http://schemas.microsoft.com/office/drawing/2014/main" id="{BB79808C-BADC-1CEC-DA95-264BC19F3EA5}"/>
              </a:ext>
            </a:extLst>
          </p:cNvPr>
          <p:cNvSpPr txBox="1"/>
          <p:nvPr/>
        </p:nvSpPr>
        <p:spPr>
          <a:xfrm>
            <a:off x="171700" y="15948937"/>
            <a:ext cx="11835893" cy="681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2642" tIns="32642" rIns="32642" bIns="32642" numCol="1" anchor="ctr">
            <a:spAutoFit/>
          </a:bodyPr>
          <a:lstStyle>
            <a:lvl1pPr algn="ctr">
              <a:defRPr sz="7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Testing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CC4515-2E7C-93F4-5FC9-B888E2FB8277}"/>
              </a:ext>
            </a:extLst>
          </p:cNvPr>
          <p:cNvSpPr txBox="1"/>
          <p:nvPr/>
        </p:nvSpPr>
        <p:spPr>
          <a:xfrm>
            <a:off x="8261089" y="3661329"/>
            <a:ext cx="33757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Methane Emissions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31DB095-C086-E896-16FB-119B79BF2BDB}"/>
              </a:ext>
            </a:extLst>
          </p:cNvPr>
          <p:cNvGrpSpPr/>
          <p:nvPr/>
        </p:nvGrpSpPr>
        <p:grpSpPr>
          <a:xfrm>
            <a:off x="20371518" y="21718731"/>
            <a:ext cx="7894189" cy="6940296"/>
            <a:chOff x="12330727" y="12159951"/>
            <a:chExt cx="7894189" cy="6940296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BBA54A3-D0B1-C664-9895-2A2107D6841B}"/>
                </a:ext>
              </a:extLst>
            </p:cNvPr>
            <p:cNvSpPr/>
            <p:nvPr/>
          </p:nvSpPr>
          <p:spPr>
            <a:xfrm>
              <a:off x="12330727" y="12159951"/>
              <a:ext cx="7894189" cy="69402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D4E7C86-BFD0-467C-09CD-EEBC1562F8FB}"/>
                </a:ext>
              </a:extLst>
            </p:cNvPr>
            <p:cNvGrpSpPr/>
            <p:nvPr/>
          </p:nvGrpSpPr>
          <p:grpSpPr>
            <a:xfrm>
              <a:off x="12363136" y="12774606"/>
              <a:ext cx="7788369" cy="5964478"/>
              <a:chOff x="-8861928" y="21908853"/>
              <a:chExt cx="7673738" cy="5876692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63AF93F8-A9B5-3FED-2E4D-AB8880A7E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100000"/>
                        </a14:imgEffect>
                      </a14:imgLayer>
                    </a14:imgProps>
                  </a:ext>
                </a:extLst>
              </a:blip>
              <a:srcRect l="8443" t="9269" r="12299" b="5041"/>
              <a:stretch/>
            </p:blipFill>
            <p:spPr>
              <a:xfrm>
                <a:off x="-8861928" y="21908853"/>
                <a:ext cx="7673738" cy="5876692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DD03DC-EEA9-F707-5E56-73AE8354B4F5}"/>
                  </a:ext>
                </a:extLst>
              </p:cNvPr>
              <p:cNvSpPr txBox="1"/>
              <p:nvPr/>
            </p:nvSpPr>
            <p:spPr>
              <a:xfrm>
                <a:off x="-3026736" y="23866922"/>
                <a:ext cx="1588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Regeneration 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E879B4F-B52C-1BDA-F5D5-F237776423E8}"/>
                  </a:ext>
                </a:extLst>
              </p:cNvPr>
              <p:cNvSpPr txBox="1"/>
              <p:nvPr/>
            </p:nvSpPr>
            <p:spPr>
              <a:xfrm>
                <a:off x="-3026735" y="23285750"/>
                <a:ext cx="1588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Regeneration 1</a:t>
                </a:r>
              </a:p>
            </p:txBody>
          </p:sp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4FBF545B-0A0A-0C84-DA87-D24E3A2643F0}"/>
                </a:ext>
              </a:extLst>
            </p:cNvPr>
            <p:cNvSpPr txBox="1"/>
            <p:nvPr/>
          </p:nvSpPr>
          <p:spPr>
            <a:xfrm>
              <a:off x="14840526" y="12161577"/>
              <a:ext cx="3139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(0.5)Au-(10)HPA-TiO</a:t>
              </a:r>
              <a:r>
                <a: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909EDE2-A8D5-99A9-D1C1-65C0E78EF625}"/>
              </a:ext>
            </a:extLst>
          </p:cNvPr>
          <p:cNvGrpSpPr/>
          <p:nvPr/>
        </p:nvGrpSpPr>
        <p:grpSpPr>
          <a:xfrm>
            <a:off x="20394555" y="4052129"/>
            <a:ext cx="7894189" cy="7720651"/>
            <a:chOff x="20342272" y="12159444"/>
            <a:chExt cx="7894189" cy="7726026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1DDC464-EA97-6658-A013-6E127BB6B608}"/>
                </a:ext>
              </a:extLst>
            </p:cNvPr>
            <p:cNvSpPr/>
            <p:nvPr/>
          </p:nvSpPr>
          <p:spPr>
            <a:xfrm>
              <a:off x="20342272" y="12159952"/>
              <a:ext cx="7894189" cy="69361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9C8BF5A-A25A-5A1D-29FB-B71C951452D9}"/>
                </a:ext>
              </a:extLst>
            </p:cNvPr>
            <p:cNvGrpSpPr/>
            <p:nvPr/>
          </p:nvGrpSpPr>
          <p:grpSpPr>
            <a:xfrm>
              <a:off x="20387374" y="12827000"/>
              <a:ext cx="7712404" cy="5923868"/>
              <a:chOff x="1315788" y="669475"/>
              <a:chExt cx="7588066" cy="586328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7D2230F-C066-2FC0-4AC7-FB0933CFB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100000"/>
                        </a14:imgEffect>
                      </a14:imgLayer>
                    </a14:imgProps>
                  </a:ext>
                </a:extLst>
              </a:blip>
              <a:srcRect l="8587" t="9281" r="13040" b="5221"/>
              <a:stretch/>
            </p:blipFill>
            <p:spPr>
              <a:xfrm>
                <a:off x="1315788" y="669475"/>
                <a:ext cx="7588066" cy="5863289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84580E-9672-A82A-450E-1694C427C3CA}"/>
                  </a:ext>
                </a:extLst>
              </p:cNvPr>
              <p:cNvSpPr txBox="1"/>
              <p:nvPr/>
            </p:nvSpPr>
            <p:spPr>
              <a:xfrm>
                <a:off x="7871444" y="789408"/>
                <a:ext cx="888256" cy="365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Sol-Gel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1304572-C691-D670-E948-655CF17E7C80}"/>
                  </a:ext>
                </a:extLst>
              </p:cNvPr>
              <p:cNvSpPr txBox="1"/>
              <p:nvPr/>
            </p:nvSpPr>
            <p:spPr>
              <a:xfrm>
                <a:off x="7715242" y="1644387"/>
                <a:ext cx="997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Anatase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57A1A2-8D4D-1835-7EA4-512E3610A4A7}"/>
                  </a:ext>
                </a:extLst>
              </p:cNvPr>
              <p:cNvSpPr txBox="1"/>
              <p:nvPr/>
            </p:nvSpPr>
            <p:spPr>
              <a:xfrm>
                <a:off x="7871444" y="2823687"/>
                <a:ext cx="997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P25</a:t>
                </a:r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AFF9CDD-A70C-F229-5EE5-CE7F0B281786}"/>
                </a:ext>
              </a:extLst>
            </p:cNvPr>
            <p:cNvSpPr txBox="1"/>
            <p:nvPr/>
          </p:nvSpPr>
          <p:spPr>
            <a:xfrm>
              <a:off x="21033557" y="19084694"/>
              <a:ext cx="6541727" cy="800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Sol-Gel TiO</a:t>
              </a:r>
              <a:r>
                <a:rPr lang="en-US" sz="23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Exhibits Superior Ethane Production</a:t>
              </a:r>
            </a:p>
            <a:p>
              <a:endParaRPr lang="en-US" sz="2300" b="1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6474C59B-A174-5DD6-0863-51AA7244C6BE}"/>
                </a:ext>
              </a:extLst>
            </p:cNvPr>
            <p:cNvSpPr txBox="1"/>
            <p:nvPr/>
          </p:nvSpPr>
          <p:spPr>
            <a:xfrm>
              <a:off x="22354972" y="12159444"/>
              <a:ext cx="4258923" cy="461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Ethane Yield vs. TiO</a:t>
              </a:r>
              <a:r>
                <a: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Supports</a:t>
              </a:r>
            </a:p>
          </p:txBody>
        </p:sp>
      </p:grpSp>
      <p:pic>
        <p:nvPicPr>
          <p:cNvPr id="24" name="Picture 23" descr="A pie chart with text on it with Crust in the background&#10;&#10;Description automatically generated">
            <a:extLst>
              <a:ext uri="{FF2B5EF4-FFF2-40B4-BE49-F238E27FC236}">
                <a16:creationId xmlns:a16="http://schemas.microsoft.com/office/drawing/2014/main" id="{2595AD56-7AB4-5747-7BE6-F6F8FE1051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10195" y="4197136"/>
            <a:ext cx="5239324" cy="4248101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030BE6C-B998-3307-56EC-695D8112FFB8}"/>
              </a:ext>
            </a:extLst>
          </p:cNvPr>
          <p:cNvGrpSpPr/>
          <p:nvPr/>
        </p:nvGrpSpPr>
        <p:grpSpPr>
          <a:xfrm>
            <a:off x="12338390" y="21716255"/>
            <a:ext cx="7894189" cy="6936121"/>
            <a:chOff x="28368148" y="12130094"/>
            <a:chExt cx="7894189" cy="6936121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CB8D1BF-1AA1-97C2-015B-126D18522B77}"/>
                </a:ext>
              </a:extLst>
            </p:cNvPr>
            <p:cNvSpPr/>
            <p:nvPr/>
          </p:nvSpPr>
          <p:spPr>
            <a:xfrm>
              <a:off x="28368148" y="12130094"/>
              <a:ext cx="7894189" cy="69361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3CFB2F9-DDE7-76A1-C3B7-46F6091A7AA1}"/>
                </a:ext>
              </a:extLst>
            </p:cNvPr>
            <p:cNvGrpSpPr/>
            <p:nvPr/>
          </p:nvGrpSpPr>
          <p:grpSpPr>
            <a:xfrm>
              <a:off x="28473701" y="12747050"/>
              <a:ext cx="7647457" cy="5952549"/>
              <a:chOff x="2091762" y="540326"/>
              <a:chExt cx="7647457" cy="5952549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08DBFB75-A728-27FB-DEE1-97041FF83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harpenSoften amount="100000"/>
                        </a14:imgEffect>
                      </a14:imgLayer>
                    </a14:imgProps>
                  </a:ext>
                </a:extLst>
              </a:blip>
              <a:srcRect l="8642" t="7879" r="12370" b="5325"/>
              <a:stretch/>
            </p:blipFill>
            <p:spPr>
              <a:xfrm>
                <a:off x="2091762" y="540326"/>
                <a:ext cx="7647457" cy="5952549"/>
              </a:xfrm>
              <a:prstGeom prst="rect">
                <a:avLst/>
              </a:prstGeom>
            </p:spPr>
          </p:pic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17CE2B5-AECD-9015-3385-2BA6673E3B97}"/>
                  </a:ext>
                </a:extLst>
              </p:cNvPr>
              <p:cNvSpPr/>
              <p:nvPr/>
            </p:nvSpPr>
            <p:spPr>
              <a:xfrm>
                <a:off x="4433455" y="805815"/>
                <a:ext cx="833489" cy="4926330"/>
              </a:xfrm>
              <a:prstGeom prst="rect">
                <a:avLst/>
              </a:prstGeom>
              <a:solidFill>
                <a:schemeClr val="tx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F0E0A67-35F0-DA19-AC91-417E2BD729E3}"/>
                  </a:ext>
                </a:extLst>
              </p:cNvPr>
              <p:cNvSpPr/>
              <p:nvPr/>
            </p:nvSpPr>
            <p:spPr>
              <a:xfrm>
                <a:off x="6914527" y="805815"/>
                <a:ext cx="833489" cy="4926330"/>
              </a:xfrm>
              <a:prstGeom prst="rect">
                <a:avLst/>
              </a:prstGeom>
              <a:solidFill>
                <a:schemeClr val="tx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D560282-3881-724D-0CCD-425798ED47A0}"/>
                  </a:ext>
                </a:extLst>
              </p:cNvPr>
              <p:cNvSpPr txBox="1"/>
              <p:nvPr/>
            </p:nvSpPr>
            <p:spPr>
              <a:xfrm>
                <a:off x="4368593" y="805815"/>
                <a:ext cx="9632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Off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349E0D8-7238-02AF-E3EB-BC9AFA9962E4}"/>
                  </a:ext>
                </a:extLst>
              </p:cNvPr>
              <p:cNvSpPr txBox="1"/>
              <p:nvPr/>
            </p:nvSpPr>
            <p:spPr>
              <a:xfrm>
                <a:off x="6860197" y="805815"/>
                <a:ext cx="9632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Off</a:t>
                </a:r>
              </a:p>
            </p:txBody>
          </p: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FDE7657-2507-8FE8-39D5-2521A38E0023}"/>
                </a:ext>
              </a:extLst>
            </p:cNvPr>
            <p:cNvSpPr txBox="1"/>
            <p:nvPr/>
          </p:nvSpPr>
          <p:spPr>
            <a:xfrm>
              <a:off x="31262725" y="12138590"/>
              <a:ext cx="2345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Lamp ON | OFF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9D3B8CB-7B03-02CA-C0D5-823876FBE7EB}"/>
              </a:ext>
            </a:extLst>
          </p:cNvPr>
          <p:cNvGrpSpPr/>
          <p:nvPr/>
        </p:nvGrpSpPr>
        <p:grpSpPr>
          <a:xfrm>
            <a:off x="20378650" y="12829955"/>
            <a:ext cx="7894189" cy="6944828"/>
            <a:chOff x="12344993" y="3664847"/>
            <a:chExt cx="7894189" cy="6944828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05D919D-21FC-0360-A50A-6A9E5F7FE704}"/>
                </a:ext>
              </a:extLst>
            </p:cNvPr>
            <p:cNvSpPr/>
            <p:nvPr/>
          </p:nvSpPr>
          <p:spPr>
            <a:xfrm>
              <a:off x="12344993" y="3669379"/>
              <a:ext cx="7894189" cy="69402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3C9C46-A5D4-75A7-924A-BDF1D0A11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rcRect l="9709" t="9932" r="12863" b="4591"/>
            <a:stretch/>
          </p:blipFill>
          <p:spPr>
            <a:xfrm>
              <a:off x="12412141" y="4258632"/>
              <a:ext cx="7627434" cy="5964478"/>
            </a:xfrm>
            <a:prstGeom prst="rect">
              <a:avLst/>
            </a:prstGeom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468A24E-F021-A90D-7311-6B396D8FEC58}"/>
                </a:ext>
              </a:extLst>
            </p:cNvPr>
            <p:cNvSpPr txBox="1"/>
            <p:nvPr/>
          </p:nvSpPr>
          <p:spPr>
            <a:xfrm>
              <a:off x="14204447" y="3664847"/>
              <a:ext cx="4681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Effect of Calcination Temperature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226B918-8A7C-FB74-4913-89C7486D47CF}"/>
              </a:ext>
            </a:extLst>
          </p:cNvPr>
          <p:cNvSpPr txBox="1"/>
          <p:nvPr/>
        </p:nvSpPr>
        <p:spPr>
          <a:xfrm>
            <a:off x="23835620" y="23395425"/>
            <a:ext cx="184731" cy="234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2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3C4FABA6-C8D7-5218-0B5B-9DFA8F414EB9}"/>
              </a:ext>
            </a:extLst>
          </p:cNvPr>
          <p:cNvGrpSpPr/>
          <p:nvPr/>
        </p:nvGrpSpPr>
        <p:grpSpPr>
          <a:xfrm>
            <a:off x="28415763" y="12832192"/>
            <a:ext cx="7894189" cy="6936121"/>
            <a:chOff x="20366201" y="4430765"/>
            <a:chExt cx="7894189" cy="6936121"/>
          </a:xfrm>
        </p:grpSpPr>
        <p:grpSp>
          <p:nvGrpSpPr>
            <p:cNvPr id="1030" name="Group 1029">
              <a:extLst>
                <a:ext uri="{FF2B5EF4-FFF2-40B4-BE49-F238E27FC236}">
                  <a16:creationId xmlns:a16="http://schemas.microsoft.com/office/drawing/2014/main" id="{7D2175E4-9CFD-CC6A-8579-313165A4C125}"/>
                </a:ext>
              </a:extLst>
            </p:cNvPr>
            <p:cNvGrpSpPr/>
            <p:nvPr/>
          </p:nvGrpSpPr>
          <p:grpSpPr>
            <a:xfrm>
              <a:off x="20366201" y="4430765"/>
              <a:ext cx="7894189" cy="6936121"/>
              <a:chOff x="20366201" y="4430765"/>
              <a:chExt cx="7894189" cy="6936121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74E76D6B-A365-A275-BE81-76304A277030}"/>
                  </a:ext>
                </a:extLst>
              </p:cNvPr>
              <p:cNvGrpSpPr/>
              <p:nvPr/>
            </p:nvGrpSpPr>
            <p:grpSpPr>
              <a:xfrm>
                <a:off x="20366201" y="4430765"/>
                <a:ext cx="7894189" cy="6936121"/>
                <a:chOff x="20366201" y="3916415"/>
                <a:chExt cx="7894189" cy="6936121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AF58B6C5-7B4F-4C86-ABF0-B6C6422F521D}"/>
                    </a:ext>
                  </a:extLst>
                </p:cNvPr>
                <p:cNvSpPr/>
                <p:nvPr/>
              </p:nvSpPr>
              <p:spPr>
                <a:xfrm>
                  <a:off x="20366201" y="3916415"/>
                  <a:ext cx="7894189" cy="693612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EA54E324-9E3B-4074-9638-7C21A8344035}"/>
                    </a:ext>
                  </a:extLst>
                </p:cNvPr>
                <p:cNvGrpSpPr/>
                <p:nvPr/>
              </p:nvGrpSpPr>
              <p:grpSpPr>
                <a:xfrm>
                  <a:off x="20440977" y="4481450"/>
                  <a:ext cx="7632126" cy="5964478"/>
                  <a:chOff x="-9373524" y="2278235"/>
                  <a:chExt cx="7564080" cy="5857592"/>
                </a:xfrm>
              </p:grpSpPr>
              <p:pic>
                <p:nvPicPr>
                  <p:cNvPr id="77" name="Picture 76">
                    <a:extLst>
                      <a:ext uri="{FF2B5EF4-FFF2-40B4-BE49-F238E27FC236}">
                        <a16:creationId xmlns:a16="http://schemas.microsoft.com/office/drawing/2014/main" id="{54FDAECA-BBEF-CB8C-6A89-A630F68201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>
                    <a:extLst>
                      <a:ext uri="{BEBA8EAE-BF5A-486C-A8C5-ECC9F3942E4B}">
                        <a14:imgProps xmlns:a14="http://schemas.microsoft.com/office/drawing/2010/main">
                          <a14:imgLayer r:embed="rId21">
                            <a14:imgEffect>
                              <a14:sharpenSoften amount="100000"/>
                            </a14:imgEffect>
                          </a14:imgLayer>
                        </a14:imgProps>
                      </a:ext>
                    </a:extLst>
                  </a:blip>
                  <a:srcRect l="8842" t="8846" r="13031" b="5742"/>
                  <a:stretch/>
                </p:blipFill>
                <p:spPr>
                  <a:xfrm>
                    <a:off x="-9373524" y="2278235"/>
                    <a:ext cx="7564080" cy="5857592"/>
                  </a:xfrm>
                  <a:prstGeom prst="rect">
                    <a:avLst/>
                  </a:prstGeom>
                </p:spPr>
              </p:pic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DC44D1BA-692B-AF88-6397-10EBC1702957}"/>
                      </a:ext>
                    </a:extLst>
                  </p:cNvPr>
                  <p:cNvSpPr txBox="1"/>
                  <p:nvPr/>
                </p:nvSpPr>
                <p:spPr>
                  <a:xfrm>
                    <a:off x="-3163099" y="4891348"/>
                    <a:ext cx="12133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0.25 wt. %</a:t>
                    </a:r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9E34CEA-45F4-1348-FC8D-CF4952F3FA7B}"/>
                      </a:ext>
                    </a:extLst>
                  </p:cNvPr>
                  <p:cNvSpPr txBox="1"/>
                  <p:nvPr/>
                </p:nvSpPr>
                <p:spPr>
                  <a:xfrm>
                    <a:off x="-3101384" y="2815168"/>
                    <a:ext cx="10899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0.5 wt. %</a:t>
                    </a:r>
                  </a:p>
                </p:txBody>
              </p: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5E513D94-9F18-CD6E-503C-78D7DF1B941F}"/>
                      </a:ext>
                    </a:extLst>
                  </p:cNvPr>
                  <p:cNvSpPr txBox="1"/>
                  <p:nvPr/>
                </p:nvSpPr>
                <p:spPr>
                  <a:xfrm>
                    <a:off x="-3006805" y="3811693"/>
                    <a:ext cx="89639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wt. %</a:t>
                    </a:r>
                  </a:p>
                </p:txBody>
              </p:sp>
            </p:grp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F9DC7856-F0DA-A70B-519B-3B95ED11CDFF}"/>
                    </a:ext>
                  </a:extLst>
                </p:cNvPr>
                <p:cNvSpPr txBox="1"/>
                <p:nvPr/>
              </p:nvSpPr>
              <p:spPr>
                <a:xfrm>
                  <a:off x="22935970" y="3930174"/>
                  <a:ext cx="33217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Effect of Gold Loadings</a:t>
                  </a:r>
                </a:p>
              </p:txBody>
            </p:sp>
          </p:grp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F0065232-CF1D-529A-B156-F812F46F1A16}"/>
                  </a:ext>
                </a:extLst>
              </p:cNvPr>
              <p:cNvSpPr/>
              <p:nvPr/>
            </p:nvSpPr>
            <p:spPr>
              <a:xfrm>
                <a:off x="20443371" y="7146216"/>
                <a:ext cx="269422" cy="9647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CE672564-82AB-AC81-1392-9A20EE16729E}"/>
                </a:ext>
              </a:extLst>
            </p:cNvPr>
            <p:cNvSpPr txBox="1"/>
            <p:nvPr/>
          </p:nvSpPr>
          <p:spPr>
            <a:xfrm rot="16200000">
              <a:off x="19447800" y="7364917"/>
              <a:ext cx="2254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Amount (area/g</a:t>
              </a:r>
              <a:r>
                <a:rPr lang="en-US" sz="195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cat</a:t>
              </a:r>
              <a:r>
                <a:rPr lang="en-US" sz="19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D4DD027-DFD9-3700-3400-BAC017AFE2FC}"/>
              </a:ext>
            </a:extLst>
          </p:cNvPr>
          <p:cNvGrpSpPr/>
          <p:nvPr/>
        </p:nvGrpSpPr>
        <p:grpSpPr>
          <a:xfrm>
            <a:off x="28422142" y="4051398"/>
            <a:ext cx="7894189" cy="7716361"/>
            <a:chOff x="28412446" y="17837683"/>
            <a:chExt cx="7894189" cy="7716361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184923E7-459C-85C1-170D-2CA89CB0DCDA}"/>
                </a:ext>
              </a:extLst>
            </p:cNvPr>
            <p:cNvSpPr/>
            <p:nvPr/>
          </p:nvSpPr>
          <p:spPr>
            <a:xfrm>
              <a:off x="28412446" y="17837683"/>
              <a:ext cx="7894189" cy="69361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978B09D-573F-9AAC-942B-7198ABEEA3FE}"/>
                </a:ext>
              </a:extLst>
            </p:cNvPr>
            <p:cNvGrpSpPr/>
            <p:nvPr/>
          </p:nvGrpSpPr>
          <p:grpSpPr>
            <a:xfrm>
              <a:off x="28705930" y="18363729"/>
              <a:ext cx="7500664" cy="6068934"/>
              <a:chOff x="2325487" y="486183"/>
              <a:chExt cx="6913645" cy="5593964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F8E9408C-7309-AB51-6090-3F3022550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sharpenSoften amount="100000"/>
                        </a14:imgEffect>
                      </a14:imgLayer>
                    </a14:imgProps>
                  </a:ext>
                </a:extLst>
              </a:blip>
              <a:srcRect l="9354" t="8702" r="13113" b="4280"/>
              <a:stretch/>
            </p:blipFill>
            <p:spPr>
              <a:xfrm>
                <a:off x="2325487" y="486183"/>
                <a:ext cx="6510753" cy="5593964"/>
              </a:xfrm>
              <a:prstGeom prst="rect">
                <a:avLst/>
              </a:prstGeom>
            </p:spPr>
          </p:pic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9792BC8-6B02-78D1-22CE-DBE23DA86DB9}"/>
                  </a:ext>
                </a:extLst>
              </p:cNvPr>
              <p:cNvSpPr txBox="1"/>
              <p:nvPr/>
            </p:nvSpPr>
            <p:spPr>
              <a:xfrm>
                <a:off x="6902675" y="874344"/>
                <a:ext cx="1994656" cy="34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(0.5)Au-HPA-TiO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9EAAE99-2366-3765-70AA-83738E0B0B31}"/>
                  </a:ext>
                </a:extLst>
              </p:cNvPr>
              <p:cNvSpPr txBox="1"/>
              <p:nvPr/>
            </p:nvSpPr>
            <p:spPr>
              <a:xfrm>
                <a:off x="7244476" y="1508753"/>
                <a:ext cx="1994656" cy="34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(0.5)Au-TiO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5FF8111D-498A-2716-8300-87902C3537F5}"/>
                </a:ext>
              </a:extLst>
            </p:cNvPr>
            <p:cNvSpPr txBox="1"/>
            <p:nvPr/>
          </p:nvSpPr>
          <p:spPr>
            <a:xfrm>
              <a:off x="31496900" y="17838414"/>
              <a:ext cx="18193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Role of HPA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3960C337-C194-1751-450D-4DBE86DE2F49}"/>
                </a:ext>
              </a:extLst>
            </p:cNvPr>
            <p:cNvSpPr txBox="1"/>
            <p:nvPr/>
          </p:nvSpPr>
          <p:spPr>
            <a:xfrm>
              <a:off x="30140900" y="24753825"/>
              <a:ext cx="443563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HPA Increases Ethane Selectivity</a:t>
              </a:r>
            </a:p>
            <a:p>
              <a:endParaRPr lang="en-US" sz="2300" b="1" dirty="0"/>
            </a:p>
          </p:txBody>
        </p:sp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9B967277-6DFA-86D3-8324-80FB257FD0B4}"/>
              </a:ext>
            </a:extLst>
          </p:cNvPr>
          <p:cNvGrpSpPr/>
          <p:nvPr/>
        </p:nvGrpSpPr>
        <p:grpSpPr>
          <a:xfrm>
            <a:off x="12339407" y="12837418"/>
            <a:ext cx="7894189" cy="6940296"/>
            <a:chOff x="12306750" y="4434310"/>
            <a:chExt cx="7894189" cy="6940296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DEDC2E66-15C2-5575-C411-1DBF414461EF}"/>
                </a:ext>
              </a:extLst>
            </p:cNvPr>
            <p:cNvSpPr/>
            <p:nvPr/>
          </p:nvSpPr>
          <p:spPr>
            <a:xfrm>
              <a:off x="12306750" y="4434310"/>
              <a:ext cx="7894189" cy="69402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3FFCC9-D5F4-CF39-3B24-58A1670C2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rcRect l="11382" t="8410" r="3401" b="3906"/>
            <a:stretch/>
          </p:blipFill>
          <p:spPr>
            <a:xfrm>
              <a:off x="12431601" y="5109037"/>
              <a:ext cx="7652243" cy="6027799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87B6397-D9E4-9C51-2262-21F8388D2E68}"/>
                </a:ext>
              </a:extLst>
            </p:cNvPr>
            <p:cNvSpPr txBox="1"/>
            <p:nvPr/>
          </p:nvSpPr>
          <p:spPr>
            <a:xfrm rot="16200000">
              <a:off x="10763123" y="7225322"/>
              <a:ext cx="3843941" cy="427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Endo				Exo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10C1202-42D8-7DCA-0839-0649ED524819}"/>
                </a:ext>
              </a:extLst>
            </p:cNvPr>
            <p:cNvCxnSpPr>
              <a:cxnSpLocks/>
            </p:cNvCxnSpPr>
            <p:nvPr/>
          </p:nvCxnSpPr>
          <p:spPr>
            <a:xfrm>
              <a:off x="12701213" y="9427293"/>
              <a:ext cx="1" cy="6614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Arrow Connector 1026">
              <a:extLst>
                <a:ext uri="{FF2B5EF4-FFF2-40B4-BE49-F238E27FC236}">
                  <a16:creationId xmlns:a16="http://schemas.microsoft.com/office/drawing/2014/main" id="{AA677B23-85D3-14E9-37F6-20CE04532D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01213" y="5739477"/>
              <a:ext cx="0" cy="6614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7A5DC8D8-92E2-BEE4-C169-180CF7EF542F}"/>
                </a:ext>
              </a:extLst>
            </p:cNvPr>
            <p:cNvCxnSpPr>
              <a:cxnSpLocks/>
            </p:cNvCxnSpPr>
            <p:nvPr/>
          </p:nvCxnSpPr>
          <p:spPr>
            <a:xfrm>
              <a:off x="13022676" y="5331342"/>
              <a:ext cx="6083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1" name="Design">
            <a:extLst>
              <a:ext uri="{FF2B5EF4-FFF2-40B4-BE49-F238E27FC236}">
                <a16:creationId xmlns:a16="http://schemas.microsoft.com/office/drawing/2014/main" id="{1A447509-D939-BFFC-FFB3-60867542A97B}"/>
              </a:ext>
            </a:extLst>
          </p:cNvPr>
          <p:cNvSpPr txBox="1"/>
          <p:nvPr/>
        </p:nvSpPr>
        <p:spPr>
          <a:xfrm>
            <a:off x="12257342" y="2797125"/>
            <a:ext cx="24166257" cy="681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2642" tIns="32642" rIns="32642" bIns="32642" numCol="1" anchor="ctr">
            <a:spAutoFit/>
          </a:bodyPr>
          <a:lstStyle>
            <a:lvl1pPr algn="ctr">
              <a:defRPr sz="7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HPA and TiO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 Activity?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19451503-D3C6-A003-01DF-504E889EF6CB}"/>
              </a:ext>
            </a:extLst>
          </p:cNvPr>
          <p:cNvGrpSpPr/>
          <p:nvPr/>
        </p:nvGrpSpPr>
        <p:grpSpPr>
          <a:xfrm>
            <a:off x="12361484" y="4048110"/>
            <a:ext cx="7894189" cy="7709084"/>
            <a:chOff x="12357607" y="12964699"/>
            <a:chExt cx="7894189" cy="7709084"/>
          </a:xfrm>
        </p:grpSpPr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2079FF0F-0B83-B7DD-9776-DEF9412B19A2}"/>
                </a:ext>
              </a:extLst>
            </p:cNvPr>
            <p:cNvSpPr/>
            <p:nvPr/>
          </p:nvSpPr>
          <p:spPr>
            <a:xfrm>
              <a:off x="12357607" y="12964699"/>
              <a:ext cx="7894189" cy="69361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2C9EC53-D9C4-7005-2930-A4FA5AE0BB22}"/>
                </a:ext>
              </a:extLst>
            </p:cNvPr>
            <p:cNvGrpSpPr/>
            <p:nvPr/>
          </p:nvGrpSpPr>
          <p:grpSpPr>
            <a:xfrm>
              <a:off x="12575993" y="13525626"/>
              <a:ext cx="7170143" cy="6049310"/>
              <a:chOff x="26091978" y="3534969"/>
              <a:chExt cx="9043562" cy="7629879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5ADC92EF-ED23-2C16-01FA-94184D0C3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sharpenSoften amount="100000"/>
                        </a14:imgEffect>
                      </a14:imgLayer>
                    </a14:imgProps>
                  </a:ext>
                </a:extLst>
              </a:blip>
              <a:srcRect l="11578" t="9269" r="11495" b="4715"/>
              <a:stretch/>
            </p:blipFill>
            <p:spPr>
              <a:xfrm>
                <a:off x="26091978" y="3534969"/>
                <a:ext cx="8913542" cy="7629879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989B280-2961-9733-59AA-DC354077CB94}"/>
                  </a:ext>
                </a:extLst>
              </p:cNvPr>
              <p:cNvSpPr txBox="1"/>
              <p:nvPr/>
            </p:nvSpPr>
            <p:spPr>
              <a:xfrm>
                <a:off x="33935964" y="8103077"/>
                <a:ext cx="917616" cy="40843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TiO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4273A2D-A2D3-350D-FB82-25FA33866691}"/>
                  </a:ext>
                </a:extLst>
              </p:cNvPr>
              <p:cNvSpPr txBox="1"/>
              <p:nvPr/>
            </p:nvSpPr>
            <p:spPr>
              <a:xfrm>
                <a:off x="32869271" y="9421908"/>
                <a:ext cx="2173601" cy="46583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Au-HPA-TiO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B5D203F-F76D-F0E5-1CC7-4882BC73C450}"/>
                  </a:ext>
                </a:extLst>
              </p:cNvPr>
              <p:cNvSpPr txBox="1"/>
              <p:nvPr/>
            </p:nvSpPr>
            <p:spPr>
              <a:xfrm>
                <a:off x="33281338" y="8640365"/>
                <a:ext cx="1854202" cy="44707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HPA-TiO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703CBC6C-75CE-DB66-A0AB-7764A552F5B6}"/>
                </a:ext>
              </a:extLst>
            </p:cNvPr>
            <p:cNvSpPr txBox="1"/>
            <p:nvPr/>
          </p:nvSpPr>
          <p:spPr>
            <a:xfrm>
              <a:off x="12729119" y="12968718"/>
              <a:ext cx="7330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Raman Spectra of Au-HPA-TiO</a:t>
              </a:r>
              <a:r>
                <a: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HPA-TiO</a:t>
              </a:r>
              <a:r>
                <a: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and TiO</a:t>
              </a:r>
              <a:r>
                <a: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TextBox 1044">
              <a:extLst>
                <a:ext uri="{FF2B5EF4-FFF2-40B4-BE49-F238E27FC236}">
                  <a16:creationId xmlns:a16="http://schemas.microsoft.com/office/drawing/2014/main" id="{CC734237-BCAA-FE60-C8E1-DDFF10A22A7A}"/>
                </a:ext>
              </a:extLst>
            </p:cNvPr>
            <p:cNvSpPr txBox="1"/>
            <p:nvPr/>
          </p:nvSpPr>
          <p:spPr>
            <a:xfrm>
              <a:off x="13094466" y="19873564"/>
              <a:ext cx="638219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Sol-Gel TiO</a:t>
              </a:r>
              <a:r>
                <a:rPr lang="en-US" sz="23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Contains Anatase and Rutile Phases</a:t>
              </a:r>
            </a:p>
            <a:p>
              <a:endParaRPr lang="en-US" sz="2300" b="1" dirty="0"/>
            </a:p>
          </p:txBody>
        </p:sp>
      </p:grpSp>
      <p:sp>
        <p:nvSpPr>
          <p:cNvPr id="1047" name="Design">
            <a:extLst>
              <a:ext uri="{FF2B5EF4-FFF2-40B4-BE49-F238E27FC236}">
                <a16:creationId xmlns:a16="http://schemas.microsoft.com/office/drawing/2014/main" id="{37FFACF7-2A61-5443-089E-F5B82B6D8044}"/>
              </a:ext>
            </a:extLst>
          </p:cNvPr>
          <p:cNvSpPr txBox="1"/>
          <p:nvPr/>
        </p:nvSpPr>
        <p:spPr>
          <a:xfrm>
            <a:off x="20340320" y="20430828"/>
            <a:ext cx="16084696" cy="681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2642" tIns="32642" rIns="32642" bIns="32642" numCol="1" anchor="ctr">
            <a:spAutoFit/>
          </a:bodyPr>
          <a:lstStyle>
            <a:lvl1pPr algn="ctr">
              <a:defRPr sz="7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Regenerative Studies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1C41273A-A122-44DF-3BB9-5695C593924E}"/>
              </a:ext>
            </a:extLst>
          </p:cNvPr>
          <p:cNvSpPr txBox="1"/>
          <p:nvPr/>
        </p:nvSpPr>
        <p:spPr>
          <a:xfrm>
            <a:off x="13306895" y="12891948"/>
            <a:ext cx="6573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Thermogravimetric Analysis of (5)Au-HPA-TiO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50C41E-9A90-8A1C-8653-D7131B52F336}"/>
              </a:ext>
            </a:extLst>
          </p:cNvPr>
          <p:cNvSpPr txBox="1"/>
          <p:nvPr/>
        </p:nvSpPr>
        <p:spPr>
          <a:xfrm>
            <a:off x="14963885" y="28168507"/>
            <a:ext cx="24298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(0.5)Au-HPA-TiO</a:t>
            </a:r>
            <a:r>
              <a:rPr lang="en-US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esign">
            <a:extLst>
              <a:ext uri="{FF2B5EF4-FFF2-40B4-BE49-F238E27FC236}">
                <a16:creationId xmlns:a16="http://schemas.microsoft.com/office/drawing/2014/main" id="{1E1A0A8E-0854-C555-0BBC-E528A59DE958}"/>
              </a:ext>
            </a:extLst>
          </p:cNvPr>
          <p:cNvSpPr txBox="1"/>
          <p:nvPr/>
        </p:nvSpPr>
        <p:spPr>
          <a:xfrm>
            <a:off x="12185228" y="20431508"/>
            <a:ext cx="7992531" cy="681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2642" tIns="32642" rIns="32642" bIns="32642" numCol="1" anchor="ctr">
            <a:spAutoFit/>
          </a:bodyPr>
          <a:lstStyle>
            <a:lvl1pPr algn="ctr">
              <a:defRPr sz="7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ON/OFF Test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079D58-8379-276E-80B0-B0280D32F3CE}"/>
              </a:ext>
            </a:extLst>
          </p:cNvPr>
          <p:cNvSpPr txBox="1"/>
          <p:nvPr/>
        </p:nvSpPr>
        <p:spPr>
          <a:xfrm>
            <a:off x="27048292" y="2266845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89BD32-35F8-A042-FBC1-6454477D835D}"/>
              </a:ext>
            </a:extLst>
          </p:cNvPr>
          <p:cNvSpPr txBox="1"/>
          <p:nvPr/>
        </p:nvSpPr>
        <p:spPr>
          <a:xfrm>
            <a:off x="34980897" y="236103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37CD0BD-00FC-6EE1-8847-0212EBEBC7EB}"/>
              </a:ext>
            </a:extLst>
          </p:cNvPr>
          <p:cNvGrpSpPr/>
          <p:nvPr/>
        </p:nvGrpSpPr>
        <p:grpSpPr>
          <a:xfrm>
            <a:off x="183473" y="11971145"/>
            <a:ext cx="11831328" cy="3903517"/>
            <a:chOff x="183473" y="11971145"/>
            <a:chExt cx="11831328" cy="390351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BC765A6-67DB-E41E-287A-4275733E2F30}"/>
                </a:ext>
              </a:extLst>
            </p:cNvPr>
            <p:cNvGrpSpPr/>
            <p:nvPr/>
          </p:nvGrpSpPr>
          <p:grpSpPr>
            <a:xfrm>
              <a:off x="183473" y="11971145"/>
              <a:ext cx="11831328" cy="3903517"/>
              <a:chOff x="235725" y="11971145"/>
              <a:chExt cx="11831328" cy="3903517"/>
            </a:xfrm>
          </p:grpSpPr>
          <p:grpSp>
            <p:nvGrpSpPr>
              <p:cNvPr id="1052" name="Group 1051">
                <a:extLst>
                  <a:ext uri="{FF2B5EF4-FFF2-40B4-BE49-F238E27FC236}">
                    <a16:creationId xmlns:a16="http://schemas.microsoft.com/office/drawing/2014/main" id="{52344336-A140-CE3C-4D1A-55E361B5643D}"/>
                  </a:ext>
                </a:extLst>
              </p:cNvPr>
              <p:cNvGrpSpPr/>
              <p:nvPr/>
            </p:nvGrpSpPr>
            <p:grpSpPr>
              <a:xfrm>
                <a:off x="235725" y="11971145"/>
                <a:ext cx="11831328" cy="3903517"/>
                <a:chOff x="171701" y="12015432"/>
                <a:chExt cx="11831328" cy="3903517"/>
              </a:xfrm>
            </p:grpSpPr>
            <p:sp>
              <p:nvSpPr>
                <p:cNvPr id="99" name="Rectangle">
                  <a:extLst>
                    <a:ext uri="{FF2B5EF4-FFF2-40B4-BE49-F238E27FC236}">
                      <a16:creationId xmlns:a16="http://schemas.microsoft.com/office/drawing/2014/main" id="{C7FF59F7-DF32-51AC-02DF-DA5A6AC592AE}"/>
                    </a:ext>
                  </a:extLst>
                </p:cNvPr>
                <p:cNvSpPr/>
                <p:nvPr/>
              </p:nvSpPr>
              <p:spPr>
                <a:xfrm>
                  <a:off x="171701" y="12024932"/>
                  <a:ext cx="11825423" cy="3838617"/>
                </a:xfrm>
                <a:prstGeom prst="rect">
                  <a:avLst/>
                </a:prstGeom>
                <a:solidFill>
                  <a:srgbClr val="DEEBF7"/>
                </a:solidFill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wrap="square" lIns="32656" tIns="32656" rIns="32656" bIns="32656" numCol="1" anchor="t">
                  <a:noAutofit/>
                </a:bodyPr>
                <a:lstStyle/>
                <a:p>
                  <a:pPr>
                    <a:defRPr sz="3600" i="1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lang="en-US" sz="257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D25C7D12-00DD-DA6B-6201-5A12CB16419D}"/>
                    </a:ext>
                  </a:extLst>
                </p:cNvPr>
                <p:cNvSpPr txBox="1"/>
                <p:nvPr/>
              </p:nvSpPr>
              <p:spPr>
                <a:xfrm>
                  <a:off x="174024" y="12015432"/>
                  <a:ext cx="11829005" cy="4879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Gold Loading | Calcination Temperatures | TiO</a:t>
                  </a:r>
                  <a:r>
                    <a:rPr lang="en-US" sz="26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2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Support</a:t>
                  </a:r>
                </a:p>
              </p:txBody>
            </p:sp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AA63C909-2352-4D31-7188-D1852A93CDD0}"/>
                    </a:ext>
                  </a:extLst>
                </p:cNvPr>
                <p:cNvSpPr txBox="1"/>
                <p:nvPr/>
              </p:nvSpPr>
              <p:spPr>
                <a:xfrm>
                  <a:off x="258168" y="12518169"/>
                  <a:ext cx="11652036" cy="290270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926" dirty="0"/>
                </a:p>
              </p:txBody>
            </p:sp>
            <p:pic>
              <p:nvPicPr>
                <p:cNvPr id="286" name="Picture 285" descr="A diagram of a solution&#10;&#10;Description automatically generated">
                  <a:extLst>
                    <a:ext uri="{FF2B5EF4-FFF2-40B4-BE49-F238E27FC236}">
                      <a16:creationId xmlns:a16="http://schemas.microsoft.com/office/drawing/2014/main" id="{66E201A3-FC01-272E-D558-C04202E27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6268" y="12744103"/>
                  <a:ext cx="7604855" cy="2538851"/>
                </a:xfrm>
                <a:prstGeom prst="rect">
                  <a:avLst/>
                </a:prstGeom>
              </p:spPr>
            </p:pic>
            <p:pic>
              <p:nvPicPr>
                <p:cNvPr id="288" name="Picture 287" descr="A diagram of a white box with a white door and a white box with a white door and a black arrow&#10;&#10;Description automatically generated">
                  <a:extLst>
                    <a:ext uri="{FF2B5EF4-FFF2-40B4-BE49-F238E27FC236}">
                      <a16:creationId xmlns:a16="http://schemas.microsoft.com/office/drawing/2014/main" id="{CDF8A730-7639-C357-2774-885F53D285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00935" y="13241954"/>
                  <a:ext cx="3976395" cy="1913640"/>
                </a:xfrm>
                <a:prstGeom prst="rect">
                  <a:avLst/>
                </a:prstGeom>
              </p:spPr>
            </p:pic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88C692E-BF12-8B4D-AFF6-5C2D9C369F04}"/>
                    </a:ext>
                  </a:extLst>
                </p:cNvPr>
                <p:cNvSpPr txBox="1"/>
                <p:nvPr/>
              </p:nvSpPr>
              <p:spPr>
                <a:xfrm>
                  <a:off x="2711398" y="15426506"/>
                  <a:ext cx="672230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Wet Impregnation Method </a:t>
                  </a:r>
                  <a:r>
                    <a:rPr lang="en-US" sz="2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of Au-HPA-TiO</a:t>
                  </a:r>
                  <a:r>
                    <a:rPr lang="en-US" sz="2600" b="1" baseline="-25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B0A903E-4E1F-B4CB-45DC-ED8E46A17775}"/>
                  </a:ext>
                </a:extLst>
              </p:cNvPr>
              <p:cNvSpPr/>
              <p:nvPr/>
            </p:nvSpPr>
            <p:spPr>
              <a:xfrm>
                <a:off x="1710587" y="13302260"/>
                <a:ext cx="83443" cy="14880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06B401-8D0D-3DE3-88E9-CF3EA5B381FF}"/>
                  </a:ext>
                </a:extLst>
              </p:cNvPr>
              <p:cNvSpPr/>
              <p:nvPr/>
            </p:nvSpPr>
            <p:spPr>
              <a:xfrm rot="5400000">
                <a:off x="1075206" y="14130976"/>
                <a:ext cx="88650" cy="1237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C651009-47CC-5DC9-F361-FC6058C8C7E4}"/>
                  </a:ext>
                </a:extLst>
              </p:cNvPr>
              <p:cNvSpPr/>
              <p:nvPr/>
            </p:nvSpPr>
            <p:spPr>
              <a:xfrm>
                <a:off x="456334" y="13311863"/>
                <a:ext cx="88650" cy="13936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F411590-9C4D-49B4-D358-F661B5247778}"/>
                  </a:ext>
                </a:extLst>
              </p:cNvPr>
              <p:cNvSpPr/>
              <p:nvPr/>
            </p:nvSpPr>
            <p:spPr>
              <a:xfrm rot="5400000">
                <a:off x="1153164" y="12621752"/>
                <a:ext cx="88650" cy="13936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610E23-C20C-678E-A112-91FD59C7910F}"/>
                </a:ext>
              </a:extLst>
            </p:cNvPr>
            <p:cNvSpPr txBox="1"/>
            <p:nvPr/>
          </p:nvSpPr>
          <p:spPr>
            <a:xfrm>
              <a:off x="2369018" y="12931849"/>
              <a:ext cx="1013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ptos" panose="020B0004020202020204" pitchFamily="34" charset="0"/>
                  <a:cs typeface="Times New Roman" panose="02020603050405020304" pitchFamily="18" charset="0"/>
                </a:rPr>
                <a:t>HAuCl</a:t>
              </a:r>
              <a:r>
                <a:rPr lang="en-US" sz="1400" baseline="-25000" dirty="0">
                  <a:latin typeface="Aptos" panose="020B0004020202020204" pitchFamily="34" charset="0"/>
                  <a:cs typeface="Times New Roman" panose="02020603050405020304" pitchFamily="18" charset="0"/>
                </a:rPr>
                <a:t>4</a:t>
              </a:r>
              <a:endParaRPr lang="en-US" sz="1400" dirty="0">
                <a:latin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7B3476D-6B8F-B84B-1B45-C1D3C4FC3832}"/>
                </a:ext>
              </a:extLst>
            </p:cNvPr>
            <p:cNvSpPr/>
            <p:nvPr/>
          </p:nvSpPr>
          <p:spPr>
            <a:xfrm>
              <a:off x="5634036" y="14772966"/>
              <a:ext cx="145617" cy="287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58EC89-02F1-1DF7-996A-DB223E0DC6F0}"/>
                </a:ext>
              </a:extLst>
            </p:cNvPr>
            <p:cNvSpPr txBox="1"/>
            <p:nvPr/>
          </p:nvSpPr>
          <p:spPr>
            <a:xfrm>
              <a:off x="5544247" y="14846673"/>
              <a:ext cx="248786" cy="235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aseline="-25000" dirty="0">
                  <a:latin typeface="Aptos" panose="020B0004020202020204" pitchFamily="34" charset="0"/>
                </a:rPr>
                <a:t>2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9913E1A-CF21-26E0-9542-191E825A891E}"/>
              </a:ext>
            </a:extLst>
          </p:cNvPr>
          <p:cNvSpPr txBox="1"/>
          <p:nvPr/>
        </p:nvSpPr>
        <p:spPr>
          <a:xfrm>
            <a:off x="2912037" y="20636856"/>
            <a:ext cx="2537563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Temperature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E4B7D7-BFB7-135B-C311-E9788C173136}"/>
              </a:ext>
            </a:extLst>
          </p:cNvPr>
          <p:cNvGrpSpPr/>
          <p:nvPr/>
        </p:nvGrpSpPr>
        <p:grpSpPr>
          <a:xfrm>
            <a:off x="0" y="5637023"/>
            <a:ext cx="6437314" cy="5120967"/>
            <a:chOff x="-6302009" y="8406296"/>
            <a:chExt cx="6502096" cy="5172502"/>
          </a:xfrm>
        </p:grpSpPr>
        <p:pic>
          <p:nvPicPr>
            <p:cNvPr id="3" name="Picture 2" descr="Image preview">
              <a:extLst>
                <a:ext uri="{FF2B5EF4-FFF2-40B4-BE49-F238E27FC236}">
                  <a16:creationId xmlns:a16="http://schemas.microsoft.com/office/drawing/2014/main" id="{19BB45C8-0CD5-EEF0-54BD-D62A3F00C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02009" y="8702226"/>
              <a:ext cx="6502096" cy="487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rrow: Circular 102">
              <a:extLst>
                <a:ext uri="{FF2B5EF4-FFF2-40B4-BE49-F238E27FC236}">
                  <a16:creationId xmlns:a16="http://schemas.microsoft.com/office/drawing/2014/main" id="{F4DD26B1-D596-B09C-BFB1-258416F02DCF}"/>
                </a:ext>
              </a:extLst>
            </p:cNvPr>
            <p:cNvSpPr/>
            <p:nvPr/>
          </p:nvSpPr>
          <p:spPr>
            <a:xfrm rot="1500000" flipV="1">
              <a:off x="-5383534" y="10817234"/>
              <a:ext cx="1752568" cy="1326056"/>
            </a:xfrm>
            <a:prstGeom prst="circularArrow">
              <a:avLst/>
            </a:prstGeom>
            <a:solidFill>
              <a:srgbClr val="156082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Arrow: Circular 103">
              <a:extLst>
                <a:ext uri="{FF2B5EF4-FFF2-40B4-BE49-F238E27FC236}">
                  <a16:creationId xmlns:a16="http://schemas.microsoft.com/office/drawing/2014/main" id="{48AE0FC8-C931-EF1F-3E1D-B3F979B0F630}"/>
                </a:ext>
              </a:extLst>
            </p:cNvPr>
            <p:cNvSpPr/>
            <p:nvPr/>
          </p:nvSpPr>
          <p:spPr>
            <a:xfrm rot="8044086" flipH="1">
              <a:off x="-1625975" y="10591610"/>
              <a:ext cx="1982969" cy="1417927"/>
            </a:xfrm>
            <a:prstGeom prst="circularArrow">
              <a:avLst/>
            </a:prstGeom>
            <a:solidFill>
              <a:srgbClr val="156082"/>
            </a:solidFill>
            <a:ln w="158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D5051F-FDD7-8087-0270-383A62CE0C0A}"/>
                </a:ext>
              </a:extLst>
            </p:cNvPr>
            <p:cNvGrpSpPr/>
            <p:nvPr/>
          </p:nvGrpSpPr>
          <p:grpSpPr>
            <a:xfrm>
              <a:off x="-4063984" y="8406296"/>
              <a:ext cx="1307625" cy="2163115"/>
              <a:chOff x="1911908" y="1076947"/>
              <a:chExt cx="938893" cy="1553147"/>
            </a:xfrm>
          </p:grpSpPr>
          <p:pic>
            <p:nvPicPr>
              <p:cNvPr id="19" name="Graphic 18" descr="Sun with solid fill">
                <a:extLst>
                  <a:ext uri="{FF2B5EF4-FFF2-40B4-BE49-F238E27FC236}">
                    <a16:creationId xmlns:a16="http://schemas.microsoft.com/office/drawing/2014/main" id="{8B61778C-3626-8D8F-6EE5-4E1F6255E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1911908" y="1076947"/>
                <a:ext cx="721663" cy="721663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4711BD6-D7A8-42BA-D8A3-C06416A8B4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2144" y="1843677"/>
                <a:ext cx="151685" cy="786417"/>
              </a:xfrm>
              <a:prstGeom prst="straightConnector1">
                <a:avLst/>
              </a:prstGeom>
              <a:ln w="41275">
                <a:solidFill>
                  <a:srgbClr val="C00000"/>
                </a:solidFill>
                <a:headEnd type="none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826EEA4-1D3A-F0BB-D078-2E6539036B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122" y="1805785"/>
                <a:ext cx="376679" cy="579546"/>
              </a:xfrm>
              <a:prstGeom prst="straightConnector1">
                <a:avLst/>
              </a:prstGeom>
              <a:ln w="41275">
                <a:solidFill>
                  <a:srgbClr val="C00000"/>
                </a:solidFill>
                <a:headEnd type="none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9EF45C-6C31-BCFA-9DCC-4ADC2F13DD8F}"/>
                </a:ext>
              </a:extLst>
            </p:cNvPr>
            <p:cNvSpPr txBox="1"/>
            <p:nvPr/>
          </p:nvSpPr>
          <p:spPr>
            <a:xfrm>
              <a:off x="-4291031" y="9657529"/>
              <a:ext cx="996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Visible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D5EDE6-A1D8-EF3E-CE4B-0EE3BFA5E20C}"/>
                </a:ext>
              </a:extLst>
            </p:cNvPr>
            <p:cNvSpPr txBox="1"/>
            <p:nvPr/>
          </p:nvSpPr>
          <p:spPr>
            <a:xfrm>
              <a:off x="-3007927" y="9503640"/>
              <a:ext cx="618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UV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E2C6E2-5FA8-6EF0-B51E-A6F2C7D85402}"/>
                </a:ext>
              </a:extLst>
            </p:cNvPr>
            <p:cNvSpPr txBox="1"/>
            <p:nvPr/>
          </p:nvSpPr>
          <p:spPr>
            <a:xfrm>
              <a:off x="-3366234" y="12266837"/>
              <a:ext cx="195434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Heteropoly Acid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CED197-4E65-EC14-811B-EDE530C01B0A}"/>
                </a:ext>
              </a:extLst>
            </p:cNvPr>
            <p:cNvSpPr txBox="1"/>
            <p:nvPr/>
          </p:nvSpPr>
          <p:spPr>
            <a:xfrm>
              <a:off x="-2787406" y="10862362"/>
              <a:ext cx="68320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Gold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28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1494</TotalTime>
  <Words>374</Words>
  <Application>Microsoft Macintosh PowerPoint</Application>
  <PresentationFormat>Custom</PresentationFormat>
  <Paragraphs>81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(Sam) Mercer</dc:creator>
  <cp:lastModifiedBy>Jack Sullivan</cp:lastModifiedBy>
  <cp:revision>2</cp:revision>
  <cp:lastPrinted>2025-04-17T16:40:07Z</cp:lastPrinted>
  <dcterms:created xsi:type="dcterms:W3CDTF">2022-01-05T21:23:38Z</dcterms:created>
  <dcterms:modified xsi:type="dcterms:W3CDTF">2025-04-20T18:44:50Z</dcterms:modified>
</cp:coreProperties>
</file>