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40233600" cy="32918400"/>
  <p:notesSz cx="91440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368">
          <p15:clr>
            <a:srgbClr val="A4A3A4"/>
          </p15:clr>
        </p15:guide>
        <p15:guide id="2" pos="12672">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 roundtripDataSignature="AMtx7mhu0dRqepeEjwLjFQzery3xeAX8/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9" d="100"/>
          <a:sy n="19" d="100"/>
        </p:scale>
        <p:origin x="1502" y="110"/>
      </p:cViewPr>
      <p:guideLst>
        <p:guide orient="horz" pos="10368"/>
        <p:guide pos="1267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tableStyles" Target="tableStyles.xml"/><Relationship Id="rId3"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viewProps" Target="viewProps.xml"/><Relationship Id="rId10" Type="http://schemas.openxmlformats.org/officeDocument/2006/relationships/presProps" Target="presProps.xml"/><Relationship Id="rId9"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000375" y="514350"/>
            <a:ext cx="314325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4"/>
          <p:cNvSpPr txBox="1">
            <a:spLocks noGrp="1"/>
          </p:cNvSpPr>
          <p:nvPr>
            <p:ph type="ctrTitle"/>
          </p:nvPr>
        </p:nvSpPr>
        <p:spPr>
          <a:xfrm>
            <a:off x="3017520" y="5387342"/>
            <a:ext cx="34198560" cy="1146048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26400"/>
              <a:buFont typeface="Calibri"/>
              <a:buNone/>
              <a:defRPr sz="26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4"/>
          <p:cNvSpPr txBox="1">
            <a:spLocks noGrp="1"/>
          </p:cNvSpPr>
          <p:nvPr>
            <p:ph type="subTitle" idx="1"/>
          </p:nvPr>
        </p:nvSpPr>
        <p:spPr>
          <a:xfrm>
            <a:off x="5029200" y="17289782"/>
            <a:ext cx="30175200" cy="7947658"/>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4400"/>
              </a:spcBef>
              <a:spcAft>
                <a:spcPts val="0"/>
              </a:spcAft>
              <a:buClr>
                <a:schemeClr val="dk1"/>
              </a:buClr>
              <a:buSzPts val="10560"/>
              <a:buNone/>
              <a:defRPr sz="10560"/>
            </a:lvl1pPr>
            <a:lvl2pPr lvl="1" algn="ctr">
              <a:lnSpc>
                <a:spcPct val="90000"/>
              </a:lnSpc>
              <a:spcBef>
                <a:spcPts val="2200"/>
              </a:spcBef>
              <a:spcAft>
                <a:spcPts val="0"/>
              </a:spcAft>
              <a:buClr>
                <a:schemeClr val="dk1"/>
              </a:buClr>
              <a:buSzPts val="8800"/>
              <a:buNone/>
              <a:defRPr sz="8800"/>
            </a:lvl2pPr>
            <a:lvl3pPr lvl="2" algn="ctr">
              <a:lnSpc>
                <a:spcPct val="90000"/>
              </a:lnSpc>
              <a:spcBef>
                <a:spcPts val="2200"/>
              </a:spcBef>
              <a:spcAft>
                <a:spcPts val="0"/>
              </a:spcAft>
              <a:buClr>
                <a:schemeClr val="dk1"/>
              </a:buClr>
              <a:buSzPts val="7920"/>
              <a:buNone/>
              <a:defRPr sz="7919"/>
            </a:lvl3pPr>
            <a:lvl4pPr lvl="3" algn="ctr">
              <a:lnSpc>
                <a:spcPct val="90000"/>
              </a:lnSpc>
              <a:spcBef>
                <a:spcPts val="2200"/>
              </a:spcBef>
              <a:spcAft>
                <a:spcPts val="0"/>
              </a:spcAft>
              <a:buClr>
                <a:schemeClr val="dk1"/>
              </a:buClr>
              <a:buSzPts val="7040"/>
              <a:buNone/>
              <a:defRPr sz="7040"/>
            </a:lvl4pPr>
            <a:lvl5pPr lvl="4" algn="ctr">
              <a:lnSpc>
                <a:spcPct val="90000"/>
              </a:lnSpc>
              <a:spcBef>
                <a:spcPts val="2200"/>
              </a:spcBef>
              <a:spcAft>
                <a:spcPts val="0"/>
              </a:spcAft>
              <a:buClr>
                <a:schemeClr val="dk1"/>
              </a:buClr>
              <a:buSzPts val="7040"/>
              <a:buNone/>
              <a:defRPr sz="7040"/>
            </a:lvl5pPr>
            <a:lvl6pPr lvl="5" algn="ctr">
              <a:lnSpc>
                <a:spcPct val="90000"/>
              </a:lnSpc>
              <a:spcBef>
                <a:spcPts val="2200"/>
              </a:spcBef>
              <a:spcAft>
                <a:spcPts val="0"/>
              </a:spcAft>
              <a:buClr>
                <a:schemeClr val="dk1"/>
              </a:buClr>
              <a:buSzPts val="7040"/>
              <a:buNone/>
              <a:defRPr sz="7040"/>
            </a:lvl6pPr>
            <a:lvl7pPr lvl="6" algn="ctr">
              <a:lnSpc>
                <a:spcPct val="90000"/>
              </a:lnSpc>
              <a:spcBef>
                <a:spcPts val="2200"/>
              </a:spcBef>
              <a:spcAft>
                <a:spcPts val="0"/>
              </a:spcAft>
              <a:buClr>
                <a:schemeClr val="dk1"/>
              </a:buClr>
              <a:buSzPts val="7040"/>
              <a:buNone/>
              <a:defRPr sz="7040"/>
            </a:lvl7pPr>
            <a:lvl8pPr lvl="7" algn="ctr">
              <a:lnSpc>
                <a:spcPct val="90000"/>
              </a:lnSpc>
              <a:spcBef>
                <a:spcPts val="2200"/>
              </a:spcBef>
              <a:spcAft>
                <a:spcPts val="0"/>
              </a:spcAft>
              <a:buClr>
                <a:schemeClr val="dk1"/>
              </a:buClr>
              <a:buSzPts val="7040"/>
              <a:buNone/>
              <a:defRPr sz="7040"/>
            </a:lvl8pPr>
            <a:lvl9pPr lvl="8" algn="ctr">
              <a:lnSpc>
                <a:spcPct val="90000"/>
              </a:lnSpc>
              <a:spcBef>
                <a:spcPts val="2200"/>
              </a:spcBef>
              <a:spcAft>
                <a:spcPts val="0"/>
              </a:spcAft>
              <a:buClr>
                <a:schemeClr val="dk1"/>
              </a:buClr>
              <a:buSzPts val="7040"/>
              <a:buNone/>
              <a:defRPr sz="7040"/>
            </a:lvl9pPr>
          </a:lstStyle>
          <a:p>
            <a:endParaRPr/>
          </a:p>
        </p:txBody>
      </p:sp>
      <p:sp>
        <p:nvSpPr>
          <p:cNvPr id="14" name="Google Shape;14;p4"/>
          <p:cNvSpPr txBox="1">
            <a:spLocks noGrp="1"/>
          </p:cNvSpPr>
          <p:nvPr>
            <p:ph type="dt" idx="10"/>
          </p:nvPr>
        </p:nvSpPr>
        <p:spPr>
          <a:xfrm>
            <a:off x="2766060" y="30510487"/>
            <a:ext cx="905256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4"/>
          <p:cNvSpPr txBox="1">
            <a:spLocks noGrp="1"/>
          </p:cNvSpPr>
          <p:nvPr>
            <p:ph type="ftr" idx="11"/>
          </p:nvPr>
        </p:nvSpPr>
        <p:spPr>
          <a:xfrm>
            <a:off x="13327380" y="30510487"/>
            <a:ext cx="1357884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4"/>
          <p:cNvSpPr txBox="1">
            <a:spLocks noGrp="1"/>
          </p:cNvSpPr>
          <p:nvPr>
            <p:ph type="sldNum" idx="12"/>
          </p:nvPr>
        </p:nvSpPr>
        <p:spPr>
          <a:xfrm>
            <a:off x="28414980" y="30510487"/>
            <a:ext cx="905256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4"/>
          <p:cNvSpPr txBox="1">
            <a:spLocks noGrp="1"/>
          </p:cNvSpPr>
          <p:nvPr>
            <p:ph type="title"/>
          </p:nvPr>
        </p:nvSpPr>
        <p:spPr>
          <a:xfrm rot="5400000">
            <a:off x="19181446" y="11363326"/>
            <a:ext cx="27896822" cy="867537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4"/>
          <p:cNvSpPr txBox="1">
            <a:spLocks noGrp="1"/>
          </p:cNvSpPr>
          <p:nvPr>
            <p:ph type="body" idx="1"/>
          </p:nvPr>
        </p:nvSpPr>
        <p:spPr>
          <a:xfrm rot="5400000">
            <a:off x="1579246" y="2939416"/>
            <a:ext cx="27896822" cy="2552319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400"/>
              </a:spcBef>
              <a:spcAft>
                <a:spcPts val="0"/>
              </a:spcAft>
              <a:buClr>
                <a:schemeClr val="dk1"/>
              </a:buClr>
              <a:buSzPts val="1800"/>
              <a:buChar char="•"/>
              <a:defRPr/>
            </a:lvl1pPr>
            <a:lvl2pPr marL="914400" lvl="1" indent="-342900" algn="l">
              <a:lnSpc>
                <a:spcPct val="90000"/>
              </a:lnSpc>
              <a:spcBef>
                <a:spcPts val="2200"/>
              </a:spcBef>
              <a:spcAft>
                <a:spcPts val="0"/>
              </a:spcAft>
              <a:buClr>
                <a:schemeClr val="dk1"/>
              </a:buClr>
              <a:buSzPts val="1800"/>
              <a:buChar char="•"/>
              <a:defRPr/>
            </a:lvl2pPr>
            <a:lvl3pPr marL="1371600" lvl="2" indent="-342900" algn="l">
              <a:lnSpc>
                <a:spcPct val="90000"/>
              </a:lnSpc>
              <a:spcBef>
                <a:spcPts val="2200"/>
              </a:spcBef>
              <a:spcAft>
                <a:spcPts val="0"/>
              </a:spcAft>
              <a:buClr>
                <a:schemeClr val="dk1"/>
              </a:buClr>
              <a:buSzPts val="1800"/>
              <a:buChar char="•"/>
              <a:defRPr/>
            </a:lvl3pPr>
            <a:lvl4pPr marL="1828800" lvl="3" indent="-342900" algn="l">
              <a:lnSpc>
                <a:spcPct val="90000"/>
              </a:lnSpc>
              <a:spcBef>
                <a:spcPts val="2200"/>
              </a:spcBef>
              <a:spcAft>
                <a:spcPts val="0"/>
              </a:spcAft>
              <a:buClr>
                <a:schemeClr val="dk1"/>
              </a:buClr>
              <a:buSzPts val="1800"/>
              <a:buChar char="•"/>
              <a:defRPr/>
            </a:lvl4pPr>
            <a:lvl5pPr marL="2286000" lvl="4" indent="-342900" algn="l">
              <a:lnSpc>
                <a:spcPct val="90000"/>
              </a:lnSpc>
              <a:spcBef>
                <a:spcPts val="2200"/>
              </a:spcBef>
              <a:spcAft>
                <a:spcPts val="0"/>
              </a:spcAft>
              <a:buClr>
                <a:schemeClr val="dk1"/>
              </a:buClr>
              <a:buSzPts val="1800"/>
              <a:buChar char="•"/>
              <a:defRPr/>
            </a:lvl5pPr>
            <a:lvl6pPr marL="2743200" lvl="5" indent="-342900" algn="l">
              <a:lnSpc>
                <a:spcPct val="90000"/>
              </a:lnSpc>
              <a:spcBef>
                <a:spcPts val="2200"/>
              </a:spcBef>
              <a:spcAft>
                <a:spcPts val="0"/>
              </a:spcAft>
              <a:buClr>
                <a:schemeClr val="dk1"/>
              </a:buClr>
              <a:buSzPts val="1800"/>
              <a:buChar char="•"/>
              <a:defRPr/>
            </a:lvl6pPr>
            <a:lvl7pPr marL="3200400" lvl="6" indent="-342900" algn="l">
              <a:lnSpc>
                <a:spcPct val="90000"/>
              </a:lnSpc>
              <a:spcBef>
                <a:spcPts val="2200"/>
              </a:spcBef>
              <a:spcAft>
                <a:spcPts val="0"/>
              </a:spcAft>
              <a:buClr>
                <a:schemeClr val="dk1"/>
              </a:buClr>
              <a:buSzPts val="1800"/>
              <a:buChar char="•"/>
              <a:defRPr/>
            </a:lvl7pPr>
            <a:lvl8pPr marL="3657600" lvl="7" indent="-342900" algn="l">
              <a:lnSpc>
                <a:spcPct val="90000"/>
              </a:lnSpc>
              <a:spcBef>
                <a:spcPts val="2200"/>
              </a:spcBef>
              <a:spcAft>
                <a:spcPts val="0"/>
              </a:spcAft>
              <a:buClr>
                <a:schemeClr val="dk1"/>
              </a:buClr>
              <a:buSzPts val="1800"/>
              <a:buChar char="•"/>
              <a:defRPr/>
            </a:lvl8pPr>
            <a:lvl9pPr marL="4114800" lvl="8" indent="-342900" algn="l">
              <a:lnSpc>
                <a:spcPct val="90000"/>
              </a:lnSpc>
              <a:spcBef>
                <a:spcPts val="2200"/>
              </a:spcBef>
              <a:spcAft>
                <a:spcPts val="0"/>
              </a:spcAft>
              <a:buClr>
                <a:schemeClr val="dk1"/>
              </a:buClr>
              <a:buSzPts val="1800"/>
              <a:buChar char="•"/>
              <a:defRPr/>
            </a:lvl9pPr>
          </a:lstStyle>
          <a:p>
            <a:endParaRPr/>
          </a:p>
        </p:txBody>
      </p:sp>
      <p:sp>
        <p:nvSpPr>
          <p:cNvPr id="77" name="Google Shape;77;p14"/>
          <p:cNvSpPr txBox="1">
            <a:spLocks noGrp="1"/>
          </p:cNvSpPr>
          <p:nvPr>
            <p:ph type="dt" idx="10"/>
          </p:nvPr>
        </p:nvSpPr>
        <p:spPr>
          <a:xfrm>
            <a:off x="2766060" y="30510487"/>
            <a:ext cx="905256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4"/>
          <p:cNvSpPr txBox="1">
            <a:spLocks noGrp="1"/>
          </p:cNvSpPr>
          <p:nvPr>
            <p:ph type="ftr" idx="11"/>
          </p:nvPr>
        </p:nvSpPr>
        <p:spPr>
          <a:xfrm>
            <a:off x="13327380" y="30510487"/>
            <a:ext cx="1357884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4"/>
          <p:cNvSpPr txBox="1">
            <a:spLocks noGrp="1"/>
          </p:cNvSpPr>
          <p:nvPr>
            <p:ph type="sldNum" idx="12"/>
          </p:nvPr>
        </p:nvSpPr>
        <p:spPr>
          <a:xfrm>
            <a:off x="28414980" y="30510487"/>
            <a:ext cx="905256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2745107" y="8206749"/>
            <a:ext cx="34701480" cy="1369313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0"/>
              <a:buFont typeface="Calibri"/>
              <a:buNone/>
              <a:defRPr sz="26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6"/>
          <p:cNvSpPr txBox="1">
            <a:spLocks noGrp="1"/>
          </p:cNvSpPr>
          <p:nvPr>
            <p:ph type="body" idx="1"/>
          </p:nvPr>
        </p:nvSpPr>
        <p:spPr>
          <a:xfrm>
            <a:off x="2745107" y="22029429"/>
            <a:ext cx="34701480" cy="720089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4400"/>
              </a:spcBef>
              <a:spcAft>
                <a:spcPts val="0"/>
              </a:spcAft>
              <a:buClr>
                <a:schemeClr val="dk1"/>
              </a:buClr>
              <a:buSzPts val="10560"/>
              <a:buNone/>
              <a:defRPr sz="10560">
                <a:solidFill>
                  <a:schemeClr val="dk1"/>
                </a:solidFill>
              </a:defRPr>
            </a:lvl1pPr>
            <a:lvl2pPr marL="914400" lvl="1" indent="-228600" algn="l">
              <a:lnSpc>
                <a:spcPct val="90000"/>
              </a:lnSpc>
              <a:spcBef>
                <a:spcPts val="2200"/>
              </a:spcBef>
              <a:spcAft>
                <a:spcPts val="0"/>
              </a:spcAft>
              <a:buClr>
                <a:srgbClr val="888888"/>
              </a:buClr>
              <a:buSzPts val="8800"/>
              <a:buNone/>
              <a:defRPr sz="8800">
                <a:solidFill>
                  <a:srgbClr val="888888"/>
                </a:solidFill>
              </a:defRPr>
            </a:lvl2pPr>
            <a:lvl3pPr marL="1371600" lvl="2" indent="-228600" algn="l">
              <a:lnSpc>
                <a:spcPct val="90000"/>
              </a:lnSpc>
              <a:spcBef>
                <a:spcPts val="2200"/>
              </a:spcBef>
              <a:spcAft>
                <a:spcPts val="0"/>
              </a:spcAft>
              <a:buClr>
                <a:srgbClr val="888888"/>
              </a:buClr>
              <a:buSzPts val="7920"/>
              <a:buNone/>
              <a:defRPr sz="7919">
                <a:solidFill>
                  <a:srgbClr val="888888"/>
                </a:solidFill>
              </a:defRPr>
            </a:lvl3pPr>
            <a:lvl4pPr marL="1828800" lvl="3" indent="-228600" algn="l">
              <a:lnSpc>
                <a:spcPct val="90000"/>
              </a:lnSpc>
              <a:spcBef>
                <a:spcPts val="2200"/>
              </a:spcBef>
              <a:spcAft>
                <a:spcPts val="0"/>
              </a:spcAft>
              <a:buClr>
                <a:srgbClr val="888888"/>
              </a:buClr>
              <a:buSzPts val="7040"/>
              <a:buNone/>
              <a:defRPr sz="7040">
                <a:solidFill>
                  <a:srgbClr val="888888"/>
                </a:solidFill>
              </a:defRPr>
            </a:lvl4pPr>
            <a:lvl5pPr marL="2286000" lvl="4" indent="-228600" algn="l">
              <a:lnSpc>
                <a:spcPct val="90000"/>
              </a:lnSpc>
              <a:spcBef>
                <a:spcPts val="2200"/>
              </a:spcBef>
              <a:spcAft>
                <a:spcPts val="0"/>
              </a:spcAft>
              <a:buClr>
                <a:srgbClr val="888888"/>
              </a:buClr>
              <a:buSzPts val="7040"/>
              <a:buNone/>
              <a:defRPr sz="7040">
                <a:solidFill>
                  <a:srgbClr val="888888"/>
                </a:solidFill>
              </a:defRPr>
            </a:lvl5pPr>
            <a:lvl6pPr marL="2743200" lvl="5" indent="-228600" algn="l">
              <a:lnSpc>
                <a:spcPct val="90000"/>
              </a:lnSpc>
              <a:spcBef>
                <a:spcPts val="2200"/>
              </a:spcBef>
              <a:spcAft>
                <a:spcPts val="0"/>
              </a:spcAft>
              <a:buClr>
                <a:srgbClr val="888888"/>
              </a:buClr>
              <a:buSzPts val="7040"/>
              <a:buNone/>
              <a:defRPr sz="7040">
                <a:solidFill>
                  <a:srgbClr val="888888"/>
                </a:solidFill>
              </a:defRPr>
            </a:lvl6pPr>
            <a:lvl7pPr marL="3200400" lvl="6" indent="-228600" algn="l">
              <a:lnSpc>
                <a:spcPct val="90000"/>
              </a:lnSpc>
              <a:spcBef>
                <a:spcPts val="2200"/>
              </a:spcBef>
              <a:spcAft>
                <a:spcPts val="0"/>
              </a:spcAft>
              <a:buClr>
                <a:srgbClr val="888888"/>
              </a:buClr>
              <a:buSzPts val="7040"/>
              <a:buNone/>
              <a:defRPr sz="7040">
                <a:solidFill>
                  <a:srgbClr val="888888"/>
                </a:solidFill>
              </a:defRPr>
            </a:lvl7pPr>
            <a:lvl8pPr marL="3657600" lvl="7" indent="-228600" algn="l">
              <a:lnSpc>
                <a:spcPct val="90000"/>
              </a:lnSpc>
              <a:spcBef>
                <a:spcPts val="2200"/>
              </a:spcBef>
              <a:spcAft>
                <a:spcPts val="0"/>
              </a:spcAft>
              <a:buClr>
                <a:srgbClr val="888888"/>
              </a:buClr>
              <a:buSzPts val="7040"/>
              <a:buNone/>
              <a:defRPr sz="7040">
                <a:solidFill>
                  <a:srgbClr val="888888"/>
                </a:solidFill>
              </a:defRPr>
            </a:lvl8pPr>
            <a:lvl9pPr marL="4114800" lvl="8" indent="-228600" algn="l">
              <a:lnSpc>
                <a:spcPct val="90000"/>
              </a:lnSpc>
              <a:spcBef>
                <a:spcPts val="2200"/>
              </a:spcBef>
              <a:spcAft>
                <a:spcPts val="0"/>
              </a:spcAft>
              <a:buClr>
                <a:srgbClr val="888888"/>
              </a:buClr>
              <a:buSzPts val="7040"/>
              <a:buNone/>
              <a:defRPr sz="7040">
                <a:solidFill>
                  <a:srgbClr val="888888"/>
                </a:solidFill>
              </a:defRPr>
            </a:lvl9pPr>
          </a:lstStyle>
          <a:p>
            <a:endParaRPr/>
          </a:p>
        </p:txBody>
      </p:sp>
      <p:sp>
        <p:nvSpPr>
          <p:cNvPr id="26" name="Google Shape;26;p6"/>
          <p:cNvSpPr txBox="1">
            <a:spLocks noGrp="1"/>
          </p:cNvSpPr>
          <p:nvPr>
            <p:ph type="dt" idx="10"/>
          </p:nvPr>
        </p:nvSpPr>
        <p:spPr>
          <a:xfrm>
            <a:off x="2766060" y="30510487"/>
            <a:ext cx="905256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6"/>
          <p:cNvSpPr txBox="1">
            <a:spLocks noGrp="1"/>
          </p:cNvSpPr>
          <p:nvPr>
            <p:ph type="ftr" idx="11"/>
          </p:nvPr>
        </p:nvSpPr>
        <p:spPr>
          <a:xfrm>
            <a:off x="13327380" y="30510487"/>
            <a:ext cx="1357884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6"/>
          <p:cNvSpPr txBox="1">
            <a:spLocks noGrp="1"/>
          </p:cNvSpPr>
          <p:nvPr>
            <p:ph type="sldNum" idx="12"/>
          </p:nvPr>
        </p:nvSpPr>
        <p:spPr>
          <a:xfrm>
            <a:off x="28414980" y="30510487"/>
            <a:ext cx="905256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2766060" y="1752607"/>
            <a:ext cx="34701480" cy="6362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7"/>
          <p:cNvSpPr txBox="1">
            <a:spLocks noGrp="1"/>
          </p:cNvSpPr>
          <p:nvPr>
            <p:ph type="body" idx="1"/>
          </p:nvPr>
        </p:nvSpPr>
        <p:spPr>
          <a:xfrm>
            <a:off x="2766060" y="8763000"/>
            <a:ext cx="17099280" cy="2088642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400"/>
              </a:spcBef>
              <a:spcAft>
                <a:spcPts val="0"/>
              </a:spcAft>
              <a:buClr>
                <a:schemeClr val="dk1"/>
              </a:buClr>
              <a:buSzPts val="1800"/>
              <a:buChar char="•"/>
              <a:defRPr/>
            </a:lvl1pPr>
            <a:lvl2pPr marL="914400" lvl="1" indent="-342900" algn="l">
              <a:lnSpc>
                <a:spcPct val="90000"/>
              </a:lnSpc>
              <a:spcBef>
                <a:spcPts val="2200"/>
              </a:spcBef>
              <a:spcAft>
                <a:spcPts val="0"/>
              </a:spcAft>
              <a:buClr>
                <a:schemeClr val="dk1"/>
              </a:buClr>
              <a:buSzPts val="1800"/>
              <a:buChar char="•"/>
              <a:defRPr/>
            </a:lvl2pPr>
            <a:lvl3pPr marL="1371600" lvl="2" indent="-342900" algn="l">
              <a:lnSpc>
                <a:spcPct val="90000"/>
              </a:lnSpc>
              <a:spcBef>
                <a:spcPts val="2200"/>
              </a:spcBef>
              <a:spcAft>
                <a:spcPts val="0"/>
              </a:spcAft>
              <a:buClr>
                <a:schemeClr val="dk1"/>
              </a:buClr>
              <a:buSzPts val="1800"/>
              <a:buChar char="•"/>
              <a:defRPr/>
            </a:lvl3pPr>
            <a:lvl4pPr marL="1828800" lvl="3" indent="-342900" algn="l">
              <a:lnSpc>
                <a:spcPct val="90000"/>
              </a:lnSpc>
              <a:spcBef>
                <a:spcPts val="2200"/>
              </a:spcBef>
              <a:spcAft>
                <a:spcPts val="0"/>
              </a:spcAft>
              <a:buClr>
                <a:schemeClr val="dk1"/>
              </a:buClr>
              <a:buSzPts val="1800"/>
              <a:buChar char="•"/>
              <a:defRPr/>
            </a:lvl4pPr>
            <a:lvl5pPr marL="2286000" lvl="4" indent="-342900" algn="l">
              <a:lnSpc>
                <a:spcPct val="90000"/>
              </a:lnSpc>
              <a:spcBef>
                <a:spcPts val="2200"/>
              </a:spcBef>
              <a:spcAft>
                <a:spcPts val="0"/>
              </a:spcAft>
              <a:buClr>
                <a:schemeClr val="dk1"/>
              </a:buClr>
              <a:buSzPts val="1800"/>
              <a:buChar char="•"/>
              <a:defRPr/>
            </a:lvl5pPr>
            <a:lvl6pPr marL="2743200" lvl="5" indent="-342900" algn="l">
              <a:lnSpc>
                <a:spcPct val="90000"/>
              </a:lnSpc>
              <a:spcBef>
                <a:spcPts val="2200"/>
              </a:spcBef>
              <a:spcAft>
                <a:spcPts val="0"/>
              </a:spcAft>
              <a:buClr>
                <a:schemeClr val="dk1"/>
              </a:buClr>
              <a:buSzPts val="1800"/>
              <a:buChar char="•"/>
              <a:defRPr/>
            </a:lvl6pPr>
            <a:lvl7pPr marL="3200400" lvl="6" indent="-342900" algn="l">
              <a:lnSpc>
                <a:spcPct val="90000"/>
              </a:lnSpc>
              <a:spcBef>
                <a:spcPts val="2200"/>
              </a:spcBef>
              <a:spcAft>
                <a:spcPts val="0"/>
              </a:spcAft>
              <a:buClr>
                <a:schemeClr val="dk1"/>
              </a:buClr>
              <a:buSzPts val="1800"/>
              <a:buChar char="•"/>
              <a:defRPr/>
            </a:lvl7pPr>
            <a:lvl8pPr marL="3657600" lvl="7" indent="-342900" algn="l">
              <a:lnSpc>
                <a:spcPct val="90000"/>
              </a:lnSpc>
              <a:spcBef>
                <a:spcPts val="2200"/>
              </a:spcBef>
              <a:spcAft>
                <a:spcPts val="0"/>
              </a:spcAft>
              <a:buClr>
                <a:schemeClr val="dk1"/>
              </a:buClr>
              <a:buSzPts val="1800"/>
              <a:buChar char="•"/>
              <a:defRPr/>
            </a:lvl8pPr>
            <a:lvl9pPr marL="4114800" lvl="8" indent="-342900" algn="l">
              <a:lnSpc>
                <a:spcPct val="90000"/>
              </a:lnSpc>
              <a:spcBef>
                <a:spcPts val="2200"/>
              </a:spcBef>
              <a:spcAft>
                <a:spcPts val="0"/>
              </a:spcAft>
              <a:buClr>
                <a:schemeClr val="dk1"/>
              </a:buClr>
              <a:buSzPts val="1800"/>
              <a:buChar char="•"/>
              <a:defRPr/>
            </a:lvl9pPr>
          </a:lstStyle>
          <a:p>
            <a:endParaRPr/>
          </a:p>
        </p:txBody>
      </p:sp>
      <p:sp>
        <p:nvSpPr>
          <p:cNvPr id="32" name="Google Shape;32;p7"/>
          <p:cNvSpPr txBox="1">
            <a:spLocks noGrp="1"/>
          </p:cNvSpPr>
          <p:nvPr>
            <p:ph type="body" idx="2"/>
          </p:nvPr>
        </p:nvSpPr>
        <p:spPr>
          <a:xfrm>
            <a:off x="20368260" y="8763000"/>
            <a:ext cx="17099280" cy="2088642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400"/>
              </a:spcBef>
              <a:spcAft>
                <a:spcPts val="0"/>
              </a:spcAft>
              <a:buClr>
                <a:schemeClr val="dk1"/>
              </a:buClr>
              <a:buSzPts val="1800"/>
              <a:buChar char="•"/>
              <a:defRPr/>
            </a:lvl1pPr>
            <a:lvl2pPr marL="914400" lvl="1" indent="-342900" algn="l">
              <a:lnSpc>
                <a:spcPct val="90000"/>
              </a:lnSpc>
              <a:spcBef>
                <a:spcPts val="2200"/>
              </a:spcBef>
              <a:spcAft>
                <a:spcPts val="0"/>
              </a:spcAft>
              <a:buClr>
                <a:schemeClr val="dk1"/>
              </a:buClr>
              <a:buSzPts val="1800"/>
              <a:buChar char="•"/>
              <a:defRPr/>
            </a:lvl2pPr>
            <a:lvl3pPr marL="1371600" lvl="2" indent="-342900" algn="l">
              <a:lnSpc>
                <a:spcPct val="90000"/>
              </a:lnSpc>
              <a:spcBef>
                <a:spcPts val="2200"/>
              </a:spcBef>
              <a:spcAft>
                <a:spcPts val="0"/>
              </a:spcAft>
              <a:buClr>
                <a:schemeClr val="dk1"/>
              </a:buClr>
              <a:buSzPts val="1800"/>
              <a:buChar char="•"/>
              <a:defRPr/>
            </a:lvl3pPr>
            <a:lvl4pPr marL="1828800" lvl="3" indent="-342900" algn="l">
              <a:lnSpc>
                <a:spcPct val="90000"/>
              </a:lnSpc>
              <a:spcBef>
                <a:spcPts val="2200"/>
              </a:spcBef>
              <a:spcAft>
                <a:spcPts val="0"/>
              </a:spcAft>
              <a:buClr>
                <a:schemeClr val="dk1"/>
              </a:buClr>
              <a:buSzPts val="1800"/>
              <a:buChar char="•"/>
              <a:defRPr/>
            </a:lvl4pPr>
            <a:lvl5pPr marL="2286000" lvl="4" indent="-342900" algn="l">
              <a:lnSpc>
                <a:spcPct val="90000"/>
              </a:lnSpc>
              <a:spcBef>
                <a:spcPts val="2200"/>
              </a:spcBef>
              <a:spcAft>
                <a:spcPts val="0"/>
              </a:spcAft>
              <a:buClr>
                <a:schemeClr val="dk1"/>
              </a:buClr>
              <a:buSzPts val="1800"/>
              <a:buChar char="•"/>
              <a:defRPr/>
            </a:lvl5pPr>
            <a:lvl6pPr marL="2743200" lvl="5" indent="-342900" algn="l">
              <a:lnSpc>
                <a:spcPct val="90000"/>
              </a:lnSpc>
              <a:spcBef>
                <a:spcPts val="2200"/>
              </a:spcBef>
              <a:spcAft>
                <a:spcPts val="0"/>
              </a:spcAft>
              <a:buClr>
                <a:schemeClr val="dk1"/>
              </a:buClr>
              <a:buSzPts val="1800"/>
              <a:buChar char="•"/>
              <a:defRPr/>
            </a:lvl6pPr>
            <a:lvl7pPr marL="3200400" lvl="6" indent="-342900" algn="l">
              <a:lnSpc>
                <a:spcPct val="90000"/>
              </a:lnSpc>
              <a:spcBef>
                <a:spcPts val="2200"/>
              </a:spcBef>
              <a:spcAft>
                <a:spcPts val="0"/>
              </a:spcAft>
              <a:buClr>
                <a:schemeClr val="dk1"/>
              </a:buClr>
              <a:buSzPts val="1800"/>
              <a:buChar char="•"/>
              <a:defRPr/>
            </a:lvl7pPr>
            <a:lvl8pPr marL="3657600" lvl="7" indent="-342900" algn="l">
              <a:lnSpc>
                <a:spcPct val="90000"/>
              </a:lnSpc>
              <a:spcBef>
                <a:spcPts val="2200"/>
              </a:spcBef>
              <a:spcAft>
                <a:spcPts val="0"/>
              </a:spcAft>
              <a:buClr>
                <a:schemeClr val="dk1"/>
              </a:buClr>
              <a:buSzPts val="1800"/>
              <a:buChar char="•"/>
              <a:defRPr/>
            </a:lvl8pPr>
            <a:lvl9pPr marL="4114800" lvl="8" indent="-342900" algn="l">
              <a:lnSpc>
                <a:spcPct val="90000"/>
              </a:lnSpc>
              <a:spcBef>
                <a:spcPts val="2200"/>
              </a:spcBef>
              <a:spcAft>
                <a:spcPts val="0"/>
              </a:spcAft>
              <a:buClr>
                <a:schemeClr val="dk1"/>
              </a:buClr>
              <a:buSzPts val="1800"/>
              <a:buChar char="•"/>
              <a:defRPr/>
            </a:lvl9pPr>
          </a:lstStyle>
          <a:p>
            <a:endParaRPr/>
          </a:p>
        </p:txBody>
      </p:sp>
      <p:sp>
        <p:nvSpPr>
          <p:cNvPr id="33" name="Google Shape;33;p7"/>
          <p:cNvSpPr txBox="1">
            <a:spLocks noGrp="1"/>
          </p:cNvSpPr>
          <p:nvPr>
            <p:ph type="dt" idx="10"/>
          </p:nvPr>
        </p:nvSpPr>
        <p:spPr>
          <a:xfrm>
            <a:off x="2766060" y="30510487"/>
            <a:ext cx="905256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7"/>
          <p:cNvSpPr txBox="1">
            <a:spLocks noGrp="1"/>
          </p:cNvSpPr>
          <p:nvPr>
            <p:ph type="ftr" idx="11"/>
          </p:nvPr>
        </p:nvSpPr>
        <p:spPr>
          <a:xfrm>
            <a:off x="13327380" y="30510487"/>
            <a:ext cx="1357884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7"/>
          <p:cNvSpPr txBox="1">
            <a:spLocks noGrp="1"/>
          </p:cNvSpPr>
          <p:nvPr>
            <p:ph type="sldNum" idx="12"/>
          </p:nvPr>
        </p:nvSpPr>
        <p:spPr>
          <a:xfrm>
            <a:off x="28414980" y="30510487"/>
            <a:ext cx="905256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2771300" y="1752607"/>
            <a:ext cx="34701480" cy="6362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8"/>
          <p:cNvSpPr txBox="1">
            <a:spLocks noGrp="1"/>
          </p:cNvSpPr>
          <p:nvPr>
            <p:ph type="body" idx="1"/>
          </p:nvPr>
        </p:nvSpPr>
        <p:spPr>
          <a:xfrm>
            <a:off x="2771305" y="8069582"/>
            <a:ext cx="17020696" cy="395477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4400"/>
              </a:spcBef>
              <a:spcAft>
                <a:spcPts val="0"/>
              </a:spcAft>
              <a:buClr>
                <a:schemeClr val="dk1"/>
              </a:buClr>
              <a:buSzPts val="10560"/>
              <a:buNone/>
              <a:defRPr sz="10560" b="1"/>
            </a:lvl1pPr>
            <a:lvl2pPr marL="914400" lvl="1" indent="-228600" algn="l">
              <a:lnSpc>
                <a:spcPct val="90000"/>
              </a:lnSpc>
              <a:spcBef>
                <a:spcPts val="2200"/>
              </a:spcBef>
              <a:spcAft>
                <a:spcPts val="0"/>
              </a:spcAft>
              <a:buClr>
                <a:schemeClr val="dk1"/>
              </a:buClr>
              <a:buSzPts val="8800"/>
              <a:buNone/>
              <a:defRPr sz="8800" b="1"/>
            </a:lvl2pPr>
            <a:lvl3pPr marL="1371600" lvl="2" indent="-228600" algn="l">
              <a:lnSpc>
                <a:spcPct val="90000"/>
              </a:lnSpc>
              <a:spcBef>
                <a:spcPts val="2200"/>
              </a:spcBef>
              <a:spcAft>
                <a:spcPts val="0"/>
              </a:spcAft>
              <a:buClr>
                <a:schemeClr val="dk1"/>
              </a:buClr>
              <a:buSzPts val="7920"/>
              <a:buNone/>
              <a:defRPr sz="7919" b="1"/>
            </a:lvl3pPr>
            <a:lvl4pPr marL="1828800" lvl="3" indent="-228600" algn="l">
              <a:lnSpc>
                <a:spcPct val="90000"/>
              </a:lnSpc>
              <a:spcBef>
                <a:spcPts val="2200"/>
              </a:spcBef>
              <a:spcAft>
                <a:spcPts val="0"/>
              </a:spcAft>
              <a:buClr>
                <a:schemeClr val="dk1"/>
              </a:buClr>
              <a:buSzPts val="7040"/>
              <a:buNone/>
              <a:defRPr sz="7040" b="1"/>
            </a:lvl4pPr>
            <a:lvl5pPr marL="2286000" lvl="4" indent="-228600" algn="l">
              <a:lnSpc>
                <a:spcPct val="90000"/>
              </a:lnSpc>
              <a:spcBef>
                <a:spcPts val="2200"/>
              </a:spcBef>
              <a:spcAft>
                <a:spcPts val="0"/>
              </a:spcAft>
              <a:buClr>
                <a:schemeClr val="dk1"/>
              </a:buClr>
              <a:buSzPts val="7040"/>
              <a:buNone/>
              <a:defRPr sz="7040" b="1"/>
            </a:lvl5pPr>
            <a:lvl6pPr marL="2743200" lvl="5" indent="-228600" algn="l">
              <a:lnSpc>
                <a:spcPct val="90000"/>
              </a:lnSpc>
              <a:spcBef>
                <a:spcPts val="2200"/>
              </a:spcBef>
              <a:spcAft>
                <a:spcPts val="0"/>
              </a:spcAft>
              <a:buClr>
                <a:schemeClr val="dk1"/>
              </a:buClr>
              <a:buSzPts val="7040"/>
              <a:buNone/>
              <a:defRPr sz="7040" b="1"/>
            </a:lvl6pPr>
            <a:lvl7pPr marL="3200400" lvl="6" indent="-228600" algn="l">
              <a:lnSpc>
                <a:spcPct val="90000"/>
              </a:lnSpc>
              <a:spcBef>
                <a:spcPts val="2200"/>
              </a:spcBef>
              <a:spcAft>
                <a:spcPts val="0"/>
              </a:spcAft>
              <a:buClr>
                <a:schemeClr val="dk1"/>
              </a:buClr>
              <a:buSzPts val="7040"/>
              <a:buNone/>
              <a:defRPr sz="7040" b="1"/>
            </a:lvl7pPr>
            <a:lvl8pPr marL="3657600" lvl="7" indent="-228600" algn="l">
              <a:lnSpc>
                <a:spcPct val="90000"/>
              </a:lnSpc>
              <a:spcBef>
                <a:spcPts val="2200"/>
              </a:spcBef>
              <a:spcAft>
                <a:spcPts val="0"/>
              </a:spcAft>
              <a:buClr>
                <a:schemeClr val="dk1"/>
              </a:buClr>
              <a:buSzPts val="7040"/>
              <a:buNone/>
              <a:defRPr sz="7040" b="1"/>
            </a:lvl8pPr>
            <a:lvl9pPr marL="4114800" lvl="8" indent="-228600" algn="l">
              <a:lnSpc>
                <a:spcPct val="90000"/>
              </a:lnSpc>
              <a:spcBef>
                <a:spcPts val="2200"/>
              </a:spcBef>
              <a:spcAft>
                <a:spcPts val="0"/>
              </a:spcAft>
              <a:buClr>
                <a:schemeClr val="dk1"/>
              </a:buClr>
              <a:buSzPts val="7040"/>
              <a:buNone/>
              <a:defRPr sz="7040" b="1"/>
            </a:lvl9pPr>
          </a:lstStyle>
          <a:p>
            <a:endParaRPr/>
          </a:p>
        </p:txBody>
      </p:sp>
      <p:sp>
        <p:nvSpPr>
          <p:cNvPr id="39" name="Google Shape;39;p8"/>
          <p:cNvSpPr txBox="1">
            <a:spLocks noGrp="1"/>
          </p:cNvSpPr>
          <p:nvPr>
            <p:ph type="body" idx="2"/>
          </p:nvPr>
        </p:nvSpPr>
        <p:spPr>
          <a:xfrm>
            <a:off x="2771305" y="12024360"/>
            <a:ext cx="17020696" cy="1768602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400"/>
              </a:spcBef>
              <a:spcAft>
                <a:spcPts val="0"/>
              </a:spcAft>
              <a:buClr>
                <a:schemeClr val="dk1"/>
              </a:buClr>
              <a:buSzPts val="1800"/>
              <a:buChar char="•"/>
              <a:defRPr/>
            </a:lvl1pPr>
            <a:lvl2pPr marL="914400" lvl="1" indent="-342900" algn="l">
              <a:lnSpc>
                <a:spcPct val="90000"/>
              </a:lnSpc>
              <a:spcBef>
                <a:spcPts val="2200"/>
              </a:spcBef>
              <a:spcAft>
                <a:spcPts val="0"/>
              </a:spcAft>
              <a:buClr>
                <a:schemeClr val="dk1"/>
              </a:buClr>
              <a:buSzPts val="1800"/>
              <a:buChar char="•"/>
              <a:defRPr/>
            </a:lvl2pPr>
            <a:lvl3pPr marL="1371600" lvl="2" indent="-342900" algn="l">
              <a:lnSpc>
                <a:spcPct val="90000"/>
              </a:lnSpc>
              <a:spcBef>
                <a:spcPts val="2200"/>
              </a:spcBef>
              <a:spcAft>
                <a:spcPts val="0"/>
              </a:spcAft>
              <a:buClr>
                <a:schemeClr val="dk1"/>
              </a:buClr>
              <a:buSzPts val="1800"/>
              <a:buChar char="•"/>
              <a:defRPr/>
            </a:lvl3pPr>
            <a:lvl4pPr marL="1828800" lvl="3" indent="-342900" algn="l">
              <a:lnSpc>
                <a:spcPct val="90000"/>
              </a:lnSpc>
              <a:spcBef>
                <a:spcPts val="2200"/>
              </a:spcBef>
              <a:spcAft>
                <a:spcPts val="0"/>
              </a:spcAft>
              <a:buClr>
                <a:schemeClr val="dk1"/>
              </a:buClr>
              <a:buSzPts val="1800"/>
              <a:buChar char="•"/>
              <a:defRPr/>
            </a:lvl4pPr>
            <a:lvl5pPr marL="2286000" lvl="4" indent="-342900" algn="l">
              <a:lnSpc>
                <a:spcPct val="90000"/>
              </a:lnSpc>
              <a:spcBef>
                <a:spcPts val="2200"/>
              </a:spcBef>
              <a:spcAft>
                <a:spcPts val="0"/>
              </a:spcAft>
              <a:buClr>
                <a:schemeClr val="dk1"/>
              </a:buClr>
              <a:buSzPts val="1800"/>
              <a:buChar char="•"/>
              <a:defRPr/>
            </a:lvl5pPr>
            <a:lvl6pPr marL="2743200" lvl="5" indent="-342900" algn="l">
              <a:lnSpc>
                <a:spcPct val="90000"/>
              </a:lnSpc>
              <a:spcBef>
                <a:spcPts val="2200"/>
              </a:spcBef>
              <a:spcAft>
                <a:spcPts val="0"/>
              </a:spcAft>
              <a:buClr>
                <a:schemeClr val="dk1"/>
              </a:buClr>
              <a:buSzPts val="1800"/>
              <a:buChar char="•"/>
              <a:defRPr/>
            </a:lvl6pPr>
            <a:lvl7pPr marL="3200400" lvl="6" indent="-342900" algn="l">
              <a:lnSpc>
                <a:spcPct val="90000"/>
              </a:lnSpc>
              <a:spcBef>
                <a:spcPts val="2200"/>
              </a:spcBef>
              <a:spcAft>
                <a:spcPts val="0"/>
              </a:spcAft>
              <a:buClr>
                <a:schemeClr val="dk1"/>
              </a:buClr>
              <a:buSzPts val="1800"/>
              <a:buChar char="•"/>
              <a:defRPr/>
            </a:lvl7pPr>
            <a:lvl8pPr marL="3657600" lvl="7" indent="-342900" algn="l">
              <a:lnSpc>
                <a:spcPct val="90000"/>
              </a:lnSpc>
              <a:spcBef>
                <a:spcPts val="2200"/>
              </a:spcBef>
              <a:spcAft>
                <a:spcPts val="0"/>
              </a:spcAft>
              <a:buClr>
                <a:schemeClr val="dk1"/>
              </a:buClr>
              <a:buSzPts val="1800"/>
              <a:buChar char="•"/>
              <a:defRPr/>
            </a:lvl8pPr>
            <a:lvl9pPr marL="4114800" lvl="8" indent="-342900" algn="l">
              <a:lnSpc>
                <a:spcPct val="90000"/>
              </a:lnSpc>
              <a:spcBef>
                <a:spcPts val="2200"/>
              </a:spcBef>
              <a:spcAft>
                <a:spcPts val="0"/>
              </a:spcAft>
              <a:buClr>
                <a:schemeClr val="dk1"/>
              </a:buClr>
              <a:buSzPts val="1800"/>
              <a:buChar char="•"/>
              <a:defRPr/>
            </a:lvl9pPr>
          </a:lstStyle>
          <a:p>
            <a:endParaRPr/>
          </a:p>
        </p:txBody>
      </p:sp>
      <p:sp>
        <p:nvSpPr>
          <p:cNvPr id="40" name="Google Shape;40;p8"/>
          <p:cNvSpPr txBox="1">
            <a:spLocks noGrp="1"/>
          </p:cNvSpPr>
          <p:nvPr>
            <p:ph type="body" idx="3"/>
          </p:nvPr>
        </p:nvSpPr>
        <p:spPr>
          <a:xfrm>
            <a:off x="20368262" y="8069582"/>
            <a:ext cx="17104520" cy="395477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4400"/>
              </a:spcBef>
              <a:spcAft>
                <a:spcPts val="0"/>
              </a:spcAft>
              <a:buClr>
                <a:schemeClr val="dk1"/>
              </a:buClr>
              <a:buSzPts val="10560"/>
              <a:buNone/>
              <a:defRPr sz="10560" b="1"/>
            </a:lvl1pPr>
            <a:lvl2pPr marL="914400" lvl="1" indent="-228600" algn="l">
              <a:lnSpc>
                <a:spcPct val="90000"/>
              </a:lnSpc>
              <a:spcBef>
                <a:spcPts val="2200"/>
              </a:spcBef>
              <a:spcAft>
                <a:spcPts val="0"/>
              </a:spcAft>
              <a:buClr>
                <a:schemeClr val="dk1"/>
              </a:buClr>
              <a:buSzPts val="8800"/>
              <a:buNone/>
              <a:defRPr sz="8800" b="1"/>
            </a:lvl2pPr>
            <a:lvl3pPr marL="1371600" lvl="2" indent="-228600" algn="l">
              <a:lnSpc>
                <a:spcPct val="90000"/>
              </a:lnSpc>
              <a:spcBef>
                <a:spcPts val="2200"/>
              </a:spcBef>
              <a:spcAft>
                <a:spcPts val="0"/>
              </a:spcAft>
              <a:buClr>
                <a:schemeClr val="dk1"/>
              </a:buClr>
              <a:buSzPts val="7920"/>
              <a:buNone/>
              <a:defRPr sz="7919" b="1"/>
            </a:lvl3pPr>
            <a:lvl4pPr marL="1828800" lvl="3" indent="-228600" algn="l">
              <a:lnSpc>
                <a:spcPct val="90000"/>
              </a:lnSpc>
              <a:spcBef>
                <a:spcPts val="2200"/>
              </a:spcBef>
              <a:spcAft>
                <a:spcPts val="0"/>
              </a:spcAft>
              <a:buClr>
                <a:schemeClr val="dk1"/>
              </a:buClr>
              <a:buSzPts val="7040"/>
              <a:buNone/>
              <a:defRPr sz="7040" b="1"/>
            </a:lvl4pPr>
            <a:lvl5pPr marL="2286000" lvl="4" indent="-228600" algn="l">
              <a:lnSpc>
                <a:spcPct val="90000"/>
              </a:lnSpc>
              <a:spcBef>
                <a:spcPts val="2200"/>
              </a:spcBef>
              <a:spcAft>
                <a:spcPts val="0"/>
              </a:spcAft>
              <a:buClr>
                <a:schemeClr val="dk1"/>
              </a:buClr>
              <a:buSzPts val="7040"/>
              <a:buNone/>
              <a:defRPr sz="7040" b="1"/>
            </a:lvl5pPr>
            <a:lvl6pPr marL="2743200" lvl="5" indent="-228600" algn="l">
              <a:lnSpc>
                <a:spcPct val="90000"/>
              </a:lnSpc>
              <a:spcBef>
                <a:spcPts val="2200"/>
              </a:spcBef>
              <a:spcAft>
                <a:spcPts val="0"/>
              </a:spcAft>
              <a:buClr>
                <a:schemeClr val="dk1"/>
              </a:buClr>
              <a:buSzPts val="7040"/>
              <a:buNone/>
              <a:defRPr sz="7040" b="1"/>
            </a:lvl6pPr>
            <a:lvl7pPr marL="3200400" lvl="6" indent="-228600" algn="l">
              <a:lnSpc>
                <a:spcPct val="90000"/>
              </a:lnSpc>
              <a:spcBef>
                <a:spcPts val="2200"/>
              </a:spcBef>
              <a:spcAft>
                <a:spcPts val="0"/>
              </a:spcAft>
              <a:buClr>
                <a:schemeClr val="dk1"/>
              </a:buClr>
              <a:buSzPts val="7040"/>
              <a:buNone/>
              <a:defRPr sz="7040" b="1"/>
            </a:lvl7pPr>
            <a:lvl8pPr marL="3657600" lvl="7" indent="-228600" algn="l">
              <a:lnSpc>
                <a:spcPct val="90000"/>
              </a:lnSpc>
              <a:spcBef>
                <a:spcPts val="2200"/>
              </a:spcBef>
              <a:spcAft>
                <a:spcPts val="0"/>
              </a:spcAft>
              <a:buClr>
                <a:schemeClr val="dk1"/>
              </a:buClr>
              <a:buSzPts val="7040"/>
              <a:buNone/>
              <a:defRPr sz="7040" b="1"/>
            </a:lvl8pPr>
            <a:lvl9pPr marL="4114800" lvl="8" indent="-228600" algn="l">
              <a:lnSpc>
                <a:spcPct val="90000"/>
              </a:lnSpc>
              <a:spcBef>
                <a:spcPts val="2200"/>
              </a:spcBef>
              <a:spcAft>
                <a:spcPts val="0"/>
              </a:spcAft>
              <a:buClr>
                <a:schemeClr val="dk1"/>
              </a:buClr>
              <a:buSzPts val="7040"/>
              <a:buNone/>
              <a:defRPr sz="7040" b="1"/>
            </a:lvl9pPr>
          </a:lstStyle>
          <a:p>
            <a:endParaRPr/>
          </a:p>
        </p:txBody>
      </p:sp>
      <p:sp>
        <p:nvSpPr>
          <p:cNvPr id="41" name="Google Shape;41;p8"/>
          <p:cNvSpPr txBox="1">
            <a:spLocks noGrp="1"/>
          </p:cNvSpPr>
          <p:nvPr>
            <p:ph type="body" idx="4"/>
          </p:nvPr>
        </p:nvSpPr>
        <p:spPr>
          <a:xfrm>
            <a:off x="20368262" y="12024360"/>
            <a:ext cx="17104520" cy="1768602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400"/>
              </a:spcBef>
              <a:spcAft>
                <a:spcPts val="0"/>
              </a:spcAft>
              <a:buClr>
                <a:schemeClr val="dk1"/>
              </a:buClr>
              <a:buSzPts val="1800"/>
              <a:buChar char="•"/>
              <a:defRPr/>
            </a:lvl1pPr>
            <a:lvl2pPr marL="914400" lvl="1" indent="-342900" algn="l">
              <a:lnSpc>
                <a:spcPct val="90000"/>
              </a:lnSpc>
              <a:spcBef>
                <a:spcPts val="2200"/>
              </a:spcBef>
              <a:spcAft>
                <a:spcPts val="0"/>
              </a:spcAft>
              <a:buClr>
                <a:schemeClr val="dk1"/>
              </a:buClr>
              <a:buSzPts val="1800"/>
              <a:buChar char="•"/>
              <a:defRPr/>
            </a:lvl2pPr>
            <a:lvl3pPr marL="1371600" lvl="2" indent="-342900" algn="l">
              <a:lnSpc>
                <a:spcPct val="90000"/>
              </a:lnSpc>
              <a:spcBef>
                <a:spcPts val="2200"/>
              </a:spcBef>
              <a:spcAft>
                <a:spcPts val="0"/>
              </a:spcAft>
              <a:buClr>
                <a:schemeClr val="dk1"/>
              </a:buClr>
              <a:buSzPts val="1800"/>
              <a:buChar char="•"/>
              <a:defRPr/>
            </a:lvl3pPr>
            <a:lvl4pPr marL="1828800" lvl="3" indent="-342900" algn="l">
              <a:lnSpc>
                <a:spcPct val="90000"/>
              </a:lnSpc>
              <a:spcBef>
                <a:spcPts val="2200"/>
              </a:spcBef>
              <a:spcAft>
                <a:spcPts val="0"/>
              </a:spcAft>
              <a:buClr>
                <a:schemeClr val="dk1"/>
              </a:buClr>
              <a:buSzPts val="1800"/>
              <a:buChar char="•"/>
              <a:defRPr/>
            </a:lvl4pPr>
            <a:lvl5pPr marL="2286000" lvl="4" indent="-342900" algn="l">
              <a:lnSpc>
                <a:spcPct val="90000"/>
              </a:lnSpc>
              <a:spcBef>
                <a:spcPts val="2200"/>
              </a:spcBef>
              <a:spcAft>
                <a:spcPts val="0"/>
              </a:spcAft>
              <a:buClr>
                <a:schemeClr val="dk1"/>
              </a:buClr>
              <a:buSzPts val="1800"/>
              <a:buChar char="•"/>
              <a:defRPr/>
            </a:lvl5pPr>
            <a:lvl6pPr marL="2743200" lvl="5" indent="-342900" algn="l">
              <a:lnSpc>
                <a:spcPct val="90000"/>
              </a:lnSpc>
              <a:spcBef>
                <a:spcPts val="2200"/>
              </a:spcBef>
              <a:spcAft>
                <a:spcPts val="0"/>
              </a:spcAft>
              <a:buClr>
                <a:schemeClr val="dk1"/>
              </a:buClr>
              <a:buSzPts val="1800"/>
              <a:buChar char="•"/>
              <a:defRPr/>
            </a:lvl6pPr>
            <a:lvl7pPr marL="3200400" lvl="6" indent="-342900" algn="l">
              <a:lnSpc>
                <a:spcPct val="90000"/>
              </a:lnSpc>
              <a:spcBef>
                <a:spcPts val="2200"/>
              </a:spcBef>
              <a:spcAft>
                <a:spcPts val="0"/>
              </a:spcAft>
              <a:buClr>
                <a:schemeClr val="dk1"/>
              </a:buClr>
              <a:buSzPts val="1800"/>
              <a:buChar char="•"/>
              <a:defRPr/>
            </a:lvl7pPr>
            <a:lvl8pPr marL="3657600" lvl="7" indent="-342900" algn="l">
              <a:lnSpc>
                <a:spcPct val="90000"/>
              </a:lnSpc>
              <a:spcBef>
                <a:spcPts val="2200"/>
              </a:spcBef>
              <a:spcAft>
                <a:spcPts val="0"/>
              </a:spcAft>
              <a:buClr>
                <a:schemeClr val="dk1"/>
              </a:buClr>
              <a:buSzPts val="1800"/>
              <a:buChar char="•"/>
              <a:defRPr/>
            </a:lvl8pPr>
            <a:lvl9pPr marL="4114800" lvl="8" indent="-342900" algn="l">
              <a:lnSpc>
                <a:spcPct val="90000"/>
              </a:lnSpc>
              <a:spcBef>
                <a:spcPts val="2200"/>
              </a:spcBef>
              <a:spcAft>
                <a:spcPts val="0"/>
              </a:spcAft>
              <a:buClr>
                <a:schemeClr val="dk1"/>
              </a:buClr>
              <a:buSzPts val="1800"/>
              <a:buChar char="•"/>
              <a:defRPr/>
            </a:lvl9pPr>
          </a:lstStyle>
          <a:p>
            <a:endParaRPr/>
          </a:p>
        </p:txBody>
      </p:sp>
      <p:sp>
        <p:nvSpPr>
          <p:cNvPr id="42" name="Google Shape;42;p8"/>
          <p:cNvSpPr txBox="1">
            <a:spLocks noGrp="1"/>
          </p:cNvSpPr>
          <p:nvPr>
            <p:ph type="dt" idx="10"/>
          </p:nvPr>
        </p:nvSpPr>
        <p:spPr>
          <a:xfrm>
            <a:off x="2766060" y="30510487"/>
            <a:ext cx="905256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8"/>
          <p:cNvSpPr txBox="1">
            <a:spLocks noGrp="1"/>
          </p:cNvSpPr>
          <p:nvPr>
            <p:ph type="ftr" idx="11"/>
          </p:nvPr>
        </p:nvSpPr>
        <p:spPr>
          <a:xfrm>
            <a:off x="13327380" y="30510487"/>
            <a:ext cx="1357884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8"/>
          <p:cNvSpPr txBox="1">
            <a:spLocks noGrp="1"/>
          </p:cNvSpPr>
          <p:nvPr>
            <p:ph type="sldNum" idx="12"/>
          </p:nvPr>
        </p:nvSpPr>
        <p:spPr>
          <a:xfrm>
            <a:off x="28414980" y="30510487"/>
            <a:ext cx="905256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9"/>
          <p:cNvSpPr txBox="1">
            <a:spLocks noGrp="1"/>
          </p:cNvSpPr>
          <p:nvPr>
            <p:ph type="title"/>
          </p:nvPr>
        </p:nvSpPr>
        <p:spPr>
          <a:xfrm>
            <a:off x="2766060" y="1752607"/>
            <a:ext cx="34701480" cy="6362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9"/>
          <p:cNvSpPr txBox="1">
            <a:spLocks noGrp="1"/>
          </p:cNvSpPr>
          <p:nvPr>
            <p:ph type="dt" idx="10"/>
          </p:nvPr>
        </p:nvSpPr>
        <p:spPr>
          <a:xfrm>
            <a:off x="2766060" y="30510487"/>
            <a:ext cx="905256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9"/>
          <p:cNvSpPr txBox="1">
            <a:spLocks noGrp="1"/>
          </p:cNvSpPr>
          <p:nvPr>
            <p:ph type="ftr" idx="11"/>
          </p:nvPr>
        </p:nvSpPr>
        <p:spPr>
          <a:xfrm>
            <a:off x="13327380" y="30510487"/>
            <a:ext cx="1357884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9"/>
          <p:cNvSpPr txBox="1">
            <a:spLocks noGrp="1"/>
          </p:cNvSpPr>
          <p:nvPr>
            <p:ph type="sldNum" idx="12"/>
          </p:nvPr>
        </p:nvSpPr>
        <p:spPr>
          <a:xfrm>
            <a:off x="28414980" y="30510487"/>
            <a:ext cx="905256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0"/>
          <p:cNvSpPr txBox="1">
            <a:spLocks noGrp="1"/>
          </p:cNvSpPr>
          <p:nvPr>
            <p:ph type="dt" idx="10"/>
          </p:nvPr>
        </p:nvSpPr>
        <p:spPr>
          <a:xfrm>
            <a:off x="2766060" y="30510487"/>
            <a:ext cx="905256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0"/>
          <p:cNvSpPr txBox="1">
            <a:spLocks noGrp="1"/>
          </p:cNvSpPr>
          <p:nvPr>
            <p:ph type="ftr" idx="11"/>
          </p:nvPr>
        </p:nvSpPr>
        <p:spPr>
          <a:xfrm>
            <a:off x="13327380" y="30510487"/>
            <a:ext cx="1357884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0"/>
          <p:cNvSpPr txBox="1">
            <a:spLocks noGrp="1"/>
          </p:cNvSpPr>
          <p:nvPr>
            <p:ph type="sldNum" idx="12"/>
          </p:nvPr>
        </p:nvSpPr>
        <p:spPr>
          <a:xfrm>
            <a:off x="28414980" y="30510487"/>
            <a:ext cx="905256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1"/>
          <p:cNvSpPr txBox="1">
            <a:spLocks noGrp="1"/>
          </p:cNvSpPr>
          <p:nvPr>
            <p:ph type="title"/>
          </p:nvPr>
        </p:nvSpPr>
        <p:spPr>
          <a:xfrm>
            <a:off x="2771301" y="2194560"/>
            <a:ext cx="12976383" cy="7680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4080"/>
              <a:buFont typeface="Calibri"/>
              <a:buNone/>
              <a:defRPr sz="1408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1"/>
          <p:cNvSpPr txBox="1">
            <a:spLocks noGrp="1"/>
          </p:cNvSpPr>
          <p:nvPr>
            <p:ph type="body" idx="1"/>
          </p:nvPr>
        </p:nvSpPr>
        <p:spPr>
          <a:xfrm>
            <a:off x="17104520" y="4739647"/>
            <a:ext cx="20368260" cy="23393400"/>
          </a:xfrm>
          <a:prstGeom prst="rect">
            <a:avLst/>
          </a:prstGeom>
          <a:noFill/>
          <a:ln>
            <a:noFill/>
          </a:ln>
        </p:spPr>
        <p:txBody>
          <a:bodyPr spcFirstLastPara="1" wrap="square" lIns="91425" tIns="45700" rIns="91425" bIns="45700" anchor="t" anchorCtr="0">
            <a:normAutofit/>
          </a:bodyPr>
          <a:lstStyle>
            <a:lvl1pPr marL="457200" lvl="0" indent="-1122680" algn="l">
              <a:lnSpc>
                <a:spcPct val="90000"/>
              </a:lnSpc>
              <a:spcBef>
                <a:spcPts val="4400"/>
              </a:spcBef>
              <a:spcAft>
                <a:spcPts val="0"/>
              </a:spcAft>
              <a:buClr>
                <a:schemeClr val="dk1"/>
              </a:buClr>
              <a:buSzPts val="14080"/>
              <a:buChar char="•"/>
              <a:defRPr sz="14080"/>
            </a:lvl1pPr>
            <a:lvl2pPr marL="914400" lvl="1" indent="-1010920" algn="l">
              <a:lnSpc>
                <a:spcPct val="90000"/>
              </a:lnSpc>
              <a:spcBef>
                <a:spcPts val="2200"/>
              </a:spcBef>
              <a:spcAft>
                <a:spcPts val="0"/>
              </a:spcAft>
              <a:buClr>
                <a:schemeClr val="dk1"/>
              </a:buClr>
              <a:buSzPts val="12320"/>
              <a:buChar char="•"/>
              <a:defRPr sz="12320"/>
            </a:lvl2pPr>
            <a:lvl3pPr marL="1371600" lvl="2" indent="-899160" algn="l">
              <a:lnSpc>
                <a:spcPct val="90000"/>
              </a:lnSpc>
              <a:spcBef>
                <a:spcPts val="2200"/>
              </a:spcBef>
              <a:spcAft>
                <a:spcPts val="0"/>
              </a:spcAft>
              <a:buClr>
                <a:schemeClr val="dk1"/>
              </a:buClr>
              <a:buSzPts val="10560"/>
              <a:buChar char="•"/>
              <a:defRPr sz="10560"/>
            </a:lvl3pPr>
            <a:lvl4pPr marL="1828800" lvl="3" indent="-787400" algn="l">
              <a:lnSpc>
                <a:spcPct val="90000"/>
              </a:lnSpc>
              <a:spcBef>
                <a:spcPts val="2200"/>
              </a:spcBef>
              <a:spcAft>
                <a:spcPts val="0"/>
              </a:spcAft>
              <a:buClr>
                <a:schemeClr val="dk1"/>
              </a:buClr>
              <a:buSzPts val="8800"/>
              <a:buChar char="•"/>
              <a:defRPr sz="8800"/>
            </a:lvl4pPr>
            <a:lvl5pPr marL="2286000" lvl="4" indent="-787400" algn="l">
              <a:lnSpc>
                <a:spcPct val="90000"/>
              </a:lnSpc>
              <a:spcBef>
                <a:spcPts val="2200"/>
              </a:spcBef>
              <a:spcAft>
                <a:spcPts val="0"/>
              </a:spcAft>
              <a:buClr>
                <a:schemeClr val="dk1"/>
              </a:buClr>
              <a:buSzPts val="8800"/>
              <a:buChar char="•"/>
              <a:defRPr sz="8800"/>
            </a:lvl5pPr>
            <a:lvl6pPr marL="2743200" lvl="5" indent="-787400" algn="l">
              <a:lnSpc>
                <a:spcPct val="90000"/>
              </a:lnSpc>
              <a:spcBef>
                <a:spcPts val="2200"/>
              </a:spcBef>
              <a:spcAft>
                <a:spcPts val="0"/>
              </a:spcAft>
              <a:buClr>
                <a:schemeClr val="dk1"/>
              </a:buClr>
              <a:buSzPts val="8800"/>
              <a:buChar char="•"/>
              <a:defRPr sz="8800"/>
            </a:lvl6pPr>
            <a:lvl7pPr marL="3200400" lvl="6" indent="-787400" algn="l">
              <a:lnSpc>
                <a:spcPct val="90000"/>
              </a:lnSpc>
              <a:spcBef>
                <a:spcPts val="2200"/>
              </a:spcBef>
              <a:spcAft>
                <a:spcPts val="0"/>
              </a:spcAft>
              <a:buClr>
                <a:schemeClr val="dk1"/>
              </a:buClr>
              <a:buSzPts val="8800"/>
              <a:buChar char="•"/>
              <a:defRPr sz="8800"/>
            </a:lvl7pPr>
            <a:lvl8pPr marL="3657600" lvl="7" indent="-787400" algn="l">
              <a:lnSpc>
                <a:spcPct val="90000"/>
              </a:lnSpc>
              <a:spcBef>
                <a:spcPts val="2200"/>
              </a:spcBef>
              <a:spcAft>
                <a:spcPts val="0"/>
              </a:spcAft>
              <a:buClr>
                <a:schemeClr val="dk1"/>
              </a:buClr>
              <a:buSzPts val="8800"/>
              <a:buChar char="•"/>
              <a:defRPr sz="8800"/>
            </a:lvl8pPr>
            <a:lvl9pPr marL="4114800" lvl="8" indent="-787400" algn="l">
              <a:lnSpc>
                <a:spcPct val="90000"/>
              </a:lnSpc>
              <a:spcBef>
                <a:spcPts val="2200"/>
              </a:spcBef>
              <a:spcAft>
                <a:spcPts val="0"/>
              </a:spcAft>
              <a:buClr>
                <a:schemeClr val="dk1"/>
              </a:buClr>
              <a:buSzPts val="8800"/>
              <a:buChar char="•"/>
              <a:defRPr sz="8800"/>
            </a:lvl9pPr>
          </a:lstStyle>
          <a:p>
            <a:endParaRPr/>
          </a:p>
        </p:txBody>
      </p:sp>
      <p:sp>
        <p:nvSpPr>
          <p:cNvPr id="57" name="Google Shape;57;p11"/>
          <p:cNvSpPr txBox="1">
            <a:spLocks noGrp="1"/>
          </p:cNvSpPr>
          <p:nvPr>
            <p:ph type="body" idx="2"/>
          </p:nvPr>
        </p:nvSpPr>
        <p:spPr>
          <a:xfrm>
            <a:off x="2771301" y="9875520"/>
            <a:ext cx="12976383" cy="1829562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4400"/>
              </a:spcBef>
              <a:spcAft>
                <a:spcPts val="0"/>
              </a:spcAft>
              <a:buClr>
                <a:schemeClr val="dk1"/>
              </a:buClr>
              <a:buSzPts val="7040"/>
              <a:buNone/>
              <a:defRPr sz="7040"/>
            </a:lvl1pPr>
            <a:lvl2pPr marL="914400" lvl="1" indent="-228600" algn="l">
              <a:lnSpc>
                <a:spcPct val="90000"/>
              </a:lnSpc>
              <a:spcBef>
                <a:spcPts val="2200"/>
              </a:spcBef>
              <a:spcAft>
                <a:spcPts val="0"/>
              </a:spcAft>
              <a:buClr>
                <a:schemeClr val="dk1"/>
              </a:buClr>
              <a:buSzPts val="6160"/>
              <a:buNone/>
              <a:defRPr sz="6160"/>
            </a:lvl2pPr>
            <a:lvl3pPr marL="1371600" lvl="2" indent="-228600" algn="l">
              <a:lnSpc>
                <a:spcPct val="90000"/>
              </a:lnSpc>
              <a:spcBef>
                <a:spcPts val="2200"/>
              </a:spcBef>
              <a:spcAft>
                <a:spcPts val="0"/>
              </a:spcAft>
              <a:buClr>
                <a:schemeClr val="dk1"/>
              </a:buClr>
              <a:buSzPts val="5280"/>
              <a:buNone/>
              <a:defRPr sz="5280"/>
            </a:lvl3pPr>
            <a:lvl4pPr marL="1828800" lvl="3" indent="-228600" algn="l">
              <a:lnSpc>
                <a:spcPct val="90000"/>
              </a:lnSpc>
              <a:spcBef>
                <a:spcPts val="2200"/>
              </a:spcBef>
              <a:spcAft>
                <a:spcPts val="0"/>
              </a:spcAft>
              <a:buClr>
                <a:schemeClr val="dk1"/>
              </a:buClr>
              <a:buSzPts val="4400"/>
              <a:buNone/>
              <a:defRPr sz="4400"/>
            </a:lvl4pPr>
            <a:lvl5pPr marL="2286000" lvl="4" indent="-228600" algn="l">
              <a:lnSpc>
                <a:spcPct val="90000"/>
              </a:lnSpc>
              <a:spcBef>
                <a:spcPts val="2200"/>
              </a:spcBef>
              <a:spcAft>
                <a:spcPts val="0"/>
              </a:spcAft>
              <a:buClr>
                <a:schemeClr val="dk1"/>
              </a:buClr>
              <a:buSzPts val="4400"/>
              <a:buNone/>
              <a:defRPr sz="4400"/>
            </a:lvl5pPr>
            <a:lvl6pPr marL="2743200" lvl="5" indent="-228600" algn="l">
              <a:lnSpc>
                <a:spcPct val="90000"/>
              </a:lnSpc>
              <a:spcBef>
                <a:spcPts val="2200"/>
              </a:spcBef>
              <a:spcAft>
                <a:spcPts val="0"/>
              </a:spcAft>
              <a:buClr>
                <a:schemeClr val="dk1"/>
              </a:buClr>
              <a:buSzPts val="4400"/>
              <a:buNone/>
              <a:defRPr sz="4400"/>
            </a:lvl6pPr>
            <a:lvl7pPr marL="3200400" lvl="6" indent="-228600" algn="l">
              <a:lnSpc>
                <a:spcPct val="90000"/>
              </a:lnSpc>
              <a:spcBef>
                <a:spcPts val="2200"/>
              </a:spcBef>
              <a:spcAft>
                <a:spcPts val="0"/>
              </a:spcAft>
              <a:buClr>
                <a:schemeClr val="dk1"/>
              </a:buClr>
              <a:buSzPts val="4400"/>
              <a:buNone/>
              <a:defRPr sz="4400"/>
            </a:lvl7pPr>
            <a:lvl8pPr marL="3657600" lvl="7" indent="-228600" algn="l">
              <a:lnSpc>
                <a:spcPct val="90000"/>
              </a:lnSpc>
              <a:spcBef>
                <a:spcPts val="2200"/>
              </a:spcBef>
              <a:spcAft>
                <a:spcPts val="0"/>
              </a:spcAft>
              <a:buClr>
                <a:schemeClr val="dk1"/>
              </a:buClr>
              <a:buSzPts val="4400"/>
              <a:buNone/>
              <a:defRPr sz="4400"/>
            </a:lvl8pPr>
            <a:lvl9pPr marL="4114800" lvl="8" indent="-228600" algn="l">
              <a:lnSpc>
                <a:spcPct val="90000"/>
              </a:lnSpc>
              <a:spcBef>
                <a:spcPts val="2200"/>
              </a:spcBef>
              <a:spcAft>
                <a:spcPts val="0"/>
              </a:spcAft>
              <a:buClr>
                <a:schemeClr val="dk1"/>
              </a:buClr>
              <a:buSzPts val="4400"/>
              <a:buNone/>
              <a:defRPr sz="4400"/>
            </a:lvl9pPr>
          </a:lstStyle>
          <a:p>
            <a:endParaRPr/>
          </a:p>
        </p:txBody>
      </p:sp>
      <p:sp>
        <p:nvSpPr>
          <p:cNvPr id="58" name="Google Shape;58;p11"/>
          <p:cNvSpPr txBox="1">
            <a:spLocks noGrp="1"/>
          </p:cNvSpPr>
          <p:nvPr>
            <p:ph type="dt" idx="10"/>
          </p:nvPr>
        </p:nvSpPr>
        <p:spPr>
          <a:xfrm>
            <a:off x="2766060" y="30510487"/>
            <a:ext cx="905256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1"/>
          <p:cNvSpPr txBox="1">
            <a:spLocks noGrp="1"/>
          </p:cNvSpPr>
          <p:nvPr>
            <p:ph type="ftr" idx="11"/>
          </p:nvPr>
        </p:nvSpPr>
        <p:spPr>
          <a:xfrm>
            <a:off x="13327380" y="30510487"/>
            <a:ext cx="1357884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1"/>
          <p:cNvSpPr txBox="1">
            <a:spLocks noGrp="1"/>
          </p:cNvSpPr>
          <p:nvPr>
            <p:ph type="sldNum" idx="12"/>
          </p:nvPr>
        </p:nvSpPr>
        <p:spPr>
          <a:xfrm>
            <a:off x="28414980" y="30510487"/>
            <a:ext cx="905256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2"/>
          <p:cNvSpPr txBox="1">
            <a:spLocks noGrp="1"/>
          </p:cNvSpPr>
          <p:nvPr>
            <p:ph type="title"/>
          </p:nvPr>
        </p:nvSpPr>
        <p:spPr>
          <a:xfrm>
            <a:off x="2771301" y="2194560"/>
            <a:ext cx="12976383" cy="7680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4080"/>
              <a:buFont typeface="Calibri"/>
              <a:buNone/>
              <a:defRPr sz="1408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2"/>
          <p:cNvSpPr>
            <a:spLocks noGrp="1"/>
          </p:cNvSpPr>
          <p:nvPr>
            <p:ph type="pic" idx="2"/>
          </p:nvPr>
        </p:nvSpPr>
        <p:spPr>
          <a:xfrm>
            <a:off x="17104520" y="4739647"/>
            <a:ext cx="20368260" cy="23393400"/>
          </a:xfrm>
          <a:prstGeom prst="rect">
            <a:avLst/>
          </a:prstGeom>
          <a:noFill/>
          <a:ln>
            <a:noFill/>
          </a:ln>
        </p:spPr>
      </p:sp>
      <p:sp>
        <p:nvSpPr>
          <p:cNvPr id="64" name="Google Shape;64;p12"/>
          <p:cNvSpPr txBox="1">
            <a:spLocks noGrp="1"/>
          </p:cNvSpPr>
          <p:nvPr>
            <p:ph type="body" idx="1"/>
          </p:nvPr>
        </p:nvSpPr>
        <p:spPr>
          <a:xfrm>
            <a:off x="2771301" y="9875520"/>
            <a:ext cx="12976383" cy="1829562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4400"/>
              </a:spcBef>
              <a:spcAft>
                <a:spcPts val="0"/>
              </a:spcAft>
              <a:buClr>
                <a:schemeClr val="dk1"/>
              </a:buClr>
              <a:buSzPts val="7040"/>
              <a:buNone/>
              <a:defRPr sz="7040"/>
            </a:lvl1pPr>
            <a:lvl2pPr marL="914400" lvl="1" indent="-228600" algn="l">
              <a:lnSpc>
                <a:spcPct val="90000"/>
              </a:lnSpc>
              <a:spcBef>
                <a:spcPts val="2200"/>
              </a:spcBef>
              <a:spcAft>
                <a:spcPts val="0"/>
              </a:spcAft>
              <a:buClr>
                <a:schemeClr val="dk1"/>
              </a:buClr>
              <a:buSzPts val="6160"/>
              <a:buNone/>
              <a:defRPr sz="6160"/>
            </a:lvl2pPr>
            <a:lvl3pPr marL="1371600" lvl="2" indent="-228600" algn="l">
              <a:lnSpc>
                <a:spcPct val="90000"/>
              </a:lnSpc>
              <a:spcBef>
                <a:spcPts val="2200"/>
              </a:spcBef>
              <a:spcAft>
                <a:spcPts val="0"/>
              </a:spcAft>
              <a:buClr>
                <a:schemeClr val="dk1"/>
              </a:buClr>
              <a:buSzPts val="5280"/>
              <a:buNone/>
              <a:defRPr sz="5280"/>
            </a:lvl3pPr>
            <a:lvl4pPr marL="1828800" lvl="3" indent="-228600" algn="l">
              <a:lnSpc>
                <a:spcPct val="90000"/>
              </a:lnSpc>
              <a:spcBef>
                <a:spcPts val="2200"/>
              </a:spcBef>
              <a:spcAft>
                <a:spcPts val="0"/>
              </a:spcAft>
              <a:buClr>
                <a:schemeClr val="dk1"/>
              </a:buClr>
              <a:buSzPts val="4400"/>
              <a:buNone/>
              <a:defRPr sz="4400"/>
            </a:lvl4pPr>
            <a:lvl5pPr marL="2286000" lvl="4" indent="-228600" algn="l">
              <a:lnSpc>
                <a:spcPct val="90000"/>
              </a:lnSpc>
              <a:spcBef>
                <a:spcPts val="2200"/>
              </a:spcBef>
              <a:spcAft>
                <a:spcPts val="0"/>
              </a:spcAft>
              <a:buClr>
                <a:schemeClr val="dk1"/>
              </a:buClr>
              <a:buSzPts val="4400"/>
              <a:buNone/>
              <a:defRPr sz="4400"/>
            </a:lvl5pPr>
            <a:lvl6pPr marL="2743200" lvl="5" indent="-228600" algn="l">
              <a:lnSpc>
                <a:spcPct val="90000"/>
              </a:lnSpc>
              <a:spcBef>
                <a:spcPts val="2200"/>
              </a:spcBef>
              <a:spcAft>
                <a:spcPts val="0"/>
              </a:spcAft>
              <a:buClr>
                <a:schemeClr val="dk1"/>
              </a:buClr>
              <a:buSzPts val="4400"/>
              <a:buNone/>
              <a:defRPr sz="4400"/>
            </a:lvl6pPr>
            <a:lvl7pPr marL="3200400" lvl="6" indent="-228600" algn="l">
              <a:lnSpc>
                <a:spcPct val="90000"/>
              </a:lnSpc>
              <a:spcBef>
                <a:spcPts val="2200"/>
              </a:spcBef>
              <a:spcAft>
                <a:spcPts val="0"/>
              </a:spcAft>
              <a:buClr>
                <a:schemeClr val="dk1"/>
              </a:buClr>
              <a:buSzPts val="4400"/>
              <a:buNone/>
              <a:defRPr sz="4400"/>
            </a:lvl7pPr>
            <a:lvl8pPr marL="3657600" lvl="7" indent="-228600" algn="l">
              <a:lnSpc>
                <a:spcPct val="90000"/>
              </a:lnSpc>
              <a:spcBef>
                <a:spcPts val="2200"/>
              </a:spcBef>
              <a:spcAft>
                <a:spcPts val="0"/>
              </a:spcAft>
              <a:buClr>
                <a:schemeClr val="dk1"/>
              </a:buClr>
              <a:buSzPts val="4400"/>
              <a:buNone/>
              <a:defRPr sz="4400"/>
            </a:lvl8pPr>
            <a:lvl9pPr marL="4114800" lvl="8" indent="-228600" algn="l">
              <a:lnSpc>
                <a:spcPct val="90000"/>
              </a:lnSpc>
              <a:spcBef>
                <a:spcPts val="2200"/>
              </a:spcBef>
              <a:spcAft>
                <a:spcPts val="0"/>
              </a:spcAft>
              <a:buClr>
                <a:schemeClr val="dk1"/>
              </a:buClr>
              <a:buSzPts val="4400"/>
              <a:buNone/>
              <a:defRPr sz="4400"/>
            </a:lvl9pPr>
          </a:lstStyle>
          <a:p>
            <a:endParaRPr/>
          </a:p>
        </p:txBody>
      </p:sp>
      <p:sp>
        <p:nvSpPr>
          <p:cNvPr id="65" name="Google Shape;65;p12"/>
          <p:cNvSpPr txBox="1">
            <a:spLocks noGrp="1"/>
          </p:cNvSpPr>
          <p:nvPr>
            <p:ph type="dt" idx="10"/>
          </p:nvPr>
        </p:nvSpPr>
        <p:spPr>
          <a:xfrm>
            <a:off x="2766060" y="30510487"/>
            <a:ext cx="905256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2"/>
          <p:cNvSpPr txBox="1">
            <a:spLocks noGrp="1"/>
          </p:cNvSpPr>
          <p:nvPr>
            <p:ph type="ftr" idx="11"/>
          </p:nvPr>
        </p:nvSpPr>
        <p:spPr>
          <a:xfrm>
            <a:off x="13327380" y="30510487"/>
            <a:ext cx="1357884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2"/>
          <p:cNvSpPr txBox="1">
            <a:spLocks noGrp="1"/>
          </p:cNvSpPr>
          <p:nvPr>
            <p:ph type="sldNum" idx="12"/>
          </p:nvPr>
        </p:nvSpPr>
        <p:spPr>
          <a:xfrm>
            <a:off x="28414980" y="30510487"/>
            <a:ext cx="905256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3"/>
          <p:cNvSpPr txBox="1">
            <a:spLocks noGrp="1"/>
          </p:cNvSpPr>
          <p:nvPr>
            <p:ph type="title"/>
          </p:nvPr>
        </p:nvSpPr>
        <p:spPr>
          <a:xfrm>
            <a:off x="2766060" y="1752607"/>
            <a:ext cx="34701480" cy="6362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3"/>
          <p:cNvSpPr txBox="1">
            <a:spLocks noGrp="1"/>
          </p:cNvSpPr>
          <p:nvPr>
            <p:ph type="body" idx="1"/>
          </p:nvPr>
        </p:nvSpPr>
        <p:spPr>
          <a:xfrm rot="5400000">
            <a:off x="9673589" y="1855471"/>
            <a:ext cx="20886422" cy="3470148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400"/>
              </a:spcBef>
              <a:spcAft>
                <a:spcPts val="0"/>
              </a:spcAft>
              <a:buClr>
                <a:schemeClr val="dk1"/>
              </a:buClr>
              <a:buSzPts val="1800"/>
              <a:buChar char="•"/>
              <a:defRPr/>
            </a:lvl1pPr>
            <a:lvl2pPr marL="914400" lvl="1" indent="-342900" algn="l">
              <a:lnSpc>
                <a:spcPct val="90000"/>
              </a:lnSpc>
              <a:spcBef>
                <a:spcPts val="2200"/>
              </a:spcBef>
              <a:spcAft>
                <a:spcPts val="0"/>
              </a:spcAft>
              <a:buClr>
                <a:schemeClr val="dk1"/>
              </a:buClr>
              <a:buSzPts val="1800"/>
              <a:buChar char="•"/>
              <a:defRPr/>
            </a:lvl2pPr>
            <a:lvl3pPr marL="1371600" lvl="2" indent="-342900" algn="l">
              <a:lnSpc>
                <a:spcPct val="90000"/>
              </a:lnSpc>
              <a:spcBef>
                <a:spcPts val="2200"/>
              </a:spcBef>
              <a:spcAft>
                <a:spcPts val="0"/>
              </a:spcAft>
              <a:buClr>
                <a:schemeClr val="dk1"/>
              </a:buClr>
              <a:buSzPts val="1800"/>
              <a:buChar char="•"/>
              <a:defRPr/>
            </a:lvl3pPr>
            <a:lvl4pPr marL="1828800" lvl="3" indent="-342900" algn="l">
              <a:lnSpc>
                <a:spcPct val="90000"/>
              </a:lnSpc>
              <a:spcBef>
                <a:spcPts val="2200"/>
              </a:spcBef>
              <a:spcAft>
                <a:spcPts val="0"/>
              </a:spcAft>
              <a:buClr>
                <a:schemeClr val="dk1"/>
              </a:buClr>
              <a:buSzPts val="1800"/>
              <a:buChar char="•"/>
              <a:defRPr/>
            </a:lvl4pPr>
            <a:lvl5pPr marL="2286000" lvl="4" indent="-342900" algn="l">
              <a:lnSpc>
                <a:spcPct val="90000"/>
              </a:lnSpc>
              <a:spcBef>
                <a:spcPts val="2200"/>
              </a:spcBef>
              <a:spcAft>
                <a:spcPts val="0"/>
              </a:spcAft>
              <a:buClr>
                <a:schemeClr val="dk1"/>
              </a:buClr>
              <a:buSzPts val="1800"/>
              <a:buChar char="•"/>
              <a:defRPr/>
            </a:lvl5pPr>
            <a:lvl6pPr marL="2743200" lvl="5" indent="-342900" algn="l">
              <a:lnSpc>
                <a:spcPct val="90000"/>
              </a:lnSpc>
              <a:spcBef>
                <a:spcPts val="2200"/>
              </a:spcBef>
              <a:spcAft>
                <a:spcPts val="0"/>
              </a:spcAft>
              <a:buClr>
                <a:schemeClr val="dk1"/>
              </a:buClr>
              <a:buSzPts val="1800"/>
              <a:buChar char="•"/>
              <a:defRPr/>
            </a:lvl6pPr>
            <a:lvl7pPr marL="3200400" lvl="6" indent="-342900" algn="l">
              <a:lnSpc>
                <a:spcPct val="90000"/>
              </a:lnSpc>
              <a:spcBef>
                <a:spcPts val="2200"/>
              </a:spcBef>
              <a:spcAft>
                <a:spcPts val="0"/>
              </a:spcAft>
              <a:buClr>
                <a:schemeClr val="dk1"/>
              </a:buClr>
              <a:buSzPts val="1800"/>
              <a:buChar char="•"/>
              <a:defRPr/>
            </a:lvl7pPr>
            <a:lvl8pPr marL="3657600" lvl="7" indent="-342900" algn="l">
              <a:lnSpc>
                <a:spcPct val="90000"/>
              </a:lnSpc>
              <a:spcBef>
                <a:spcPts val="2200"/>
              </a:spcBef>
              <a:spcAft>
                <a:spcPts val="0"/>
              </a:spcAft>
              <a:buClr>
                <a:schemeClr val="dk1"/>
              </a:buClr>
              <a:buSzPts val="1800"/>
              <a:buChar char="•"/>
              <a:defRPr/>
            </a:lvl8pPr>
            <a:lvl9pPr marL="4114800" lvl="8" indent="-342900" algn="l">
              <a:lnSpc>
                <a:spcPct val="90000"/>
              </a:lnSpc>
              <a:spcBef>
                <a:spcPts val="2200"/>
              </a:spcBef>
              <a:spcAft>
                <a:spcPts val="0"/>
              </a:spcAft>
              <a:buClr>
                <a:schemeClr val="dk1"/>
              </a:buClr>
              <a:buSzPts val="1800"/>
              <a:buChar char="•"/>
              <a:defRPr/>
            </a:lvl9pPr>
          </a:lstStyle>
          <a:p>
            <a:endParaRPr/>
          </a:p>
        </p:txBody>
      </p:sp>
      <p:sp>
        <p:nvSpPr>
          <p:cNvPr id="71" name="Google Shape;71;p13"/>
          <p:cNvSpPr txBox="1">
            <a:spLocks noGrp="1"/>
          </p:cNvSpPr>
          <p:nvPr>
            <p:ph type="dt" idx="10"/>
          </p:nvPr>
        </p:nvSpPr>
        <p:spPr>
          <a:xfrm>
            <a:off x="2766060" y="30510487"/>
            <a:ext cx="905256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3"/>
          <p:cNvSpPr txBox="1">
            <a:spLocks noGrp="1"/>
          </p:cNvSpPr>
          <p:nvPr>
            <p:ph type="ftr" idx="11"/>
          </p:nvPr>
        </p:nvSpPr>
        <p:spPr>
          <a:xfrm>
            <a:off x="13327380" y="30510487"/>
            <a:ext cx="1357884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3"/>
          <p:cNvSpPr txBox="1">
            <a:spLocks noGrp="1"/>
          </p:cNvSpPr>
          <p:nvPr>
            <p:ph type="sldNum" idx="12"/>
          </p:nvPr>
        </p:nvSpPr>
        <p:spPr>
          <a:xfrm>
            <a:off x="28414980" y="30510487"/>
            <a:ext cx="905256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
          <p:cNvSpPr txBox="1">
            <a:spLocks noGrp="1"/>
          </p:cNvSpPr>
          <p:nvPr>
            <p:ph type="title"/>
          </p:nvPr>
        </p:nvSpPr>
        <p:spPr>
          <a:xfrm>
            <a:off x="2766060" y="1752607"/>
            <a:ext cx="34701480" cy="636270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19360"/>
              <a:buFont typeface="Calibri"/>
              <a:buNone/>
              <a:defRPr sz="1936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
          <p:cNvSpPr txBox="1">
            <a:spLocks noGrp="1"/>
          </p:cNvSpPr>
          <p:nvPr>
            <p:ph type="body" idx="1"/>
          </p:nvPr>
        </p:nvSpPr>
        <p:spPr>
          <a:xfrm>
            <a:off x="2766060" y="8763000"/>
            <a:ext cx="34701480" cy="20886422"/>
          </a:xfrm>
          <a:prstGeom prst="rect">
            <a:avLst/>
          </a:prstGeom>
          <a:noFill/>
          <a:ln>
            <a:noFill/>
          </a:ln>
        </p:spPr>
        <p:txBody>
          <a:bodyPr spcFirstLastPara="1" wrap="square" lIns="91425" tIns="45700" rIns="91425" bIns="45700" anchor="t" anchorCtr="0">
            <a:normAutofit/>
          </a:bodyPr>
          <a:lstStyle>
            <a:lvl1pPr marL="457200" marR="0" lvl="0" indent="-1010920" algn="l" rtl="0">
              <a:lnSpc>
                <a:spcPct val="90000"/>
              </a:lnSpc>
              <a:spcBef>
                <a:spcPts val="4400"/>
              </a:spcBef>
              <a:spcAft>
                <a:spcPts val="0"/>
              </a:spcAft>
              <a:buClr>
                <a:schemeClr val="dk1"/>
              </a:buClr>
              <a:buSzPts val="12320"/>
              <a:buFont typeface="Arial"/>
              <a:buChar char="•"/>
              <a:defRPr sz="12320" b="0" i="0" u="none" strike="noStrike" cap="none">
                <a:solidFill>
                  <a:schemeClr val="dk1"/>
                </a:solidFill>
                <a:latin typeface="Calibri"/>
                <a:ea typeface="Calibri"/>
                <a:cs typeface="Calibri"/>
                <a:sym typeface="Calibri"/>
              </a:defRPr>
            </a:lvl1pPr>
            <a:lvl2pPr marL="914400" marR="0" lvl="1" indent="-899160" algn="l" rtl="0">
              <a:lnSpc>
                <a:spcPct val="90000"/>
              </a:lnSpc>
              <a:spcBef>
                <a:spcPts val="2200"/>
              </a:spcBef>
              <a:spcAft>
                <a:spcPts val="0"/>
              </a:spcAft>
              <a:buClr>
                <a:schemeClr val="dk1"/>
              </a:buClr>
              <a:buSzPts val="10560"/>
              <a:buFont typeface="Arial"/>
              <a:buChar char="•"/>
              <a:defRPr sz="10560" b="0" i="0" u="none" strike="noStrike" cap="none">
                <a:solidFill>
                  <a:schemeClr val="dk1"/>
                </a:solidFill>
                <a:latin typeface="Calibri"/>
                <a:ea typeface="Calibri"/>
                <a:cs typeface="Calibri"/>
                <a:sym typeface="Calibri"/>
              </a:defRPr>
            </a:lvl2pPr>
            <a:lvl3pPr marL="1371600" marR="0" lvl="2" indent="-787400" algn="l" rtl="0">
              <a:lnSpc>
                <a:spcPct val="90000"/>
              </a:lnSpc>
              <a:spcBef>
                <a:spcPts val="2200"/>
              </a:spcBef>
              <a:spcAft>
                <a:spcPts val="0"/>
              </a:spcAft>
              <a:buClr>
                <a:schemeClr val="dk1"/>
              </a:buClr>
              <a:buSzPts val="8800"/>
              <a:buFont typeface="Arial"/>
              <a:buChar char="•"/>
              <a:defRPr sz="8800" b="0" i="0" u="none" strike="noStrike" cap="none">
                <a:solidFill>
                  <a:schemeClr val="dk1"/>
                </a:solidFill>
                <a:latin typeface="Calibri"/>
                <a:ea typeface="Calibri"/>
                <a:cs typeface="Calibri"/>
                <a:sym typeface="Calibri"/>
              </a:defRPr>
            </a:lvl3pPr>
            <a:lvl4pPr marL="1828800" marR="0" lvl="3" indent="-731520" algn="l" rtl="0">
              <a:lnSpc>
                <a:spcPct val="90000"/>
              </a:lnSpc>
              <a:spcBef>
                <a:spcPts val="2200"/>
              </a:spcBef>
              <a:spcAft>
                <a:spcPts val="0"/>
              </a:spcAft>
              <a:buClr>
                <a:schemeClr val="dk1"/>
              </a:buClr>
              <a:buSzPts val="7920"/>
              <a:buFont typeface="Arial"/>
              <a:buChar char="•"/>
              <a:defRPr sz="7919" b="0" i="0" u="none" strike="noStrike" cap="none">
                <a:solidFill>
                  <a:schemeClr val="dk1"/>
                </a:solidFill>
                <a:latin typeface="Calibri"/>
                <a:ea typeface="Calibri"/>
                <a:cs typeface="Calibri"/>
                <a:sym typeface="Calibri"/>
              </a:defRPr>
            </a:lvl4pPr>
            <a:lvl5pPr marL="2286000" marR="0" lvl="4" indent="-731520" algn="l" rtl="0">
              <a:lnSpc>
                <a:spcPct val="90000"/>
              </a:lnSpc>
              <a:spcBef>
                <a:spcPts val="2200"/>
              </a:spcBef>
              <a:spcAft>
                <a:spcPts val="0"/>
              </a:spcAft>
              <a:buClr>
                <a:schemeClr val="dk1"/>
              </a:buClr>
              <a:buSzPts val="7920"/>
              <a:buFont typeface="Arial"/>
              <a:buChar char="•"/>
              <a:defRPr sz="7919" b="0" i="0" u="none" strike="noStrike" cap="none">
                <a:solidFill>
                  <a:schemeClr val="dk1"/>
                </a:solidFill>
                <a:latin typeface="Calibri"/>
                <a:ea typeface="Calibri"/>
                <a:cs typeface="Calibri"/>
                <a:sym typeface="Calibri"/>
              </a:defRPr>
            </a:lvl5pPr>
            <a:lvl6pPr marL="2743200" marR="0" lvl="5" indent="-731520" algn="l" rtl="0">
              <a:lnSpc>
                <a:spcPct val="90000"/>
              </a:lnSpc>
              <a:spcBef>
                <a:spcPts val="2200"/>
              </a:spcBef>
              <a:spcAft>
                <a:spcPts val="0"/>
              </a:spcAft>
              <a:buClr>
                <a:schemeClr val="dk1"/>
              </a:buClr>
              <a:buSzPts val="7920"/>
              <a:buFont typeface="Arial"/>
              <a:buChar char="•"/>
              <a:defRPr sz="7919" b="0" i="0" u="none" strike="noStrike" cap="none">
                <a:solidFill>
                  <a:schemeClr val="dk1"/>
                </a:solidFill>
                <a:latin typeface="Calibri"/>
                <a:ea typeface="Calibri"/>
                <a:cs typeface="Calibri"/>
                <a:sym typeface="Calibri"/>
              </a:defRPr>
            </a:lvl6pPr>
            <a:lvl7pPr marL="3200400" marR="0" lvl="6" indent="-731520" algn="l" rtl="0">
              <a:lnSpc>
                <a:spcPct val="90000"/>
              </a:lnSpc>
              <a:spcBef>
                <a:spcPts val="2200"/>
              </a:spcBef>
              <a:spcAft>
                <a:spcPts val="0"/>
              </a:spcAft>
              <a:buClr>
                <a:schemeClr val="dk1"/>
              </a:buClr>
              <a:buSzPts val="7920"/>
              <a:buFont typeface="Arial"/>
              <a:buChar char="•"/>
              <a:defRPr sz="7919" b="0" i="0" u="none" strike="noStrike" cap="none">
                <a:solidFill>
                  <a:schemeClr val="dk1"/>
                </a:solidFill>
                <a:latin typeface="Calibri"/>
                <a:ea typeface="Calibri"/>
                <a:cs typeface="Calibri"/>
                <a:sym typeface="Calibri"/>
              </a:defRPr>
            </a:lvl7pPr>
            <a:lvl8pPr marL="3657600" marR="0" lvl="7" indent="-731520" algn="l" rtl="0">
              <a:lnSpc>
                <a:spcPct val="90000"/>
              </a:lnSpc>
              <a:spcBef>
                <a:spcPts val="2200"/>
              </a:spcBef>
              <a:spcAft>
                <a:spcPts val="0"/>
              </a:spcAft>
              <a:buClr>
                <a:schemeClr val="dk1"/>
              </a:buClr>
              <a:buSzPts val="7920"/>
              <a:buFont typeface="Arial"/>
              <a:buChar char="•"/>
              <a:defRPr sz="7919" b="0" i="0" u="none" strike="noStrike" cap="none">
                <a:solidFill>
                  <a:schemeClr val="dk1"/>
                </a:solidFill>
                <a:latin typeface="Calibri"/>
                <a:ea typeface="Calibri"/>
                <a:cs typeface="Calibri"/>
                <a:sym typeface="Calibri"/>
              </a:defRPr>
            </a:lvl8pPr>
            <a:lvl9pPr marL="4114800" marR="0" lvl="8" indent="-731520" algn="l" rtl="0">
              <a:lnSpc>
                <a:spcPct val="90000"/>
              </a:lnSpc>
              <a:spcBef>
                <a:spcPts val="2200"/>
              </a:spcBef>
              <a:spcAft>
                <a:spcPts val="0"/>
              </a:spcAft>
              <a:buClr>
                <a:schemeClr val="dk1"/>
              </a:buClr>
              <a:buSzPts val="7920"/>
              <a:buFont typeface="Arial"/>
              <a:buChar char="•"/>
              <a:defRPr sz="7919" b="0" i="0" u="none" strike="noStrike" cap="none">
                <a:solidFill>
                  <a:schemeClr val="dk1"/>
                </a:solidFill>
                <a:latin typeface="Calibri"/>
                <a:ea typeface="Calibri"/>
                <a:cs typeface="Calibri"/>
                <a:sym typeface="Calibri"/>
              </a:defRPr>
            </a:lvl9pPr>
          </a:lstStyle>
          <a:p>
            <a:endParaRPr/>
          </a:p>
        </p:txBody>
      </p:sp>
      <p:sp>
        <p:nvSpPr>
          <p:cNvPr id="8" name="Google Shape;8;p3"/>
          <p:cNvSpPr txBox="1">
            <a:spLocks noGrp="1"/>
          </p:cNvSpPr>
          <p:nvPr>
            <p:ph type="dt" idx="10"/>
          </p:nvPr>
        </p:nvSpPr>
        <p:spPr>
          <a:xfrm>
            <a:off x="2766060" y="30510487"/>
            <a:ext cx="9052560" cy="1752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528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85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5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5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5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5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5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5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500" b="0" i="0" u="none" strike="noStrike" cap="none">
                <a:solidFill>
                  <a:schemeClr val="dk1"/>
                </a:solidFill>
                <a:latin typeface="Calibri"/>
                <a:ea typeface="Calibri"/>
                <a:cs typeface="Calibri"/>
                <a:sym typeface="Calibri"/>
              </a:defRPr>
            </a:lvl9pPr>
          </a:lstStyle>
          <a:p>
            <a:endParaRPr/>
          </a:p>
        </p:txBody>
      </p:sp>
      <p:sp>
        <p:nvSpPr>
          <p:cNvPr id="9" name="Google Shape;9;p3"/>
          <p:cNvSpPr txBox="1">
            <a:spLocks noGrp="1"/>
          </p:cNvSpPr>
          <p:nvPr>
            <p:ph type="ftr" idx="11"/>
          </p:nvPr>
        </p:nvSpPr>
        <p:spPr>
          <a:xfrm>
            <a:off x="13327380" y="30510487"/>
            <a:ext cx="13578840" cy="17526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528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85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5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5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5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5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5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5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500" b="0" i="0" u="none" strike="noStrike" cap="none">
                <a:solidFill>
                  <a:schemeClr val="dk1"/>
                </a:solidFill>
                <a:latin typeface="Calibri"/>
                <a:ea typeface="Calibri"/>
                <a:cs typeface="Calibri"/>
                <a:sym typeface="Calibri"/>
              </a:defRPr>
            </a:lvl9pPr>
          </a:lstStyle>
          <a:p>
            <a:endParaRPr/>
          </a:p>
        </p:txBody>
      </p:sp>
      <p:sp>
        <p:nvSpPr>
          <p:cNvPr id="10" name="Google Shape;10;p3"/>
          <p:cNvSpPr txBox="1">
            <a:spLocks noGrp="1"/>
          </p:cNvSpPr>
          <p:nvPr>
            <p:ph type="sldNum" idx="12"/>
          </p:nvPr>
        </p:nvSpPr>
        <p:spPr>
          <a:xfrm>
            <a:off x="28414980" y="30510487"/>
            <a:ext cx="9052560" cy="1752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5280" b="0" i="0" u="none" strike="noStrike" cap="none">
                <a:solidFill>
                  <a:srgbClr val="888888"/>
                </a:solidFill>
                <a:latin typeface="Calibri"/>
                <a:ea typeface="Calibri"/>
                <a:cs typeface="Calibri"/>
                <a:sym typeface="Calibri"/>
              </a:defRPr>
            </a:lvl1pPr>
            <a:lvl2pPr marL="0" marR="0" lvl="1" indent="0" algn="r" rtl="0">
              <a:spcBef>
                <a:spcPts val="0"/>
              </a:spcBef>
              <a:buNone/>
              <a:defRPr sz="5280" b="0" i="0" u="none" strike="noStrike" cap="none">
                <a:solidFill>
                  <a:srgbClr val="888888"/>
                </a:solidFill>
                <a:latin typeface="Calibri"/>
                <a:ea typeface="Calibri"/>
                <a:cs typeface="Calibri"/>
                <a:sym typeface="Calibri"/>
              </a:defRPr>
            </a:lvl2pPr>
            <a:lvl3pPr marL="0" marR="0" lvl="2" indent="0" algn="r" rtl="0">
              <a:spcBef>
                <a:spcPts val="0"/>
              </a:spcBef>
              <a:buNone/>
              <a:defRPr sz="5280" b="0" i="0" u="none" strike="noStrike" cap="none">
                <a:solidFill>
                  <a:srgbClr val="888888"/>
                </a:solidFill>
                <a:latin typeface="Calibri"/>
                <a:ea typeface="Calibri"/>
                <a:cs typeface="Calibri"/>
                <a:sym typeface="Calibri"/>
              </a:defRPr>
            </a:lvl3pPr>
            <a:lvl4pPr marL="0" marR="0" lvl="3" indent="0" algn="r" rtl="0">
              <a:spcBef>
                <a:spcPts val="0"/>
              </a:spcBef>
              <a:buNone/>
              <a:defRPr sz="5280" b="0" i="0" u="none" strike="noStrike" cap="none">
                <a:solidFill>
                  <a:srgbClr val="888888"/>
                </a:solidFill>
                <a:latin typeface="Calibri"/>
                <a:ea typeface="Calibri"/>
                <a:cs typeface="Calibri"/>
                <a:sym typeface="Calibri"/>
              </a:defRPr>
            </a:lvl4pPr>
            <a:lvl5pPr marL="0" marR="0" lvl="4" indent="0" algn="r" rtl="0">
              <a:spcBef>
                <a:spcPts val="0"/>
              </a:spcBef>
              <a:buNone/>
              <a:defRPr sz="5280" b="0" i="0" u="none" strike="noStrike" cap="none">
                <a:solidFill>
                  <a:srgbClr val="888888"/>
                </a:solidFill>
                <a:latin typeface="Calibri"/>
                <a:ea typeface="Calibri"/>
                <a:cs typeface="Calibri"/>
                <a:sym typeface="Calibri"/>
              </a:defRPr>
            </a:lvl5pPr>
            <a:lvl6pPr marL="0" marR="0" lvl="5" indent="0" algn="r" rtl="0">
              <a:spcBef>
                <a:spcPts val="0"/>
              </a:spcBef>
              <a:buNone/>
              <a:defRPr sz="5280" b="0" i="0" u="none" strike="noStrike" cap="none">
                <a:solidFill>
                  <a:srgbClr val="888888"/>
                </a:solidFill>
                <a:latin typeface="Calibri"/>
                <a:ea typeface="Calibri"/>
                <a:cs typeface="Calibri"/>
                <a:sym typeface="Calibri"/>
              </a:defRPr>
            </a:lvl6pPr>
            <a:lvl7pPr marL="0" marR="0" lvl="6" indent="0" algn="r" rtl="0">
              <a:spcBef>
                <a:spcPts val="0"/>
              </a:spcBef>
              <a:buNone/>
              <a:defRPr sz="5280" b="0" i="0" u="none" strike="noStrike" cap="none">
                <a:solidFill>
                  <a:srgbClr val="888888"/>
                </a:solidFill>
                <a:latin typeface="Calibri"/>
                <a:ea typeface="Calibri"/>
                <a:cs typeface="Calibri"/>
                <a:sym typeface="Calibri"/>
              </a:defRPr>
            </a:lvl7pPr>
            <a:lvl8pPr marL="0" marR="0" lvl="7" indent="0" algn="r" rtl="0">
              <a:spcBef>
                <a:spcPts val="0"/>
              </a:spcBef>
              <a:buNone/>
              <a:defRPr sz="5280" b="0" i="0" u="none" strike="noStrike" cap="none">
                <a:solidFill>
                  <a:srgbClr val="888888"/>
                </a:solidFill>
                <a:latin typeface="Calibri"/>
                <a:ea typeface="Calibri"/>
                <a:cs typeface="Calibri"/>
                <a:sym typeface="Calibri"/>
              </a:defRPr>
            </a:lvl8pPr>
            <a:lvl9pPr marL="0" marR="0" lvl="8" indent="0" algn="r" rtl="0">
              <a:spcBef>
                <a:spcPts val="0"/>
              </a:spcBef>
              <a:buNone/>
              <a:defRPr sz="528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jp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jp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385317" y="832083"/>
            <a:ext cx="39541800" cy="3618900"/>
          </a:xfrm>
          <a:prstGeom prst="rect">
            <a:avLst/>
          </a:prstGeom>
          <a:solidFill>
            <a:srgbClr val="002060"/>
          </a:solidFill>
          <a:ln w="101600" cap="flat" cmpd="sng">
            <a:solidFill>
              <a:srgbClr val="002060"/>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ctr" rtl="0">
              <a:lnSpc>
                <a:spcPct val="115000"/>
              </a:lnSpc>
              <a:spcBef>
                <a:spcPts val="0"/>
              </a:spcBef>
              <a:spcAft>
                <a:spcPts val="0"/>
              </a:spcAft>
              <a:buClr>
                <a:schemeClr val="lt1"/>
              </a:buClr>
              <a:buSzPts val="7700"/>
              <a:buFont typeface="Cambria"/>
              <a:buNone/>
            </a:pPr>
            <a:r>
              <a:rPr lang="en-US" sz="7700">
                <a:solidFill>
                  <a:schemeClr val="lt1"/>
                </a:solidFill>
                <a:latin typeface="Cambria"/>
                <a:ea typeface="Cambria"/>
                <a:cs typeface="Cambria"/>
                <a:sym typeface="Cambria"/>
              </a:rPr>
              <a:t>Audio to MIDI Transcription Creator</a:t>
            </a:r>
            <a:br>
              <a:rPr lang="en-US" sz="7700">
                <a:solidFill>
                  <a:schemeClr val="lt1"/>
                </a:solidFill>
                <a:latin typeface="Cambria"/>
                <a:ea typeface="Cambria"/>
                <a:cs typeface="Cambria"/>
                <a:sym typeface="Cambria"/>
              </a:rPr>
            </a:br>
            <a:r>
              <a:rPr lang="en-US" sz="5134">
                <a:solidFill>
                  <a:schemeClr val="lt1"/>
                </a:solidFill>
                <a:latin typeface="Cambria"/>
                <a:ea typeface="Cambria"/>
                <a:cs typeface="Cambria"/>
                <a:sym typeface="Cambria"/>
              </a:rPr>
              <a:t>Kestutis Biskis, Eamonn Brady, Evan Houle</a:t>
            </a:r>
            <a:br>
              <a:rPr lang="en-US" sz="5134">
                <a:solidFill>
                  <a:schemeClr val="lt1"/>
                </a:solidFill>
                <a:latin typeface="Cambria"/>
                <a:ea typeface="Cambria"/>
                <a:cs typeface="Cambria"/>
                <a:sym typeface="Cambria"/>
              </a:rPr>
            </a:br>
            <a:r>
              <a:rPr lang="en-US" sz="5134" i="1">
                <a:solidFill>
                  <a:schemeClr val="lt1"/>
                </a:solidFill>
                <a:latin typeface="Cambria"/>
                <a:ea typeface="Cambria"/>
                <a:cs typeface="Cambria"/>
                <a:sym typeface="Cambria"/>
              </a:rPr>
              <a:t>Innovation Scholars, University of New Hampshire, Durham, NH 03824</a:t>
            </a:r>
            <a:endParaRPr sz="8525" i="1">
              <a:solidFill>
                <a:schemeClr val="lt1"/>
              </a:solidFill>
              <a:latin typeface="Cambria"/>
              <a:ea typeface="Cambria"/>
              <a:cs typeface="Cambria"/>
              <a:sym typeface="Cambria"/>
            </a:endParaRPr>
          </a:p>
        </p:txBody>
      </p:sp>
      <p:sp>
        <p:nvSpPr>
          <p:cNvPr id="85" name="Google Shape;85;p1"/>
          <p:cNvSpPr txBox="1"/>
          <p:nvPr/>
        </p:nvSpPr>
        <p:spPr>
          <a:xfrm>
            <a:off x="297947" y="6107325"/>
            <a:ext cx="13018500" cy="6409200"/>
          </a:xfrm>
          <a:prstGeom prst="rect">
            <a:avLst/>
          </a:prstGeom>
          <a:noFill/>
          <a:ln>
            <a:noFill/>
          </a:ln>
        </p:spPr>
        <p:txBody>
          <a:bodyPr spcFirstLastPara="1" wrap="square" lIns="97775" tIns="48875" rIns="97775" bIns="48875" anchor="t" anchorCtr="0">
            <a:noAutofit/>
          </a:bodyPr>
          <a:lstStyle/>
          <a:p>
            <a:pPr marL="0" marR="0" lvl="0" indent="0" algn="l" rtl="0">
              <a:lnSpc>
                <a:spcPct val="115000"/>
              </a:lnSpc>
              <a:spcBef>
                <a:spcPts val="0"/>
              </a:spcBef>
              <a:spcAft>
                <a:spcPts val="0"/>
              </a:spcAft>
              <a:buClr>
                <a:schemeClr val="dk1"/>
              </a:buClr>
              <a:buSzPts val="3391"/>
              <a:buFont typeface="Arial"/>
              <a:buNone/>
            </a:pPr>
            <a:r>
              <a:rPr lang="en-US" sz="5092">
                <a:solidFill>
                  <a:schemeClr val="dk1"/>
                </a:solidFill>
                <a:latin typeface="Cambria"/>
                <a:ea typeface="Cambria"/>
                <a:cs typeface="Cambria"/>
                <a:sym typeface="Cambria"/>
              </a:rPr>
              <a:t>Through the use of AMTraC anyone can create sheet music from an audio recording. This can be used to transcribe recording sessions or to learn parts easier than playing by ear. Other software is expensive or doesn’t separate each instrument into its own file and transcribe.</a:t>
            </a:r>
            <a:endParaRPr sz="5092" b="0" i="0" u="none" strike="noStrike" cap="none">
              <a:solidFill>
                <a:schemeClr val="dk1"/>
              </a:solidFill>
              <a:latin typeface="Cambria"/>
              <a:ea typeface="Cambria"/>
              <a:cs typeface="Cambria"/>
              <a:sym typeface="Cambria"/>
            </a:endParaRPr>
          </a:p>
          <a:p>
            <a:pPr marL="0" marR="0" lvl="0" indent="0" algn="ctr" rtl="0">
              <a:lnSpc>
                <a:spcPct val="115000"/>
              </a:lnSpc>
              <a:spcBef>
                <a:spcPts val="4200"/>
              </a:spcBef>
              <a:spcAft>
                <a:spcPts val="0"/>
              </a:spcAft>
              <a:buClr>
                <a:schemeClr val="dk1"/>
              </a:buClr>
              <a:buSzPts val="3392"/>
              <a:buFont typeface="Arial"/>
              <a:buNone/>
            </a:pPr>
            <a:endParaRPr sz="5092" b="0" i="0" u="none" strike="noStrike" cap="none">
              <a:solidFill>
                <a:schemeClr val="dk1"/>
              </a:solidFill>
              <a:latin typeface="Cambria"/>
              <a:ea typeface="Cambria"/>
              <a:cs typeface="Cambria"/>
              <a:sym typeface="Cambria"/>
            </a:endParaRPr>
          </a:p>
          <a:p>
            <a:pPr marL="0" marR="0" lvl="0" indent="0" algn="ctr" rtl="0">
              <a:lnSpc>
                <a:spcPct val="115000"/>
              </a:lnSpc>
              <a:spcBef>
                <a:spcPts val="4200"/>
              </a:spcBef>
              <a:spcAft>
                <a:spcPts val="0"/>
              </a:spcAft>
              <a:buClr>
                <a:schemeClr val="dk1"/>
              </a:buClr>
              <a:buSzPts val="3392"/>
              <a:buFont typeface="Arial"/>
              <a:buNone/>
            </a:pPr>
            <a:endParaRPr sz="5092" b="0" i="0" u="none" strike="noStrike" cap="none">
              <a:solidFill>
                <a:schemeClr val="dk1"/>
              </a:solidFill>
              <a:latin typeface="Cambria"/>
              <a:ea typeface="Cambria"/>
              <a:cs typeface="Cambria"/>
              <a:sym typeface="Cambria"/>
            </a:endParaRPr>
          </a:p>
          <a:p>
            <a:pPr marL="0" marR="0" lvl="0" indent="0" algn="ctr" rtl="0">
              <a:lnSpc>
                <a:spcPct val="115000"/>
              </a:lnSpc>
              <a:spcBef>
                <a:spcPts val="4200"/>
              </a:spcBef>
              <a:spcAft>
                <a:spcPts val="0"/>
              </a:spcAft>
              <a:buClr>
                <a:schemeClr val="dk1"/>
              </a:buClr>
              <a:buSzPts val="3392"/>
              <a:buFont typeface="Arial"/>
              <a:buNone/>
            </a:pPr>
            <a:endParaRPr sz="5092" b="0" i="0" u="none" strike="noStrike" cap="none">
              <a:solidFill>
                <a:schemeClr val="dk1"/>
              </a:solidFill>
              <a:latin typeface="Cambria"/>
              <a:ea typeface="Cambria"/>
              <a:cs typeface="Cambria"/>
              <a:sym typeface="Cambria"/>
            </a:endParaRPr>
          </a:p>
          <a:p>
            <a:pPr marL="0" marR="0" lvl="0" indent="0" algn="ctr" rtl="0">
              <a:lnSpc>
                <a:spcPct val="115000"/>
              </a:lnSpc>
              <a:spcBef>
                <a:spcPts val="4200"/>
              </a:spcBef>
              <a:spcAft>
                <a:spcPts val="0"/>
              </a:spcAft>
              <a:buClr>
                <a:schemeClr val="dk1"/>
              </a:buClr>
              <a:buSzPts val="3392"/>
              <a:buFont typeface="Arial"/>
              <a:buNone/>
            </a:pPr>
            <a:endParaRPr sz="5092" b="0" i="0" u="none" strike="noStrike" cap="none">
              <a:solidFill>
                <a:schemeClr val="dk1"/>
              </a:solidFill>
              <a:latin typeface="Cambria"/>
              <a:ea typeface="Cambria"/>
              <a:cs typeface="Cambria"/>
              <a:sym typeface="Cambria"/>
            </a:endParaRPr>
          </a:p>
          <a:p>
            <a:pPr marL="0" marR="0" lvl="0" indent="0" algn="ctr" rtl="0">
              <a:lnSpc>
                <a:spcPct val="115000"/>
              </a:lnSpc>
              <a:spcBef>
                <a:spcPts val="4200"/>
              </a:spcBef>
              <a:spcAft>
                <a:spcPts val="0"/>
              </a:spcAft>
              <a:buClr>
                <a:schemeClr val="dk1"/>
              </a:buClr>
              <a:buSzPts val="3392"/>
              <a:buFont typeface="Arial"/>
              <a:buNone/>
            </a:pPr>
            <a:endParaRPr sz="5092" b="0" i="0" u="none" strike="noStrike" cap="none">
              <a:solidFill>
                <a:schemeClr val="dk1"/>
              </a:solidFill>
              <a:latin typeface="Cambria"/>
              <a:ea typeface="Cambria"/>
              <a:cs typeface="Cambria"/>
              <a:sym typeface="Cambria"/>
            </a:endParaRPr>
          </a:p>
        </p:txBody>
      </p:sp>
      <p:sp>
        <p:nvSpPr>
          <p:cNvPr id="86" name="Google Shape;86;p1"/>
          <p:cNvSpPr txBox="1"/>
          <p:nvPr/>
        </p:nvSpPr>
        <p:spPr>
          <a:xfrm>
            <a:off x="297950" y="11764650"/>
            <a:ext cx="13018500" cy="837000"/>
          </a:xfrm>
          <a:prstGeom prst="rect">
            <a:avLst/>
          </a:prstGeom>
          <a:solidFill>
            <a:srgbClr val="002060"/>
          </a:solidFill>
          <a:ln w="9525" cap="flat" cmpd="sng">
            <a:solidFill>
              <a:srgbClr val="002060"/>
            </a:solidFill>
            <a:prstDash val="solid"/>
            <a:round/>
            <a:headEnd type="none" w="sm" len="sm"/>
            <a:tailEnd type="none" w="sm" len="sm"/>
          </a:ln>
        </p:spPr>
        <p:txBody>
          <a:bodyPr spcFirstLastPara="1" wrap="square" lIns="97775" tIns="48875" rIns="97775" bIns="48875" anchor="ctr" anchorCtr="0">
            <a:normAutofit lnSpcReduction="10000"/>
          </a:bodyPr>
          <a:lstStyle/>
          <a:p>
            <a:pPr marL="0" marR="0" lvl="0" indent="0" algn="ctr" rtl="0">
              <a:lnSpc>
                <a:spcPct val="90000"/>
              </a:lnSpc>
              <a:spcBef>
                <a:spcPts val="0"/>
              </a:spcBef>
              <a:spcAft>
                <a:spcPts val="0"/>
              </a:spcAft>
              <a:buClr>
                <a:schemeClr val="lt1"/>
              </a:buClr>
              <a:buSzPts val="5775"/>
              <a:buFont typeface="Arial"/>
              <a:buNone/>
            </a:pPr>
            <a:r>
              <a:rPr lang="en-US" sz="5775" b="0" i="0" u="none" strike="noStrike" cap="none">
                <a:solidFill>
                  <a:schemeClr val="lt1"/>
                </a:solidFill>
                <a:latin typeface="Cambria"/>
                <a:ea typeface="Cambria"/>
                <a:cs typeface="Cambria"/>
                <a:sym typeface="Cambria"/>
              </a:rPr>
              <a:t> </a:t>
            </a:r>
            <a:r>
              <a:rPr lang="en-US" sz="5317">
                <a:solidFill>
                  <a:schemeClr val="lt1"/>
                </a:solidFill>
                <a:latin typeface="Cambria"/>
                <a:ea typeface="Cambria"/>
                <a:cs typeface="Cambria"/>
                <a:sym typeface="Cambria"/>
              </a:rPr>
              <a:t>Spleeter</a:t>
            </a:r>
            <a:endParaRPr/>
          </a:p>
        </p:txBody>
      </p:sp>
      <p:sp>
        <p:nvSpPr>
          <p:cNvPr id="87" name="Google Shape;87;p1"/>
          <p:cNvSpPr txBox="1"/>
          <p:nvPr/>
        </p:nvSpPr>
        <p:spPr>
          <a:xfrm>
            <a:off x="434600" y="20358675"/>
            <a:ext cx="12922800" cy="5529900"/>
          </a:xfrm>
          <a:prstGeom prst="rect">
            <a:avLst/>
          </a:prstGeom>
          <a:noFill/>
          <a:ln>
            <a:noFill/>
          </a:ln>
        </p:spPr>
        <p:txBody>
          <a:bodyPr spcFirstLastPara="1" wrap="square" lIns="97775" tIns="48875" rIns="97775" bIns="48875" anchor="t" anchorCtr="0">
            <a:noAutofit/>
          </a:bodyPr>
          <a:lstStyle/>
          <a:p>
            <a:pPr marL="0" marR="0" lvl="0" indent="0" algn="l" rtl="0">
              <a:lnSpc>
                <a:spcPct val="115000"/>
              </a:lnSpc>
              <a:spcBef>
                <a:spcPts val="0"/>
              </a:spcBef>
              <a:spcAft>
                <a:spcPts val="0"/>
              </a:spcAft>
              <a:buClr>
                <a:schemeClr val="dk1"/>
              </a:buClr>
              <a:buSzPts val="3391"/>
              <a:buFont typeface="Arial"/>
              <a:buNone/>
            </a:pPr>
            <a:r>
              <a:rPr lang="en-US" sz="5050">
                <a:solidFill>
                  <a:schemeClr val="dk1"/>
                </a:solidFill>
                <a:latin typeface="Cambria"/>
                <a:ea typeface="Cambria"/>
                <a:cs typeface="Cambria"/>
                <a:sym typeface="Cambria"/>
              </a:rPr>
              <a:t>Basic Pitch is an open source Automatic Music Transcription (AMT) software developed by Spotify’s Audio Intelligence Lab.  It takes an audio recording of a single instrument and transcribes it into MIDI data, which can be read by a computer as sheet music.</a:t>
            </a:r>
            <a:endParaRPr sz="5050"/>
          </a:p>
          <a:p>
            <a:pPr marL="366715" marR="0" lvl="0" indent="-197932" algn="l" rtl="0">
              <a:lnSpc>
                <a:spcPct val="115000"/>
              </a:lnSpc>
              <a:spcBef>
                <a:spcPts val="0"/>
              </a:spcBef>
              <a:spcAft>
                <a:spcPts val="0"/>
              </a:spcAft>
              <a:buClr>
                <a:schemeClr val="dk1"/>
              </a:buClr>
              <a:buSzPts val="2658"/>
              <a:buFont typeface="Arial"/>
              <a:buNone/>
            </a:pPr>
            <a:endParaRPr sz="5050" b="0" i="0" u="none" strike="noStrike" cap="none">
              <a:solidFill>
                <a:schemeClr val="dk1"/>
              </a:solidFill>
              <a:latin typeface="Cambria"/>
              <a:ea typeface="Cambria"/>
              <a:cs typeface="Cambria"/>
              <a:sym typeface="Cambria"/>
            </a:endParaRPr>
          </a:p>
          <a:p>
            <a:pPr marL="366715" marR="0" lvl="0" indent="-197932" algn="l" rtl="0">
              <a:lnSpc>
                <a:spcPct val="115000"/>
              </a:lnSpc>
              <a:spcBef>
                <a:spcPts val="0"/>
              </a:spcBef>
              <a:spcAft>
                <a:spcPts val="0"/>
              </a:spcAft>
              <a:buClr>
                <a:schemeClr val="dk1"/>
              </a:buClr>
              <a:buSzPts val="2658"/>
              <a:buFont typeface="Arial"/>
              <a:buNone/>
            </a:pPr>
            <a:endParaRPr sz="5050" b="0" i="0" u="none" strike="noStrike" cap="none">
              <a:solidFill>
                <a:schemeClr val="dk1"/>
              </a:solidFill>
              <a:latin typeface="Cambria"/>
              <a:ea typeface="Cambria"/>
              <a:cs typeface="Cambria"/>
              <a:sym typeface="Cambria"/>
            </a:endParaRPr>
          </a:p>
          <a:p>
            <a:pPr marL="366715" marR="0" lvl="0" indent="-197932" algn="l" rtl="0">
              <a:lnSpc>
                <a:spcPct val="115000"/>
              </a:lnSpc>
              <a:spcBef>
                <a:spcPts val="0"/>
              </a:spcBef>
              <a:spcAft>
                <a:spcPts val="0"/>
              </a:spcAft>
              <a:buClr>
                <a:schemeClr val="dk1"/>
              </a:buClr>
              <a:buSzPts val="2658"/>
              <a:buFont typeface="Arial"/>
              <a:buNone/>
            </a:pPr>
            <a:endParaRPr sz="5050" b="0" i="0" u="none" strike="noStrike" cap="none">
              <a:solidFill>
                <a:schemeClr val="dk1"/>
              </a:solidFill>
              <a:latin typeface="Cambria"/>
              <a:ea typeface="Cambria"/>
              <a:cs typeface="Cambria"/>
              <a:sym typeface="Cambria"/>
            </a:endParaRPr>
          </a:p>
          <a:p>
            <a:pPr marL="0" marR="0" lvl="0" indent="0" algn="l" rtl="0">
              <a:lnSpc>
                <a:spcPct val="115000"/>
              </a:lnSpc>
              <a:spcBef>
                <a:spcPts val="0"/>
              </a:spcBef>
              <a:spcAft>
                <a:spcPts val="0"/>
              </a:spcAft>
              <a:buClr>
                <a:schemeClr val="dk1"/>
              </a:buClr>
              <a:buSzPts val="2658"/>
              <a:buFont typeface="Arial"/>
              <a:buNone/>
            </a:pPr>
            <a:endParaRPr sz="5050" b="0" i="0" u="none" strike="noStrike" cap="none">
              <a:solidFill>
                <a:schemeClr val="dk1"/>
              </a:solidFill>
              <a:latin typeface="Cambria"/>
              <a:ea typeface="Cambria"/>
              <a:cs typeface="Cambria"/>
              <a:sym typeface="Cambria"/>
            </a:endParaRPr>
          </a:p>
          <a:p>
            <a:pPr marL="0" marR="0" lvl="0" indent="0" algn="l" rtl="0">
              <a:lnSpc>
                <a:spcPct val="115000"/>
              </a:lnSpc>
              <a:spcBef>
                <a:spcPts val="0"/>
              </a:spcBef>
              <a:spcAft>
                <a:spcPts val="0"/>
              </a:spcAft>
              <a:buClr>
                <a:schemeClr val="dk1"/>
              </a:buClr>
              <a:buSzPts val="2658"/>
              <a:buFont typeface="Arial"/>
              <a:buNone/>
            </a:pPr>
            <a:endParaRPr sz="5050" b="0" i="0" u="none" strike="noStrike" cap="none">
              <a:solidFill>
                <a:schemeClr val="dk1"/>
              </a:solidFill>
              <a:latin typeface="Cambria"/>
              <a:ea typeface="Cambria"/>
              <a:cs typeface="Cambria"/>
              <a:sym typeface="Cambria"/>
            </a:endParaRPr>
          </a:p>
          <a:p>
            <a:pPr marL="0" marR="0" lvl="0" indent="0" algn="l" rtl="0">
              <a:lnSpc>
                <a:spcPct val="115000"/>
              </a:lnSpc>
              <a:spcBef>
                <a:spcPts val="0"/>
              </a:spcBef>
              <a:spcAft>
                <a:spcPts val="0"/>
              </a:spcAft>
              <a:buClr>
                <a:schemeClr val="dk1"/>
              </a:buClr>
              <a:buSzPts val="2658"/>
              <a:buFont typeface="Arial"/>
              <a:buNone/>
            </a:pPr>
            <a:endParaRPr sz="5050" b="0" i="0" u="none" strike="noStrike" cap="none">
              <a:solidFill>
                <a:schemeClr val="dk1"/>
              </a:solidFill>
              <a:latin typeface="Cambria"/>
              <a:ea typeface="Cambria"/>
              <a:cs typeface="Cambria"/>
              <a:sym typeface="Cambria"/>
            </a:endParaRPr>
          </a:p>
          <a:p>
            <a:pPr marL="366715" marR="0" lvl="0" indent="-197932" algn="l" rtl="0">
              <a:lnSpc>
                <a:spcPct val="115000"/>
              </a:lnSpc>
              <a:spcBef>
                <a:spcPts val="0"/>
              </a:spcBef>
              <a:spcAft>
                <a:spcPts val="0"/>
              </a:spcAft>
              <a:buClr>
                <a:schemeClr val="dk1"/>
              </a:buClr>
              <a:buSzPts val="2658"/>
              <a:buFont typeface="Arial"/>
              <a:buNone/>
            </a:pPr>
            <a:endParaRPr sz="5050" b="0" i="0" u="none" strike="noStrike" cap="none">
              <a:solidFill>
                <a:schemeClr val="dk1"/>
              </a:solidFill>
              <a:latin typeface="Cambria"/>
              <a:ea typeface="Cambria"/>
              <a:cs typeface="Cambria"/>
              <a:sym typeface="Cambria"/>
            </a:endParaRPr>
          </a:p>
          <a:p>
            <a:pPr marL="0" marR="0" lvl="0" indent="0" algn="l" rtl="0">
              <a:lnSpc>
                <a:spcPct val="115000"/>
              </a:lnSpc>
              <a:spcBef>
                <a:spcPts val="0"/>
              </a:spcBef>
              <a:spcAft>
                <a:spcPts val="0"/>
              </a:spcAft>
              <a:buClr>
                <a:schemeClr val="dk1"/>
              </a:buClr>
              <a:buSzPts val="2658"/>
              <a:buFont typeface="Arial"/>
              <a:buNone/>
            </a:pPr>
            <a:endParaRPr sz="5050" b="0" i="0" u="none" strike="noStrike" cap="none">
              <a:solidFill>
                <a:schemeClr val="dk1"/>
              </a:solidFill>
              <a:latin typeface="Cambria"/>
              <a:ea typeface="Cambria"/>
              <a:cs typeface="Cambria"/>
              <a:sym typeface="Cambria"/>
            </a:endParaRPr>
          </a:p>
          <a:p>
            <a:pPr marL="366715" marR="0" lvl="0" indent="-197932" algn="l" rtl="0">
              <a:lnSpc>
                <a:spcPct val="115000"/>
              </a:lnSpc>
              <a:spcBef>
                <a:spcPts val="0"/>
              </a:spcBef>
              <a:spcAft>
                <a:spcPts val="0"/>
              </a:spcAft>
              <a:buClr>
                <a:schemeClr val="dk1"/>
              </a:buClr>
              <a:buSzPts val="2658"/>
              <a:buFont typeface="Arial"/>
              <a:buNone/>
            </a:pPr>
            <a:endParaRPr sz="5050" b="0" i="0" u="none" strike="noStrike" cap="none">
              <a:solidFill>
                <a:schemeClr val="dk1"/>
              </a:solidFill>
              <a:latin typeface="Cambria"/>
              <a:ea typeface="Cambria"/>
              <a:cs typeface="Cambria"/>
              <a:sym typeface="Cambria"/>
            </a:endParaRPr>
          </a:p>
          <a:p>
            <a:pPr marL="366715" marR="0" lvl="0" indent="-197932" algn="l" rtl="0">
              <a:lnSpc>
                <a:spcPct val="115000"/>
              </a:lnSpc>
              <a:spcBef>
                <a:spcPts val="0"/>
              </a:spcBef>
              <a:spcAft>
                <a:spcPts val="0"/>
              </a:spcAft>
              <a:buClr>
                <a:schemeClr val="dk1"/>
              </a:buClr>
              <a:buSzPts val="2658"/>
              <a:buFont typeface="Arial"/>
              <a:buNone/>
            </a:pPr>
            <a:endParaRPr sz="5050" b="0" i="0" u="none" strike="noStrike" cap="none">
              <a:solidFill>
                <a:schemeClr val="dk1"/>
              </a:solidFill>
              <a:latin typeface="Cambria"/>
              <a:ea typeface="Cambria"/>
              <a:cs typeface="Cambria"/>
              <a:sym typeface="Cambria"/>
            </a:endParaRPr>
          </a:p>
          <a:p>
            <a:pPr marL="366715" marR="0" lvl="0" indent="-197932" algn="l" rtl="0">
              <a:lnSpc>
                <a:spcPct val="115000"/>
              </a:lnSpc>
              <a:spcBef>
                <a:spcPts val="0"/>
              </a:spcBef>
              <a:spcAft>
                <a:spcPts val="0"/>
              </a:spcAft>
              <a:buClr>
                <a:schemeClr val="dk1"/>
              </a:buClr>
              <a:buSzPts val="2658"/>
              <a:buFont typeface="Arial"/>
              <a:buNone/>
            </a:pPr>
            <a:endParaRPr sz="5050" b="0" i="0" u="none" strike="noStrike" cap="none">
              <a:solidFill>
                <a:schemeClr val="dk1"/>
              </a:solidFill>
              <a:latin typeface="Cambria"/>
              <a:ea typeface="Cambria"/>
              <a:cs typeface="Cambria"/>
              <a:sym typeface="Cambria"/>
            </a:endParaRPr>
          </a:p>
          <a:p>
            <a:pPr marL="0" marR="0" lvl="0" indent="0" algn="l" rtl="0">
              <a:lnSpc>
                <a:spcPct val="115000"/>
              </a:lnSpc>
              <a:spcBef>
                <a:spcPts val="0"/>
              </a:spcBef>
              <a:spcAft>
                <a:spcPts val="0"/>
              </a:spcAft>
              <a:buClr>
                <a:schemeClr val="dk1"/>
              </a:buClr>
              <a:buSzPts val="2658"/>
              <a:buFont typeface="Arial"/>
              <a:buNone/>
            </a:pPr>
            <a:endParaRPr sz="5050" b="0" i="0" u="none" strike="noStrike" cap="none">
              <a:solidFill>
                <a:schemeClr val="dk1"/>
              </a:solidFill>
              <a:latin typeface="Cambria"/>
              <a:ea typeface="Cambria"/>
              <a:cs typeface="Cambria"/>
              <a:sym typeface="Cambria"/>
            </a:endParaRPr>
          </a:p>
          <a:p>
            <a:pPr marL="0" marR="0" lvl="0" indent="0" algn="l" rtl="0">
              <a:lnSpc>
                <a:spcPct val="115000"/>
              </a:lnSpc>
              <a:spcBef>
                <a:spcPts val="0"/>
              </a:spcBef>
              <a:spcAft>
                <a:spcPts val="0"/>
              </a:spcAft>
              <a:buClr>
                <a:schemeClr val="dk1"/>
              </a:buClr>
              <a:buSzPts val="2658"/>
              <a:buFont typeface="Arial"/>
              <a:buNone/>
            </a:pPr>
            <a:endParaRPr sz="5050" b="0" i="0" u="none" strike="noStrike" cap="none">
              <a:solidFill>
                <a:schemeClr val="dk1"/>
              </a:solidFill>
              <a:latin typeface="Cambria"/>
              <a:ea typeface="Cambria"/>
              <a:cs typeface="Cambria"/>
              <a:sym typeface="Cambria"/>
            </a:endParaRPr>
          </a:p>
          <a:p>
            <a:pPr marL="0" marR="0" lvl="0" indent="0" algn="l" rtl="0">
              <a:lnSpc>
                <a:spcPct val="115000"/>
              </a:lnSpc>
              <a:spcBef>
                <a:spcPts val="0"/>
              </a:spcBef>
              <a:spcAft>
                <a:spcPts val="0"/>
              </a:spcAft>
              <a:buClr>
                <a:schemeClr val="dk1"/>
              </a:buClr>
              <a:buSzPts val="2658"/>
              <a:buFont typeface="Arial"/>
              <a:buNone/>
            </a:pPr>
            <a:endParaRPr sz="5050" b="0" i="0" u="none" strike="noStrike" cap="none">
              <a:solidFill>
                <a:schemeClr val="dk1"/>
              </a:solidFill>
              <a:latin typeface="Cambria"/>
              <a:ea typeface="Cambria"/>
              <a:cs typeface="Cambria"/>
              <a:sym typeface="Cambria"/>
            </a:endParaRPr>
          </a:p>
          <a:p>
            <a:pPr marL="0" marR="0" lvl="0" indent="0" algn="l" rtl="0">
              <a:lnSpc>
                <a:spcPct val="115000"/>
              </a:lnSpc>
              <a:spcBef>
                <a:spcPts val="0"/>
              </a:spcBef>
              <a:spcAft>
                <a:spcPts val="0"/>
              </a:spcAft>
              <a:buClr>
                <a:schemeClr val="dk1"/>
              </a:buClr>
              <a:buSzPts val="2658"/>
              <a:buFont typeface="Arial"/>
              <a:buNone/>
            </a:pPr>
            <a:endParaRPr sz="5050" b="0" i="0" u="none" strike="noStrike" cap="none">
              <a:solidFill>
                <a:schemeClr val="dk1"/>
              </a:solidFill>
              <a:latin typeface="Cambria"/>
              <a:ea typeface="Cambria"/>
              <a:cs typeface="Cambria"/>
              <a:sym typeface="Cambria"/>
            </a:endParaRPr>
          </a:p>
          <a:p>
            <a:pPr marL="0" marR="0" lvl="0" indent="0" algn="l" rtl="0">
              <a:lnSpc>
                <a:spcPct val="115000"/>
              </a:lnSpc>
              <a:spcBef>
                <a:spcPts val="0"/>
              </a:spcBef>
              <a:spcAft>
                <a:spcPts val="0"/>
              </a:spcAft>
              <a:buClr>
                <a:schemeClr val="dk1"/>
              </a:buClr>
              <a:buSzPts val="2658"/>
              <a:buFont typeface="Arial"/>
              <a:buNone/>
            </a:pPr>
            <a:endParaRPr sz="5050" b="0" i="0" u="none" strike="noStrike" cap="none">
              <a:solidFill>
                <a:schemeClr val="dk1"/>
              </a:solidFill>
              <a:latin typeface="Cambria"/>
              <a:ea typeface="Cambria"/>
              <a:cs typeface="Cambria"/>
              <a:sym typeface="Cambria"/>
            </a:endParaRPr>
          </a:p>
        </p:txBody>
      </p:sp>
      <p:sp>
        <p:nvSpPr>
          <p:cNvPr id="88" name="Google Shape;88;p1"/>
          <p:cNvSpPr txBox="1"/>
          <p:nvPr/>
        </p:nvSpPr>
        <p:spPr>
          <a:xfrm>
            <a:off x="346525" y="4698700"/>
            <a:ext cx="13018500" cy="837000"/>
          </a:xfrm>
          <a:prstGeom prst="rect">
            <a:avLst/>
          </a:prstGeom>
          <a:solidFill>
            <a:srgbClr val="002060"/>
          </a:solidFill>
          <a:ln w="9525" cap="flat" cmpd="sng">
            <a:solidFill>
              <a:srgbClr val="002060"/>
            </a:solidFill>
            <a:prstDash val="solid"/>
            <a:round/>
            <a:headEnd type="none" w="sm" len="sm"/>
            <a:tailEnd type="none" w="sm" len="sm"/>
          </a:ln>
        </p:spPr>
        <p:txBody>
          <a:bodyPr spcFirstLastPara="1" wrap="square" lIns="97775" tIns="48875" rIns="97775" bIns="48875" anchor="ctr" anchorCtr="0">
            <a:normAutofit/>
          </a:bodyPr>
          <a:lstStyle/>
          <a:p>
            <a:pPr marL="0" marR="0" lvl="0" indent="0" algn="ctr" rtl="0">
              <a:lnSpc>
                <a:spcPct val="90000"/>
              </a:lnSpc>
              <a:spcBef>
                <a:spcPts val="0"/>
              </a:spcBef>
              <a:spcAft>
                <a:spcPts val="0"/>
              </a:spcAft>
              <a:buClr>
                <a:schemeClr val="lt1"/>
              </a:buClr>
              <a:buSzPts val="5317"/>
              <a:buFont typeface="Arial"/>
              <a:buNone/>
            </a:pPr>
            <a:r>
              <a:rPr lang="en-US" sz="5317">
                <a:solidFill>
                  <a:schemeClr val="lt1"/>
                </a:solidFill>
                <a:latin typeface="Cambria"/>
                <a:ea typeface="Cambria"/>
                <a:cs typeface="Cambria"/>
                <a:sym typeface="Cambria"/>
              </a:rPr>
              <a:t>Abtract</a:t>
            </a:r>
            <a:endParaRPr/>
          </a:p>
        </p:txBody>
      </p:sp>
      <p:sp>
        <p:nvSpPr>
          <p:cNvPr id="89" name="Google Shape;89;p1"/>
          <p:cNvSpPr txBox="1"/>
          <p:nvPr/>
        </p:nvSpPr>
        <p:spPr>
          <a:xfrm>
            <a:off x="30236180" y="12570386"/>
            <a:ext cx="5186100" cy="507900"/>
          </a:xfrm>
          <a:prstGeom prst="rect">
            <a:avLst/>
          </a:prstGeom>
          <a:noFill/>
          <a:ln>
            <a:noFill/>
          </a:ln>
        </p:spPr>
        <p:txBody>
          <a:bodyPr spcFirstLastPara="1" wrap="square" lIns="97775" tIns="48875" rIns="97775" bIns="48875" anchor="t" anchorCtr="0">
            <a:spAutoFit/>
          </a:bodyPr>
          <a:lstStyle/>
          <a:p>
            <a:pPr marL="0" marR="0" lvl="0" indent="0" algn="l" rtl="0">
              <a:spcBef>
                <a:spcPts val="0"/>
              </a:spcBef>
              <a:spcAft>
                <a:spcPts val="0"/>
              </a:spcAft>
              <a:buNone/>
            </a:pPr>
            <a:endParaRPr sz="2658">
              <a:solidFill>
                <a:schemeClr val="dk1"/>
              </a:solidFill>
              <a:latin typeface="Cambria"/>
              <a:ea typeface="Cambria"/>
              <a:cs typeface="Cambria"/>
              <a:sym typeface="Cambria"/>
            </a:endParaRPr>
          </a:p>
        </p:txBody>
      </p:sp>
      <p:sp>
        <p:nvSpPr>
          <p:cNvPr id="90" name="Google Shape;90;p1"/>
          <p:cNvSpPr txBox="1"/>
          <p:nvPr/>
        </p:nvSpPr>
        <p:spPr>
          <a:xfrm>
            <a:off x="434600" y="18830600"/>
            <a:ext cx="13018500" cy="837000"/>
          </a:xfrm>
          <a:prstGeom prst="rect">
            <a:avLst/>
          </a:prstGeom>
          <a:solidFill>
            <a:srgbClr val="002060"/>
          </a:solidFill>
          <a:ln w="9525" cap="flat" cmpd="sng">
            <a:solidFill>
              <a:srgbClr val="002060"/>
            </a:solidFill>
            <a:prstDash val="solid"/>
            <a:round/>
            <a:headEnd type="none" w="sm" len="sm"/>
            <a:tailEnd type="none" w="sm" len="sm"/>
          </a:ln>
        </p:spPr>
        <p:txBody>
          <a:bodyPr spcFirstLastPara="1" wrap="square" lIns="97775" tIns="48875" rIns="97775" bIns="48875" anchor="ctr" anchorCtr="0">
            <a:normAutofit lnSpcReduction="10000"/>
          </a:bodyPr>
          <a:lstStyle/>
          <a:p>
            <a:pPr marL="0" marR="0" lvl="0" indent="0" algn="ctr" rtl="0">
              <a:lnSpc>
                <a:spcPct val="90000"/>
              </a:lnSpc>
              <a:spcBef>
                <a:spcPts val="0"/>
              </a:spcBef>
              <a:spcAft>
                <a:spcPts val="0"/>
              </a:spcAft>
              <a:buClr>
                <a:schemeClr val="lt1"/>
              </a:buClr>
              <a:buSzPts val="5775"/>
              <a:buFont typeface="Arial"/>
              <a:buNone/>
            </a:pPr>
            <a:r>
              <a:rPr lang="en-US" sz="5775" b="0" u="none">
                <a:solidFill>
                  <a:schemeClr val="lt1"/>
                </a:solidFill>
                <a:latin typeface="Cambria"/>
                <a:ea typeface="Cambria"/>
                <a:cs typeface="Cambria"/>
                <a:sym typeface="Cambria"/>
              </a:rPr>
              <a:t> </a:t>
            </a:r>
            <a:r>
              <a:rPr lang="en-US" sz="5317">
                <a:solidFill>
                  <a:schemeClr val="lt1"/>
                </a:solidFill>
                <a:latin typeface="Cambria"/>
                <a:ea typeface="Cambria"/>
                <a:cs typeface="Cambria"/>
                <a:sym typeface="Cambria"/>
              </a:rPr>
              <a:t>Basic Pitch</a:t>
            </a:r>
            <a:endParaRPr/>
          </a:p>
        </p:txBody>
      </p:sp>
      <p:sp>
        <p:nvSpPr>
          <p:cNvPr id="91" name="Google Shape;91;p1"/>
          <p:cNvSpPr txBox="1"/>
          <p:nvPr/>
        </p:nvSpPr>
        <p:spPr>
          <a:xfrm>
            <a:off x="434700" y="13088138"/>
            <a:ext cx="13018500" cy="6659100"/>
          </a:xfrm>
          <a:prstGeom prst="rect">
            <a:avLst/>
          </a:prstGeom>
          <a:noFill/>
          <a:ln>
            <a:noFill/>
          </a:ln>
        </p:spPr>
        <p:txBody>
          <a:bodyPr spcFirstLastPara="1" wrap="square" lIns="97775" tIns="48875" rIns="97775" bIns="48875" anchor="t" anchorCtr="0">
            <a:noAutofit/>
          </a:bodyPr>
          <a:lstStyle/>
          <a:p>
            <a:pPr marL="0" marR="0" lvl="0" indent="0" algn="l" rtl="0">
              <a:lnSpc>
                <a:spcPct val="115000"/>
              </a:lnSpc>
              <a:spcBef>
                <a:spcPts val="0"/>
              </a:spcBef>
              <a:spcAft>
                <a:spcPts val="0"/>
              </a:spcAft>
              <a:buClr>
                <a:schemeClr val="dk1"/>
              </a:buClr>
              <a:buSzPts val="3391"/>
              <a:buFont typeface="Arial"/>
              <a:buNone/>
            </a:pPr>
            <a:r>
              <a:rPr lang="en-US" sz="5050">
                <a:solidFill>
                  <a:schemeClr val="dk1"/>
                </a:solidFill>
                <a:latin typeface="Cambria"/>
                <a:ea typeface="Cambria"/>
                <a:cs typeface="Cambria"/>
                <a:sym typeface="Cambria"/>
              </a:rPr>
              <a:t>Spleeter is an open source Python library developed by Deezer. It is a stem splitter that uses machine learning to separate audio files into separate tracks containing each individual instrument. It provides access to pretrained models for various instrumentations. </a:t>
            </a:r>
            <a:endParaRPr sz="5050" b="0" u="none">
              <a:solidFill>
                <a:schemeClr val="dk1"/>
              </a:solidFill>
              <a:latin typeface="Cambria"/>
              <a:ea typeface="Cambria"/>
              <a:cs typeface="Cambria"/>
              <a:sym typeface="Cambria"/>
            </a:endParaRPr>
          </a:p>
        </p:txBody>
      </p:sp>
      <p:pic>
        <p:nvPicPr>
          <p:cNvPr id="92" name="Google Shape;92;p1"/>
          <p:cNvPicPr preferRelativeResize="0"/>
          <p:nvPr/>
        </p:nvPicPr>
        <p:blipFill rotWithShape="1">
          <a:blip r:embed="rId3">
            <a:alphaModFix/>
          </a:blip>
          <a:srcRect/>
          <a:stretch/>
        </p:blipFill>
        <p:spPr>
          <a:xfrm>
            <a:off x="887188" y="1216429"/>
            <a:ext cx="1774009" cy="2347953"/>
          </a:xfrm>
          <a:prstGeom prst="rect">
            <a:avLst/>
          </a:prstGeom>
          <a:noFill/>
          <a:ln>
            <a:noFill/>
          </a:ln>
        </p:spPr>
      </p:pic>
      <p:pic>
        <p:nvPicPr>
          <p:cNvPr id="93" name="Google Shape;93;p1" title="Untitled_Artwork 49.png"/>
          <p:cNvPicPr preferRelativeResize="0"/>
          <p:nvPr/>
        </p:nvPicPr>
        <p:blipFill>
          <a:blip r:embed="rId4">
            <a:alphaModFix/>
          </a:blip>
          <a:stretch>
            <a:fillRect/>
          </a:stretch>
        </p:blipFill>
        <p:spPr>
          <a:xfrm>
            <a:off x="33508900" y="-838339"/>
            <a:ext cx="6457477" cy="6457477"/>
          </a:xfrm>
          <a:prstGeom prst="rect">
            <a:avLst/>
          </a:prstGeom>
          <a:noFill/>
          <a:ln>
            <a:noFill/>
          </a:ln>
        </p:spPr>
      </p:pic>
      <p:sp>
        <p:nvSpPr>
          <p:cNvPr id="94" name="Google Shape;94;p1"/>
          <p:cNvSpPr txBox="1"/>
          <p:nvPr/>
        </p:nvSpPr>
        <p:spPr>
          <a:xfrm>
            <a:off x="27060050" y="23438500"/>
            <a:ext cx="12882000" cy="6403200"/>
          </a:xfrm>
          <a:prstGeom prst="rect">
            <a:avLst/>
          </a:prstGeom>
          <a:noFill/>
          <a:ln>
            <a:noFill/>
          </a:ln>
        </p:spPr>
        <p:txBody>
          <a:bodyPr spcFirstLastPara="1" wrap="square" lIns="97775" tIns="48875" rIns="97775" bIns="48875" anchor="t" anchorCtr="0">
            <a:noAutofit/>
          </a:bodyPr>
          <a:lstStyle/>
          <a:p>
            <a:pPr marL="0" marR="0" lvl="0" indent="0" algn="l" rtl="0">
              <a:lnSpc>
                <a:spcPct val="115000"/>
              </a:lnSpc>
              <a:spcBef>
                <a:spcPts val="0"/>
              </a:spcBef>
              <a:spcAft>
                <a:spcPts val="0"/>
              </a:spcAft>
              <a:buClr>
                <a:schemeClr val="dk1"/>
              </a:buClr>
              <a:buSzPts val="3391"/>
              <a:buFont typeface="Arial"/>
              <a:buNone/>
            </a:pPr>
            <a:r>
              <a:rPr lang="en-US" sz="5050">
                <a:solidFill>
                  <a:schemeClr val="dk1"/>
                </a:solidFill>
                <a:latin typeface="Cambria"/>
                <a:ea typeface="Cambria"/>
                <a:cs typeface="Cambria"/>
                <a:sym typeface="Cambria"/>
              </a:rPr>
              <a:t>In music, the overtone series can cause extra notes to be heard from a single pitch due to overlapping frequencies. To avoid this, we set a maximum frequency limit. During testing, we also found that very short notes were introducing phantom notes into the sheet music—notes that weren’t actually part of the original song. To fix this, we enforced a minimum note length of 200 milliseconds.</a:t>
            </a:r>
            <a:endParaRPr sz="5050">
              <a:solidFill>
                <a:schemeClr val="dk1"/>
              </a:solidFill>
              <a:latin typeface="Cambria"/>
              <a:ea typeface="Cambria"/>
              <a:cs typeface="Cambria"/>
              <a:sym typeface="Cambria"/>
            </a:endParaRPr>
          </a:p>
        </p:txBody>
      </p:sp>
      <p:sp>
        <p:nvSpPr>
          <p:cNvPr id="95" name="Google Shape;95;p1"/>
          <p:cNvSpPr txBox="1"/>
          <p:nvPr/>
        </p:nvSpPr>
        <p:spPr>
          <a:xfrm>
            <a:off x="27311049" y="4655825"/>
            <a:ext cx="12569700" cy="837000"/>
          </a:xfrm>
          <a:prstGeom prst="rect">
            <a:avLst/>
          </a:prstGeom>
          <a:solidFill>
            <a:srgbClr val="002060"/>
          </a:solidFill>
          <a:ln w="9525" cap="flat" cmpd="sng">
            <a:solidFill>
              <a:srgbClr val="002060"/>
            </a:solidFill>
            <a:prstDash val="solid"/>
            <a:round/>
            <a:headEnd type="none" w="sm" len="sm"/>
            <a:tailEnd type="none" w="sm" len="sm"/>
          </a:ln>
        </p:spPr>
        <p:txBody>
          <a:bodyPr spcFirstLastPara="1" wrap="square" lIns="97775" tIns="48875" rIns="97775" bIns="48875" anchor="ctr" anchorCtr="0">
            <a:normAutofit/>
          </a:bodyPr>
          <a:lstStyle/>
          <a:p>
            <a:pPr marL="0" marR="0" lvl="0" indent="0" algn="ctr" rtl="0">
              <a:lnSpc>
                <a:spcPct val="90000"/>
              </a:lnSpc>
              <a:spcBef>
                <a:spcPts val="0"/>
              </a:spcBef>
              <a:spcAft>
                <a:spcPts val="0"/>
              </a:spcAft>
              <a:buClr>
                <a:schemeClr val="lt1"/>
              </a:buClr>
              <a:buSzPts val="5317"/>
              <a:buFont typeface="Arial"/>
              <a:buNone/>
            </a:pPr>
            <a:r>
              <a:rPr lang="en-US" sz="5317">
                <a:solidFill>
                  <a:schemeClr val="lt1"/>
                </a:solidFill>
                <a:latin typeface="Cambria"/>
                <a:ea typeface="Cambria"/>
                <a:cs typeface="Cambria"/>
                <a:sym typeface="Cambria"/>
              </a:rPr>
              <a:t>Process</a:t>
            </a:r>
            <a:endParaRPr/>
          </a:p>
        </p:txBody>
      </p:sp>
      <p:sp>
        <p:nvSpPr>
          <p:cNvPr id="96" name="Google Shape;96;p1"/>
          <p:cNvSpPr txBox="1"/>
          <p:nvPr/>
        </p:nvSpPr>
        <p:spPr>
          <a:xfrm>
            <a:off x="26955050" y="22484500"/>
            <a:ext cx="12882000" cy="837000"/>
          </a:xfrm>
          <a:prstGeom prst="rect">
            <a:avLst/>
          </a:prstGeom>
          <a:solidFill>
            <a:srgbClr val="002060"/>
          </a:solidFill>
          <a:ln w="9525" cap="flat" cmpd="sng">
            <a:solidFill>
              <a:srgbClr val="002060"/>
            </a:solidFill>
            <a:prstDash val="solid"/>
            <a:round/>
            <a:headEnd type="none" w="sm" len="sm"/>
            <a:tailEnd type="none" w="sm" len="sm"/>
          </a:ln>
        </p:spPr>
        <p:txBody>
          <a:bodyPr spcFirstLastPara="1" wrap="square" lIns="97775" tIns="48875" rIns="97775" bIns="48875" anchor="ctr" anchorCtr="0">
            <a:normAutofit/>
          </a:bodyPr>
          <a:lstStyle/>
          <a:p>
            <a:pPr marL="0" marR="0" lvl="0" indent="0" algn="ctr" rtl="0">
              <a:lnSpc>
                <a:spcPct val="90000"/>
              </a:lnSpc>
              <a:spcBef>
                <a:spcPts val="0"/>
              </a:spcBef>
              <a:spcAft>
                <a:spcPts val="0"/>
              </a:spcAft>
              <a:buClr>
                <a:schemeClr val="lt1"/>
              </a:buClr>
              <a:buSzPts val="5317"/>
              <a:buFont typeface="Arial"/>
              <a:buNone/>
            </a:pPr>
            <a:r>
              <a:rPr lang="en-US" sz="5317">
                <a:solidFill>
                  <a:schemeClr val="lt1"/>
                </a:solidFill>
                <a:latin typeface="Cambria"/>
                <a:ea typeface="Cambria"/>
                <a:cs typeface="Cambria"/>
                <a:sym typeface="Cambria"/>
              </a:rPr>
              <a:t>Challenges</a:t>
            </a:r>
            <a:endParaRPr/>
          </a:p>
        </p:txBody>
      </p:sp>
      <p:sp>
        <p:nvSpPr>
          <p:cNvPr id="97" name="Google Shape;97;p1"/>
          <p:cNvSpPr txBox="1"/>
          <p:nvPr/>
        </p:nvSpPr>
        <p:spPr>
          <a:xfrm>
            <a:off x="27359625" y="6068525"/>
            <a:ext cx="12569700" cy="9040500"/>
          </a:xfrm>
          <a:prstGeom prst="rect">
            <a:avLst/>
          </a:prstGeom>
          <a:noFill/>
          <a:ln>
            <a:noFill/>
          </a:ln>
        </p:spPr>
        <p:txBody>
          <a:bodyPr spcFirstLastPara="1" wrap="square" lIns="97775" tIns="48875" rIns="97775" bIns="48875" anchor="t" anchorCtr="0">
            <a:noAutofit/>
          </a:bodyPr>
          <a:lstStyle/>
          <a:p>
            <a:pPr marL="0" marR="0" lvl="0" indent="0" algn="l" rtl="0">
              <a:lnSpc>
                <a:spcPct val="115000"/>
              </a:lnSpc>
              <a:spcBef>
                <a:spcPts val="0"/>
              </a:spcBef>
              <a:spcAft>
                <a:spcPts val="0"/>
              </a:spcAft>
              <a:buClr>
                <a:schemeClr val="dk1"/>
              </a:buClr>
              <a:buSzPts val="3391"/>
              <a:buFont typeface="Arial"/>
              <a:buNone/>
            </a:pPr>
            <a:r>
              <a:rPr lang="en-US" sz="5050">
                <a:solidFill>
                  <a:schemeClr val="dk1"/>
                </a:solidFill>
                <a:latin typeface="Cambria"/>
                <a:ea typeface="Cambria"/>
                <a:cs typeface="Cambria"/>
                <a:sym typeface="Cambria"/>
              </a:rPr>
              <a:t>Through our user interface, a file can be uploaded to the flask backend to be processed.  First, it is split into individual instrument tracks using Spleeter.  The individual tracks are then each run through Basic Pitch to obtain MIDI transcriptions of each part. The transcriptions are returned to the user and can be opened in a notation editor such as MuseScore or Noteflight to easily obtain sheet music.</a:t>
            </a:r>
            <a:endParaRPr sz="5050"/>
          </a:p>
        </p:txBody>
      </p:sp>
      <p:grpSp>
        <p:nvGrpSpPr>
          <p:cNvPr id="98" name="Google Shape;98;p1"/>
          <p:cNvGrpSpPr/>
          <p:nvPr/>
        </p:nvGrpSpPr>
        <p:grpSpPr>
          <a:xfrm>
            <a:off x="14215378" y="4698711"/>
            <a:ext cx="12245317" cy="16774579"/>
            <a:chOff x="10724988" y="4808225"/>
            <a:chExt cx="18841848" cy="26325454"/>
          </a:xfrm>
        </p:grpSpPr>
        <p:pic>
          <p:nvPicPr>
            <p:cNvPr id="99" name="Google Shape;99;p1"/>
            <p:cNvPicPr preferRelativeResize="0"/>
            <p:nvPr/>
          </p:nvPicPr>
          <p:blipFill>
            <a:blip r:embed="rId5">
              <a:alphaModFix/>
            </a:blip>
            <a:stretch>
              <a:fillRect/>
            </a:stretch>
          </p:blipFill>
          <p:spPr>
            <a:xfrm>
              <a:off x="10797188" y="12010794"/>
              <a:ext cx="18769648" cy="5587461"/>
            </a:xfrm>
            <a:prstGeom prst="rect">
              <a:avLst/>
            </a:prstGeom>
            <a:noFill/>
            <a:ln w="152400" cap="flat" cmpd="sng">
              <a:solidFill>
                <a:srgbClr val="002060"/>
              </a:solidFill>
              <a:prstDash val="solid"/>
              <a:round/>
              <a:headEnd type="none" w="sm" len="sm"/>
              <a:tailEnd type="none" w="sm" len="sm"/>
            </a:ln>
          </p:spPr>
        </p:pic>
        <p:pic>
          <p:nvPicPr>
            <p:cNvPr id="100" name="Google Shape;100;p1"/>
            <p:cNvPicPr preferRelativeResize="0"/>
            <p:nvPr/>
          </p:nvPicPr>
          <p:blipFill>
            <a:blip r:embed="rId6">
              <a:alphaModFix/>
            </a:blip>
            <a:stretch>
              <a:fillRect/>
            </a:stretch>
          </p:blipFill>
          <p:spPr>
            <a:xfrm>
              <a:off x="10797200" y="4808225"/>
              <a:ext cx="18769627" cy="6821580"/>
            </a:xfrm>
            <a:prstGeom prst="rect">
              <a:avLst/>
            </a:prstGeom>
            <a:noFill/>
            <a:ln w="152400" cap="flat" cmpd="sng">
              <a:solidFill>
                <a:srgbClr val="002060"/>
              </a:solidFill>
              <a:prstDash val="solid"/>
              <a:round/>
              <a:headEnd type="none" w="sm" len="sm"/>
              <a:tailEnd type="none" w="sm" len="sm"/>
            </a:ln>
          </p:spPr>
        </p:pic>
        <p:pic>
          <p:nvPicPr>
            <p:cNvPr id="101" name="Google Shape;101;p1"/>
            <p:cNvPicPr preferRelativeResize="0"/>
            <p:nvPr/>
          </p:nvPicPr>
          <p:blipFill>
            <a:blip r:embed="rId7">
              <a:alphaModFix/>
            </a:blip>
            <a:stretch>
              <a:fillRect/>
            </a:stretch>
          </p:blipFill>
          <p:spPr>
            <a:xfrm>
              <a:off x="10724988" y="25295630"/>
              <a:ext cx="18769623" cy="5838049"/>
            </a:xfrm>
            <a:prstGeom prst="rect">
              <a:avLst/>
            </a:prstGeom>
            <a:noFill/>
            <a:ln w="152400" cap="flat" cmpd="sng">
              <a:solidFill>
                <a:srgbClr val="002060"/>
              </a:solidFill>
              <a:prstDash val="solid"/>
              <a:round/>
              <a:headEnd type="none" w="sm" len="sm"/>
              <a:tailEnd type="none" w="sm" len="sm"/>
            </a:ln>
          </p:spPr>
        </p:pic>
        <p:pic>
          <p:nvPicPr>
            <p:cNvPr id="102" name="Google Shape;102;p1"/>
            <p:cNvPicPr preferRelativeResize="0"/>
            <p:nvPr/>
          </p:nvPicPr>
          <p:blipFill>
            <a:blip r:embed="rId8">
              <a:alphaModFix/>
            </a:blip>
            <a:stretch>
              <a:fillRect/>
            </a:stretch>
          </p:blipFill>
          <p:spPr>
            <a:xfrm>
              <a:off x="10724988" y="17979250"/>
              <a:ext cx="18769626" cy="6935363"/>
            </a:xfrm>
            <a:prstGeom prst="rect">
              <a:avLst/>
            </a:prstGeom>
            <a:noFill/>
            <a:ln w="152400" cap="flat" cmpd="sng">
              <a:solidFill>
                <a:srgbClr val="002060"/>
              </a:solidFill>
              <a:prstDash val="solid"/>
              <a:round/>
              <a:headEnd type="none" w="sm" len="sm"/>
              <a:tailEnd type="none" w="sm" len="sm"/>
            </a:ln>
          </p:spPr>
        </p:pic>
        <p:sp>
          <p:nvSpPr>
            <p:cNvPr id="103" name="Google Shape;103;p1"/>
            <p:cNvSpPr/>
            <p:nvPr/>
          </p:nvSpPr>
          <p:spPr>
            <a:xfrm>
              <a:off x="19295075" y="10779275"/>
              <a:ext cx="1773900" cy="2831700"/>
            </a:xfrm>
            <a:prstGeom prst="downArrow">
              <a:avLst>
                <a:gd name="adj1" fmla="val 50000"/>
                <a:gd name="adj2" fmla="val 50000"/>
              </a:avLst>
            </a:prstGeom>
            <a:solidFill>
              <a:srgbClr val="888888"/>
            </a:solidFill>
            <a:ln w="38100"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04" name="Google Shape;104;p1"/>
            <p:cNvSpPr/>
            <p:nvPr/>
          </p:nvSpPr>
          <p:spPr>
            <a:xfrm>
              <a:off x="19295063" y="16031350"/>
              <a:ext cx="1773900" cy="3548100"/>
            </a:xfrm>
            <a:prstGeom prst="downArrow">
              <a:avLst>
                <a:gd name="adj1" fmla="val 50000"/>
                <a:gd name="adj2" fmla="val 50000"/>
              </a:avLst>
            </a:prstGeom>
            <a:solidFill>
              <a:srgbClr val="888888"/>
            </a:solidFill>
            <a:ln w="38100"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05" name="Google Shape;105;p1"/>
            <p:cNvSpPr/>
            <p:nvPr/>
          </p:nvSpPr>
          <p:spPr>
            <a:xfrm>
              <a:off x="19295063" y="23347725"/>
              <a:ext cx="1773900" cy="3548100"/>
            </a:xfrm>
            <a:prstGeom prst="downArrow">
              <a:avLst>
                <a:gd name="adj1" fmla="val 50000"/>
                <a:gd name="adj2" fmla="val 50000"/>
              </a:avLst>
            </a:prstGeom>
            <a:solidFill>
              <a:srgbClr val="888888"/>
            </a:solidFill>
            <a:ln w="38100"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06" name="Google Shape;106;p1"/>
            <p:cNvSpPr/>
            <p:nvPr/>
          </p:nvSpPr>
          <p:spPr>
            <a:xfrm>
              <a:off x="15826600" y="10467350"/>
              <a:ext cx="8566500" cy="1824900"/>
            </a:xfrm>
            <a:prstGeom prst="roundRect">
              <a:avLst>
                <a:gd name="adj" fmla="val 22155"/>
              </a:avLst>
            </a:prstGeom>
            <a:solidFill>
              <a:srgbClr val="FFFFFF"/>
            </a:solidFill>
            <a:ln w="2286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107" name="Google Shape;107;p1" title="spleeter.png"/>
            <p:cNvPicPr preferRelativeResize="0"/>
            <p:nvPr/>
          </p:nvPicPr>
          <p:blipFill>
            <a:blip r:embed="rId9">
              <a:alphaModFix/>
            </a:blip>
            <a:stretch>
              <a:fillRect/>
            </a:stretch>
          </p:blipFill>
          <p:spPr>
            <a:xfrm>
              <a:off x="15826611" y="10467359"/>
              <a:ext cx="8566380" cy="1824791"/>
            </a:xfrm>
            <a:prstGeom prst="rect">
              <a:avLst/>
            </a:prstGeom>
            <a:noFill/>
            <a:ln>
              <a:noFill/>
            </a:ln>
          </p:spPr>
        </p:pic>
        <p:pic>
          <p:nvPicPr>
            <p:cNvPr id="108" name="Google Shape;108;p1" title="basicpitch.jpg"/>
            <p:cNvPicPr preferRelativeResize="0"/>
            <p:nvPr/>
          </p:nvPicPr>
          <p:blipFill>
            <a:blip r:embed="rId10">
              <a:alphaModFix/>
            </a:blip>
            <a:stretch>
              <a:fillRect/>
            </a:stretch>
          </p:blipFill>
          <p:spPr>
            <a:xfrm>
              <a:off x="18411271" y="15875701"/>
              <a:ext cx="3541500" cy="2538600"/>
            </a:xfrm>
            <a:prstGeom prst="roundRect">
              <a:avLst>
                <a:gd name="adj" fmla="val 16667"/>
              </a:avLst>
            </a:prstGeom>
            <a:noFill/>
            <a:ln>
              <a:noFill/>
            </a:ln>
          </p:spPr>
        </p:pic>
      </p:grpSp>
      <p:sp>
        <p:nvSpPr>
          <p:cNvPr id="109" name="Google Shape;109;p1"/>
          <p:cNvSpPr/>
          <p:nvPr/>
        </p:nvSpPr>
        <p:spPr>
          <a:xfrm>
            <a:off x="14235859" y="22556500"/>
            <a:ext cx="12245325" cy="3618900"/>
          </a:xfrm>
          <a:prstGeom prst="flowChartProcess">
            <a:avLst/>
          </a:prstGeom>
          <a:solidFill>
            <a:srgbClr val="93C47D"/>
          </a:solidFill>
          <a:ln w="11430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5050">
                <a:latin typeface="Georgia"/>
                <a:ea typeface="Georgia"/>
                <a:cs typeface="Georgia"/>
                <a:sym typeface="Georgia"/>
              </a:rPr>
              <a:t>Front End</a:t>
            </a:r>
            <a:endParaRPr sz="5050">
              <a:latin typeface="Georgia"/>
              <a:ea typeface="Georgia"/>
              <a:cs typeface="Georgia"/>
              <a:sym typeface="Georgia"/>
            </a:endParaRPr>
          </a:p>
        </p:txBody>
      </p:sp>
      <p:sp>
        <p:nvSpPr>
          <p:cNvPr id="110" name="Google Shape;110;p1"/>
          <p:cNvSpPr/>
          <p:nvPr/>
        </p:nvSpPr>
        <p:spPr>
          <a:xfrm>
            <a:off x="14215375" y="28260200"/>
            <a:ext cx="12245325" cy="3618900"/>
          </a:xfrm>
          <a:prstGeom prst="flowChartProcess">
            <a:avLst/>
          </a:prstGeom>
          <a:solidFill>
            <a:srgbClr val="93C47D"/>
          </a:solidFill>
          <a:ln w="11430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5050">
                <a:latin typeface="Georgia"/>
                <a:ea typeface="Georgia"/>
                <a:cs typeface="Georgia"/>
                <a:sym typeface="Georgia"/>
              </a:rPr>
              <a:t>Back End</a:t>
            </a:r>
            <a:endParaRPr sz="5050">
              <a:latin typeface="Georgia"/>
              <a:ea typeface="Georgia"/>
              <a:cs typeface="Georgia"/>
              <a:sym typeface="Georgia"/>
            </a:endParaRPr>
          </a:p>
        </p:txBody>
      </p:sp>
      <p:sp>
        <p:nvSpPr>
          <p:cNvPr id="111" name="Google Shape;111;p1"/>
          <p:cNvSpPr/>
          <p:nvPr/>
        </p:nvSpPr>
        <p:spPr>
          <a:xfrm>
            <a:off x="19581825" y="26175400"/>
            <a:ext cx="1071300" cy="2084700"/>
          </a:xfrm>
          <a:prstGeom prst="upDownArrow">
            <a:avLst>
              <a:gd name="adj1" fmla="val 50000"/>
              <a:gd name="adj2" fmla="val 50000"/>
            </a:avLst>
          </a:prstGeom>
          <a:solidFill>
            <a:srgbClr val="888888"/>
          </a:solidFill>
          <a:ln w="38100"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112" name="Google Shape;112;p1"/>
          <p:cNvPicPr preferRelativeResize="0"/>
          <p:nvPr/>
        </p:nvPicPr>
        <p:blipFill>
          <a:blip r:embed="rId11">
            <a:alphaModFix/>
          </a:blip>
          <a:stretch>
            <a:fillRect/>
          </a:stretch>
        </p:blipFill>
        <p:spPr>
          <a:xfrm>
            <a:off x="14944951" y="29200474"/>
            <a:ext cx="2139276" cy="2347950"/>
          </a:xfrm>
          <a:prstGeom prst="rect">
            <a:avLst/>
          </a:prstGeom>
          <a:noFill/>
          <a:ln>
            <a:noFill/>
          </a:ln>
        </p:spPr>
      </p:pic>
      <p:pic>
        <p:nvPicPr>
          <p:cNvPr id="113" name="Google Shape;113;p1"/>
          <p:cNvPicPr preferRelativeResize="0"/>
          <p:nvPr/>
        </p:nvPicPr>
        <p:blipFill>
          <a:blip r:embed="rId12">
            <a:alphaModFix/>
          </a:blip>
          <a:stretch>
            <a:fillRect/>
          </a:stretch>
        </p:blipFill>
        <p:spPr>
          <a:xfrm>
            <a:off x="18077775" y="29000169"/>
            <a:ext cx="2139276" cy="2748567"/>
          </a:xfrm>
          <a:prstGeom prst="rect">
            <a:avLst/>
          </a:prstGeom>
          <a:noFill/>
          <a:ln>
            <a:noFill/>
          </a:ln>
        </p:spPr>
      </p:pic>
      <p:pic>
        <p:nvPicPr>
          <p:cNvPr id="114" name="Google Shape;114;p1"/>
          <p:cNvPicPr preferRelativeResize="0"/>
          <p:nvPr/>
        </p:nvPicPr>
        <p:blipFill>
          <a:blip r:embed="rId13">
            <a:alphaModFix/>
          </a:blip>
          <a:stretch>
            <a:fillRect/>
          </a:stretch>
        </p:blipFill>
        <p:spPr>
          <a:xfrm>
            <a:off x="20217050" y="28129850"/>
            <a:ext cx="5497101" cy="2748550"/>
          </a:xfrm>
          <a:prstGeom prst="rect">
            <a:avLst/>
          </a:prstGeom>
          <a:noFill/>
          <a:ln>
            <a:noFill/>
          </a:ln>
        </p:spPr>
      </p:pic>
      <p:pic>
        <p:nvPicPr>
          <p:cNvPr id="115" name="Google Shape;115;p1"/>
          <p:cNvPicPr preferRelativeResize="0"/>
          <p:nvPr/>
        </p:nvPicPr>
        <p:blipFill>
          <a:blip r:embed="rId14">
            <a:alphaModFix/>
          </a:blip>
          <a:stretch>
            <a:fillRect/>
          </a:stretch>
        </p:blipFill>
        <p:spPr>
          <a:xfrm>
            <a:off x="22254750" y="29968050"/>
            <a:ext cx="2497200" cy="1720500"/>
          </a:xfrm>
          <a:prstGeom prst="rect">
            <a:avLst/>
          </a:prstGeom>
          <a:noFill/>
          <a:ln>
            <a:noFill/>
          </a:ln>
        </p:spPr>
      </p:pic>
      <p:pic>
        <p:nvPicPr>
          <p:cNvPr id="116" name="Google Shape;116;p1"/>
          <p:cNvPicPr preferRelativeResize="0"/>
          <p:nvPr/>
        </p:nvPicPr>
        <p:blipFill>
          <a:blip r:embed="rId15">
            <a:alphaModFix/>
          </a:blip>
          <a:stretch>
            <a:fillRect/>
          </a:stretch>
        </p:blipFill>
        <p:spPr>
          <a:xfrm>
            <a:off x="18907625" y="23438500"/>
            <a:ext cx="2497201" cy="2497201"/>
          </a:xfrm>
          <a:prstGeom prst="rect">
            <a:avLst/>
          </a:prstGeom>
          <a:noFill/>
          <a:ln>
            <a:noFill/>
          </a:ln>
        </p:spPr>
      </p:pic>
      <p:pic>
        <p:nvPicPr>
          <p:cNvPr id="117" name="Google Shape;117;p1"/>
          <p:cNvPicPr preferRelativeResize="0"/>
          <p:nvPr/>
        </p:nvPicPr>
        <p:blipFill>
          <a:blip r:embed="rId16">
            <a:alphaModFix/>
          </a:blip>
          <a:stretch>
            <a:fillRect/>
          </a:stretch>
        </p:blipFill>
        <p:spPr>
          <a:xfrm>
            <a:off x="22310450" y="23281326"/>
            <a:ext cx="2748524" cy="2748549"/>
          </a:xfrm>
          <a:prstGeom prst="rect">
            <a:avLst/>
          </a:prstGeom>
          <a:noFill/>
          <a:ln>
            <a:noFill/>
          </a:ln>
        </p:spPr>
      </p:pic>
      <p:pic>
        <p:nvPicPr>
          <p:cNvPr id="118" name="Google Shape;118;p1"/>
          <p:cNvPicPr preferRelativeResize="0"/>
          <p:nvPr/>
        </p:nvPicPr>
        <p:blipFill>
          <a:blip r:embed="rId17">
            <a:alphaModFix/>
          </a:blip>
          <a:stretch>
            <a:fillRect/>
          </a:stretch>
        </p:blipFill>
        <p:spPr>
          <a:xfrm>
            <a:off x="14802925" y="23579700"/>
            <a:ext cx="4104699" cy="2308876"/>
          </a:xfrm>
          <a:prstGeom prst="rect">
            <a:avLst/>
          </a:prstGeom>
          <a:noFill/>
          <a:ln>
            <a:noFill/>
          </a:ln>
        </p:spPr>
      </p:pic>
      <p:sp>
        <p:nvSpPr>
          <p:cNvPr id="119" name="Google Shape;119;p1"/>
          <p:cNvSpPr txBox="1"/>
          <p:nvPr/>
        </p:nvSpPr>
        <p:spPr>
          <a:xfrm>
            <a:off x="27222875" y="15301400"/>
            <a:ext cx="12882000" cy="837000"/>
          </a:xfrm>
          <a:prstGeom prst="rect">
            <a:avLst/>
          </a:prstGeom>
          <a:solidFill>
            <a:srgbClr val="002060"/>
          </a:solidFill>
          <a:ln w="9525" cap="flat" cmpd="sng">
            <a:solidFill>
              <a:schemeClr val="lt1"/>
            </a:solidFill>
            <a:prstDash val="solid"/>
            <a:round/>
            <a:headEnd type="none" w="sm" len="sm"/>
            <a:tailEnd type="none" w="sm" len="sm"/>
          </a:ln>
        </p:spPr>
        <p:txBody>
          <a:bodyPr spcFirstLastPara="1" wrap="square" lIns="97775" tIns="48875" rIns="97775" bIns="48875" anchor="ctr" anchorCtr="0">
            <a:normAutofit/>
          </a:bodyPr>
          <a:lstStyle/>
          <a:p>
            <a:pPr marL="0" marR="0" lvl="0" indent="0" algn="ctr" rtl="0">
              <a:lnSpc>
                <a:spcPct val="90000"/>
              </a:lnSpc>
              <a:spcBef>
                <a:spcPts val="0"/>
              </a:spcBef>
              <a:spcAft>
                <a:spcPts val="0"/>
              </a:spcAft>
              <a:buClr>
                <a:schemeClr val="lt1"/>
              </a:buClr>
              <a:buSzPts val="5317"/>
              <a:buFont typeface="Arial"/>
              <a:buNone/>
            </a:pPr>
            <a:r>
              <a:rPr lang="en-US" sz="5300">
                <a:solidFill>
                  <a:schemeClr val="lt1"/>
                </a:solidFill>
                <a:latin typeface="Cambria"/>
                <a:ea typeface="Cambria"/>
                <a:cs typeface="Cambria"/>
                <a:sym typeface="Cambria"/>
              </a:rPr>
              <a:t>What’s Next</a:t>
            </a:r>
            <a:endParaRPr sz="5300">
              <a:solidFill>
                <a:schemeClr val="lt1"/>
              </a:solidFill>
              <a:latin typeface="Cambria"/>
              <a:ea typeface="Cambria"/>
              <a:cs typeface="Cambria"/>
              <a:sym typeface="Cambria"/>
            </a:endParaRPr>
          </a:p>
        </p:txBody>
      </p:sp>
      <p:pic>
        <p:nvPicPr>
          <p:cNvPr id="120" name="Google Shape;120;p1" title="logo-with-name-3lines.jpg"/>
          <p:cNvPicPr preferRelativeResize="0"/>
          <p:nvPr/>
        </p:nvPicPr>
        <p:blipFill rotWithShape="1">
          <a:blip r:embed="rId18">
            <a:alphaModFix/>
          </a:blip>
          <a:srcRect/>
          <a:stretch/>
        </p:blipFill>
        <p:spPr>
          <a:xfrm>
            <a:off x="3058377" y="1234525"/>
            <a:ext cx="8695450" cy="2084700"/>
          </a:xfrm>
          <a:prstGeom prst="rect">
            <a:avLst/>
          </a:prstGeom>
          <a:noFill/>
          <a:ln>
            <a:noFill/>
          </a:ln>
        </p:spPr>
      </p:pic>
      <p:pic>
        <p:nvPicPr>
          <p:cNvPr id="121" name="Google Shape;121;p1"/>
          <p:cNvPicPr preferRelativeResize="0"/>
          <p:nvPr/>
        </p:nvPicPr>
        <p:blipFill rotWithShape="1">
          <a:blip r:embed="rId19">
            <a:alphaModFix/>
          </a:blip>
          <a:srcRect l="5435" r="8698"/>
          <a:stretch/>
        </p:blipFill>
        <p:spPr>
          <a:xfrm>
            <a:off x="434698" y="26240750"/>
            <a:ext cx="6116577" cy="5529901"/>
          </a:xfrm>
          <a:prstGeom prst="rect">
            <a:avLst/>
          </a:prstGeom>
          <a:noFill/>
          <a:ln w="114300" cap="flat" cmpd="sng">
            <a:solidFill>
              <a:schemeClr val="dk2"/>
            </a:solidFill>
            <a:prstDash val="solid"/>
            <a:round/>
            <a:headEnd type="none" w="sm" len="sm"/>
            <a:tailEnd type="none" w="sm" len="sm"/>
          </a:ln>
        </p:spPr>
      </p:pic>
      <p:sp>
        <p:nvSpPr>
          <p:cNvPr id="122" name="Google Shape;122;p1"/>
          <p:cNvSpPr txBox="1"/>
          <p:nvPr/>
        </p:nvSpPr>
        <p:spPr>
          <a:xfrm>
            <a:off x="27060050" y="16471463"/>
            <a:ext cx="12882000" cy="640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5050">
                <a:latin typeface="Cambria"/>
                <a:ea typeface="Cambria"/>
                <a:cs typeface="Cambria"/>
                <a:sym typeface="Cambria"/>
              </a:rPr>
              <a:t>Stem splitting technology is still very flawed. It is difficult to get enough training data because a lot of music is copyrighted. Also it is difficult to perfectly transcribe music from imperfect recordings. Imperfections can come from human error such as playing out of tune and time, or from poor recording quality. </a:t>
            </a:r>
            <a:endParaRPr sz="5050">
              <a:latin typeface="Cambria"/>
              <a:ea typeface="Cambria"/>
              <a:cs typeface="Cambria"/>
              <a:sym typeface="Cambria"/>
            </a:endParaRPr>
          </a:p>
          <a:p>
            <a:pPr marL="0" lvl="0" indent="0" algn="l" rtl="0">
              <a:spcBef>
                <a:spcPts val="0"/>
              </a:spcBef>
              <a:spcAft>
                <a:spcPts val="0"/>
              </a:spcAft>
              <a:buNone/>
            </a:pPr>
            <a:endParaRPr sz="5050"/>
          </a:p>
        </p:txBody>
      </p:sp>
      <p:pic>
        <p:nvPicPr>
          <p:cNvPr id="123" name="Google Shape;123;p1"/>
          <p:cNvPicPr preferRelativeResize="0"/>
          <p:nvPr/>
        </p:nvPicPr>
        <p:blipFill>
          <a:blip r:embed="rId20">
            <a:alphaModFix/>
          </a:blip>
          <a:stretch>
            <a:fillRect/>
          </a:stretch>
        </p:blipFill>
        <p:spPr>
          <a:xfrm>
            <a:off x="7183325" y="26240750"/>
            <a:ext cx="5991580" cy="5529900"/>
          </a:xfrm>
          <a:prstGeom prst="rect">
            <a:avLst/>
          </a:prstGeom>
          <a:noFill/>
          <a:ln w="114300" cap="flat" cmpd="sng">
            <a:solidFill>
              <a:schemeClr val="dk2"/>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386</Words>
  <Application>Microsoft Office PowerPoint</Application>
  <PresentationFormat>Custom</PresentationFormat>
  <Paragraphs>32</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Cambria</vt:lpstr>
      <vt:lpstr>Georgia</vt:lpstr>
      <vt:lpstr>Office Theme</vt:lpstr>
      <vt:lpstr>Audio to MIDI Transcription Creator Kestutis Biskis, Eamonn Brady, Evan Houle Innovation Scholars, University of New Hampshire, Durham, NH 03824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Rhiannon Jacobs</dc:creator>
  <cp:lastModifiedBy>Evan Houle</cp:lastModifiedBy>
  <cp:revision>1</cp:revision>
  <dcterms:created xsi:type="dcterms:W3CDTF">2016-03-05T16:55:12Z</dcterms:created>
  <dcterms:modified xsi:type="dcterms:W3CDTF">2025-04-18T20:35:02Z</dcterms:modified>
</cp:coreProperties>
</file>