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sldIdLst>
    <p:sldId id="256"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5A39CB9-29A7-45BD-94BC-5558A757D470}">
          <p14:sldIdLst>
            <p14:sldId id="256"/>
          </p14:sldIdLst>
        </p14:section>
      </p14:sectionLst>
    </p:ex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7334B-A037-45E3-976E-9AAD1BB48FEC}" v="237" dt="2025-04-18T19:30:05.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18" autoAdjust="0"/>
    <p:restoredTop sz="94434" autoAdjust="0"/>
  </p:normalViewPr>
  <p:slideViewPr>
    <p:cSldViewPr snapToGrid="0">
      <p:cViewPr>
        <p:scale>
          <a:sx n="51" d="100"/>
          <a:sy n="51" d="100"/>
        </p:scale>
        <p:origin x="-7200" y="-713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slide" Target="slides/slide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Diprima" userId="a3926fc3-741f-4843-bf07-9b37177033cf" providerId="ADAL" clId="{9D57334B-A037-45E3-976E-9AAD1BB48FEC}"/>
    <pc:docChg chg="undo custSel modSld addSection">
      <pc:chgData name="Jordan Diprima" userId="a3926fc3-741f-4843-bf07-9b37177033cf" providerId="ADAL" clId="{9D57334B-A037-45E3-976E-9AAD1BB48FEC}" dt="2025-04-09T20:05:24.960" v="13531" actId="20577"/>
      <pc:docMkLst>
        <pc:docMk/>
      </pc:docMkLst>
      <pc:sldChg chg="addSp delSp modSp mod">
        <pc:chgData name="Jordan Diprima" userId="a3926fc3-741f-4843-bf07-9b37177033cf" providerId="ADAL" clId="{9D57334B-A037-45E3-976E-9AAD1BB48FEC}" dt="2025-04-09T20:05:24.960" v="13531" actId="20577"/>
        <pc:sldMkLst>
          <pc:docMk/>
          <pc:sldMk cId="376030445" sldId="256"/>
        </pc:sldMkLst>
        <pc:spChg chg="mod">
          <ac:chgData name="Jordan Diprima" userId="a3926fc3-741f-4843-bf07-9b37177033cf" providerId="ADAL" clId="{9D57334B-A037-45E3-976E-9AAD1BB48FEC}" dt="2025-04-08T02:03:38.282" v="7594" actId="14100"/>
          <ac:spMkLst>
            <pc:docMk/>
            <pc:sldMk cId="376030445" sldId="256"/>
            <ac:spMk id="2" creationId="{00000000-0000-0000-0000-000000000000}"/>
          </ac:spMkLst>
        </pc:spChg>
        <pc:spChg chg="add mod">
          <ac:chgData name="Jordan Diprima" userId="a3926fc3-741f-4843-bf07-9b37177033cf" providerId="ADAL" clId="{9D57334B-A037-45E3-976E-9AAD1BB48FEC}" dt="2025-04-08T02:03:43.859" v="7595" actId="1076"/>
          <ac:spMkLst>
            <pc:docMk/>
            <pc:sldMk cId="376030445" sldId="256"/>
            <ac:spMk id="3" creationId="{065DE324-7FED-A8B0-C584-0D30D09470B3}"/>
          </ac:spMkLst>
        </pc:spChg>
        <pc:spChg chg="add mod">
          <ac:chgData name="Jordan Diprima" userId="a3926fc3-741f-4843-bf07-9b37177033cf" providerId="ADAL" clId="{9D57334B-A037-45E3-976E-9AAD1BB48FEC}" dt="2025-04-08T02:13:52.224" v="7894" actId="1076"/>
          <ac:spMkLst>
            <pc:docMk/>
            <pc:sldMk cId="376030445" sldId="256"/>
            <ac:spMk id="4" creationId="{A1F2A17B-CB98-A571-3B87-A64E2D0ECE46}"/>
          </ac:spMkLst>
        </pc:spChg>
        <pc:spChg chg="add mod">
          <ac:chgData name="Jordan Diprima" userId="a3926fc3-741f-4843-bf07-9b37177033cf" providerId="ADAL" clId="{9D57334B-A037-45E3-976E-9AAD1BB48FEC}" dt="2025-04-08T02:09:46.243" v="7642" actId="1076"/>
          <ac:spMkLst>
            <pc:docMk/>
            <pc:sldMk cId="376030445" sldId="256"/>
            <ac:spMk id="5" creationId="{3E68288E-7C81-CA3D-1C46-8842209D2853}"/>
          </ac:spMkLst>
        </pc:spChg>
        <pc:spChg chg="add mod">
          <ac:chgData name="Jordan Diprima" userId="a3926fc3-741f-4843-bf07-9b37177033cf" providerId="ADAL" clId="{9D57334B-A037-45E3-976E-9AAD1BB48FEC}" dt="2025-04-08T02:11:47.459" v="7789" actId="20577"/>
          <ac:spMkLst>
            <pc:docMk/>
            <pc:sldMk cId="376030445" sldId="256"/>
            <ac:spMk id="6" creationId="{E89BBBFE-EE90-2D68-4459-E6FC58CC2E3E}"/>
          </ac:spMkLst>
        </pc:spChg>
        <pc:spChg chg="mod">
          <ac:chgData name="Jordan Diprima" userId="a3926fc3-741f-4843-bf07-9b37177033cf" providerId="ADAL" clId="{9D57334B-A037-45E3-976E-9AAD1BB48FEC}" dt="2025-04-08T02:47:27.121" v="8208" actId="14100"/>
          <ac:spMkLst>
            <pc:docMk/>
            <pc:sldMk cId="376030445" sldId="256"/>
            <ac:spMk id="7" creationId="{00000000-0000-0000-0000-000000000000}"/>
          </ac:spMkLst>
        </pc:spChg>
        <pc:spChg chg="mod">
          <ac:chgData name="Jordan Diprima" userId="a3926fc3-741f-4843-bf07-9b37177033cf" providerId="ADAL" clId="{9D57334B-A037-45E3-976E-9AAD1BB48FEC}" dt="2025-04-08T02:47:50.425" v="8212" actId="14100"/>
          <ac:spMkLst>
            <pc:docMk/>
            <pc:sldMk cId="376030445" sldId="256"/>
            <ac:spMk id="8" creationId="{00000000-0000-0000-0000-000000000000}"/>
          </ac:spMkLst>
        </pc:spChg>
        <pc:spChg chg="mod">
          <ac:chgData name="Jordan Diprima" userId="a3926fc3-741f-4843-bf07-9b37177033cf" providerId="ADAL" clId="{9D57334B-A037-45E3-976E-9AAD1BB48FEC}" dt="2025-04-08T02:03:53.706" v="7596" actId="1076"/>
          <ac:spMkLst>
            <pc:docMk/>
            <pc:sldMk cId="376030445" sldId="256"/>
            <ac:spMk id="9" creationId="{00000000-0000-0000-0000-000000000000}"/>
          </ac:spMkLst>
        </pc:spChg>
        <pc:spChg chg="add mod">
          <ac:chgData name="Jordan Diprima" userId="a3926fc3-741f-4843-bf07-9b37177033cf" providerId="ADAL" clId="{9D57334B-A037-45E3-976E-9AAD1BB48FEC}" dt="2025-04-09T11:54:01.707" v="11731" actId="20577"/>
          <ac:spMkLst>
            <pc:docMk/>
            <pc:sldMk cId="376030445" sldId="256"/>
            <ac:spMk id="10" creationId="{DDB26F63-A057-5D93-0227-6EC1BD3F1B84}"/>
          </ac:spMkLst>
        </pc:spChg>
        <pc:spChg chg="add mod">
          <ac:chgData name="Jordan Diprima" userId="a3926fc3-741f-4843-bf07-9b37177033cf" providerId="ADAL" clId="{9D57334B-A037-45E3-976E-9AAD1BB48FEC}" dt="2025-04-02T14:10:58.133" v="16" actId="1076"/>
          <ac:spMkLst>
            <pc:docMk/>
            <pc:sldMk cId="376030445" sldId="256"/>
            <ac:spMk id="12" creationId="{58BED184-53CD-48C5-671E-7D7BE8E893B2}"/>
          </ac:spMkLst>
        </pc:spChg>
        <pc:spChg chg="mod">
          <ac:chgData name="Jordan Diprima" userId="a3926fc3-741f-4843-bf07-9b37177033cf" providerId="ADAL" clId="{9D57334B-A037-45E3-976E-9AAD1BB48FEC}" dt="2025-04-02T23:30:37.908" v="799" actId="1076"/>
          <ac:spMkLst>
            <pc:docMk/>
            <pc:sldMk cId="376030445" sldId="256"/>
            <ac:spMk id="15" creationId="{00000000-0000-0000-0000-000000000000}"/>
          </ac:spMkLst>
        </pc:spChg>
        <pc:spChg chg="add mod">
          <ac:chgData name="Jordan Diprima" userId="a3926fc3-741f-4843-bf07-9b37177033cf" providerId="ADAL" clId="{9D57334B-A037-45E3-976E-9AAD1BB48FEC}" dt="2025-04-08T02:12:09.590" v="7791" actId="1076"/>
          <ac:spMkLst>
            <pc:docMk/>
            <pc:sldMk cId="376030445" sldId="256"/>
            <ac:spMk id="16" creationId="{AD540711-72B8-2EF7-E3EA-BF50C458DE96}"/>
          </ac:spMkLst>
        </pc:spChg>
        <pc:spChg chg="add mod">
          <ac:chgData name="Jordan Diprima" userId="a3926fc3-741f-4843-bf07-9b37177033cf" providerId="ADAL" clId="{9D57334B-A037-45E3-976E-9AAD1BB48FEC}" dt="2025-04-08T20:12:23.293" v="8481" actId="14100"/>
          <ac:spMkLst>
            <pc:docMk/>
            <pc:sldMk cId="376030445" sldId="256"/>
            <ac:spMk id="17" creationId="{82997D02-3488-5AB2-20C7-87E8AD27A18B}"/>
          </ac:spMkLst>
        </pc:spChg>
        <pc:spChg chg="mod">
          <ac:chgData name="Jordan Diprima" userId="a3926fc3-741f-4843-bf07-9b37177033cf" providerId="ADAL" clId="{9D57334B-A037-45E3-976E-9AAD1BB48FEC}" dt="2025-04-09T19:33:24.230" v="13080" actId="1076"/>
          <ac:spMkLst>
            <pc:docMk/>
            <pc:sldMk cId="376030445" sldId="256"/>
            <ac:spMk id="18" creationId="{00000000-0000-0000-0000-000000000000}"/>
          </ac:spMkLst>
        </pc:spChg>
        <pc:spChg chg="mod">
          <ac:chgData name="Jordan Diprima" userId="a3926fc3-741f-4843-bf07-9b37177033cf" providerId="ADAL" clId="{9D57334B-A037-45E3-976E-9AAD1BB48FEC}" dt="2025-04-09T19:33:42.672" v="13081" actId="14100"/>
          <ac:spMkLst>
            <pc:docMk/>
            <pc:sldMk cId="376030445" sldId="256"/>
            <ac:spMk id="19" creationId="{00000000-0000-0000-0000-000000000000}"/>
          </ac:spMkLst>
        </pc:spChg>
        <pc:spChg chg="add mod">
          <ac:chgData name="Jordan Diprima" userId="a3926fc3-741f-4843-bf07-9b37177033cf" providerId="ADAL" clId="{9D57334B-A037-45E3-976E-9AAD1BB48FEC}" dt="2025-04-09T03:12:31.455" v="11537" actId="20577"/>
          <ac:spMkLst>
            <pc:docMk/>
            <pc:sldMk cId="376030445" sldId="256"/>
            <ac:spMk id="20" creationId="{30670C59-56E5-E7F6-E1CB-384CA8B4FFC0}"/>
          </ac:spMkLst>
        </pc:spChg>
        <pc:spChg chg="add mod">
          <ac:chgData name="Jordan Diprima" userId="a3926fc3-741f-4843-bf07-9b37177033cf" providerId="ADAL" clId="{9D57334B-A037-45E3-976E-9AAD1BB48FEC}" dt="2025-04-08T02:45:14.236" v="8192" actId="1076"/>
          <ac:spMkLst>
            <pc:docMk/>
            <pc:sldMk cId="376030445" sldId="256"/>
            <ac:spMk id="22" creationId="{E597A31C-6BDD-3007-C06A-D5EFB068343A}"/>
          </ac:spMkLst>
        </pc:spChg>
        <pc:spChg chg="add mod">
          <ac:chgData name="Jordan Diprima" userId="a3926fc3-741f-4843-bf07-9b37177033cf" providerId="ADAL" clId="{9D57334B-A037-45E3-976E-9AAD1BB48FEC}" dt="2025-04-09T19:23:15.971" v="11988" actId="20577"/>
          <ac:spMkLst>
            <pc:docMk/>
            <pc:sldMk cId="376030445" sldId="256"/>
            <ac:spMk id="24" creationId="{36419604-DE37-CB15-03C3-7EFBFFBD777A}"/>
          </ac:spMkLst>
        </pc:spChg>
        <pc:spChg chg="add mod">
          <ac:chgData name="Jordan Diprima" userId="a3926fc3-741f-4843-bf07-9b37177033cf" providerId="ADAL" clId="{9D57334B-A037-45E3-976E-9AAD1BB48FEC}" dt="2025-04-08T02:45:23.484" v="8194" actId="1076"/>
          <ac:spMkLst>
            <pc:docMk/>
            <pc:sldMk cId="376030445" sldId="256"/>
            <ac:spMk id="25" creationId="{9934AB59-A2FF-25EE-F2BF-DB28ECD38193}"/>
          </ac:spMkLst>
        </pc:spChg>
        <pc:spChg chg="add mod">
          <ac:chgData name="Jordan Diprima" userId="a3926fc3-741f-4843-bf07-9b37177033cf" providerId="ADAL" clId="{9D57334B-A037-45E3-976E-9AAD1BB48FEC}" dt="2025-04-08T02:45:32.900" v="8196" actId="1076"/>
          <ac:spMkLst>
            <pc:docMk/>
            <pc:sldMk cId="376030445" sldId="256"/>
            <ac:spMk id="26" creationId="{80080FC2-2E19-2C40-0EC5-7E1F7B670DEB}"/>
          </ac:spMkLst>
        </pc:spChg>
        <pc:spChg chg="add mod">
          <ac:chgData name="Jordan Diprima" userId="a3926fc3-741f-4843-bf07-9b37177033cf" providerId="ADAL" clId="{9D57334B-A037-45E3-976E-9AAD1BB48FEC}" dt="2025-04-09T12:33:16.822" v="11806" actId="20577"/>
          <ac:spMkLst>
            <pc:docMk/>
            <pc:sldMk cId="376030445" sldId="256"/>
            <ac:spMk id="27" creationId="{78A07BD6-8819-D256-249B-2E8BAB67CF60}"/>
          </ac:spMkLst>
        </pc:spChg>
        <pc:spChg chg="mod">
          <ac:chgData name="Jordan Diprima" userId="a3926fc3-741f-4843-bf07-9b37177033cf" providerId="ADAL" clId="{9D57334B-A037-45E3-976E-9AAD1BB48FEC}" dt="2025-04-02T22:26:30.742" v="585" actId="14100"/>
          <ac:spMkLst>
            <pc:docMk/>
            <pc:sldMk cId="376030445" sldId="256"/>
            <ac:spMk id="30" creationId="{00000000-0000-0000-0000-000000000000}"/>
          </ac:spMkLst>
        </pc:spChg>
        <pc:spChg chg="add mod">
          <ac:chgData name="Jordan Diprima" userId="a3926fc3-741f-4843-bf07-9b37177033cf" providerId="ADAL" clId="{9D57334B-A037-45E3-976E-9AAD1BB48FEC}" dt="2025-04-08T20:59:01.817" v="10530" actId="20577"/>
          <ac:spMkLst>
            <pc:docMk/>
            <pc:sldMk cId="376030445" sldId="256"/>
            <ac:spMk id="32" creationId="{3180D753-D414-BA74-344C-DE8989694880}"/>
          </ac:spMkLst>
        </pc:spChg>
        <pc:spChg chg="mod">
          <ac:chgData name="Jordan Diprima" userId="a3926fc3-741f-4843-bf07-9b37177033cf" providerId="ADAL" clId="{9D57334B-A037-45E3-976E-9AAD1BB48FEC}" dt="2025-04-08T02:17:42.387" v="8061" actId="14100"/>
          <ac:spMkLst>
            <pc:docMk/>
            <pc:sldMk cId="376030445" sldId="256"/>
            <ac:spMk id="33" creationId="{00000000-0000-0000-0000-000000000000}"/>
          </ac:spMkLst>
        </pc:spChg>
        <pc:spChg chg="add mod">
          <ac:chgData name="Jordan Diprima" userId="a3926fc3-741f-4843-bf07-9b37177033cf" providerId="ADAL" clId="{9D57334B-A037-45E3-976E-9AAD1BB48FEC}" dt="2025-04-08T20:52:32.899" v="9668" actId="20577"/>
          <ac:spMkLst>
            <pc:docMk/>
            <pc:sldMk cId="376030445" sldId="256"/>
            <ac:spMk id="34" creationId="{1AD5B4C6-BF82-785C-E633-27763BF8BB9A}"/>
          </ac:spMkLst>
        </pc:spChg>
        <pc:spChg chg="add mod">
          <ac:chgData name="Jordan Diprima" userId="a3926fc3-741f-4843-bf07-9b37177033cf" providerId="ADAL" clId="{9D57334B-A037-45E3-976E-9AAD1BB48FEC}" dt="2025-04-09T19:24:20.258" v="12135" actId="20577"/>
          <ac:spMkLst>
            <pc:docMk/>
            <pc:sldMk cId="376030445" sldId="256"/>
            <ac:spMk id="36" creationId="{D0F3352A-722B-ADA9-E480-287664FDF6BC}"/>
          </ac:spMkLst>
        </pc:spChg>
        <pc:spChg chg="add mod">
          <ac:chgData name="Jordan Diprima" userId="a3926fc3-741f-4843-bf07-9b37177033cf" providerId="ADAL" clId="{9D57334B-A037-45E3-976E-9AAD1BB48FEC}" dt="2025-04-08T02:46:49.857" v="8207" actId="1076"/>
          <ac:spMkLst>
            <pc:docMk/>
            <pc:sldMk cId="376030445" sldId="256"/>
            <ac:spMk id="39" creationId="{57562897-38F9-53D8-C2C7-FD0519DB5FFD}"/>
          </ac:spMkLst>
        </pc:spChg>
        <pc:spChg chg="add mod">
          <ac:chgData name="Jordan Diprima" userId="a3926fc3-741f-4843-bf07-9b37177033cf" providerId="ADAL" clId="{9D57334B-A037-45E3-976E-9AAD1BB48FEC}" dt="2025-04-08T02:46:36.906" v="8205" actId="1076"/>
          <ac:spMkLst>
            <pc:docMk/>
            <pc:sldMk cId="376030445" sldId="256"/>
            <ac:spMk id="40" creationId="{D4A81694-1AFF-02E6-C17C-A8EAB7EC38AC}"/>
          </ac:spMkLst>
        </pc:spChg>
        <pc:spChg chg="add mod">
          <ac:chgData name="Jordan Diprima" userId="a3926fc3-741f-4843-bf07-9b37177033cf" providerId="ADAL" clId="{9D57334B-A037-45E3-976E-9AAD1BB48FEC}" dt="2025-04-09T03:18:00.166" v="11727" actId="20577"/>
          <ac:spMkLst>
            <pc:docMk/>
            <pc:sldMk cId="376030445" sldId="256"/>
            <ac:spMk id="43" creationId="{FB7D369F-62C7-EEC5-8F62-1FD3C8EA0C05}"/>
          </ac:spMkLst>
        </pc:spChg>
        <pc:spChg chg="add mod">
          <ac:chgData name="Jordan Diprima" userId="a3926fc3-741f-4843-bf07-9b37177033cf" providerId="ADAL" clId="{9D57334B-A037-45E3-976E-9AAD1BB48FEC}" dt="2025-04-08T20:42:29.923" v="9101" actId="207"/>
          <ac:spMkLst>
            <pc:docMk/>
            <pc:sldMk cId="376030445" sldId="256"/>
            <ac:spMk id="47" creationId="{6D4DEB41-037B-DD6D-1B8A-A2D03A8B2C8A}"/>
          </ac:spMkLst>
        </pc:spChg>
        <pc:spChg chg="add mod">
          <ac:chgData name="Jordan Diprima" userId="a3926fc3-741f-4843-bf07-9b37177033cf" providerId="ADAL" clId="{9D57334B-A037-45E3-976E-9AAD1BB48FEC}" dt="2025-04-08T20:42:43.428" v="9103" actId="207"/>
          <ac:spMkLst>
            <pc:docMk/>
            <pc:sldMk cId="376030445" sldId="256"/>
            <ac:spMk id="48" creationId="{09F606D6-E7F5-BCB3-F6EF-180F8256A2F8}"/>
          </ac:spMkLst>
        </pc:spChg>
        <pc:spChg chg="add mod">
          <ac:chgData name="Jordan Diprima" userId="a3926fc3-741f-4843-bf07-9b37177033cf" providerId="ADAL" clId="{9D57334B-A037-45E3-976E-9AAD1BB48FEC}" dt="2025-04-08T20:42:48.613" v="9104" actId="207"/>
          <ac:spMkLst>
            <pc:docMk/>
            <pc:sldMk cId="376030445" sldId="256"/>
            <ac:spMk id="49" creationId="{7B567D4C-2858-D745-168A-9B0F19FF47A6}"/>
          </ac:spMkLst>
        </pc:spChg>
        <pc:spChg chg="add mod">
          <ac:chgData name="Jordan Diprima" userId="a3926fc3-741f-4843-bf07-9b37177033cf" providerId="ADAL" clId="{9D57334B-A037-45E3-976E-9AAD1BB48FEC}" dt="2025-04-08T20:42:54.968" v="9107" actId="1076"/>
          <ac:spMkLst>
            <pc:docMk/>
            <pc:sldMk cId="376030445" sldId="256"/>
            <ac:spMk id="50" creationId="{1B257166-E38F-D5C5-6BFF-BE8C4AF88DE2}"/>
          </ac:spMkLst>
        </pc:spChg>
        <pc:spChg chg="add mod">
          <ac:chgData name="Jordan Diprima" userId="a3926fc3-741f-4843-bf07-9b37177033cf" providerId="ADAL" clId="{9D57334B-A037-45E3-976E-9AAD1BB48FEC}" dt="2025-04-09T19:16:00.403" v="11889" actId="207"/>
          <ac:spMkLst>
            <pc:docMk/>
            <pc:sldMk cId="376030445" sldId="256"/>
            <ac:spMk id="51" creationId="{89EE4F69-D2D7-F9DE-3ABA-731631236BE7}"/>
          </ac:spMkLst>
        </pc:spChg>
        <pc:spChg chg="add del mod">
          <ac:chgData name="Jordan Diprima" userId="a3926fc3-741f-4843-bf07-9b37177033cf" providerId="ADAL" clId="{9D57334B-A037-45E3-976E-9AAD1BB48FEC}" dt="2025-04-09T19:23:19.411" v="11990" actId="1076"/>
          <ac:spMkLst>
            <pc:docMk/>
            <pc:sldMk cId="376030445" sldId="256"/>
            <ac:spMk id="52" creationId="{31FFE30F-12C8-E022-A60F-37D7F901496F}"/>
          </ac:spMkLst>
        </pc:spChg>
        <pc:spChg chg="add mod">
          <ac:chgData name="Jordan Diprima" userId="a3926fc3-741f-4843-bf07-9b37177033cf" providerId="ADAL" clId="{9D57334B-A037-45E3-976E-9AAD1BB48FEC}" dt="2025-04-09T19:15:59.298" v="11886" actId="207"/>
          <ac:spMkLst>
            <pc:docMk/>
            <pc:sldMk cId="376030445" sldId="256"/>
            <ac:spMk id="53" creationId="{EA064E3B-01FC-B349-1FDB-EC93408F8320}"/>
          </ac:spMkLst>
        </pc:spChg>
        <pc:spChg chg="add mod">
          <ac:chgData name="Jordan Diprima" userId="a3926fc3-741f-4843-bf07-9b37177033cf" providerId="ADAL" clId="{9D57334B-A037-45E3-976E-9AAD1BB48FEC}" dt="2025-04-09T19:15:59.619" v="11887" actId="207"/>
          <ac:spMkLst>
            <pc:docMk/>
            <pc:sldMk cId="376030445" sldId="256"/>
            <ac:spMk id="54" creationId="{56714527-9D81-C877-0522-14E8FCCC16ED}"/>
          </ac:spMkLst>
        </pc:spChg>
        <pc:spChg chg="add mod">
          <ac:chgData name="Jordan Diprima" userId="a3926fc3-741f-4843-bf07-9b37177033cf" providerId="ADAL" clId="{9D57334B-A037-45E3-976E-9AAD1BB48FEC}" dt="2025-04-08T20:43:06.016" v="9115" actId="1076"/>
          <ac:spMkLst>
            <pc:docMk/>
            <pc:sldMk cId="376030445" sldId="256"/>
            <ac:spMk id="55" creationId="{6CD98ADA-0835-6D77-B479-C5DAA9308ED8}"/>
          </ac:spMkLst>
        </pc:spChg>
        <pc:spChg chg="add mod">
          <ac:chgData name="Jordan Diprima" userId="a3926fc3-741f-4843-bf07-9b37177033cf" providerId="ADAL" clId="{9D57334B-A037-45E3-976E-9AAD1BB48FEC}" dt="2025-04-08T20:43:27.276" v="9124" actId="1076"/>
          <ac:spMkLst>
            <pc:docMk/>
            <pc:sldMk cId="376030445" sldId="256"/>
            <ac:spMk id="56" creationId="{8CBD66FF-3B19-F081-6933-595FE6865CDF}"/>
          </ac:spMkLst>
        </pc:spChg>
        <pc:spChg chg="add mod">
          <ac:chgData name="Jordan Diprima" userId="a3926fc3-741f-4843-bf07-9b37177033cf" providerId="ADAL" clId="{9D57334B-A037-45E3-976E-9AAD1BB48FEC}" dt="2025-04-09T20:05:24.960" v="13531" actId="20577"/>
          <ac:spMkLst>
            <pc:docMk/>
            <pc:sldMk cId="376030445" sldId="256"/>
            <ac:spMk id="57" creationId="{F7BCBC3E-6807-64A1-08D4-42C261C62BAD}"/>
          </ac:spMkLst>
        </pc:spChg>
        <pc:spChg chg="mod">
          <ac:chgData name="Jordan Diprima" userId="a3926fc3-741f-4843-bf07-9b37177033cf" providerId="ADAL" clId="{9D57334B-A037-45E3-976E-9AAD1BB48FEC}" dt="2025-04-08T02:47:42.816" v="8211" actId="14100"/>
          <ac:spMkLst>
            <pc:docMk/>
            <pc:sldMk cId="376030445" sldId="256"/>
            <ac:spMk id="98" creationId="{00000000-0000-0000-0000-000000000000}"/>
          </ac:spMkLst>
        </pc:spChg>
        <pc:spChg chg="add del mod">
          <ac:chgData name="Jordan Diprima" userId="a3926fc3-741f-4843-bf07-9b37177033cf" providerId="ADAL" clId="{9D57334B-A037-45E3-976E-9AAD1BB48FEC}" dt="2025-04-08T02:47:34.959" v="8209" actId="14100"/>
          <ac:spMkLst>
            <pc:docMk/>
            <pc:sldMk cId="376030445" sldId="256"/>
            <ac:spMk id="99" creationId="{00000000-0000-0000-0000-000000000000}"/>
          </ac:spMkLst>
        </pc:spChg>
        <pc:picChg chg="add del mod">
          <ac:chgData name="Jordan Diprima" userId="a3926fc3-741f-4843-bf07-9b37177033cf" providerId="ADAL" clId="{9D57334B-A037-45E3-976E-9AAD1BB48FEC}" dt="2025-04-09T03:11:50.300" v="11518" actId="1076"/>
          <ac:picMkLst>
            <pc:docMk/>
            <pc:sldMk cId="376030445" sldId="256"/>
            <ac:picMk id="13" creationId="{4B721EC7-2D12-D0C2-45CD-551D7A50432F}"/>
          </ac:picMkLst>
        </pc:picChg>
        <pc:picChg chg="add del mod">
          <ac:chgData name="Jordan Diprima" userId="a3926fc3-741f-4843-bf07-9b37177033cf" providerId="ADAL" clId="{9D57334B-A037-45E3-976E-9AAD1BB48FEC}" dt="2025-04-03T17:27:57.395" v="2146"/>
          <ac:picMkLst>
            <pc:docMk/>
            <pc:sldMk cId="376030445" sldId="256"/>
            <ac:picMk id="14" creationId="{B094CD3E-BE1D-49FF-B99C-145FB0368FD5}"/>
          </ac:picMkLst>
        </pc:picChg>
        <pc:picChg chg="add mod">
          <ac:chgData name="Jordan Diprima" userId="a3926fc3-741f-4843-bf07-9b37177033cf" providerId="ADAL" clId="{9D57334B-A037-45E3-976E-9AAD1BB48FEC}" dt="2025-04-08T20:41:11.451" v="9075" actId="1076"/>
          <ac:picMkLst>
            <pc:docMk/>
            <pc:sldMk cId="376030445" sldId="256"/>
            <ac:picMk id="29" creationId="{F66250A0-5CBA-2058-E6A9-08E728317A57}"/>
          </ac:picMkLst>
        </pc:picChg>
        <pc:picChg chg="add mod">
          <ac:chgData name="Jordan Diprima" userId="a3926fc3-741f-4843-bf07-9b37177033cf" providerId="ADAL" clId="{9D57334B-A037-45E3-976E-9AAD1BB48FEC}" dt="2025-04-08T20:33:15.857" v="8995" actId="1076"/>
          <ac:picMkLst>
            <pc:docMk/>
            <pc:sldMk cId="376030445" sldId="256"/>
            <ac:picMk id="37" creationId="{0D2651C2-E060-2C73-A321-E8D4E40743AB}"/>
          </ac:picMkLst>
        </pc:picChg>
        <pc:picChg chg="add mod">
          <ac:chgData name="Jordan Diprima" userId="a3926fc3-741f-4843-bf07-9b37177033cf" providerId="ADAL" clId="{9D57334B-A037-45E3-976E-9AAD1BB48FEC}" dt="2025-04-08T20:21:33.451" v="8629" actId="1076"/>
          <ac:picMkLst>
            <pc:docMk/>
            <pc:sldMk cId="376030445" sldId="256"/>
            <ac:picMk id="46" creationId="{007BEFAD-D8BC-680A-D4F1-EEC450209107}"/>
          </ac:picMkLst>
        </pc:picChg>
        <pc:picChg chg="mod">
          <ac:chgData name="Jordan Diprima" userId="a3926fc3-741f-4843-bf07-9b37177033cf" providerId="ADAL" clId="{9D57334B-A037-45E3-976E-9AAD1BB48FEC}" dt="2025-04-08T00:47:48.189" v="5251" actId="14100"/>
          <ac:picMkLst>
            <pc:docMk/>
            <pc:sldMk cId="376030445" sldId="256"/>
            <ac:picMk id="161" creationId="{00000000-0000-0000-0000-000000000000}"/>
          </ac:picMkLst>
        </pc:picChg>
        <pc:picChg chg="add mod">
          <ac:chgData name="Jordan Diprima" userId="a3926fc3-741f-4843-bf07-9b37177033cf" providerId="ADAL" clId="{9D57334B-A037-45E3-976E-9AAD1BB48FEC}" dt="2025-04-03T17:28:19.917" v="2148" actId="1076"/>
          <ac:picMkLst>
            <pc:docMk/>
            <pc:sldMk cId="376030445" sldId="256"/>
            <ac:picMk id="1026" creationId="{03303281-6A37-EB12-5DBA-C7007B96FB6B}"/>
          </ac:picMkLst>
        </pc:picChg>
      </pc:sldChg>
    </pc:docChg>
  </pc:docChgLst>
  <pc:docChgLst>
    <pc:chgData name="Jordan DiPrima" userId="a3926fc3-741f-4843-bf07-9b37177033cf" providerId="ADAL" clId="{9D57334B-A037-45E3-976E-9AAD1BB48FEC}"/>
    <pc:docChg chg="undo custSel modSld">
      <pc:chgData name="Jordan DiPrima" userId="a3926fc3-741f-4843-bf07-9b37177033cf" providerId="ADAL" clId="{9D57334B-A037-45E3-976E-9AAD1BB48FEC}" dt="2025-04-18T19:53:29.935" v="6687" actId="14100"/>
      <pc:docMkLst>
        <pc:docMk/>
      </pc:docMkLst>
      <pc:sldChg chg="addSp delSp modSp mod">
        <pc:chgData name="Jordan DiPrima" userId="a3926fc3-741f-4843-bf07-9b37177033cf" providerId="ADAL" clId="{9D57334B-A037-45E3-976E-9AAD1BB48FEC}" dt="2025-04-18T19:53:29.935" v="6687" actId="14100"/>
        <pc:sldMkLst>
          <pc:docMk/>
          <pc:sldMk cId="376030445" sldId="256"/>
        </pc:sldMkLst>
        <pc:spChg chg="mod">
          <ac:chgData name="Jordan DiPrima" userId="a3926fc3-741f-4843-bf07-9b37177033cf" providerId="ADAL" clId="{9D57334B-A037-45E3-976E-9AAD1BB48FEC}" dt="2025-04-15T16:17:10.669" v="255" actId="255"/>
          <ac:spMkLst>
            <pc:docMk/>
            <pc:sldMk cId="376030445" sldId="256"/>
            <ac:spMk id="2" creationId="{00000000-0000-0000-0000-000000000000}"/>
          </ac:spMkLst>
        </pc:spChg>
        <pc:spChg chg="mod">
          <ac:chgData name="Jordan DiPrima" userId="a3926fc3-741f-4843-bf07-9b37177033cf" providerId="ADAL" clId="{9D57334B-A037-45E3-976E-9AAD1BB48FEC}" dt="2025-04-15T16:17:24.860" v="256" actId="1076"/>
          <ac:spMkLst>
            <pc:docMk/>
            <pc:sldMk cId="376030445" sldId="256"/>
            <ac:spMk id="3" creationId="{065DE324-7FED-A8B0-C584-0D30D09470B3}"/>
          </ac:spMkLst>
        </pc:spChg>
        <pc:spChg chg="mod">
          <ac:chgData name="Jordan DiPrima" userId="a3926fc3-741f-4843-bf07-9b37177033cf" providerId="ADAL" clId="{9D57334B-A037-45E3-976E-9AAD1BB48FEC}" dt="2025-04-18T18:47:56.700" v="5419" actId="20577"/>
          <ac:spMkLst>
            <pc:docMk/>
            <pc:sldMk cId="376030445" sldId="256"/>
            <ac:spMk id="4" creationId="{A1F2A17B-CB98-A571-3B87-A64E2D0ECE46}"/>
          </ac:spMkLst>
        </pc:spChg>
        <pc:spChg chg="mod">
          <ac:chgData name="Jordan DiPrima" userId="a3926fc3-741f-4843-bf07-9b37177033cf" providerId="ADAL" clId="{9D57334B-A037-45E3-976E-9AAD1BB48FEC}" dt="2025-04-17T02:30:45.068" v="4979" actId="14100"/>
          <ac:spMkLst>
            <pc:docMk/>
            <pc:sldMk cId="376030445" sldId="256"/>
            <ac:spMk id="5" creationId="{3E68288E-7C81-CA3D-1C46-8842209D2853}"/>
          </ac:spMkLst>
        </pc:spChg>
        <pc:spChg chg="mod">
          <ac:chgData name="Jordan DiPrima" userId="a3926fc3-741f-4843-bf07-9b37177033cf" providerId="ADAL" clId="{9D57334B-A037-45E3-976E-9AAD1BB48FEC}" dt="2025-04-18T19:07:34.066" v="5557" actId="20577"/>
          <ac:spMkLst>
            <pc:docMk/>
            <pc:sldMk cId="376030445" sldId="256"/>
            <ac:spMk id="6" creationId="{E89BBBFE-EE90-2D68-4459-E6FC58CC2E3E}"/>
          </ac:spMkLst>
        </pc:spChg>
        <pc:spChg chg="mod ord">
          <ac:chgData name="Jordan DiPrima" userId="a3926fc3-741f-4843-bf07-9b37177033cf" providerId="ADAL" clId="{9D57334B-A037-45E3-976E-9AAD1BB48FEC}" dt="2025-04-16T21:14:11.990" v="1181" actId="14100"/>
          <ac:spMkLst>
            <pc:docMk/>
            <pc:sldMk cId="376030445" sldId="256"/>
            <ac:spMk id="7" creationId="{00000000-0000-0000-0000-000000000000}"/>
          </ac:spMkLst>
        </pc:spChg>
        <pc:spChg chg="mod">
          <ac:chgData name="Jordan DiPrima" userId="a3926fc3-741f-4843-bf07-9b37177033cf" providerId="ADAL" clId="{9D57334B-A037-45E3-976E-9AAD1BB48FEC}" dt="2025-04-17T02:31:05.310" v="4981" actId="14100"/>
          <ac:spMkLst>
            <pc:docMk/>
            <pc:sldMk cId="376030445" sldId="256"/>
            <ac:spMk id="8" creationId="{00000000-0000-0000-0000-000000000000}"/>
          </ac:spMkLst>
        </pc:spChg>
        <pc:spChg chg="mod">
          <ac:chgData name="Jordan DiPrima" userId="a3926fc3-741f-4843-bf07-9b37177033cf" providerId="ADAL" clId="{9D57334B-A037-45E3-976E-9AAD1BB48FEC}" dt="2025-04-16T21:14:14.922" v="1182" actId="14100"/>
          <ac:spMkLst>
            <pc:docMk/>
            <pc:sldMk cId="376030445" sldId="256"/>
            <ac:spMk id="9" creationId="{00000000-0000-0000-0000-000000000000}"/>
          </ac:spMkLst>
        </pc:spChg>
        <pc:spChg chg="mod">
          <ac:chgData name="Jordan DiPrima" userId="a3926fc3-741f-4843-bf07-9b37177033cf" providerId="ADAL" clId="{9D57334B-A037-45E3-976E-9AAD1BB48FEC}" dt="2025-04-16T21:19:39.978" v="1246" actId="1076"/>
          <ac:spMkLst>
            <pc:docMk/>
            <pc:sldMk cId="376030445" sldId="256"/>
            <ac:spMk id="10" creationId="{DDB26F63-A057-5D93-0227-6EC1BD3F1B84}"/>
          </ac:spMkLst>
        </pc:spChg>
        <pc:spChg chg="add mod">
          <ac:chgData name="Jordan DiPrima" userId="a3926fc3-741f-4843-bf07-9b37177033cf" providerId="ADAL" clId="{9D57334B-A037-45E3-976E-9AAD1BB48FEC}" dt="2025-04-18T19:53:09.774" v="6683" actId="14100"/>
          <ac:spMkLst>
            <pc:docMk/>
            <pc:sldMk cId="376030445" sldId="256"/>
            <ac:spMk id="11" creationId="{D204FA0C-7B0E-D4E3-4225-AF8B9B0F2113}"/>
          </ac:spMkLst>
        </pc:spChg>
        <pc:spChg chg="mod">
          <ac:chgData name="Jordan DiPrima" userId="a3926fc3-741f-4843-bf07-9b37177033cf" providerId="ADAL" clId="{9D57334B-A037-45E3-976E-9AAD1BB48FEC}" dt="2025-04-17T03:20:02.894" v="5002" actId="1076"/>
          <ac:spMkLst>
            <pc:docMk/>
            <pc:sldMk cId="376030445" sldId="256"/>
            <ac:spMk id="15" creationId="{00000000-0000-0000-0000-000000000000}"/>
          </ac:spMkLst>
        </pc:spChg>
        <pc:spChg chg="mod">
          <ac:chgData name="Jordan DiPrima" userId="a3926fc3-741f-4843-bf07-9b37177033cf" providerId="ADAL" clId="{9D57334B-A037-45E3-976E-9AAD1BB48FEC}" dt="2025-04-17T02:30:41.857" v="4978" actId="14100"/>
          <ac:spMkLst>
            <pc:docMk/>
            <pc:sldMk cId="376030445" sldId="256"/>
            <ac:spMk id="16" creationId="{AD540711-72B8-2EF7-E3EA-BF50C458DE96}"/>
          </ac:spMkLst>
        </pc:spChg>
        <pc:spChg chg="mod">
          <ac:chgData name="Jordan DiPrima" userId="a3926fc3-741f-4843-bf07-9b37177033cf" providerId="ADAL" clId="{9D57334B-A037-45E3-976E-9AAD1BB48FEC}" dt="2025-04-18T19:37:58.420" v="6651" actId="255"/>
          <ac:spMkLst>
            <pc:docMk/>
            <pc:sldMk cId="376030445" sldId="256"/>
            <ac:spMk id="18" creationId="{00000000-0000-0000-0000-000000000000}"/>
          </ac:spMkLst>
        </pc:spChg>
        <pc:spChg chg="mod">
          <ac:chgData name="Jordan DiPrima" userId="a3926fc3-741f-4843-bf07-9b37177033cf" providerId="ADAL" clId="{9D57334B-A037-45E3-976E-9AAD1BB48FEC}" dt="2025-04-17T03:24:51.096" v="5179" actId="14100"/>
          <ac:spMkLst>
            <pc:docMk/>
            <pc:sldMk cId="376030445" sldId="256"/>
            <ac:spMk id="19" creationId="{00000000-0000-0000-0000-000000000000}"/>
          </ac:spMkLst>
        </pc:spChg>
        <pc:spChg chg="mod ord">
          <ac:chgData name="Jordan DiPrima" userId="a3926fc3-741f-4843-bf07-9b37177033cf" providerId="ADAL" clId="{9D57334B-A037-45E3-976E-9AAD1BB48FEC}" dt="2025-04-18T19:07:42.681" v="5559" actId="20577"/>
          <ac:spMkLst>
            <pc:docMk/>
            <pc:sldMk cId="376030445" sldId="256"/>
            <ac:spMk id="20" creationId="{30670C59-56E5-E7F6-E1CB-384CA8B4FFC0}"/>
          </ac:spMkLst>
        </pc:spChg>
        <pc:spChg chg="mod">
          <ac:chgData name="Jordan DiPrima" userId="a3926fc3-741f-4843-bf07-9b37177033cf" providerId="ADAL" clId="{9D57334B-A037-45E3-976E-9AAD1BB48FEC}" dt="2025-04-16T22:44:15.350" v="1345" actId="1076"/>
          <ac:spMkLst>
            <pc:docMk/>
            <pc:sldMk cId="376030445" sldId="256"/>
            <ac:spMk id="22" creationId="{E597A31C-6BDD-3007-C06A-D5EFB068343A}"/>
          </ac:spMkLst>
        </pc:spChg>
        <pc:spChg chg="add mod">
          <ac:chgData name="Jordan DiPrima" userId="a3926fc3-741f-4843-bf07-9b37177033cf" providerId="ADAL" clId="{9D57334B-A037-45E3-976E-9AAD1BB48FEC}" dt="2025-04-17T02:21:27.416" v="4421" actId="164"/>
          <ac:spMkLst>
            <pc:docMk/>
            <pc:sldMk cId="376030445" sldId="256"/>
            <ac:spMk id="23" creationId="{9CF99345-98E2-7048-D9F7-068FF25E45F0}"/>
          </ac:spMkLst>
        </pc:spChg>
        <pc:spChg chg="mod">
          <ac:chgData name="Jordan DiPrima" userId="a3926fc3-741f-4843-bf07-9b37177033cf" providerId="ADAL" clId="{9D57334B-A037-45E3-976E-9AAD1BB48FEC}" dt="2025-04-17T02:21:13.400" v="4416" actId="1076"/>
          <ac:spMkLst>
            <pc:docMk/>
            <pc:sldMk cId="376030445" sldId="256"/>
            <ac:spMk id="24" creationId="{36419604-DE37-CB15-03C3-7EFBFFBD777A}"/>
          </ac:spMkLst>
        </pc:spChg>
        <pc:spChg chg="mod">
          <ac:chgData name="Jordan DiPrima" userId="a3926fc3-741f-4843-bf07-9b37177033cf" providerId="ADAL" clId="{9D57334B-A037-45E3-976E-9AAD1BB48FEC}" dt="2025-04-16T22:44:30.958" v="1347" actId="1076"/>
          <ac:spMkLst>
            <pc:docMk/>
            <pc:sldMk cId="376030445" sldId="256"/>
            <ac:spMk id="25" creationId="{9934AB59-A2FF-25EE-F2BF-DB28ECD38193}"/>
          </ac:spMkLst>
        </pc:spChg>
        <pc:spChg chg="mod">
          <ac:chgData name="Jordan DiPrima" userId="a3926fc3-741f-4843-bf07-9b37177033cf" providerId="ADAL" clId="{9D57334B-A037-45E3-976E-9AAD1BB48FEC}" dt="2025-04-16T22:44:41.761" v="1348" actId="1076"/>
          <ac:spMkLst>
            <pc:docMk/>
            <pc:sldMk cId="376030445" sldId="256"/>
            <ac:spMk id="26" creationId="{80080FC2-2E19-2C40-0EC5-7E1F7B670DEB}"/>
          </ac:spMkLst>
        </pc:spChg>
        <pc:spChg chg="mod">
          <ac:chgData name="Jordan DiPrima" userId="a3926fc3-741f-4843-bf07-9b37177033cf" providerId="ADAL" clId="{9D57334B-A037-45E3-976E-9AAD1BB48FEC}" dt="2025-04-17T03:16:07.763" v="4984" actId="1076"/>
          <ac:spMkLst>
            <pc:docMk/>
            <pc:sldMk cId="376030445" sldId="256"/>
            <ac:spMk id="27" creationId="{78A07BD6-8819-D256-249B-2E8BAB67CF60}"/>
          </ac:spMkLst>
        </pc:spChg>
        <pc:spChg chg="add del mod">
          <ac:chgData name="Jordan DiPrima" userId="a3926fc3-741f-4843-bf07-9b37177033cf" providerId="ADAL" clId="{9D57334B-A037-45E3-976E-9AAD1BB48FEC}" dt="2025-04-18T19:39:09.851" v="6670" actId="1076"/>
          <ac:spMkLst>
            <pc:docMk/>
            <pc:sldMk cId="376030445" sldId="256"/>
            <ac:spMk id="28" creationId="{33564F5A-B7E7-FB78-E034-9AC9195C791B}"/>
          </ac:spMkLst>
        </pc:spChg>
        <pc:spChg chg="mod ord">
          <ac:chgData name="Jordan DiPrima" userId="a3926fc3-741f-4843-bf07-9b37177033cf" providerId="ADAL" clId="{9D57334B-A037-45E3-976E-9AAD1BB48FEC}" dt="2025-04-17T03:19:49.186" v="5000" actId="1076"/>
          <ac:spMkLst>
            <pc:docMk/>
            <pc:sldMk cId="376030445" sldId="256"/>
            <ac:spMk id="30" creationId="{00000000-0000-0000-0000-000000000000}"/>
          </ac:spMkLst>
        </pc:spChg>
        <pc:spChg chg="mod">
          <ac:chgData name="Jordan DiPrima" userId="a3926fc3-741f-4843-bf07-9b37177033cf" providerId="ADAL" clId="{9D57334B-A037-45E3-976E-9AAD1BB48FEC}" dt="2025-04-18T19:28:52.045" v="6340" actId="1076"/>
          <ac:spMkLst>
            <pc:docMk/>
            <pc:sldMk cId="376030445" sldId="256"/>
            <ac:spMk id="32" creationId="{3180D753-D414-BA74-344C-DE8989694880}"/>
          </ac:spMkLst>
        </pc:spChg>
        <pc:spChg chg="mod">
          <ac:chgData name="Jordan DiPrima" userId="a3926fc3-741f-4843-bf07-9b37177033cf" providerId="ADAL" clId="{9D57334B-A037-45E3-976E-9AAD1BB48FEC}" dt="2025-04-18T19:28:26.462" v="6335" actId="14100"/>
          <ac:spMkLst>
            <pc:docMk/>
            <pc:sldMk cId="376030445" sldId="256"/>
            <ac:spMk id="33" creationId="{00000000-0000-0000-0000-000000000000}"/>
          </ac:spMkLst>
        </pc:spChg>
        <pc:spChg chg="add del mod ord">
          <ac:chgData name="Jordan DiPrima" userId="a3926fc3-741f-4843-bf07-9b37177033cf" providerId="ADAL" clId="{9D57334B-A037-45E3-976E-9AAD1BB48FEC}" dt="2025-04-18T19:21:36.842" v="5843" actId="1076"/>
          <ac:spMkLst>
            <pc:docMk/>
            <pc:sldMk cId="376030445" sldId="256"/>
            <ac:spMk id="34" creationId="{1AD5B4C6-BF82-785C-E633-27763BF8BB9A}"/>
          </ac:spMkLst>
        </pc:spChg>
        <pc:spChg chg="mod">
          <ac:chgData name="Jordan DiPrima" userId="a3926fc3-741f-4843-bf07-9b37177033cf" providerId="ADAL" clId="{9D57334B-A037-45E3-976E-9AAD1BB48FEC}" dt="2025-04-17T02:22:51.414" v="4426" actId="1076"/>
          <ac:spMkLst>
            <pc:docMk/>
            <pc:sldMk cId="376030445" sldId="256"/>
            <ac:spMk id="36" creationId="{D0F3352A-722B-ADA9-E480-287664FDF6BC}"/>
          </ac:spMkLst>
        </pc:spChg>
        <pc:spChg chg="mod">
          <ac:chgData name="Jordan DiPrima" userId="a3926fc3-741f-4843-bf07-9b37177033cf" providerId="ADAL" clId="{9D57334B-A037-45E3-976E-9AAD1BB48FEC}" dt="2025-04-17T03:19:40.260" v="4999" actId="1076"/>
          <ac:spMkLst>
            <pc:docMk/>
            <pc:sldMk cId="376030445" sldId="256"/>
            <ac:spMk id="39" creationId="{57562897-38F9-53D8-C2C7-FD0519DB5FFD}"/>
          </ac:spMkLst>
        </pc:spChg>
        <pc:spChg chg="mod">
          <ac:chgData name="Jordan DiPrima" userId="a3926fc3-741f-4843-bf07-9b37177033cf" providerId="ADAL" clId="{9D57334B-A037-45E3-976E-9AAD1BB48FEC}" dt="2025-04-17T03:17:19.045" v="4993" actId="20577"/>
          <ac:spMkLst>
            <pc:docMk/>
            <pc:sldMk cId="376030445" sldId="256"/>
            <ac:spMk id="40" creationId="{D4A81694-1AFF-02E6-C17C-A8EAB7EC38AC}"/>
          </ac:spMkLst>
        </pc:spChg>
        <pc:spChg chg="add mod">
          <ac:chgData name="Jordan DiPrima" userId="a3926fc3-741f-4843-bf07-9b37177033cf" providerId="ADAL" clId="{9D57334B-A037-45E3-976E-9AAD1BB48FEC}" dt="2025-04-17T02:21:27.416" v="4421" actId="164"/>
          <ac:spMkLst>
            <pc:docMk/>
            <pc:sldMk cId="376030445" sldId="256"/>
            <ac:spMk id="41" creationId="{235470DB-A7B4-D59F-860B-F230B2542ABE}"/>
          </ac:spMkLst>
        </pc:spChg>
        <pc:spChg chg="mod">
          <ac:chgData name="Jordan DiPrima" userId="a3926fc3-741f-4843-bf07-9b37177033cf" providerId="ADAL" clId="{9D57334B-A037-45E3-976E-9AAD1BB48FEC}" dt="2025-04-16T21:17:34.056" v="1217" actId="1076"/>
          <ac:spMkLst>
            <pc:docMk/>
            <pc:sldMk cId="376030445" sldId="256"/>
            <ac:spMk id="43" creationId="{FB7D369F-62C7-EEC5-8F62-1FD3C8EA0C05}"/>
          </ac:spMkLst>
        </pc:spChg>
        <pc:spChg chg="add del mod">
          <ac:chgData name="Jordan DiPrima" userId="a3926fc3-741f-4843-bf07-9b37177033cf" providerId="ADAL" clId="{9D57334B-A037-45E3-976E-9AAD1BB48FEC}" dt="2025-04-17T04:14:20.322" v="5335" actId="478"/>
          <ac:spMkLst>
            <pc:docMk/>
            <pc:sldMk cId="376030445" sldId="256"/>
            <ac:spMk id="44" creationId="{11E077D0-DD25-2672-F227-2E67365BFA78}"/>
          </ac:spMkLst>
        </pc:spChg>
        <pc:spChg chg="add mod">
          <ac:chgData name="Jordan DiPrima" userId="a3926fc3-741f-4843-bf07-9b37177033cf" providerId="ADAL" clId="{9D57334B-A037-45E3-976E-9AAD1BB48FEC}" dt="2025-04-18T19:10:41.792" v="5587" actId="164"/>
          <ac:spMkLst>
            <pc:docMk/>
            <pc:sldMk cId="376030445" sldId="256"/>
            <ac:spMk id="44" creationId="{1E0EED8C-90DB-B78D-6087-F44F5A930605}"/>
          </ac:spMkLst>
        </pc:spChg>
        <pc:spChg chg="mod">
          <ac:chgData name="Jordan DiPrima" userId="a3926fc3-741f-4843-bf07-9b37177033cf" providerId="ADAL" clId="{9D57334B-A037-45E3-976E-9AAD1BB48FEC}" dt="2025-04-16T21:08:15.221" v="1129" actId="164"/>
          <ac:spMkLst>
            <pc:docMk/>
            <pc:sldMk cId="376030445" sldId="256"/>
            <ac:spMk id="47" creationId="{6D4DEB41-037B-DD6D-1B8A-A2D03A8B2C8A}"/>
          </ac:spMkLst>
        </pc:spChg>
        <pc:spChg chg="mod">
          <ac:chgData name="Jordan DiPrima" userId="a3926fc3-741f-4843-bf07-9b37177033cf" providerId="ADAL" clId="{9D57334B-A037-45E3-976E-9AAD1BB48FEC}" dt="2025-04-16T21:08:15.221" v="1129" actId="164"/>
          <ac:spMkLst>
            <pc:docMk/>
            <pc:sldMk cId="376030445" sldId="256"/>
            <ac:spMk id="48" creationId="{09F606D6-E7F5-BCB3-F6EF-180F8256A2F8}"/>
          </ac:spMkLst>
        </pc:spChg>
        <pc:spChg chg="mod">
          <ac:chgData name="Jordan DiPrima" userId="a3926fc3-741f-4843-bf07-9b37177033cf" providerId="ADAL" clId="{9D57334B-A037-45E3-976E-9AAD1BB48FEC}" dt="2025-04-16T21:08:15.221" v="1129" actId="164"/>
          <ac:spMkLst>
            <pc:docMk/>
            <pc:sldMk cId="376030445" sldId="256"/>
            <ac:spMk id="49" creationId="{7B567D4C-2858-D745-168A-9B0F19FF47A6}"/>
          </ac:spMkLst>
        </pc:spChg>
        <pc:spChg chg="mod">
          <ac:chgData name="Jordan DiPrima" userId="a3926fc3-741f-4843-bf07-9b37177033cf" providerId="ADAL" clId="{9D57334B-A037-45E3-976E-9AAD1BB48FEC}" dt="2025-04-16T21:08:15.221" v="1129" actId="164"/>
          <ac:spMkLst>
            <pc:docMk/>
            <pc:sldMk cId="376030445" sldId="256"/>
            <ac:spMk id="50" creationId="{1B257166-E38F-D5C5-6BFF-BE8C4AF88DE2}"/>
          </ac:spMkLst>
        </pc:spChg>
        <pc:spChg chg="mod">
          <ac:chgData name="Jordan DiPrima" userId="a3926fc3-741f-4843-bf07-9b37177033cf" providerId="ADAL" clId="{9D57334B-A037-45E3-976E-9AAD1BB48FEC}" dt="2025-04-17T03:19:20.675" v="4996" actId="14100"/>
          <ac:spMkLst>
            <pc:docMk/>
            <pc:sldMk cId="376030445" sldId="256"/>
            <ac:spMk id="51" creationId="{89EE4F69-D2D7-F9DE-3ABA-731631236BE7}"/>
          </ac:spMkLst>
        </pc:spChg>
        <pc:spChg chg="mod">
          <ac:chgData name="Jordan DiPrima" userId="a3926fc3-741f-4843-bf07-9b37177033cf" providerId="ADAL" clId="{9D57334B-A037-45E3-976E-9AAD1BB48FEC}" dt="2025-04-17T03:19:16.048" v="4995" actId="14100"/>
          <ac:spMkLst>
            <pc:docMk/>
            <pc:sldMk cId="376030445" sldId="256"/>
            <ac:spMk id="52" creationId="{31FFE30F-12C8-E022-A60F-37D7F901496F}"/>
          </ac:spMkLst>
        </pc:spChg>
        <pc:spChg chg="mod">
          <ac:chgData name="Jordan DiPrima" userId="a3926fc3-741f-4843-bf07-9b37177033cf" providerId="ADAL" clId="{9D57334B-A037-45E3-976E-9AAD1BB48FEC}" dt="2025-04-17T03:19:28.325" v="4997" actId="14100"/>
          <ac:spMkLst>
            <pc:docMk/>
            <pc:sldMk cId="376030445" sldId="256"/>
            <ac:spMk id="53" creationId="{EA064E3B-01FC-B349-1FDB-EC93408F8320}"/>
          </ac:spMkLst>
        </pc:spChg>
        <pc:spChg chg="mod">
          <ac:chgData name="Jordan DiPrima" userId="a3926fc3-741f-4843-bf07-9b37177033cf" providerId="ADAL" clId="{9D57334B-A037-45E3-976E-9AAD1BB48FEC}" dt="2025-04-17T03:17:11.434" v="4991" actId="14100"/>
          <ac:spMkLst>
            <pc:docMk/>
            <pc:sldMk cId="376030445" sldId="256"/>
            <ac:spMk id="54" creationId="{56714527-9D81-C877-0522-14E8FCCC16ED}"/>
          </ac:spMkLst>
        </pc:spChg>
        <pc:spChg chg="mod">
          <ac:chgData name="Jordan DiPrima" userId="a3926fc3-741f-4843-bf07-9b37177033cf" providerId="ADAL" clId="{9D57334B-A037-45E3-976E-9AAD1BB48FEC}" dt="2025-04-16T21:08:15.221" v="1129" actId="164"/>
          <ac:spMkLst>
            <pc:docMk/>
            <pc:sldMk cId="376030445" sldId="256"/>
            <ac:spMk id="55" creationId="{6CD98ADA-0835-6D77-B479-C5DAA9308ED8}"/>
          </ac:spMkLst>
        </pc:spChg>
        <pc:spChg chg="mod">
          <ac:chgData name="Jordan DiPrima" userId="a3926fc3-741f-4843-bf07-9b37177033cf" providerId="ADAL" clId="{9D57334B-A037-45E3-976E-9AAD1BB48FEC}" dt="2025-04-16T21:08:15.221" v="1129" actId="164"/>
          <ac:spMkLst>
            <pc:docMk/>
            <pc:sldMk cId="376030445" sldId="256"/>
            <ac:spMk id="56" creationId="{8CBD66FF-3B19-F081-6933-595FE6865CDF}"/>
          </ac:spMkLst>
        </pc:spChg>
        <pc:spChg chg="mod">
          <ac:chgData name="Jordan DiPrima" userId="a3926fc3-741f-4843-bf07-9b37177033cf" providerId="ADAL" clId="{9D57334B-A037-45E3-976E-9AAD1BB48FEC}" dt="2025-04-18T19:20:04.572" v="5839" actId="20577"/>
          <ac:spMkLst>
            <pc:docMk/>
            <pc:sldMk cId="376030445" sldId="256"/>
            <ac:spMk id="57" creationId="{F7BCBC3E-6807-64A1-08D4-42C261C62BAD}"/>
          </ac:spMkLst>
        </pc:spChg>
        <pc:spChg chg="add mod">
          <ac:chgData name="Jordan DiPrima" userId="a3926fc3-741f-4843-bf07-9b37177033cf" providerId="ADAL" clId="{9D57334B-A037-45E3-976E-9AAD1BB48FEC}" dt="2025-04-16T21:18:57.391" v="1239" actId="20577"/>
          <ac:spMkLst>
            <pc:docMk/>
            <pc:sldMk cId="376030445" sldId="256"/>
            <ac:spMk id="58" creationId="{1A7AE15F-23DF-EE38-CF43-F2F36165915B}"/>
          </ac:spMkLst>
        </pc:spChg>
        <pc:spChg chg="add mod">
          <ac:chgData name="Jordan DiPrima" userId="a3926fc3-741f-4843-bf07-9b37177033cf" providerId="ADAL" clId="{9D57334B-A037-45E3-976E-9AAD1BB48FEC}" dt="2025-04-16T21:20:05.448" v="1256" actId="20577"/>
          <ac:spMkLst>
            <pc:docMk/>
            <pc:sldMk cId="376030445" sldId="256"/>
            <ac:spMk id="59" creationId="{311059FE-2746-1F0B-2903-37E6FB3DA394}"/>
          </ac:spMkLst>
        </pc:spChg>
        <pc:spChg chg="add mod">
          <ac:chgData name="Jordan DiPrima" userId="a3926fc3-741f-4843-bf07-9b37177033cf" providerId="ADAL" clId="{9D57334B-A037-45E3-976E-9AAD1BB48FEC}" dt="2025-04-18T19:10:41.792" v="5587" actId="164"/>
          <ac:spMkLst>
            <pc:docMk/>
            <pc:sldMk cId="376030445" sldId="256"/>
            <ac:spMk id="61" creationId="{744700E2-CFE5-DBD6-1123-F5EB81A803C9}"/>
          </ac:spMkLst>
        </pc:spChg>
        <pc:spChg chg="add del mod">
          <ac:chgData name="Jordan DiPrima" userId="a3926fc3-741f-4843-bf07-9b37177033cf" providerId="ADAL" clId="{9D57334B-A037-45E3-976E-9AAD1BB48FEC}" dt="2025-04-18T19:09:53.664" v="5582" actId="478"/>
          <ac:spMkLst>
            <pc:docMk/>
            <pc:sldMk cId="376030445" sldId="256"/>
            <ac:spMk id="62" creationId="{0AFF018C-452E-EBE0-9CC7-4B81FAC969F9}"/>
          </ac:spMkLst>
        </pc:spChg>
        <pc:spChg chg="add del mod">
          <ac:chgData name="Jordan DiPrima" userId="a3926fc3-741f-4843-bf07-9b37177033cf" providerId="ADAL" clId="{9D57334B-A037-45E3-976E-9AAD1BB48FEC}" dt="2025-04-17T04:16:53.640" v="5360" actId="478"/>
          <ac:spMkLst>
            <pc:docMk/>
            <pc:sldMk cId="376030445" sldId="256"/>
            <ac:spMk id="64" creationId="{1FEE6497-6F23-74FE-38DC-402CE5E9C2DA}"/>
          </ac:spMkLst>
        </pc:spChg>
        <pc:spChg chg="add mod">
          <ac:chgData name="Jordan DiPrima" userId="a3926fc3-741f-4843-bf07-9b37177033cf" providerId="ADAL" clId="{9D57334B-A037-45E3-976E-9AAD1BB48FEC}" dt="2025-04-18T19:28:56.923" v="6341" actId="1076"/>
          <ac:spMkLst>
            <pc:docMk/>
            <pc:sldMk cId="376030445" sldId="256"/>
            <ac:spMk id="65" creationId="{E7B20DCE-CA9A-4114-58C8-21ECF476811A}"/>
          </ac:spMkLst>
        </pc:spChg>
        <pc:spChg chg="add mod">
          <ac:chgData name="Jordan DiPrima" userId="a3926fc3-741f-4843-bf07-9b37177033cf" providerId="ADAL" clId="{9D57334B-A037-45E3-976E-9AAD1BB48FEC}" dt="2025-04-18T19:29:13.427" v="6343" actId="1076"/>
          <ac:spMkLst>
            <pc:docMk/>
            <pc:sldMk cId="376030445" sldId="256"/>
            <ac:spMk id="66" creationId="{98D927C4-DE82-B907-498F-A032D963A45E}"/>
          </ac:spMkLst>
        </pc:spChg>
        <pc:spChg chg="add mod">
          <ac:chgData name="Jordan DiPrima" userId="a3926fc3-741f-4843-bf07-9b37177033cf" providerId="ADAL" clId="{9D57334B-A037-45E3-976E-9AAD1BB48FEC}" dt="2025-04-18T19:28:29.549" v="6336" actId="1076"/>
          <ac:spMkLst>
            <pc:docMk/>
            <pc:sldMk cId="376030445" sldId="256"/>
            <ac:spMk id="68" creationId="{5739D0F8-3972-1411-7767-9D4FDF99DFB8}"/>
          </ac:spMkLst>
        </pc:spChg>
        <pc:spChg chg="add mod">
          <ac:chgData name="Jordan DiPrima" userId="a3926fc3-741f-4843-bf07-9b37177033cf" providerId="ADAL" clId="{9D57334B-A037-45E3-976E-9AAD1BB48FEC}" dt="2025-04-18T19:17:36.151" v="5817" actId="164"/>
          <ac:spMkLst>
            <pc:docMk/>
            <pc:sldMk cId="376030445" sldId="256"/>
            <ac:spMk id="74" creationId="{0EF8A912-9FC2-8F3A-2CE2-8DFFB2C2F7CF}"/>
          </ac:spMkLst>
        </pc:spChg>
        <pc:spChg chg="add mod">
          <ac:chgData name="Jordan DiPrima" userId="a3926fc3-741f-4843-bf07-9b37177033cf" providerId="ADAL" clId="{9D57334B-A037-45E3-976E-9AAD1BB48FEC}" dt="2025-04-18T19:17:36.151" v="5817" actId="164"/>
          <ac:spMkLst>
            <pc:docMk/>
            <pc:sldMk cId="376030445" sldId="256"/>
            <ac:spMk id="75" creationId="{AE0DCBD9-6CE8-BB2D-BDA4-6361068D22FD}"/>
          </ac:spMkLst>
        </pc:spChg>
        <pc:spChg chg="add del mod">
          <ac:chgData name="Jordan DiPrima" userId="a3926fc3-741f-4843-bf07-9b37177033cf" providerId="ADAL" clId="{9D57334B-A037-45E3-976E-9AAD1BB48FEC}" dt="2025-04-18T19:28:20.693" v="6334" actId="478"/>
          <ac:spMkLst>
            <pc:docMk/>
            <pc:sldMk cId="376030445" sldId="256"/>
            <ac:spMk id="77" creationId="{1CA02BC8-DDC8-06B1-9BB2-00B3EE30B219}"/>
          </ac:spMkLst>
        </pc:spChg>
        <pc:spChg chg="add del mod">
          <ac:chgData name="Jordan DiPrima" userId="a3926fc3-741f-4843-bf07-9b37177033cf" providerId="ADAL" clId="{9D57334B-A037-45E3-976E-9AAD1BB48FEC}" dt="2025-04-18T19:28:20.043" v="6333" actId="478"/>
          <ac:spMkLst>
            <pc:docMk/>
            <pc:sldMk cId="376030445" sldId="256"/>
            <ac:spMk id="78" creationId="{5773CB86-8CE3-8778-C0A5-1ED64D213E4F}"/>
          </ac:spMkLst>
        </pc:spChg>
        <pc:spChg chg="add mod">
          <ac:chgData name="Jordan DiPrima" userId="a3926fc3-741f-4843-bf07-9b37177033cf" providerId="ADAL" clId="{9D57334B-A037-45E3-976E-9AAD1BB48FEC}" dt="2025-04-18T19:53:29.935" v="6687" actId="14100"/>
          <ac:spMkLst>
            <pc:docMk/>
            <pc:sldMk cId="376030445" sldId="256"/>
            <ac:spMk id="79" creationId="{BED23BF1-5ECF-557E-50D9-DB60A4166510}"/>
          </ac:spMkLst>
        </pc:spChg>
        <pc:spChg chg="mod">
          <ac:chgData name="Jordan DiPrima" userId="a3926fc3-741f-4843-bf07-9b37177033cf" providerId="ADAL" clId="{9D57334B-A037-45E3-976E-9AAD1BB48FEC}" dt="2025-04-16T21:16:59.198" v="1210" actId="1076"/>
          <ac:spMkLst>
            <pc:docMk/>
            <pc:sldMk cId="376030445" sldId="256"/>
            <ac:spMk id="98" creationId="{00000000-0000-0000-0000-000000000000}"/>
          </ac:spMkLst>
        </pc:spChg>
        <pc:spChg chg="mod">
          <ac:chgData name="Jordan DiPrima" userId="a3926fc3-741f-4843-bf07-9b37177033cf" providerId="ADAL" clId="{9D57334B-A037-45E3-976E-9AAD1BB48FEC}" dt="2025-04-17T02:30:49.605" v="4980" actId="14100"/>
          <ac:spMkLst>
            <pc:docMk/>
            <pc:sldMk cId="376030445" sldId="256"/>
            <ac:spMk id="99" creationId="{00000000-0000-0000-0000-000000000000}"/>
          </ac:spMkLst>
        </pc:spChg>
        <pc:grpChg chg="add mod">
          <ac:chgData name="Jordan DiPrima" userId="a3926fc3-741f-4843-bf07-9b37177033cf" providerId="ADAL" clId="{9D57334B-A037-45E3-976E-9AAD1BB48FEC}" dt="2025-04-16T21:08:24.774" v="1130" actId="164"/>
          <ac:grpSpMkLst>
            <pc:docMk/>
            <pc:sldMk cId="376030445" sldId="256"/>
            <ac:grpSpMk id="35" creationId="{7BAEBBBB-DBE7-EBC4-83D6-ADFA7DE3CEE3}"/>
          </ac:grpSpMkLst>
        </pc:grpChg>
        <pc:grpChg chg="add mod">
          <ac:chgData name="Jordan DiPrima" userId="a3926fc3-741f-4843-bf07-9b37177033cf" providerId="ADAL" clId="{9D57334B-A037-45E3-976E-9AAD1BB48FEC}" dt="2025-04-17T11:51:28.802" v="5393" actId="14100"/>
          <ac:grpSpMkLst>
            <pc:docMk/>
            <pc:sldMk cId="376030445" sldId="256"/>
            <ac:grpSpMk id="38" creationId="{1E7530F6-8DF7-00FD-B5F3-C437A54339AB}"/>
          </ac:grpSpMkLst>
        </pc:grpChg>
        <pc:grpChg chg="add mod">
          <ac:chgData name="Jordan DiPrima" userId="a3926fc3-741f-4843-bf07-9b37177033cf" providerId="ADAL" clId="{9D57334B-A037-45E3-976E-9AAD1BB48FEC}" dt="2025-04-17T02:23:02.275" v="4427" actId="1076"/>
          <ac:grpSpMkLst>
            <pc:docMk/>
            <pc:sldMk cId="376030445" sldId="256"/>
            <ac:grpSpMk id="60" creationId="{930383FF-BCC9-7A3C-1F71-23D5B22455DA}"/>
          </ac:grpSpMkLst>
        </pc:grpChg>
        <pc:grpChg chg="add mod">
          <ac:chgData name="Jordan DiPrima" userId="a3926fc3-741f-4843-bf07-9b37177033cf" providerId="ADAL" clId="{9D57334B-A037-45E3-976E-9AAD1BB48FEC}" dt="2025-04-18T19:17:36.151" v="5817" actId="164"/>
          <ac:grpSpMkLst>
            <pc:docMk/>
            <pc:sldMk cId="376030445" sldId="256"/>
            <ac:grpSpMk id="73" creationId="{F18FE809-FF9C-FB1E-D36E-9BDE188E3F94}"/>
          </ac:grpSpMkLst>
        </pc:grpChg>
        <pc:grpChg chg="add mod">
          <ac:chgData name="Jordan DiPrima" userId="a3926fc3-741f-4843-bf07-9b37177033cf" providerId="ADAL" clId="{9D57334B-A037-45E3-976E-9AAD1BB48FEC}" dt="2025-04-18T19:28:58.887" v="6342" actId="1076"/>
          <ac:grpSpMkLst>
            <pc:docMk/>
            <pc:sldMk cId="376030445" sldId="256"/>
            <ac:grpSpMk id="76" creationId="{6D9F65A3-702E-FE00-DB93-E2F5640E3F83}"/>
          </ac:grpSpMkLst>
        </pc:grpChg>
        <pc:picChg chg="mod">
          <ac:chgData name="Jordan DiPrima" userId="a3926fc3-741f-4843-bf07-9b37177033cf" providerId="ADAL" clId="{9D57334B-A037-45E3-976E-9AAD1BB48FEC}" dt="2025-04-16T21:17:23.554" v="1215" actId="1076"/>
          <ac:picMkLst>
            <pc:docMk/>
            <pc:sldMk cId="376030445" sldId="256"/>
            <ac:picMk id="13" creationId="{4B721EC7-2D12-D0C2-45CD-551D7A50432F}"/>
          </ac:picMkLst>
        </pc:picChg>
        <pc:picChg chg="add mod">
          <ac:chgData name="Jordan DiPrima" userId="a3926fc3-741f-4843-bf07-9b37177033cf" providerId="ADAL" clId="{9D57334B-A037-45E3-976E-9AAD1BB48FEC}" dt="2025-04-17T02:21:27.416" v="4421" actId="164"/>
          <ac:picMkLst>
            <pc:docMk/>
            <pc:sldMk cId="376030445" sldId="256"/>
            <ac:picMk id="21" creationId="{80086C28-1D56-12B1-1DA6-AE23C59BED04}"/>
          </ac:picMkLst>
        </pc:picChg>
        <pc:picChg chg="mod">
          <ac:chgData name="Jordan DiPrima" userId="a3926fc3-741f-4843-bf07-9b37177033cf" providerId="ADAL" clId="{9D57334B-A037-45E3-976E-9AAD1BB48FEC}" dt="2025-04-17T11:51:41.356" v="5394" actId="1076"/>
          <ac:picMkLst>
            <pc:docMk/>
            <pc:sldMk cId="376030445" sldId="256"/>
            <ac:picMk id="29" creationId="{F66250A0-5CBA-2058-E6A9-08E728317A57}"/>
          </ac:picMkLst>
        </pc:picChg>
        <pc:picChg chg="add mod">
          <ac:chgData name="Jordan DiPrima" userId="a3926fc3-741f-4843-bf07-9b37177033cf" providerId="ADAL" clId="{9D57334B-A037-45E3-976E-9AAD1BB48FEC}" dt="2025-04-16T22:44:47.847" v="1349" actId="1076"/>
          <ac:picMkLst>
            <pc:docMk/>
            <pc:sldMk cId="376030445" sldId="256"/>
            <ac:picMk id="31" creationId="{FCD1B45C-9106-6028-3242-4141DC0B68E5}"/>
          </ac:picMkLst>
        </pc:picChg>
        <pc:picChg chg="mod">
          <ac:chgData name="Jordan DiPrima" userId="a3926fc3-741f-4843-bf07-9b37177033cf" providerId="ADAL" clId="{9D57334B-A037-45E3-976E-9AAD1BB48FEC}" dt="2025-04-18T19:28:47.627" v="6339" actId="1076"/>
          <ac:picMkLst>
            <pc:docMk/>
            <pc:sldMk cId="376030445" sldId="256"/>
            <ac:picMk id="37" creationId="{0D2651C2-E060-2C73-A321-E8D4E40743AB}"/>
          </ac:picMkLst>
        </pc:picChg>
        <pc:picChg chg="add mod">
          <ac:chgData name="Jordan DiPrima" userId="a3926fc3-741f-4843-bf07-9b37177033cf" providerId="ADAL" clId="{9D57334B-A037-45E3-976E-9AAD1BB48FEC}" dt="2025-04-17T01:39:43" v="1901" actId="1076"/>
          <ac:picMkLst>
            <pc:docMk/>
            <pc:sldMk cId="376030445" sldId="256"/>
            <ac:picMk id="42" creationId="{97C4CF8E-7ABD-E7C1-B628-5EAD1589B1DA}"/>
          </ac:picMkLst>
        </pc:picChg>
        <pc:picChg chg="add mod">
          <ac:chgData name="Jordan DiPrima" userId="a3926fc3-741f-4843-bf07-9b37177033cf" providerId="ADAL" clId="{9D57334B-A037-45E3-976E-9AAD1BB48FEC}" dt="2025-04-18T19:29:18.278" v="6344" actId="1076"/>
          <ac:picMkLst>
            <pc:docMk/>
            <pc:sldMk cId="376030445" sldId="256"/>
            <ac:picMk id="45" creationId="{26A52B9D-147D-D0BA-22B0-84B8DC05A737}"/>
          </ac:picMkLst>
        </pc:picChg>
        <pc:picChg chg="mod">
          <ac:chgData name="Jordan DiPrima" userId="a3926fc3-741f-4843-bf07-9b37177033cf" providerId="ADAL" clId="{9D57334B-A037-45E3-976E-9AAD1BB48FEC}" dt="2025-04-18T19:21:37.794" v="5845" actId="14100"/>
          <ac:picMkLst>
            <pc:docMk/>
            <pc:sldMk cId="376030445" sldId="256"/>
            <ac:picMk id="46" creationId="{007BEFAD-D8BC-680A-D4F1-EEC450209107}"/>
          </ac:picMkLst>
        </pc:picChg>
        <pc:picChg chg="add del mod">
          <ac:chgData name="Jordan DiPrima" userId="a3926fc3-741f-4843-bf07-9b37177033cf" providerId="ADAL" clId="{9D57334B-A037-45E3-976E-9AAD1BB48FEC}" dt="2025-04-17T01:49:02.060" v="1902" actId="478"/>
          <ac:picMkLst>
            <pc:docMk/>
            <pc:sldMk cId="376030445" sldId="256"/>
            <ac:picMk id="61" creationId="{9A09E68D-47B6-E78C-732E-E38966EB5A01}"/>
          </ac:picMkLst>
        </pc:picChg>
        <pc:picChg chg="add del mod modCrop">
          <ac:chgData name="Jordan DiPrima" userId="a3926fc3-741f-4843-bf07-9b37177033cf" providerId="ADAL" clId="{9D57334B-A037-45E3-976E-9AAD1BB48FEC}" dt="2025-04-18T19:09:34.656" v="5578" actId="478"/>
          <ac:picMkLst>
            <pc:docMk/>
            <pc:sldMk cId="376030445" sldId="256"/>
            <ac:picMk id="63" creationId="{06AFF5B5-C2FD-22FA-F8CE-A83199A7530B}"/>
          </ac:picMkLst>
        </pc:picChg>
        <pc:picChg chg="add del mod">
          <ac:chgData name="Jordan DiPrima" userId="a3926fc3-741f-4843-bf07-9b37177033cf" providerId="ADAL" clId="{9D57334B-A037-45E3-976E-9AAD1BB48FEC}" dt="2025-04-17T01:19:28.113" v="1894" actId="478"/>
          <ac:picMkLst>
            <pc:docMk/>
            <pc:sldMk cId="376030445" sldId="256"/>
            <ac:picMk id="64" creationId="{DBB04328-7604-BE54-8892-12ABA38F75B4}"/>
          </ac:picMkLst>
        </pc:picChg>
        <pc:picChg chg="add mod modCrop">
          <ac:chgData name="Jordan DiPrima" userId="a3926fc3-741f-4843-bf07-9b37177033cf" providerId="ADAL" clId="{9D57334B-A037-45E3-976E-9AAD1BB48FEC}" dt="2025-04-17T03:24:26.532" v="5176" actId="1076"/>
          <ac:picMkLst>
            <pc:docMk/>
            <pc:sldMk cId="376030445" sldId="256"/>
            <ac:picMk id="67" creationId="{D8EF6519-486F-91B0-A364-EBCC7169F6BF}"/>
          </ac:picMkLst>
        </pc:picChg>
        <pc:picChg chg="add del mod">
          <ac:chgData name="Jordan DiPrima" userId="a3926fc3-741f-4843-bf07-9b37177033cf" providerId="ADAL" clId="{9D57334B-A037-45E3-976E-9AAD1BB48FEC}" dt="2025-04-18T19:08:39.900" v="5567"/>
          <ac:picMkLst>
            <pc:docMk/>
            <pc:sldMk cId="376030445" sldId="256"/>
            <ac:picMk id="69" creationId="{4A849208-39B5-1558-5C48-13EBF2008809}"/>
          </ac:picMkLst>
        </pc:picChg>
        <pc:picChg chg="add mod">
          <ac:chgData name="Jordan DiPrima" userId="a3926fc3-741f-4843-bf07-9b37177033cf" providerId="ADAL" clId="{9D57334B-A037-45E3-976E-9AAD1BB48FEC}" dt="2025-04-18T19:28:31.850" v="6337" actId="1076"/>
          <ac:picMkLst>
            <pc:docMk/>
            <pc:sldMk cId="376030445" sldId="256"/>
            <ac:picMk id="71" creationId="{DE6EA166-BB05-12FB-41C5-E1C73202C6EB}"/>
          </ac:picMkLst>
        </pc:picChg>
        <pc:picChg chg="add mod ord modCrop">
          <ac:chgData name="Jordan DiPrima" userId="a3926fc3-741f-4843-bf07-9b37177033cf" providerId="ADAL" clId="{9D57334B-A037-45E3-976E-9AAD1BB48FEC}" dt="2025-04-18T19:22:57.254" v="5848" actId="732"/>
          <ac:picMkLst>
            <pc:docMk/>
            <pc:sldMk cId="376030445" sldId="256"/>
            <ac:picMk id="72" creationId="{3B2964B5-48CA-9F7F-0677-C9A6013EA986}"/>
          </ac:picMkLst>
        </pc:picChg>
        <pc:cxnChg chg="add del mod">
          <ac:chgData name="Jordan DiPrima" userId="a3926fc3-741f-4843-bf07-9b37177033cf" providerId="ADAL" clId="{9D57334B-A037-45E3-976E-9AAD1BB48FEC}" dt="2025-04-17T04:14:40.606" v="5339" actId="478"/>
          <ac:cxnSpMkLst>
            <pc:docMk/>
            <pc:sldMk cId="376030445" sldId="256"/>
            <ac:cxnSpMk id="62" creationId="{97B2047C-D199-3231-D8E5-8857750A52A6}"/>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endParaRPr lang="en-US" dirty="0"/>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endParaRPr lang="en-US" dirty="0"/>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E81BC7-D5A5-445F-BF4D-797F02B50EB4}"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E81BC7-D5A5-445F-BF4D-797F02B50EB4}"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E81BC7-D5A5-445F-BF4D-797F02B50EB4}"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endParaRPr lang="en-US" dirty="0"/>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4/18/2025</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g"/><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jpg"/><Relationship Id="rId15" Type="http://schemas.openxmlformats.org/officeDocument/2006/relationships/image" Target="../media/image12.jpe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jp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2"/>
          <p:cNvSpPr txBox="1">
            <a:spLocks/>
          </p:cNvSpPr>
          <p:nvPr/>
        </p:nvSpPr>
        <p:spPr>
          <a:xfrm>
            <a:off x="12124710" y="13671115"/>
            <a:ext cx="21905530" cy="752958"/>
          </a:xfrm>
          <a:prstGeom prst="rect">
            <a:avLst/>
          </a:prstGeom>
          <a:solidFill>
            <a:schemeClr val="accent1">
              <a:lumMod val="60000"/>
              <a:lumOff val="40000"/>
            </a:schemeClr>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800" dirty="0">
                <a:solidFill>
                  <a:srgbClr val="2E0957"/>
                </a:solidFill>
                <a:latin typeface="Aptos" panose="020B0004020202020204" pitchFamily="34" charset="0"/>
              </a:rPr>
              <a:t>Analysis</a:t>
            </a:r>
          </a:p>
        </p:txBody>
      </p:sp>
      <p:sp>
        <p:nvSpPr>
          <p:cNvPr id="2" name="Title 1"/>
          <p:cNvSpPr>
            <a:spLocks noGrp="1"/>
          </p:cNvSpPr>
          <p:nvPr>
            <p:ph type="ctrTitle"/>
          </p:nvPr>
        </p:nvSpPr>
        <p:spPr>
          <a:xfrm>
            <a:off x="369597" y="522514"/>
            <a:ext cx="43136594" cy="4866754"/>
          </a:xfrm>
          <a:solidFill>
            <a:schemeClr val="accent1">
              <a:lumMod val="60000"/>
              <a:lumOff val="40000"/>
            </a:schemeClr>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pPr rtl="0">
              <a:buNone/>
            </a:pPr>
            <a:r>
              <a:rPr lang="en-US" sz="9000" b="1" i="0" u="none" strike="noStrike" dirty="0">
                <a:solidFill>
                  <a:srgbClr val="2E0957"/>
                </a:solidFill>
                <a:effectLst/>
                <a:latin typeface="Aptos" panose="020B0004020202020204" pitchFamily="34" charset="0"/>
                <a:ea typeface="Cambria" panose="02040503050406030204" pitchFamily="18" charset="0"/>
              </a:rPr>
              <a:t>Evaluating the Causes of Land Subsidence </a:t>
            </a:r>
            <a:br>
              <a:rPr lang="en-US" sz="9000" b="1" i="0" u="none" strike="noStrike" dirty="0">
                <a:solidFill>
                  <a:srgbClr val="2E0957"/>
                </a:solidFill>
                <a:effectLst/>
                <a:latin typeface="Aptos" panose="020B0004020202020204" pitchFamily="34" charset="0"/>
                <a:ea typeface="Cambria" panose="02040503050406030204" pitchFamily="18" charset="0"/>
              </a:rPr>
            </a:br>
            <a:r>
              <a:rPr lang="en-US" sz="9000" b="1" i="0" u="none" strike="noStrike" dirty="0">
                <a:solidFill>
                  <a:srgbClr val="2E0957"/>
                </a:solidFill>
                <a:effectLst/>
                <a:latin typeface="Aptos" panose="020B0004020202020204" pitchFamily="34" charset="0"/>
                <a:ea typeface="Cambria" panose="02040503050406030204" pitchFamily="18" charset="0"/>
              </a:rPr>
              <a:t>on the U.S. Mid-Atlantic Coast Measured with InSAR</a:t>
            </a:r>
            <a:br>
              <a:rPr lang="en-US" sz="9000" b="1" i="0" u="none" strike="noStrike" dirty="0">
                <a:solidFill>
                  <a:srgbClr val="2E0957"/>
                </a:solidFill>
                <a:effectLst/>
                <a:latin typeface="Aptos" panose="020B0004020202020204" pitchFamily="34" charset="0"/>
                <a:ea typeface="Cambria" panose="02040503050406030204" pitchFamily="18" charset="0"/>
              </a:rPr>
            </a:br>
            <a:endParaRPr lang="en-US" sz="9000" b="1" i="1" dirty="0">
              <a:solidFill>
                <a:srgbClr val="2E0957"/>
              </a:solidFill>
              <a:latin typeface="Aptos" panose="020B0004020202020204" pitchFamily="34" charset="0"/>
              <a:cs typeface="Arial" panose="020B0604020202020204" pitchFamily="34" charset="0"/>
            </a:endParaRPr>
          </a:p>
        </p:txBody>
      </p:sp>
      <p:sp>
        <p:nvSpPr>
          <p:cNvPr id="8" name="Subtitle 2"/>
          <p:cNvSpPr txBox="1">
            <a:spLocks/>
          </p:cNvSpPr>
          <p:nvPr/>
        </p:nvSpPr>
        <p:spPr>
          <a:xfrm>
            <a:off x="387321" y="13423736"/>
            <a:ext cx="11380420" cy="10070920"/>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4000" dirty="0">
              <a:latin typeface="Cambria" panose="02040503050406030204" pitchFamily="18" charset="0"/>
            </a:endParaRPr>
          </a:p>
          <a:p>
            <a:pPr marL="571500" indent="-571500" algn="just">
              <a:spcBef>
                <a:spcPts val="0"/>
              </a:spcBef>
              <a:buFont typeface="Arial" panose="020B0604020202020204" pitchFamily="34" charset="0"/>
              <a:buChar char="•"/>
            </a:pPr>
            <a:endParaRPr lang="en-US" sz="37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p:txBody>
      </p:sp>
      <p:sp>
        <p:nvSpPr>
          <p:cNvPr id="9" name="Subtitle 2"/>
          <p:cNvSpPr txBox="1">
            <a:spLocks/>
          </p:cNvSpPr>
          <p:nvPr/>
        </p:nvSpPr>
        <p:spPr>
          <a:xfrm>
            <a:off x="12041621" y="5699195"/>
            <a:ext cx="31405378" cy="752957"/>
          </a:xfrm>
          <a:prstGeom prst="rect">
            <a:avLst/>
          </a:prstGeom>
          <a:solidFill>
            <a:schemeClr val="accent1">
              <a:lumMod val="60000"/>
              <a:lumOff val="40000"/>
            </a:schemeClr>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800" dirty="0">
                <a:solidFill>
                  <a:srgbClr val="2E0957"/>
                </a:solidFill>
                <a:latin typeface="Aptos" panose="020B0004020202020204" pitchFamily="34" charset="0"/>
              </a:rPr>
              <a:t>Hypotheses</a:t>
            </a:r>
          </a:p>
        </p:txBody>
      </p:sp>
      <p:sp>
        <p:nvSpPr>
          <p:cNvPr id="15" name="Subtitle 2"/>
          <p:cNvSpPr txBox="1">
            <a:spLocks/>
          </p:cNvSpPr>
          <p:nvPr/>
        </p:nvSpPr>
        <p:spPr>
          <a:xfrm>
            <a:off x="34171464" y="13671883"/>
            <a:ext cx="9311606" cy="751421"/>
          </a:xfrm>
          <a:prstGeom prst="rect">
            <a:avLst/>
          </a:prstGeom>
          <a:solidFill>
            <a:schemeClr val="accent1">
              <a:lumMod val="60000"/>
              <a:lumOff val="40000"/>
            </a:schemeClr>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800" dirty="0">
                <a:solidFill>
                  <a:srgbClr val="2E0957"/>
                </a:solidFill>
                <a:latin typeface="Aptos" panose="020B0004020202020204" pitchFamily="34" charset="0"/>
              </a:rPr>
              <a:t>Conclusions</a:t>
            </a:r>
          </a:p>
        </p:txBody>
      </p:sp>
      <p:sp>
        <p:nvSpPr>
          <p:cNvPr id="18" name="Subtitle 2"/>
          <p:cNvSpPr txBox="1">
            <a:spLocks/>
          </p:cNvSpPr>
          <p:nvPr/>
        </p:nvSpPr>
        <p:spPr>
          <a:xfrm>
            <a:off x="34171465" y="27534219"/>
            <a:ext cx="9350137" cy="751421"/>
          </a:xfrm>
          <a:prstGeom prst="rect">
            <a:avLst/>
          </a:prstGeom>
          <a:solidFill>
            <a:schemeClr val="accent1">
              <a:lumMod val="60000"/>
              <a:lumOff val="40000"/>
            </a:schemeClr>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400" dirty="0">
                <a:solidFill>
                  <a:srgbClr val="2E0957"/>
                </a:solidFill>
                <a:latin typeface="Aptos" panose="020B0004020202020204" pitchFamily="34" charset="0"/>
              </a:rPr>
              <a:t>Acknowledgements &amp; References</a:t>
            </a:r>
          </a:p>
        </p:txBody>
      </p:sp>
      <p:sp>
        <p:nvSpPr>
          <p:cNvPr id="19" name="Subtitle 2"/>
          <p:cNvSpPr txBox="1">
            <a:spLocks/>
          </p:cNvSpPr>
          <p:nvPr/>
        </p:nvSpPr>
        <p:spPr>
          <a:xfrm>
            <a:off x="34171466" y="14599868"/>
            <a:ext cx="9350137" cy="12808928"/>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endParaRPr lang="en-US" sz="3700" dirty="0">
              <a:latin typeface="Cambria" panose="02040503050406030204" pitchFamily="18" charset="0"/>
            </a:endParaRPr>
          </a:p>
          <a:p>
            <a:pPr marL="571500" indent="-571500" algn="l">
              <a:spcBef>
                <a:spcPts val="0"/>
              </a:spcBef>
              <a:buFont typeface="Wingdings" panose="05000000000000000000" pitchFamily="2" charset="2"/>
              <a:buChar char="§"/>
            </a:pPr>
            <a:endParaRPr lang="en-US" sz="3700" dirty="0">
              <a:latin typeface="Cambria" panose="02040503050406030204" pitchFamily="18" charset="0"/>
            </a:endParaRPr>
          </a:p>
          <a:p>
            <a:pPr marL="571500" indent="-571500" algn="l">
              <a:spcBef>
                <a:spcPts val="0"/>
              </a:spcBef>
              <a:buFont typeface="Wingdings" panose="05000000000000000000" pitchFamily="2" charset="2"/>
              <a:buChar char="§"/>
            </a:pPr>
            <a:endParaRPr lang="en-US" sz="3700" dirty="0">
              <a:latin typeface="Cambria" panose="02040503050406030204" pitchFamily="18" charset="0"/>
            </a:endParaRPr>
          </a:p>
          <a:p>
            <a:pPr marL="571500" indent="-571500" algn="l">
              <a:spcBef>
                <a:spcPts val="0"/>
              </a:spcBef>
              <a:buFont typeface="Wingdings" panose="05000000000000000000" pitchFamily="2" charset="2"/>
              <a:buChar char="§"/>
            </a:pPr>
            <a:endParaRPr lang="en-US" sz="3700" dirty="0">
              <a:latin typeface="Cambria" panose="02040503050406030204" pitchFamily="18" charset="0"/>
            </a:endParaRPr>
          </a:p>
          <a:p>
            <a:pPr marL="571500" indent="-571500" algn="l">
              <a:spcBef>
                <a:spcPts val="0"/>
              </a:spcBef>
              <a:buFont typeface="Wingdings" panose="05000000000000000000" pitchFamily="2" charset="2"/>
              <a:buChar char="§"/>
            </a:pPr>
            <a:endParaRPr lang="en-US" sz="3700" dirty="0">
              <a:latin typeface="Cambria" panose="02040503050406030204" pitchFamily="18" charset="0"/>
            </a:endParaRPr>
          </a:p>
          <a:p>
            <a:pPr marL="571500" indent="-571500" algn="l">
              <a:spcBef>
                <a:spcPts val="0"/>
              </a:spcBef>
              <a:buFont typeface="Wingdings" panose="05000000000000000000" pitchFamily="2" charset="2"/>
              <a:buChar char="§"/>
            </a:pPr>
            <a:endParaRPr lang="en-US" sz="3700" dirty="0">
              <a:latin typeface="Cambria" panose="02040503050406030204" pitchFamily="18" charset="0"/>
            </a:endParaRPr>
          </a:p>
          <a:p>
            <a:pPr marL="571500" indent="-571500" algn="l">
              <a:spcBef>
                <a:spcPts val="0"/>
              </a:spcBef>
              <a:buFont typeface="Wingdings" panose="05000000000000000000" pitchFamily="2" charset="2"/>
              <a:buChar char="§"/>
            </a:pPr>
            <a:endParaRPr lang="en-US" sz="3700" dirty="0">
              <a:latin typeface="Cambria" panose="02040503050406030204" pitchFamily="18" charset="0"/>
            </a:endParaRPr>
          </a:p>
          <a:p>
            <a:pPr marL="571500" indent="-571500" algn="l">
              <a:spcBef>
                <a:spcPts val="0"/>
              </a:spcBef>
              <a:buFont typeface="Wingdings" panose="05000000000000000000" pitchFamily="2" charset="2"/>
              <a:buChar char="§"/>
            </a:pPr>
            <a:endParaRPr lang="en-US" sz="3700" dirty="0">
              <a:latin typeface="Cambria" panose="02040503050406030204" pitchFamily="18" charset="0"/>
            </a:endParaRPr>
          </a:p>
        </p:txBody>
      </p:sp>
      <p:sp>
        <p:nvSpPr>
          <p:cNvPr id="33" name="Subtitle 2"/>
          <p:cNvSpPr txBox="1">
            <a:spLocks/>
          </p:cNvSpPr>
          <p:nvPr/>
        </p:nvSpPr>
        <p:spPr>
          <a:xfrm>
            <a:off x="12124709" y="14599867"/>
            <a:ext cx="21905531" cy="17750736"/>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766" y="1491274"/>
            <a:ext cx="2045462" cy="2707229"/>
          </a:xfrm>
          <a:prstGeom prst="rect">
            <a:avLst/>
          </a:prstGeom>
        </p:spPr>
      </p:pic>
      <p:sp>
        <p:nvSpPr>
          <p:cNvPr id="98" name="Subtitle 2"/>
          <p:cNvSpPr txBox="1">
            <a:spLocks/>
          </p:cNvSpPr>
          <p:nvPr/>
        </p:nvSpPr>
        <p:spPr>
          <a:xfrm>
            <a:off x="417323" y="12503964"/>
            <a:ext cx="11350418" cy="752958"/>
          </a:xfrm>
          <a:prstGeom prst="rect">
            <a:avLst/>
          </a:prstGeom>
          <a:solidFill>
            <a:schemeClr val="accent1">
              <a:lumMod val="60000"/>
              <a:lumOff val="40000"/>
            </a:schemeClr>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800" dirty="0">
                <a:solidFill>
                  <a:srgbClr val="2E0957"/>
                </a:solidFill>
                <a:latin typeface="Aptos" panose="020B0004020202020204" pitchFamily="34" charset="0"/>
              </a:rPr>
              <a:t> Methods</a:t>
            </a:r>
          </a:p>
        </p:txBody>
      </p:sp>
      <p:sp>
        <p:nvSpPr>
          <p:cNvPr id="99" name="Subtitle 2"/>
          <p:cNvSpPr txBox="1">
            <a:spLocks/>
          </p:cNvSpPr>
          <p:nvPr/>
        </p:nvSpPr>
        <p:spPr>
          <a:xfrm>
            <a:off x="412446" y="6620991"/>
            <a:ext cx="11365832" cy="5799949"/>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lnSpc>
                <a:spcPct val="100000"/>
              </a:lnSpc>
              <a:spcBef>
                <a:spcPts val="0"/>
              </a:spcBef>
              <a:buClr>
                <a:srgbClr val="002060"/>
              </a:buClr>
            </a:pPr>
            <a:endParaRPr lang="en-US" sz="3200" dirty="0">
              <a:solidFill>
                <a:srgbClr val="002060"/>
              </a:solidFill>
              <a:latin typeface="Cambria" panose="02040503050406030204" pitchFamily="18" charset="0"/>
            </a:endParaRPr>
          </a:p>
        </p:txBody>
      </p:sp>
      <p:pic>
        <p:nvPicPr>
          <p:cNvPr id="14" name="Picture 13">
            <a:extLst>
              <a:ext uri="{FF2B5EF4-FFF2-40B4-BE49-F238E27FC236}">
                <a16:creationId xmlns:a16="http://schemas.microsoft.com/office/drawing/2014/main" id="{B094CD3E-BE1D-49FF-B99C-145FB0368F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33" b="97450" l="2047" r="94737">
                        <a14:foregroundMark x1="56140" y1="6516" x2="37427" y2="7082"/>
                        <a14:foregroundMark x1="37427" y1="7082" x2="21930" y2="16997"/>
                        <a14:foregroundMark x1="21930" y1="16997" x2="5848" y2="35411"/>
                        <a14:foregroundMark x1="5848" y1="35411" x2="2047" y2="50992"/>
                        <a14:foregroundMark x1="30117" y1="10482" x2="52339" y2="4533"/>
                        <a14:foregroundMark x1="52339" y1="4533" x2="69298" y2="12181"/>
                        <a14:foregroundMark x1="69298" y1="12181" x2="71053" y2="15864"/>
                        <a14:foregroundMark x1="84503" y1="24079" x2="94444" y2="43909"/>
                        <a14:foregroundMark x1="94444" y1="43909" x2="94737" y2="46176"/>
                        <a14:foregroundMark x1="69298" y1="90368" x2="62379" y2="91892"/>
                        <a14:foregroundMark x1="39939" y1="93180" x2="32164" y2="92068"/>
                        <a14:foregroundMark x1="32164" y1="92068" x2="31871" y2="91785"/>
                        <a14:foregroundMark x1="39891" y1="93244" x2="38889" y2="93201"/>
                        <a14:foregroundMark x1="39766" y1="96034" x2="41987" y2="96164"/>
                        <a14:foregroundMark x1="39474" y1="94334" x2="58772" y2="94901"/>
                        <a14:foregroundMark x1="58772" y1="94901" x2="59942" y2="94901"/>
                        <a14:foregroundMark x1="42398" y1="96317" x2="55848" y2="96317"/>
                        <a14:backgroundMark x1="37135" y1="96884" x2="37690" y2="96997"/>
                        <a14:backgroundMark x1="58510" y1="97078" x2="65497" y2="96601"/>
                      </a14:backgroundRemoval>
                    </a14:imgEffect>
                  </a14:imgLayer>
                </a14:imgProps>
              </a:ext>
            </a:extLst>
          </a:blip>
          <a:stretch>
            <a:fillRect/>
          </a:stretch>
        </p:blipFill>
        <p:spPr>
          <a:xfrm>
            <a:off x="39957933" y="1491274"/>
            <a:ext cx="2770501" cy="2707229"/>
          </a:xfrm>
          <a:prstGeom prst="rect">
            <a:avLst/>
          </a:prstGeom>
        </p:spPr>
      </p:pic>
      <p:sp>
        <p:nvSpPr>
          <p:cNvPr id="12" name="AutoShape 2" descr="SARP Logo">
            <a:extLst>
              <a:ext uri="{FF2B5EF4-FFF2-40B4-BE49-F238E27FC236}">
                <a16:creationId xmlns:a16="http://schemas.microsoft.com/office/drawing/2014/main" id="{58BED184-53CD-48C5-671E-7D7BE8E893B2}"/>
              </a:ext>
            </a:extLst>
          </p:cNvPr>
          <p:cNvSpPr>
            <a:spLocks noChangeAspect="1" noChangeArrowheads="1"/>
          </p:cNvSpPr>
          <p:nvPr/>
        </p:nvSpPr>
        <p:spPr bwMode="auto">
          <a:xfrm>
            <a:off x="21793200" y="1630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065DE324-7FED-A8B0-C584-0D30D09470B3}"/>
              </a:ext>
            </a:extLst>
          </p:cNvPr>
          <p:cNvSpPr txBox="1"/>
          <p:nvPr/>
        </p:nvSpPr>
        <p:spPr>
          <a:xfrm>
            <a:off x="11425664" y="3857139"/>
            <a:ext cx="21024460" cy="1200329"/>
          </a:xfrm>
          <a:prstGeom prst="rect">
            <a:avLst/>
          </a:prstGeom>
          <a:noFill/>
        </p:spPr>
        <p:txBody>
          <a:bodyPr wrap="square" rtlCol="0">
            <a:spAutoFit/>
          </a:bodyPr>
          <a:lstStyle/>
          <a:p>
            <a:pPr algn="ctr"/>
            <a:r>
              <a:rPr lang="en-US" sz="4800" b="1" i="0" u="none" strike="noStrike" dirty="0">
                <a:solidFill>
                  <a:srgbClr val="2E0957"/>
                </a:solidFill>
                <a:effectLst/>
                <a:latin typeface="Aptos" panose="020B0004020202020204" pitchFamily="34" charset="0"/>
                <a:ea typeface="Cambria" panose="02040503050406030204" pitchFamily="18" charset="0"/>
              </a:rPr>
              <a:t>Jordan DiPrima</a:t>
            </a:r>
            <a:r>
              <a:rPr lang="en-US" sz="4800" b="1" i="0" u="none" strike="noStrike" baseline="30000" dirty="0">
                <a:solidFill>
                  <a:srgbClr val="2E0957"/>
                </a:solidFill>
                <a:effectLst/>
                <a:latin typeface="Aptos" panose="020B0004020202020204" pitchFamily="34" charset="0"/>
                <a:ea typeface="Cambria" panose="02040503050406030204" pitchFamily="18" charset="0"/>
              </a:rPr>
              <a:t>1</a:t>
            </a:r>
            <a:r>
              <a:rPr lang="en-US" sz="4800" b="1" i="0" u="none" strike="noStrike" dirty="0">
                <a:solidFill>
                  <a:srgbClr val="2E0957"/>
                </a:solidFill>
                <a:effectLst/>
                <a:latin typeface="Aptos" panose="020B0004020202020204" pitchFamily="34" charset="0"/>
                <a:ea typeface="Cambria" panose="02040503050406030204" pitchFamily="18" charset="0"/>
              </a:rPr>
              <a:t>, Dominick Ciruzzi</a:t>
            </a:r>
            <a:r>
              <a:rPr lang="en-US" sz="4800" b="1" i="0" u="none" strike="noStrike" baseline="30000" dirty="0">
                <a:solidFill>
                  <a:srgbClr val="2E0957"/>
                </a:solidFill>
                <a:effectLst/>
                <a:latin typeface="Aptos" panose="020B0004020202020204" pitchFamily="34" charset="0"/>
                <a:ea typeface="Cambria" panose="02040503050406030204" pitchFamily="18" charset="0"/>
              </a:rPr>
              <a:t>2</a:t>
            </a:r>
            <a:r>
              <a:rPr lang="en-US" sz="4800" b="1" dirty="0">
                <a:solidFill>
                  <a:srgbClr val="2E0957"/>
                </a:solidFill>
                <a:latin typeface="Aptos" panose="020B0004020202020204" pitchFamily="34" charset="0"/>
                <a:ea typeface="Cambria" panose="02040503050406030204" pitchFamily="18" charset="0"/>
              </a:rPr>
              <a:t>, J. Matthew Davis</a:t>
            </a:r>
            <a:r>
              <a:rPr lang="en-US" sz="4800" b="1" baseline="30000" dirty="0">
                <a:solidFill>
                  <a:srgbClr val="2E0957"/>
                </a:solidFill>
                <a:latin typeface="Aptos" panose="020B0004020202020204" pitchFamily="34" charset="0"/>
                <a:ea typeface="Cambria" panose="02040503050406030204" pitchFamily="18" charset="0"/>
              </a:rPr>
              <a:t>1</a:t>
            </a:r>
            <a:r>
              <a:rPr lang="en-US" sz="4800" b="1" dirty="0">
                <a:solidFill>
                  <a:srgbClr val="2E0957"/>
                </a:solidFill>
                <a:latin typeface="Aptos" panose="020B0004020202020204" pitchFamily="34" charset="0"/>
                <a:ea typeface="Cambria" panose="02040503050406030204" pitchFamily="18" charset="0"/>
              </a:rPr>
              <a:t>, Sophie Coulson</a:t>
            </a:r>
            <a:r>
              <a:rPr lang="en-US" sz="4800" b="1" baseline="30000" dirty="0">
                <a:solidFill>
                  <a:srgbClr val="2E0957"/>
                </a:solidFill>
                <a:latin typeface="Aptos" panose="020B0004020202020204" pitchFamily="34" charset="0"/>
                <a:ea typeface="Cambria" panose="02040503050406030204" pitchFamily="18" charset="0"/>
              </a:rPr>
              <a:t>1</a:t>
            </a:r>
            <a:br>
              <a:rPr lang="en-US" sz="4800" b="1" dirty="0">
                <a:solidFill>
                  <a:srgbClr val="2E0957"/>
                </a:solidFill>
                <a:latin typeface="Aptos" panose="020B0004020202020204" pitchFamily="34" charset="0"/>
                <a:ea typeface="Cambria" panose="02040503050406030204" pitchFamily="18" charset="0"/>
              </a:rPr>
            </a:br>
            <a:r>
              <a:rPr lang="en-US" sz="2400" b="1" baseline="30000" dirty="0">
                <a:solidFill>
                  <a:srgbClr val="2E0957"/>
                </a:solidFill>
                <a:latin typeface="Aptos" panose="020B0004020202020204" pitchFamily="34" charset="0"/>
                <a:ea typeface="Cambria" panose="02040503050406030204" pitchFamily="18" charset="0"/>
              </a:rPr>
              <a:t>1</a:t>
            </a:r>
            <a:r>
              <a:rPr lang="en-US" sz="2400" b="1" dirty="0">
                <a:solidFill>
                  <a:srgbClr val="2E0957"/>
                </a:solidFill>
                <a:latin typeface="Aptos" panose="020B0004020202020204" pitchFamily="34" charset="0"/>
                <a:ea typeface="Cambria" panose="02040503050406030204" pitchFamily="18" charset="0"/>
              </a:rPr>
              <a:t>Department of Earth Sciences, University of New Hampshire, Durham, NH </a:t>
            </a:r>
            <a:r>
              <a:rPr lang="en-US" sz="2400" b="1" baseline="30000" dirty="0">
                <a:solidFill>
                  <a:srgbClr val="2E0957"/>
                </a:solidFill>
                <a:latin typeface="Aptos" panose="020B0004020202020204" pitchFamily="34" charset="0"/>
                <a:ea typeface="Cambria" panose="02040503050406030204" pitchFamily="18" charset="0"/>
              </a:rPr>
              <a:t>2</a:t>
            </a:r>
            <a:r>
              <a:rPr lang="en-US" sz="2400" b="1" dirty="0">
                <a:solidFill>
                  <a:srgbClr val="2E0957"/>
                </a:solidFill>
                <a:latin typeface="Aptos" panose="020B0004020202020204" pitchFamily="34" charset="0"/>
                <a:ea typeface="Cambria" panose="02040503050406030204" pitchFamily="18" charset="0"/>
              </a:rPr>
              <a:t>Department of Geology, William &amp; Mary, Williamsburg, VA</a:t>
            </a:r>
            <a:endParaRPr lang="en-US" sz="2400" dirty="0"/>
          </a:p>
        </p:txBody>
      </p:sp>
      <p:pic>
        <p:nvPicPr>
          <p:cNvPr id="37" name="Picture 36" descr="A map of land motion&#10;&#10;AI-generated content may be incorrect.">
            <a:extLst>
              <a:ext uri="{FF2B5EF4-FFF2-40B4-BE49-F238E27FC236}">
                <a16:creationId xmlns:a16="http://schemas.microsoft.com/office/drawing/2014/main" id="{0D2651C2-E060-2C73-A321-E8D4E4074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3894" y="23832738"/>
            <a:ext cx="10484884" cy="6365822"/>
          </a:xfrm>
          <a:prstGeom prst="rect">
            <a:avLst/>
          </a:prstGeom>
        </p:spPr>
      </p:pic>
      <p:sp>
        <p:nvSpPr>
          <p:cNvPr id="51" name="Rectangle: Rounded Corners 50">
            <a:extLst>
              <a:ext uri="{FF2B5EF4-FFF2-40B4-BE49-F238E27FC236}">
                <a16:creationId xmlns:a16="http://schemas.microsoft.com/office/drawing/2014/main" id="{89EE4F69-D2D7-F9DE-3ABA-731631236BE7}"/>
              </a:ext>
            </a:extLst>
          </p:cNvPr>
          <p:cNvSpPr/>
          <p:nvPr/>
        </p:nvSpPr>
        <p:spPr>
          <a:xfrm>
            <a:off x="12041621" y="6596476"/>
            <a:ext cx="7680960" cy="6796024"/>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31FFE30F-12C8-E022-A60F-37D7F901496F}"/>
              </a:ext>
            </a:extLst>
          </p:cNvPr>
          <p:cNvSpPr/>
          <p:nvPr/>
        </p:nvSpPr>
        <p:spPr>
          <a:xfrm>
            <a:off x="19947793" y="6593604"/>
            <a:ext cx="7680960" cy="6830132"/>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Rounded Corners 52">
            <a:extLst>
              <a:ext uri="{FF2B5EF4-FFF2-40B4-BE49-F238E27FC236}">
                <a16:creationId xmlns:a16="http://schemas.microsoft.com/office/drawing/2014/main" id="{EA064E3B-01FC-B349-1FDB-EC93408F8320}"/>
              </a:ext>
            </a:extLst>
          </p:cNvPr>
          <p:cNvSpPr/>
          <p:nvPr/>
        </p:nvSpPr>
        <p:spPr>
          <a:xfrm>
            <a:off x="35766039" y="6593604"/>
            <a:ext cx="7680960" cy="6825411"/>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56714527-9D81-C877-0522-14E8FCCC16ED}"/>
              </a:ext>
            </a:extLst>
          </p:cNvPr>
          <p:cNvSpPr/>
          <p:nvPr/>
        </p:nvSpPr>
        <p:spPr>
          <a:xfrm>
            <a:off x="27811199" y="6598325"/>
            <a:ext cx="7680960" cy="6825411"/>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E68288E-7C81-CA3D-1C46-8842209D2853}"/>
              </a:ext>
            </a:extLst>
          </p:cNvPr>
          <p:cNvSpPr/>
          <p:nvPr/>
        </p:nvSpPr>
        <p:spPr>
          <a:xfrm>
            <a:off x="598094" y="6722906"/>
            <a:ext cx="10743764" cy="66423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ptos" panose="020B0004020202020204" pitchFamily="34" charset="0"/>
              </a:rPr>
              <a:t>What is Land Subsidence?</a:t>
            </a:r>
          </a:p>
        </p:txBody>
      </p:sp>
      <p:sp>
        <p:nvSpPr>
          <p:cNvPr id="6" name="TextBox 5">
            <a:extLst>
              <a:ext uri="{FF2B5EF4-FFF2-40B4-BE49-F238E27FC236}">
                <a16:creationId xmlns:a16="http://schemas.microsoft.com/office/drawing/2014/main" id="{E89BBBFE-EE90-2D68-4459-E6FC58CC2E3E}"/>
              </a:ext>
            </a:extLst>
          </p:cNvPr>
          <p:cNvSpPr txBox="1"/>
          <p:nvPr/>
        </p:nvSpPr>
        <p:spPr>
          <a:xfrm>
            <a:off x="650296" y="7390498"/>
            <a:ext cx="10864638" cy="2677656"/>
          </a:xfrm>
          <a:prstGeom prst="rect">
            <a:avLst/>
          </a:prstGeom>
          <a:noFill/>
        </p:spPr>
        <p:txBody>
          <a:bodyPr wrap="square" rtlCol="0">
            <a:spAutoFit/>
          </a:bodyPr>
          <a:lstStyle/>
          <a:p>
            <a:r>
              <a:rPr lang="en-US" sz="2400" b="1" dirty="0">
                <a:solidFill>
                  <a:srgbClr val="2E0957"/>
                </a:solidFill>
                <a:latin typeface="Aptos" panose="020B0004020202020204" pitchFamily="34" charset="0"/>
              </a:rPr>
              <a:t>Land subsidence is the sinking or settling of land caused by natural processes or anthropogenic influence.</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Can occur rapidly or over long timescales</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Natural causes include tectonics, glacial isostatic adjustment, and thawing of permafrost</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Anthropogenic causes include groundwater extraction, mining, fracking, and infrastructure loading.</a:t>
            </a:r>
          </a:p>
        </p:txBody>
      </p:sp>
      <p:sp>
        <p:nvSpPr>
          <p:cNvPr id="16" name="Rectangle: Rounded Corners 15">
            <a:extLst>
              <a:ext uri="{FF2B5EF4-FFF2-40B4-BE49-F238E27FC236}">
                <a16:creationId xmlns:a16="http://schemas.microsoft.com/office/drawing/2014/main" id="{AD540711-72B8-2EF7-E3EA-BF50C458DE96}"/>
              </a:ext>
            </a:extLst>
          </p:cNvPr>
          <p:cNvSpPr/>
          <p:nvPr/>
        </p:nvSpPr>
        <p:spPr>
          <a:xfrm>
            <a:off x="598094" y="10184249"/>
            <a:ext cx="10743764" cy="66377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ptos" panose="020B0004020202020204" pitchFamily="34" charset="0"/>
              </a:rPr>
              <a:t>Why Study Land Subsidence?</a:t>
            </a:r>
          </a:p>
        </p:txBody>
      </p:sp>
      <p:sp>
        <p:nvSpPr>
          <p:cNvPr id="22" name="TextBox 21">
            <a:extLst>
              <a:ext uri="{FF2B5EF4-FFF2-40B4-BE49-F238E27FC236}">
                <a16:creationId xmlns:a16="http://schemas.microsoft.com/office/drawing/2014/main" id="{E597A31C-6BDD-3007-C06A-D5EFB068343A}"/>
              </a:ext>
            </a:extLst>
          </p:cNvPr>
          <p:cNvSpPr txBox="1"/>
          <p:nvPr/>
        </p:nvSpPr>
        <p:spPr>
          <a:xfrm>
            <a:off x="11934613" y="6746826"/>
            <a:ext cx="7666562" cy="553998"/>
          </a:xfrm>
          <a:prstGeom prst="rect">
            <a:avLst/>
          </a:prstGeom>
          <a:noFill/>
        </p:spPr>
        <p:txBody>
          <a:bodyPr wrap="square" rtlCol="0">
            <a:spAutoFit/>
          </a:bodyPr>
          <a:lstStyle/>
          <a:p>
            <a:pPr algn="ctr"/>
            <a:r>
              <a:rPr lang="en-US" sz="3000" b="1" dirty="0">
                <a:solidFill>
                  <a:srgbClr val="2E0957"/>
                </a:solidFill>
                <a:latin typeface="Aptos" panose="020B0004020202020204" pitchFamily="34" charset="0"/>
              </a:rPr>
              <a:t>1. Glacial Isostatic Adjustment</a:t>
            </a:r>
          </a:p>
        </p:txBody>
      </p:sp>
      <p:sp>
        <p:nvSpPr>
          <p:cNvPr id="24" name="TextBox 23">
            <a:extLst>
              <a:ext uri="{FF2B5EF4-FFF2-40B4-BE49-F238E27FC236}">
                <a16:creationId xmlns:a16="http://schemas.microsoft.com/office/drawing/2014/main" id="{36419604-DE37-CB15-03C3-7EFBFFBD777A}"/>
              </a:ext>
            </a:extLst>
          </p:cNvPr>
          <p:cNvSpPr txBox="1"/>
          <p:nvPr/>
        </p:nvSpPr>
        <p:spPr>
          <a:xfrm>
            <a:off x="20347916" y="6746826"/>
            <a:ext cx="6643803" cy="1015663"/>
          </a:xfrm>
          <a:prstGeom prst="rect">
            <a:avLst/>
          </a:prstGeom>
          <a:noFill/>
        </p:spPr>
        <p:txBody>
          <a:bodyPr wrap="square" rtlCol="0">
            <a:spAutoFit/>
          </a:bodyPr>
          <a:lstStyle/>
          <a:p>
            <a:pPr algn="ctr"/>
            <a:r>
              <a:rPr lang="en-US" sz="3000" b="1" dirty="0">
                <a:solidFill>
                  <a:srgbClr val="2E0957"/>
                </a:solidFill>
                <a:latin typeface="Aptos" panose="020B0004020202020204" pitchFamily="34" charset="0"/>
              </a:rPr>
              <a:t>2. Groundwater Extraction &amp; Hydrogeology</a:t>
            </a:r>
          </a:p>
        </p:txBody>
      </p:sp>
      <p:sp>
        <p:nvSpPr>
          <p:cNvPr id="25" name="TextBox 24">
            <a:extLst>
              <a:ext uri="{FF2B5EF4-FFF2-40B4-BE49-F238E27FC236}">
                <a16:creationId xmlns:a16="http://schemas.microsoft.com/office/drawing/2014/main" id="{9934AB59-A2FF-25EE-F2BF-DB28ECD38193}"/>
              </a:ext>
            </a:extLst>
          </p:cNvPr>
          <p:cNvSpPr txBox="1"/>
          <p:nvPr/>
        </p:nvSpPr>
        <p:spPr>
          <a:xfrm>
            <a:off x="28485436" y="6746826"/>
            <a:ext cx="6294475" cy="553998"/>
          </a:xfrm>
          <a:prstGeom prst="rect">
            <a:avLst/>
          </a:prstGeom>
          <a:noFill/>
        </p:spPr>
        <p:txBody>
          <a:bodyPr wrap="square" rtlCol="0">
            <a:spAutoFit/>
          </a:bodyPr>
          <a:lstStyle/>
          <a:p>
            <a:pPr algn="ctr"/>
            <a:r>
              <a:rPr lang="en-US" sz="3000" b="1" dirty="0">
                <a:solidFill>
                  <a:srgbClr val="2E0957"/>
                </a:solidFill>
                <a:latin typeface="Aptos" panose="020B0004020202020204" pitchFamily="34" charset="0"/>
              </a:rPr>
              <a:t>3. Infrastructure Loading</a:t>
            </a:r>
          </a:p>
        </p:txBody>
      </p:sp>
      <p:sp>
        <p:nvSpPr>
          <p:cNvPr id="26" name="TextBox 25">
            <a:extLst>
              <a:ext uri="{FF2B5EF4-FFF2-40B4-BE49-F238E27FC236}">
                <a16:creationId xmlns:a16="http://schemas.microsoft.com/office/drawing/2014/main" id="{80080FC2-2E19-2C40-0EC5-7E1F7B670DEB}"/>
              </a:ext>
            </a:extLst>
          </p:cNvPr>
          <p:cNvSpPr txBox="1"/>
          <p:nvPr/>
        </p:nvSpPr>
        <p:spPr>
          <a:xfrm>
            <a:off x="36459276" y="6746826"/>
            <a:ext cx="6294475" cy="553998"/>
          </a:xfrm>
          <a:prstGeom prst="rect">
            <a:avLst/>
          </a:prstGeom>
          <a:noFill/>
        </p:spPr>
        <p:txBody>
          <a:bodyPr wrap="square" rtlCol="0">
            <a:spAutoFit/>
          </a:bodyPr>
          <a:lstStyle/>
          <a:p>
            <a:pPr algn="ctr"/>
            <a:r>
              <a:rPr lang="en-US" sz="3000" b="1" dirty="0">
                <a:solidFill>
                  <a:srgbClr val="2E0957"/>
                </a:solidFill>
                <a:latin typeface="Aptos" panose="020B0004020202020204" pitchFamily="34" charset="0"/>
              </a:rPr>
              <a:t>4. Land Cover</a:t>
            </a:r>
          </a:p>
        </p:txBody>
      </p:sp>
      <p:pic>
        <p:nvPicPr>
          <p:cNvPr id="1026" name="Picture 2" descr="Student Airborne Research Program - NASA Science">
            <a:extLst>
              <a:ext uri="{FF2B5EF4-FFF2-40B4-BE49-F238E27FC236}">
                <a16:creationId xmlns:a16="http://schemas.microsoft.com/office/drawing/2014/main" id="{03303281-6A37-EB12-5DBA-C7007B96FB6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367" b="95025" l="5389" r="95389">
                        <a14:foregroundMark x1="45722" y1="5141" x2="30333" y2="10227"/>
                        <a14:foregroundMark x1="30333" y1="10227" x2="12722" y2="33278"/>
                        <a14:foregroundMark x1="12722" y1="33278" x2="9000" y2="44942"/>
                        <a14:foregroundMark x1="9000" y1="44942" x2="9333" y2="59149"/>
                        <a14:foregroundMark x1="9333" y1="59149" x2="14056" y2="69044"/>
                        <a14:foregroundMark x1="14056" y1="69044" x2="24889" y2="79491"/>
                        <a14:foregroundMark x1="24889" y1="79491" x2="44056" y2="87673"/>
                        <a14:foregroundMark x1="44056" y1="87673" x2="63167" y2="88115"/>
                        <a14:foregroundMark x1="63167" y1="88115" x2="79056" y2="83085"/>
                        <a14:foregroundMark x1="79056" y1="83085" x2="89278" y2="71808"/>
                        <a14:foregroundMark x1="89278" y1="71808" x2="91667" y2="59536"/>
                        <a14:foregroundMark x1="91667" y1="59536" x2="89389" y2="42123"/>
                        <a14:foregroundMark x1="89389" y1="42123" x2="79778" y2="26202"/>
                        <a14:foregroundMark x1="79778" y1="26202" x2="68778" y2="16694"/>
                        <a14:foregroundMark x1="68778" y1="16694" x2="56111" y2="11056"/>
                        <a14:foregroundMark x1="56111" y1="11056" x2="40000" y2="9121"/>
                        <a14:foregroundMark x1="27333" y1="11774" x2="18000" y2="18297"/>
                        <a14:foregroundMark x1="18000" y1="18297" x2="9722" y2="28303"/>
                        <a14:foregroundMark x1="9722" y1="28303" x2="8611" y2="32781"/>
                        <a14:foregroundMark x1="8167" y1="33499" x2="5389" y2="58872"/>
                        <a14:foregroundMark x1="5389" y1="58872" x2="6500" y2="63792"/>
                        <a14:foregroundMark x1="9500" y1="71421" x2="27167" y2="88612"/>
                        <a14:foregroundMark x1="27167" y1="88612" x2="50778" y2="95135"/>
                        <a14:foregroundMark x1="50778" y1="95135" x2="69556" y2="91432"/>
                        <a14:foregroundMark x1="29444" y1="9784" x2="54444" y2="6633"/>
                        <a14:foregroundMark x1="54444" y1="6633" x2="80222" y2="17192"/>
                        <a14:foregroundMark x1="80222" y1="17192" x2="93222" y2="40299"/>
                        <a14:foregroundMark x1="93222" y1="40299" x2="95444" y2="55611"/>
                        <a14:foregroundMark x1="95444" y1="55611" x2="92222" y2="64566"/>
                        <a14:foregroundMark x1="38444" y1="6965" x2="47856" y2="5305"/>
                        <a14:foregroundMark x1="52981" y1="5151" x2="57778" y2="5860"/>
                        <a14:foregroundMark x1="45000" y1="5141" x2="46120" y2="5147"/>
                        <a14:foregroundMark x1="29500" y1="14262" x2="25667" y2="19237"/>
                        <a14:foregroundMark x1="51281" y1="5202" x2="55278" y2="5362"/>
                        <a14:backgroundMark x1="8111" y1="18795" x2="8111" y2="18795"/>
                        <a14:backgroundMark x1="54833" y1="4091" x2="45611" y2="4367"/>
                      </a14:backgroundRemoval>
                    </a14:imgEffect>
                  </a14:imgLayer>
                </a14:imgProps>
              </a:ext>
              <a:ext uri="{28A0092B-C50C-407E-A947-70E740481C1C}">
                <a14:useLocalDpi xmlns:a14="http://schemas.microsoft.com/office/drawing/2010/main" val="0"/>
              </a:ext>
            </a:extLst>
          </a:blip>
          <a:srcRect/>
          <a:stretch>
            <a:fillRect/>
          </a:stretch>
        </p:blipFill>
        <p:spPr bwMode="auto">
          <a:xfrm>
            <a:off x="36685937" y="1414150"/>
            <a:ext cx="2770501" cy="2784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F2A17B-CB98-A571-3B87-A64E2D0ECE46}"/>
              </a:ext>
            </a:extLst>
          </p:cNvPr>
          <p:cNvSpPr txBox="1"/>
          <p:nvPr/>
        </p:nvSpPr>
        <p:spPr>
          <a:xfrm>
            <a:off x="598094" y="10855105"/>
            <a:ext cx="10743764" cy="1569660"/>
          </a:xfrm>
          <a:prstGeom prst="rect">
            <a:avLst/>
          </a:prstGeom>
          <a:noFill/>
        </p:spPr>
        <p:txBody>
          <a:bodyPr wrap="square" rtlCol="0">
            <a:spAutoFit/>
          </a:bodyPr>
          <a:lstStyle/>
          <a:p>
            <a:r>
              <a:rPr lang="en-US" sz="2400" b="1" dirty="0">
                <a:solidFill>
                  <a:srgbClr val="2E0957"/>
                </a:solidFill>
                <a:latin typeface="Aptos" panose="020B0004020202020204" pitchFamily="34" charset="0"/>
              </a:rPr>
              <a:t>Land Subsidence Can…</a:t>
            </a:r>
            <a:endParaRPr lang="en-US" sz="2400" dirty="0">
              <a:solidFill>
                <a:srgbClr val="2E0957"/>
              </a:solidFill>
              <a:latin typeface="Aptos" panose="020B0004020202020204" pitchFamily="34" charset="0"/>
            </a:endParaRP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Increase the effects of sea level rise</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Damage infrastructure and ecosystems</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Decrease groundwater storage capacity</a:t>
            </a:r>
          </a:p>
        </p:txBody>
      </p:sp>
      <p:sp>
        <p:nvSpPr>
          <p:cNvPr id="27" name="TextBox 26">
            <a:extLst>
              <a:ext uri="{FF2B5EF4-FFF2-40B4-BE49-F238E27FC236}">
                <a16:creationId xmlns:a16="http://schemas.microsoft.com/office/drawing/2014/main" id="{78A07BD6-8819-D256-249B-2E8BAB67CF60}"/>
              </a:ext>
            </a:extLst>
          </p:cNvPr>
          <p:cNvSpPr txBox="1"/>
          <p:nvPr/>
        </p:nvSpPr>
        <p:spPr>
          <a:xfrm>
            <a:off x="12326442" y="11266800"/>
            <a:ext cx="7435227" cy="1785104"/>
          </a:xfrm>
          <a:prstGeom prst="rect">
            <a:avLst/>
          </a:prstGeom>
          <a:noFill/>
        </p:spPr>
        <p:txBody>
          <a:bodyPr wrap="square" rtlCol="0">
            <a:spAutoFit/>
          </a:bodyPr>
          <a:lstStyle/>
          <a:p>
            <a:r>
              <a:rPr lang="en-US" sz="2200" dirty="0">
                <a:solidFill>
                  <a:srgbClr val="2E0957"/>
                </a:solidFill>
                <a:latin typeface="Aptos" panose="020B0004020202020204" pitchFamily="34" charset="0"/>
              </a:rPr>
              <a:t>Glacial isostatic adjustment (GIA) is the viscoelastic response of the Earth to the redistribution of ice and meltwater loads [4].  At present day, areas formerly beneath ice sheets are uplifting.  Areas that formerly surrounded ice sheets are subsiding.  </a:t>
            </a:r>
            <a:r>
              <a:rPr lang="en-US" sz="2200" i="1" dirty="0">
                <a:solidFill>
                  <a:srgbClr val="2E0957"/>
                </a:solidFill>
                <a:latin typeface="Aptos" panose="020B0004020202020204" pitchFamily="34" charset="0"/>
              </a:rPr>
              <a:t>Image Source: [5]</a:t>
            </a:r>
          </a:p>
        </p:txBody>
      </p:sp>
      <p:sp>
        <p:nvSpPr>
          <p:cNvPr id="36" name="TextBox 35">
            <a:extLst>
              <a:ext uri="{FF2B5EF4-FFF2-40B4-BE49-F238E27FC236}">
                <a16:creationId xmlns:a16="http://schemas.microsoft.com/office/drawing/2014/main" id="{D0F3352A-722B-ADA9-E480-287664FDF6BC}"/>
              </a:ext>
            </a:extLst>
          </p:cNvPr>
          <p:cNvSpPr txBox="1"/>
          <p:nvPr/>
        </p:nvSpPr>
        <p:spPr>
          <a:xfrm>
            <a:off x="20112698" y="11180063"/>
            <a:ext cx="7477480" cy="1785104"/>
          </a:xfrm>
          <a:prstGeom prst="rect">
            <a:avLst/>
          </a:prstGeom>
          <a:noFill/>
        </p:spPr>
        <p:txBody>
          <a:bodyPr wrap="square" rtlCol="0">
            <a:spAutoFit/>
          </a:bodyPr>
          <a:lstStyle/>
          <a:p>
            <a:r>
              <a:rPr lang="en-US" sz="2200" dirty="0">
                <a:solidFill>
                  <a:srgbClr val="2E0957"/>
                </a:solidFill>
                <a:latin typeface="Aptos" panose="020B0004020202020204" pitchFamily="34" charset="0"/>
              </a:rPr>
              <a:t>Extraction of water from deep aquifers can cause land subsidence as pore fluid pressure decreases and hydrogeologic units compact beneath the load above them [6].  The is especially true in clay hydrogeologic units. </a:t>
            </a:r>
          </a:p>
          <a:p>
            <a:r>
              <a:rPr lang="en-US" sz="2200" dirty="0">
                <a:solidFill>
                  <a:srgbClr val="2E0957"/>
                </a:solidFill>
                <a:latin typeface="Aptos" panose="020B0004020202020204" pitchFamily="34" charset="0"/>
              </a:rPr>
              <a:t>Image Source: </a:t>
            </a:r>
            <a:r>
              <a:rPr lang="en-US" sz="2200" i="1" dirty="0">
                <a:solidFill>
                  <a:srgbClr val="2E0957"/>
                </a:solidFill>
                <a:latin typeface="Aptos" panose="020B0004020202020204" pitchFamily="34" charset="0"/>
              </a:rPr>
              <a:t>[7]</a:t>
            </a:r>
            <a:endParaRPr lang="en-US" sz="2200" dirty="0">
              <a:solidFill>
                <a:srgbClr val="2E0957"/>
              </a:solidFill>
              <a:latin typeface="Aptos" panose="020B0004020202020204" pitchFamily="34" charset="0"/>
            </a:endParaRPr>
          </a:p>
        </p:txBody>
      </p:sp>
      <p:sp>
        <p:nvSpPr>
          <p:cNvPr id="39" name="TextBox 38">
            <a:extLst>
              <a:ext uri="{FF2B5EF4-FFF2-40B4-BE49-F238E27FC236}">
                <a16:creationId xmlns:a16="http://schemas.microsoft.com/office/drawing/2014/main" id="{57562897-38F9-53D8-C2C7-FD0519DB5FFD}"/>
              </a:ext>
            </a:extLst>
          </p:cNvPr>
          <p:cNvSpPr txBox="1"/>
          <p:nvPr/>
        </p:nvSpPr>
        <p:spPr>
          <a:xfrm>
            <a:off x="35926688" y="11266800"/>
            <a:ext cx="7366418" cy="1785104"/>
          </a:xfrm>
          <a:prstGeom prst="rect">
            <a:avLst/>
          </a:prstGeom>
          <a:noFill/>
        </p:spPr>
        <p:txBody>
          <a:bodyPr wrap="square" rtlCol="0">
            <a:spAutoFit/>
          </a:bodyPr>
          <a:lstStyle/>
          <a:p>
            <a:r>
              <a:rPr lang="en-US" sz="2200" dirty="0">
                <a:solidFill>
                  <a:srgbClr val="2E0957"/>
                </a:solidFill>
                <a:latin typeface="Aptos" panose="020B0004020202020204" pitchFamily="34" charset="0"/>
              </a:rPr>
              <a:t>Long Island is comprised of 10 land cover types.  There may be a relationship between subsidence and land cover type, as each land cover type has different characteristic surficial materials, ecosystems, and human activity.  </a:t>
            </a:r>
          </a:p>
          <a:p>
            <a:r>
              <a:rPr lang="en-US" sz="2200" i="1" dirty="0">
                <a:solidFill>
                  <a:srgbClr val="2E0957"/>
                </a:solidFill>
                <a:latin typeface="Aptos" panose="020B0004020202020204" pitchFamily="34" charset="0"/>
              </a:rPr>
              <a:t>Image Source: [10]</a:t>
            </a:r>
            <a:endParaRPr lang="en-US" sz="2200" dirty="0">
              <a:solidFill>
                <a:srgbClr val="2E0957"/>
              </a:solidFill>
              <a:latin typeface="Aptos" panose="020B0004020202020204" pitchFamily="34" charset="0"/>
            </a:endParaRPr>
          </a:p>
        </p:txBody>
      </p:sp>
      <p:sp>
        <p:nvSpPr>
          <p:cNvPr id="40" name="TextBox 39">
            <a:extLst>
              <a:ext uri="{FF2B5EF4-FFF2-40B4-BE49-F238E27FC236}">
                <a16:creationId xmlns:a16="http://schemas.microsoft.com/office/drawing/2014/main" id="{D4A81694-1AFF-02E6-C17C-A8EAB7EC38AC}"/>
              </a:ext>
            </a:extLst>
          </p:cNvPr>
          <p:cNvSpPr txBox="1"/>
          <p:nvPr/>
        </p:nvSpPr>
        <p:spPr>
          <a:xfrm>
            <a:off x="28235563" y="11052800"/>
            <a:ext cx="7094055" cy="2123658"/>
          </a:xfrm>
          <a:prstGeom prst="rect">
            <a:avLst/>
          </a:prstGeom>
          <a:noFill/>
        </p:spPr>
        <p:txBody>
          <a:bodyPr wrap="square" rtlCol="0">
            <a:spAutoFit/>
          </a:bodyPr>
          <a:lstStyle/>
          <a:p>
            <a:r>
              <a:rPr lang="en-US" sz="2200" dirty="0">
                <a:solidFill>
                  <a:srgbClr val="2E0957"/>
                </a:solidFill>
                <a:latin typeface="Aptos" panose="020B0004020202020204" pitchFamily="34" charset="0"/>
              </a:rPr>
              <a:t>Parsons et al., modeled Earth deformation caused by the mass of infrastructure in New York City (2023) [8].  Long Island may be experiencing residual deformation in the form of subsidence.  Alternatively, subsidence may be occurring under the weight of Long Island’s own infrastructure. </a:t>
            </a:r>
            <a:r>
              <a:rPr lang="en-US" sz="2200" i="1" dirty="0">
                <a:solidFill>
                  <a:srgbClr val="2E0957"/>
                </a:solidFill>
                <a:latin typeface="Aptos" panose="020B0004020202020204" pitchFamily="34" charset="0"/>
              </a:rPr>
              <a:t>Image Source: [9]</a:t>
            </a:r>
            <a:endParaRPr lang="en-US" sz="2200" dirty="0">
              <a:solidFill>
                <a:srgbClr val="2E0957"/>
              </a:solidFill>
              <a:latin typeface="Aptos" panose="020B0004020202020204" pitchFamily="34" charset="0"/>
            </a:endParaRPr>
          </a:p>
        </p:txBody>
      </p:sp>
      <p:sp>
        <p:nvSpPr>
          <p:cNvPr id="43" name="TextBox 42">
            <a:extLst>
              <a:ext uri="{FF2B5EF4-FFF2-40B4-BE49-F238E27FC236}">
                <a16:creationId xmlns:a16="http://schemas.microsoft.com/office/drawing/2014/main" id="{FB7D369F-62C7-EEC5-8F62-1FD3C8EA0C05}"/>
              </a:ext>
            </a:extLst>
          </p:cNvPr>
          <p:cNvSpPr txBox="1"/>
          <p:nvPr/>
        </p:nvSpPr>
        <p:spPr>
          <a:xfrm>
            <a:off x="1002985" y="19671943"/>
            <a:ext cx="10179093" cy="646331"/>
          </a:xfrm>
          <a:prstGeom prst="rect">
            <a:avLst/>
          </a:prstGeom>
          <a:noFill/>
        </p:spPr>
        <p:txBody>
          <a:bodyPr wrap="square" rtlCol="0">
            <a:spAutoFit/>
          </a:bodyPr>
          <a:lstStyle/>
          <a:p>
            <a:r>
              <a:rPr lang="en-US" sz="1800" b="1" i="1" kern="100" dirty="0">
                <a:solidFill>
                  <a:srgbClr val="2E0957"/>
                </a:solidFill>
                <a:latin typeface="Aptos" panose="020B0004020202020204" pitchFamily="34" charset="0"/>
                <a:ea typeface="Aptos" panose="020B0004020202020204" pitchFamily="34" charset="0"/>
                <a:cs typeface="Times New Roman" panose="02020603050405020304" pitchFamily="18" charset="0"/>
              </a:rPr>
              <a:t>Figure 1. </a:t>
            </a:r>
            <a:r>
              <a:rPr lang="en-US" sz="1800" i="1" kern="100" dirty="0">
                <a:solidFill>
                  <a:srgbClr val="2E0957"/>
                </a:solidFill>
                <a:effectLst/>
                <a:latin typeface="Aptos" panose="020B0004020202020204" pitchFamily="34" charset="0"/>
                <a:ea typeface="Aptos" panose="020B0004020202020204" pitchFamily="34" charset="0"/>
                <a:cs typeface="Times New Roman" panose="02020603050405020304" pitchFamily="18" charset="0"/>
              </a:rPr>
              <a:t>A schematic diagram of InSAR data collection.  </a:t>
            </a:r>
            <a:r>
              <a:rPr lang="en-US" sz="1800" i="1" kern="100" dirty="0">
                <a:solidFill>
                  <a:srgbClr val="2E0957"/>
                </a:solidFill>
                <a:effectLst/>
                <a:latin typeface="Aptos" panose="020B0004020202020204" pitchFamily="34" charset="0"/>
                <a:ea typeface="Aptos" panose="020B0004020202020204" pitchFamily="34" charset="0"/>
                <a:cs typeface="Aparajita" panose="020B0502040204020203" pitchFamily="18" charset="0"/>
              </a:rPr>
              <a:t>Two passes at times </a:t>
            </a:r>
            <a:r>
              <a:rPr lang="en-US" sz="1800" b="0" i="0" u="none" strike="noStrike" dirty="0">
                <a:solidFill>
                  <a:srgbClr val="2E0957"/>
                </a:solidFill>
                <a:effectLst/>
                <a:latin typeface="Aptos" panose="020B0004020202020204" pitchFamily="34" charset="0"/>
                <a:cs typeface="Aparajita" panose="020B0502040204020203" pitchFamily="18" charset="0"/>
              </a:rPr>
              <a:t>T</a:t>
            </a:r>
            <a:r>
              <a:rPr lang="en-US" sz="1800" b="0" i="0" u="none" strike="noStrike" baseline="-25000" dirty="0">
                <a:solidFill>
                  <a:srgbClr val="2E0957"/>
                </a:solidFill>
                <a:effectLst/>
                <a:latin typeface="Aptos" panose="020B0004020202020204" pitchFamily="34" charset="0"/>
                <a:cs typeface="Aparajita" panose="020B0502040204020203" pitchFamily="18" charset="0"/>
              </a:rPr>
              <a:t>0 </a:t>
            </a:r>
            <a:r>
              <a:rPr lang="en-US" sz="1800" b="0" i="0" u="none" strike="noStrike" dirty="0">
                <a:solidFill>
                  <a:srgbClr val="2E0957"/>
                </a:solidFill>
                <a:effectLst/>
                <a:latin typeface="Aptos" panose="020B0004020202020204" pitchFamily="34" charset="0"/>
                <a:cs typeface="Aparajita" panose="020B0502040204020203" pitchFamily="18" charset="0"/>
              </a:rPr>
              <a:t>and T</a:t>
            </a:r>
            <a:r>
              <a:rPr lang="en-US" sz="1800" b="0" i="0" u="none" strike="noStrike" baseline="-25000" dirty="0">
                <a:solidFill>
                  <a:srgbClr val="2E0957"/>
                </a:solidFill>
                <a:effectLst/>
                <a:latin typeface="Aptos" panose="020B0004020202020204" pitchFamily="34" charset="0"/>
                <a:cs typeface="Aparajita" panose="020B0502040204020203" pitchFamily="18" charset="0"/>
              </a:rPr>
              <a:t>0 </a:t>
            </a:r>
            <a:r>
              <a:rPr lang="en-US" sz="1800" b="0" i="0" u="none" strike="noStrike" dirty="0">
                <a:solidFill>
                  <a:srgbClr val="2E0957"/>
                </a:solidFill>
                <a:effectLst/>
                <a:latin typeface="Aptos" panose="020B0004020202020204" pitchFamily="34" charset="0"/>
                <a:cs typeface="Aparajita" panose="020B0502040204020203" pitchFamily="18" charset="0"/>
              </a:rPr>
              <a:t>+ </a:t>
            </a:r>
            <a:r>
              <a:rPr lang="el-GR" sz="1800" b="0" i="0" u="none" strike="noStrike" dirty="0">
                <a:solidFill>
                  <a:srgbClr val="2E0957"/>
                </a:solidFill>
                <a:effectLst/>
                <a:latin typeface="Aptos" panose="020B0004020202020204" pitchFamily="34" charset="0"/>
                <a:cs typeface="Aparajita" panose="020B0502040204020203" pitchFamily="18" charset="0"/>
              </a:rPr>
              <a:t>Δ</a:t>
            </a:r>
            <a:r>
              <a:rPr lang="en-US" sz="1800" b="0" i="0" u="none" strike="noStrike" dirty="0">
                <a:solidFill>
                  <a:srgbClr val="2E0957"/>
                </a:solidFill>
                <a:effectLst/>
                <a:latin typeface="Aptos" panose="020B0004020202020204" pitchFamily="34" charset="0"/>
                <a:cs typeface="Aparajita" panose="020B0502040204020203" pitchFamily="18" charset="0"/>
              </a:rPr>
              <a:t>t</a:t>
            </a:r>
            <a:r>
              <a:rPr lang="en-US" sz="1800" i="1" kern="100" dirty="0">
                <a:solidFill>
                  <a:srgbClr val="2E0957"/>
                </a:solidFill>
                <a:effectLst/>
                <a:latin typeface="Aptos" panose="020B0004020202020204" pitchFamily="34" charset="0"/>
                <a:ea typeface="Aptos" panose="020B0004020202020204" pitchFamily="34" charset="0"/>
                <a:cs typeface="Aparajita" panose="020B0502040204020203" pitchFamily="18" charset="0"/>
              </a:rPr>
              <a:t>  are shown.  Their respective reflected signals, </a:t>
            </a:r>
            <a:r>
              <a:rPr lang="en-US" sz="1800" b="0" i="0" u="none" strike="noStrike" dirty="0">
                <a:solidFill>
                  <a:srgbClr val="222222"/>
                </a:solidFill>
                <a:effectLst/>
                <a:latin typeface="Times New Roman" panose="02020603050405020304" pitchFamily="18" charset="0"/>
              </a:rPr>
              <a:t>R</a:t>
            </a:r>
            <a:r>
              <a:rPr lang="en-US" sz="1800" b="0" i="0" u="none" strike="noStrike" baseline="-25000" dirty="0">
                <a:solidFill>
                  <a:srgbClr val="222222"/>
                </a:solidFill>
                <a:effectLst/>
                <a:latin typeface="Times New Roman" panose="02020603050405020304" pitchFamily="18" charset="0"/>
              </a:rPr>
              <a:t>1</a:t>
            </a:r>
            <a:r>
              <a:rPr lang="en-US" sz="1800" b="0" i="0" u="none" strike="noStrike" dirty="0">
                <a:solidFill>
                  <a:srgbClr val="222222"/>
                </a:solidFill>
                <a:effectLst/>
                <a:latin typeface="Times New Roman" panose="02020603050405020304" pitchFamily="18" charset="0"/>
              </a:rPr>
              <a:t> and R</a:t>
            </a:r>
            <a:r>
              <a:rPr lang="en-US" sz="1800" b="0" i="0" u="none" strike="noStrike" baseline="-25000" dirty="0">
                <a:solidFill>
                  <a:srgbClr val="222222"/>
                </a:solidFill>
                <a:effectLst/>
                <a:latin typeface="Times New Roman" panose="02020603050405020304" pitchFamily="18" charset="0"/>
              </a:rPr>
              <a:t>2</a:t>
            </a:r>
            <a:r>
              <a:rPr lang="en-US" sz="1800" i="1" kern="100" dirty="0">
                <a:solidFill>
                  <a:srgbClr val="2E0957"/>
                </a:solidFill>
                <a:effectLst/>
                <a:latin typeface="Aptos" panose="020B0004020202020204" pitchFamily="34" charset="0"/>
                <a:ea typeface="Aptos" panose="020B0004020202020204" pitchFamily="34" charset="0"/>
                <a:cs typeface="Aparajita" panose="020B0502040204020203" pitchFamily="18" charset="0"/>
              </a:rPr>
              <a:t>, have a phase difference of </a:t>
            </a:r>
            <a:r>
              <a:rPr lang="el-GR" sz="1800" b="0" i="0" u="none" strike="noStrike" dirty="0">
                <a:solidFill>
                  <a:srgbClr val="2E0957"/>
                </a:solidFill>
                <a:effectLst/>
                <a:latin typeface="Aptos" panose="020B0004020202020204" pitchFamily="34" charset="0"/>
                <a:cs typeface="Aparajita" panose="020B0502040204020203" pitchFamily="18" charset="0"/>
              </a:rPr>
              <a:t>Δ</a:t>
            </a:r>
            <a:r>
              <a:rPr lang="en-US" sz="1800" dirty="0">
                <a:solidFill>
                  <a:srgbClr val="2E0957"/>
                </a:solidFill>
                <a:latin typeface="Aptos" panose="020B0004020202020204" pitchFamily="34" charset="0"/>
                <a:cs typeface="Aparajita" panose="020B0502040204020203" pitchFamily="18" charset="0"/>
              </a:rPr>
              <a:t>r. [2]</a:t>
            </a:r>
            <a:endParaRPr lang="en-US" sz="1800" i="1" kern="100" dirty="0">
              <a:solidFill>
                <a:srgbClr val="2E0957"/>
              </a:solidFill>
              <a:effectLst/>
              <a:latin typeface="Aptos" panose="020B0004020202020204" pitchFamily="34" charset="0"/>
              <a:ea typeface="Aptos" panose="020B0004020202020204" pitchFamily="34" charset="0"/>
              <a:cs typeface="Aparajita" panose="020B0502040204020203" pitchFamily="18" charset="0"/>
            </a:endParaRPr>
          </a:p>
        </p:txBody>
      </p:sp>
      <p:sp>
        <p:nvSpPr>
          <p:cNvPr id="10" name="TextBox 9">
            <a:extLst>
              <a:ext uri="{FF2B5EF4-FFF2-40B4-BE49-F238E27FC236}">
                <a16:creationId xmlns:a16="http://schemas.microsoft.com/office/drawing/2014/main" id="{DDB26F63-A057-5D93-0227-6EC1BD3F1B84}"/>
              </a:ext>
            </a:extLst>
          </p:cNvPr>
          <p:cNvSpPr txBox="1"/>
          <p:nvPr/>
        </p:nvSpPr>
        <p:spPr>
          <a:xfrm>
            <a:off x="364747" y="31441510"/>
            <a:ext cx="11408681" cy="923330"/>
          </a:xfrm>
          <a:prstGeom prst="rect">
            <a:avLst/>
          </a:prstGeom>
          <a:noFill/>
        </p:spPr>
        <p:txBody>
          <a:bodyPr wrap="square" rtlCol="0">
            <a:spAutoFit/>
          </a:bodyPr>
          <a:lstStyle/>
          <a:p>
            <a:r>
              <a:rPr lang="en-US" sz="1800" b="1" dirty="0">
                <a:solidFill>
                  <a:srgbClr val="2E0957"/>
                </a:solidFill>
                <a:latin typeface="Aptos" panose="020B0004020202020204" pitchFamily="34" charset="0"/>
              </a:rPr>
              <a:t>Figure 2. </a:t>
            </a:r>
            <a:r>
              <a:rPr lang="en-US" sz="1800" dirty="0">
                <a:solidFill>
                  <a:srgbClr val="2E0957"/>
                </a:solidFill>
                <a:effectLst/>
                <a:latin typeface="Aptos" panose="020B0004020202020204" pitchFamily="34" charset="0"/>
                <a:ea typeface="Aptos" panose="020B0004020202020204" pitchFamily="34" charset="0"/>
                <a:cs typeface="Times New Roman" panose="02020603050405020304" pitchFamily="18" charset="0"/>
              </a:rPr>
              <a:t>Vertical land motion on Long Island, NY in cm/yr with a red-blue color ramp stretched over values ranging between -5 cm/yr and 5 cm/yr.  The full data range is (-19.3 cm/yr, 8.73 cm/yr).  The overall trend is a west-east gradient from near-zero values to uplift.  The three main subsidence trends are circled and labeled.  </a:t>
            </a:r>
          </a:p>
        </p:txBody>
      </p:sp>
      <p:sp>
        <p:nvSpPr>
          <p:cNvPr id="17" name="AutoShape 4">
            <a:extLst>
              <a:ext uri="{FF2B5EF4-FFF2-40B4-BE49-F238E27FC236}">
                <a16:creationId xmlns:a16="http://schemas.microsoft.com/office/drawing/2014/main" id="{82997D02-3488-5AB2-20C7-87E8AD27A18B}"/>
              </a:ext>
            </a:extLst>
          </p:cNvPr>
          <p:cNvSpPr>
            <a:spLocks noChangeAspect="1" noChangeArrowheads="1"/>
          </p:cNvSpPr>
          <p:nvPr/>
        </p:nvSpPr>
        <p:spPr bwMode="auto">
          <a:xfrm>
            <a:off x="23783181" y="28045462"/>
            <a:ext cx="2844777" cy="2844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TextBox 31">
            <a:extLst>
              <a:ext uri="{FF2B5EF4-FFF2-40B4-BE49-F238E27FC236}">
                <a16:creationId xmlns:a16="http://schemas.microsoft.com/office/drawing/2014/main" id="{3180D753-D414-BA74-344C-DE8989694880}"/>
              </a:ext>
            </a:extLst>
          </p:cNvPr>
          <p:cNvSpPr txBox="1"/>
          <p:nvPr/>
        </p:nvSpPr>
        <p:spPr>
          <a:xfrm>
            <a:off x="23330328" y="30323174"/>
            <a:ext cx="10484884" cy="1446550"/>
          </a:xfrm>
          <a:prstGeom prst="rect">
            <a:avLst/>
          </a:prstGeom>
          <a:noFill/>
        </p:spPr>
        <p:txBody>
          <a:bodyPr wrap="square" rtlCol="0">
            <a:spAutoFit/>
          </a:bodyPr>
          <a:lstStyle/>
          <a:p>
            <a:r>
              <a:rPr lang="en-US" sz="2200" b="1" dirty="0">
                <a:solidFill>
                  <a:srgbClr val="2E0957"/>
                </a:solidFill>
                <a:latin typeface="Aptos" panose="020B0004020202020204" pitchFamily="34" charset="0"/>
              </a:rPr>
              <a:t>Figure 6. </a:t>
            </a:r>
            <a:r>
              <a:rPr lang="en-US" sz="2200" dirty="0">
                <a:solidFill>
                  <a:srgbClr val="2E0957"/>
                </a:solidFill>
                <a:effectLst/>
                <a:latin typeface="Aptos" panose="020B0004020202020204" pitchFamily="34" charset="0"/>
                <a:ea typeface="Aptos" panose="020B0004020202020204" pitchFamily="34" charset="0"/>
                <a:cs typeface="Times New Roman" panose="02020603050405020304" pitchFamily="18" charset="0"/>
              </a:rPr>
              <a:t>Zoom-in of Region 1 (figure 2) overlain by polygons representing the locations of </a:t>
            </a:r>
            <a:r>
              <a:rPr lang="en-US" sz="2200" dirty="0">
                <a:solidFill>
                  <a:srgbClr val="2E0957"/>
                </a:solidFill>
                <a:latin typeface="Aptos" panose="020B0004020202020204" pitchFamily="34" charset="0"/>
                <a:ea typeface="Aptos" panose="020B0004020202020204" pitchFamily="34" charset="0"/>
                <a:cs typeface="Times New Roman" panose="02020603050405020304" pitchFamily="18" charset="0"/>
              </a:rPr>
              <a:t>g</a:t>
            </a:r>
            <a:r>
              <a:rPr lang="en-US" sz="2200" dirty="0">
                <a:solidFill>
                  <a:srgbClr val="2E0957"/>
                </a:solidFill>
                <a:effectLst/>
                <a:latin typeface="Aptos" panose="020B0004020202020204" pitchFamily="34" charset="0"/>
                <a:ea typeface="Aptos" panose="020B0004020202020204" pitchFamily="34" charset="0"/>
                <a:cs typeface="Times New Roman" panose="02020603050405020304" pitchFamily="18" charset="0"/>
              </a:rPr>
              <a:t>olf courses.  This unexpected correspondence between golf courses and subsidence was found to exist throughout the rest of </a:t>
            </a:r>
            <a:r>
              <a:rPr lang="en-US" sz="2200" dirty="0">
                <a:solidFill>
                  <a:srgbClr val="2E0957"/>
                </a:solidFill>
                <a:latin typeface="Aptos" panose="020B0004020202020204" pitchFamily="34" charset="0"/>
                <a:ea typeface="Aptos" panose="020B0004020202020204" pitchFamily="34" charset="0"/>
                <a:cs typeface="Times New Roman" panose="02020603050405020304" pitchFamily="18" charset="0"/>
              </a:rPr>
              <a:t>Long Island.  </a:t>
            </a:r>
            <a:r>
              <a:rPr lang="en-US" sz="2200" dirty="0">
                <a:solidFill>
                  <a:srgbClr val="2E0957"/>
                </a:solidFill>
                <a:effectLst/>
                <a:latin typeface="Aptos" panose="020B0004020202020204" pitchFamily="34" charset="0"/>
                <a:ea typeface="Aptos" panose="020B0004020202020204" pitchFamily="34" charset="0"/>
                <a:cs typeface="Times New Roman" panose="02020603050405020304" pitchFamily="18" charset="0"/>
              </a:rPr>
              <a:t>In total, 100 of 131 golf courses are subsiding.</a:t>
            </a:r>
            <a:endParaRPr lang="en-US" sz="2200" b="1" dirty="0">
              <a:solidFill>
                <a:srgbClr val="2E0957"/>
              </a:solidFill>
              <a:latin typeface="Aptos" panose="020B0004020202020204" pitchFamily="34" charset="0"/>
            </a:endParaRPr>
          </a:p>
        </p:txBody>
      </p:sp>
      <p:pic>
        <p:nvPicPr>
          <p:cNvPr id="46" name="Picture 45" descr="A graph with colored lines and numbers&#10;&#10;AI-generated content may be incorrect.">
            <a:extLst>
              <a:ext uri="{FF2B5EF4-FFF2-40B4-BE49-F238E27FC236}">
                <a16:creationId xmlns:a16="http://schemas.microsoft.com/office/drawing/2014/main" id="{007BEFAD-D8BC-680A-D4F1-EEC450209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98842" y="23907572"/>
            <a:ext cx="4296147" cy="3448060"/>
          </a:xfrm>
          <a:prstGeom prst="rect">
            <a:avLst/>
          </a:prstGeom>
        </p:spPr>
      </p:pic>
      <p:grpSp>
        <p:nvGrpSpPr>
          <p:cNvPr id="38" name="Group 37">
            <a:extLst>
              <a:ext uri="{FF2B5EF4-FFF2-40B4-BE49-F238E27FC236}">
                <a16:creationId xmlns:a16="http://schemas.microsoft.com/office/drawing/2014/main" id="{1E7530F6-8DF7-00FD-B5F3-C437A54339AB}"/>
              </a:ext>
            </a:extLst>
          </p:cNvPr>
          <p:cNvGrpSpPr/>
          <p:nvPr/>
        </p:nvGrpSpPr>
        <p:grpSpPr>
          <a:xfrm>
            <a:off x="415341" y="24520836"/>
            <a:ext cx="11375067" cy="6906290"/>
            <a:chOff x="12296494" y="17454045"/>
            <a:chExt cx="9441178" cy="5732143"/>
          </a:xfrm>
        </p:grpSpPr>
        <p:pic>
          <p:nvPicPr>
            <p:cNvPr id="29" name="Picture 28" descr="A map of land motion&#10;&#10;AI-generated content may be incorrect.">
              <a:extLst>
                <a:ext uri="{FF2B5EF4-FFF2-40B4-BE49-F238E27FC236}">
                  <a16:creationId xmlns:a16="http://schemas.microsoft.com/office/drawing/2014/main" id="{F66250A0-5CBA-2058-E6A9-08E728317A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96494" y="17454045"/>
              <a:ext cx="9441178" cy="5732143"/>
            </a:xfrm>
            <a:prstGeom prst="rect">
              <a:avLst/>
            </a:prstGeom>
          </p:spPr>
        </p:pic>
        <p:grpSp>
          <p:nvGrpSpPr>
            <p:cNvPr id="35" name="Group 34">
              <a:extLst>
                <a:ext uri="{FF2B5EF4-FFF2-40B4-BE49-F238E27FC236}">
                  <a16:creationId xmlns:a16="http://schemas.microsoft.com/office/drawing/2014/main" id="{7BAEBBBB-DBE7-EBC4-83D6-ADFA7DE3CEE3}"/>
                </a:ext>
              </a:extLst>
            </p:cNvPr>
            <p:cNvGrpSpPr/>
            <p:nvPr/>
          </p:nvGrpSpPr>
          <p:grpSpPr>
            <a:xfrm>
              <a:off x="13793579" y="18650468"/>
              <a:ext cx="6853072" cy="3007860"/>
              <a:chOff x="13793579" y="18650468"/>
              <a:chExt cx="6853072" cy="3007860"/>
            </a:xfrm>
          </p:grpSpPr>
          <p:sp>
            <p:nvSpPr>
              <p:cNvPr id="47" name="Oval 46">
                <a:extLst>
                  <a:ext uri="{FF2B5EF4-FFF2-40B4-BE49-F238E27FC236}">
                    <a16:creationId xmlns:a16="http://schemas.microsoft.com/office/drawing/2014/main" id="{6D4DEB41-037B-DD6D-1B8A-A2D03A8B2C8A}"/>
                  </a:ext>
                </a:extLst>
              </p:cNvPr>
              <p:cNvSpPr/>
              <p:nvPr/>
            </p:nvSpPr>
            <p:spPr>
              <a:xfrm rot="20688522">
                <a:off x="13793579" y="19429294"/>
                <a:ext cx="2286616" cy="1235624"/>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E0957"/>
                  </a:solidFill>
                </a:endParaRPr>
              </a:p>
            </p:txBody>
          </p:sp>
          <p:sp>
            <p:nvSpPr>
              <p:cNvPr id="48" name="Oval 47">
                <a:extLst>
                  <a:ext uri="{FF2B5EF4-FFF2-40B4-BE49-F238E27FC236}">
                    <a16:creationId xmlns:a16="http://schemas.microsoft.com/office/drawing/2014/main" id="{09F606D6-E7F5-BCB3-F6EF-180F8256A2F8}"/>
                  </a:ext>
                </a:extLst>
              </p:cNvPr>
              <p:cNvSpPr/>
              <p:nvPr/>
            </p:nvSpPr>
            <p:spPr>
              <a:xfrm rot="21167632">
                <a:off x="13899260" y="20820920"/>
                <a:ext cx="2683586" cy="508159"/>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E0957"/>
                  </a:solidFill>
                </a:endParaRPr>
              </a:p>
            </p:txBody>
          </p:sp>
          <p:sp>
            <p:nvSpPr>
              <p:cNvPr id="49" name="Oval 48">
                <a:extLst>
                  <a:ext uri="{FF2B5EF4-FFF2-40B4-BE49-F238E27FC236}">
                    <a16:creationId xmlns:a16="http://schemas.microsoft.com/office/drawing/2014/main" id="{7B567D4C-2858-D745-168A-9B0F19FF47A6}"/>
                  </a:ext>
                </a:extLst>
              </p:cNvPr>
              <p:cNvSpPr/>
              <p:nvPr/>
            </p:nvSpPr>
            <p:spPr>
              <a:xfrm rot="20688522">
                <a:off x="18472104" y="19004890"/>
                <a:ext cx="2174547" cy="581091"/>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E0957"/>
                  </a:solidFill>
                </a:endParaRPr>
              </a:p>
            </p:txBody>
          </p:sp>
          <p:sp>
            <p:nvSpPr>
              <p:cNvPr id="50" name="TextBox 49">
                <a:extLst>
                  <a:ext uri="{FF2B5EF4-FFF2-40B4-BE49-F238E27FC236}">
                    <a16:creationId xmlns:a16="http://schemas.microsoft.com/office/drawing/2014/main" id="{1B257166-E38F-D5C5-6BFF-BE8C4AF88DE2}"/>
                  </a:ext>
                </a:extLst>
              </p:cNvPr>
              <p:cNvSpPr txBox="1"/>
              <p:nvPr/>
            </p:nvSpPr>
            <p:spPr>
              <a:xfrm>
                <a:off x="14285552" y="19039091"/>
                <a:ext cx="1696025" cy="307777"/>
              </a:xfrm>
              <a:prstGeom prst="rect">
                <a:avLst/>
              </a:prstGeom>
              <a:noFill/>
            </p:spPr>
            <p:txBody>
              <a:bodyPr wrap="square" rtlCol="0">
                <a:spAutoFit/>
              </a:bodyPr>
              <a:lstStyle/>
              <a:p>
                <a:pPr algn="ctr"/>
                <a:r>
                  <a:rPr lang="en-US" sz="1400" dirty="0">
                    <a:solidFill>
                      <a:srgbClr val="2E0957"/>
                    </a:solidFill>
                    <a:latin typeface="Tahoma" panose="020B0604030504040204" pitchFamily="34" charset="0"/>
                    <a:ea typeface="Tahoma" panose="020B0604030504040204" pitchFamily="34" charset="0"/>
                    <a:cs typeface="Tahoma" panose="020B0604030504040204" pitchFamily="34" charset="0"/>
                  </a:rPr>
                  <a:t>Region 1</a:t>
                </a:r>
              </a:p>
            </p:txBody>
          </p:sp>
          <p:sp>
            <p:nvSpPr>
              <p:cNvPr id="55" name="TextBox 54">
                <a:extLst>
                  <a:ext uri="{FF2B5EF4-FFF2-40B4-BE49-F238E27FC236}">
                    <a16:creationId xmlns:a16="http://schemas.microsoft.com/office/drawing/2014/main" id="{6CD98ADA-0835-6D77-B479-C5DAA9308ED8}"/>
                  </a:ext>
                </a:extLst>
              </p:cNvPr>
              <p:cNvSpPr txBox="1"/>
              <p:nvPr/>
            </p:nvSpPr>
            <p:spPr>
              <a:xfrm>
                <a:off x="14212789" y="21350551"/>
                <a:ext cx="1696025" cy="307777"/>
              </a:xfrm>
              <a:prstGeom prst="rect">
                <a:avLst/>
              </a:prstGeom>
              <a:noFill/>
            </p:spPr>
            <p:txBody>
              <a:bodyPr wrap="square" rtlCol="0">
                <a:spAutoFit/>
              </a:bodyPr>
              <a:lstStyle/>
              <a:p>
                <a:pPr algn="ctr"/>
                <a:r>
                  <a:rPr lang="en-US" sz="1400" dirty="0">
                    <a:solidFill>
                      <a:srgbClr val="2E0957"/>
                    </a:solidFill>
                    <a:latin typeface="Tahoma" panose="020B0604030504040204" pitchFamily="34" charset="0"/>
                    <a:ea typeface="Tahoma" panose="020B0604030504040204" pitchFamily="34" charset="0"/>
                    <a:cs typeface="Tahoma" panose="020B0604030504040204" pitchFamily="34" charset="0"/>
                  </a:rPr>
                  <a:t>Region 2</a:t>
                </a:r>
              </a:p>
            </p:txBody>
          </p:sp>
          <p:sp>
            <p:nvSpPr>
              <p:cNvPr id="56" name="TextBox 55">
                <a:extLst>
                  <a:ext uri="{FF2B5EF4-FFF2-40B4-BE49-F238E27FC236}">
                    <a16:creationId xmlns:a16="http://schemas.microsoft.com/office/drawing/2014/main" id="{8CBD66FF-3B19-F081-6933-595FE6865CDF}"/>
                  </a:ext>
                </a:extLst>
              </p:cNvPr>
              <p:cNvSpPr txBox="1"/>
              <p:nvPr/>
            </p:nvSpPr>
            <p:spPr>
              <a:xfrm>
                <a:off x="18500168" y="18650468"/>
                <a:ext cx="1696025" cy="307777"/>
              </a:xfrm>
              <a:prstGeom prst="rect">
                <a:avLst/>
              </a:prstGeom>
              <a:noFill/>
            </p:spPr>
            <p:txBody>
              <a:bodyPr wrap="square" rtlCol="0">
                <a:spAutoFit/>
              </a:bodyPr>
              <a:lstStyle/>
              <a:p>
                <a:pPr algn="ctr"/>
                <a:r>
                  <a:rPr lang="en-US" sz="1400" dirty="0">
                    <a:solidFill>
                      <a:srgbClr val="2E0957"/>
                    </a:solidFill>
                    <a:latin typeface="Tahoma" panose="020B0604030504040204" pitchFamily="34" charset="0"/>
                    <a:ea typeface="Tahoma" panose="020B0604030504040204" pitchFamily="34" charset="0"/>
                    <a:cs typeface="Tahoma" panose="020B0604030504040204" pitchFamily="34" charset="0"/>
                  </a:rPr>
                  <a:t>Region 3</a:t>
                </a:r>
              </a:p>
            </p:txBody>
          </p:sp>
        </p:grpSp>
      </p:grpSp>
      <p:sp>
        <p:nvSpPr>
          <p:cNvPr id="57" name="TextBox 56">
            <a:extLst>
              <a:ext uri="{FF2B5EF4-FFF2-40B4-BE49-F238E27FC236}">
                <a16:creationId xmlns:a16="http://schemas.microsoft.com/office/drawing/2014/main" id="{F7BCBC3E-6807-64A1-08D4-42C261C62BAD}"/>
              </a:ext>
            </a:extLst>
          </p:cNvPr>
          <p:cNvSpPr txBox="1"/>
          <p:nvPr/>
        </p:nvSpPr>
        <p:spPr>
          <a:xfrm>
            <a:off x="34222810" y="14581942"/>
            <a:ext cx="9260260" cy="9325630"/>
          </a:xfrm>
          <a:prstGeom prst="rect">
            <a:avLst/>
          </a:prstGeom>
          <a:noFill/>
        </p:spPr>
        <p:txBody>
          <a:bodyPr wrap="square" rtlCol="0">
            <a:spAutoFit/>
          </a:bodyPr>
          <a:lstStyle/>
          <a:p>
            <a:pPr marL="457200" indent="-457200">
              <a:buFont typeface="Wingdings" panose="05000000000000000000" pitchFamily="2" charset="2"/>
              <a:buChar char="§"/>
            </a:pPr>
            <a:r>
              <a:rPr lang="en-US" sz="2400" dirty="0">
                <a:solidFill>
                  <a:srgbClr val="2E0957"/>
                </a:solidFill>
                <a:latin typeface="Aptos" panose="020B0004020202020204" pitchFamily="34" charset="0"/>
              </a:rPr>
              <a:t>Three identified regions of subsidence:</a:t>
            </a:r>
          </a:p>
          <a:p>
            <a:pPr marL="2722045" lvl="1" indent="-571500">
              <a:buFont typeface="Wingdings" panose="05000000000000000000" pitchFamily="2" charset="2"/>
              <a:buChar char="§"/>
            </a:pPr>
            <a:r>
              <a:rPr lang="en-US" sz="2400" dirty="0">
                <a:solidFill>
                  <a:srgbClr val="2E0957"/>
                </a:solidFill>
                <a:latin typeface="Aptos" panose="020B0004020202020204" pitchFamily="34" charset="0"/>
              </a:rPr>
              <a:t>Region 1: golf courses</a:t>
            </a:r>
          </a:p>
          <a:p>
            <a:pPr marL="2722045" lvl="1" indent="-571500">
              <a:buFont typeface="Wingdings" panose="05000000000000000000" pitchFamily="2" charset="2"/>
              <a:buChar char="§"/>
            </a:pPr>
            <a:r>
              <a:rPr lang="en-US" sz="2400" dirty="0">
                <a:solidFill>
                  <a:srgbClr val="2E0957"/>
                </a:solidFill>
                <a:latin typeface="Aptos" panose="020B0004020202020204" pitchFamily="34" charset="0"/>
              </a:rPr>
              <a:t>Region 2: wetlands, groundwater extraction</a:t>
            </a:r>
          </a:p>
          <a:p>
            <a:pPr marL="2722045" lvl="1" indent="-571500">
              <a:buFont typeface="Wingdings" panose="05000000000000000000" pitchFamily="2" charset="2"/>
              <a:buChar char="§"/>
            </a:pPr>
            <a:r>
              <a:rPr lang="en-US" sz="2400" dirty="0">
                <a:solidFill>
                  <a:srgbClr val="2E0957"/>
                </a:solidFill>
                <a:latin typeface="Aptos" panose="020B0004020202020204" pitchFamily="34" charset="0"/>
              </a:rPr>
              <a:t>Region 3: farms</a:t>
            </a:r>
          </a:p>
          <a:p>
            <a:pPr marL="571500" indent="-571500">
              <a:buFont typeface="Wingdings" panose="05000000000000000000" pitchFamily="2" charset="2"/>
              <a:buChar char="§"/>
            </a:pPr>
            <a:r>
              <a:rPr lang="en-US" sz="2400" dirty="0">
                <a:solidFill>
                  <a:srgbClr val="2E0957"/>
                </a:solidFill>
                <a:latin typeface="Aptos" panose="020B0004020202020204" pitchFamily="34" charset="0"/>
              </a:rPr>
              <a:t>The maximum subsidence rate, -19.3 cm/yr, occurs at a landfill.</a:t>
            </a:r>
          </a:p>
          <a:p>
            <a:pPr marL="571500" indent="-571500">
              <a:buFont typeface="Wingdings" panose="05000000000000000000" pitchFamily="2" charset="2"/>
              <a:buChar char="§"/>
            </a:pPr>
            <a:r>
              <a:rPr lang="en-US" sz="2400" dirty="0">
                <a:solidFill>
                  <a:srgbClr val="2E0957"/>
                </a:solidFill>
                <a:latin typeface="Aptos" panose="020B0004020202020204" pitchFamily="34" charset="0"/>
              </a:rPr>
              <a:t>Wetland, cropland, and urban land cover types have the most subsidence.</a:t>
            </a:r>
          </a:p>
          <a:p>
            <a:pPr marL="571500" indent="-571500">
              <a:buFont typeface="Wingdings" panose="05000000000000000000" pitchFamily="2" charset="2"/>
              <a:buChar char="§"/>
            </a:pPr>
            <a:r>
              <a:rPr lang="en-US" sz="2400" dirty="0">
                <a:solidFill>
                  <a:srgbClr val="2E0957"/>
                </a:solidFill>
                <a:latin typeface="Aptos" panose="020B0004020202020204" pitchFamily="34" charset="0"/>
              </a:rPr>
              <a:t>The three identified regions of subsidence are underlain by clays</a:t>
            </a:r>
          </a:p>
          <a:p>
            <a:pPr marL="571500" indent="-571500">
              <a:buFont typeface="Wingdings" panose="05000000000000000000" pitchFamily="2" charset="2"/>
              <a:buChar char="§"/>
            </a:pPr>
            <a:r>
              <a:rPr lang="en-US" sz="2400" dirty="0">
                <a:solidFill>
                  <a:srgbClr val="2E0957"/>
                </a:solidFill>
                <a:latin typeface="Aptos" panose="020B0004020202020204" pitchFamily="34" charset="0"/>
              </a:rPr>
              <a:t>Groundwater extraction locations are associated with some but not all subsidence.  Further analysis is necessary to characterize the spatial characteristics of aquifer compressibility.</a:t>
            </a:r>
          </a:p>
          <a:p>
            <a:pPr marL="571500" indent="-571500">
              <a:buFont typeface="Wingdings" panose="05000000000000000000" pitchFamily="2" charset="2"/>
              <a:buChar char="§"/>
            </a:pPr>
            <a:r>
              <a:rPr lang="en-US" sz="2400" dirty="0">
                <a:solidFill>
                  <a:srgbClr val="2E0957"/>
                </a:solidFill>
                <a:latin typeface="Aptos" panose="020B0004020202020204" pitchFamily="34" charset="0"/>
              </a:rPr>
              <a:t>The accepted cause of subsidence is soil compaction due to foot and vehicle traffic, heavy machinery, agricultural processes, redistribution of surficial materials, and changes in moisture.</a:t>
            </a:r>
          </a:p>
          <a:p>
            <a:pPr marL="571500" indent="-571500">
              <a:buFont typeface="Wingdings" panose="05000000000000000000" pitchFamily="2" charset="2"/>
              <a:buChar char="§"/>
            </a:pPr>
            <a:r>
              <a:rPr lang="en-US" sz="2400" dirty="0">
                <a:solidFill>
                  <a:srgbClr val="2E0957"/>
                </a:solidFill>
                <a:latin typeface="Aptos" panose="020B0004020202020204" pitchFamily="34" charset="0"/>
              </a:rPr>
              <a:t>Golf courses unexpectedly displayed consistent subsidence, likely due to the aeration process used to promote growth of turfgrass.  This process results in a net loss of surficial material over time.</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Uplift on the eastern side of the island may be an error due to the satellite’s inability to penetrate dense vegetation.  Alternatively, it may be justified by modern-day GIA due to melting of the Greenland ice sheet and Arctic glaciers, which produces the opposite effect of long-term GIA.</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The discrepancy between GPS and InSAR vertical velocity in figure 7 suggests that further refinement of InSAR data is necessary.</a:t>
            </a:r>
          </a:p>
        </p:txBody>
      </p:sp>
      <p:pic>
        <p:nvPicPr>
          <p:cNvPr id="13" name="Picture 2" descr="Figure 1">
            <a:extLst>
              <a:ext uri="{FF2B5EF4-FFF2-40B4-BE49-F238E27FC236}">
                <a16:creationId xmlns:a16="http://schemas.microsoft.com/office/drawing/2014/main" id="{4B721EC7-2D12-D0C2-45CD-551D7A5043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2766" y="15928382"/>
            <a:ext cx="9594158" cy="3752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CD1B45C-9106-6028-3242-4141DC0B68E5}"/>
              </a:ext>
            </a:extLst>
          </p:cNvPr>
          <p:cNvPicPr>
            <a:picLocks noChangeAspect="1"/>
          </p:cNvPicPr>
          <p:nvPr/>
        </p:nvPicPr>
        <p:blipFill>
          <a:blip r:embed="rId11"/>
          <a:stretch>
            <a:fillRect/>
          </a:stretch>
        </p:blipFill>
        <p:spPr>
          <a:xfrm>
            <a:off x="28451229" y="7184124"/>
            <a:ext cx="6400899" cy="3868676"/>
          </a:xfrm>
          <a:prstGeom prst="rect">
            <a:avLst/>
          </a:prstGeom>
        </p:spPr>
      </p:pic>
      <p:pic>
        <p:nvPicPr>
          <p:cNvPr id="67" name="Picture 66" descr="A diagram of a layer of ice sheet&#10;&#10;AI-generated content may be incorrect.">
            <a:extLst>
              <a:ext uri="{FF2B5EF4-FFF2-40B4-BE49-F238E27FC236}">
                <a16:creationId xmlns:a16="http://schemas.microsoft.com/office/drawing/2014/main" id="{D8EF6519-486F-91B0-A364-EBCC7169F6BF}"/>
              </a:ext>
            </a:extLst>
          </p:cNvPr>
          <p:cNvPicPr>
            <a:picLocks noChangeAspect="1"/>
          </p:cNvPicPr>
          <p:nvPr/>
        </p:nvPicPr>
        <p:blipFill>
          <a:blip r:embed="rId12">
            <a:extLst>
              <a:ext uri="{28A0092B-C50C-407E-A947-70E740481C1C}">
                <a14:useLocalDpi xmlns:a14="http://schemas.microsoft.com/office/drawing/2010/main" val="0"/>
              </a:ext>
            </a:extLst>
          </a:blip>
          <a:srcRect l="23463" t="29941" r="34545" b="4407"/>
          <a:stretch/>
        </p:blipFill>
        <p:spPr>
          <a:xfrm>
            <a:off x="13609405" y="7234893"/>
            <a:ext cx="4539490" cy="3962108"/>
          </a:xfrm>
          <a:prstGeom prst="rect">
            <a:avLst/>
          </a:prstGeom>
        </p:spPr>
      </p:pic>
      <p:sp>
        <p:nvSpPr>
          <p:cNvPr id="7" name="Subtitle 2"/>
          <p:cNvSpPr txBox="1">
            <a:spLocks/>
          </p:cNvSpPr>
          <p:nvPr/>
        </p:nvSpPr>
        <p:spPr>
          <a:xfrm>
            <a:off x="400423" y="5701221"/>
            <a:ext cx="11373539" cy="752957"/>
          </a:xfrm>
          <a:prstGeom prst="rect">
            <a:avLst/>
          </a:prstGeom>
          <a:solidFill>
            <a:schemeClr val="accent1">
              <a:lumMod val="60000"/>
              <a:lumOff val="40000"/>
            </a:schemeClr>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800" dirty="0">
                <a:solidFill>
                  <a:srgbClr val="2E0957"/>
                </a:solidFill>
                <a:latin typeface="Aptos" panose="020B0004020202020204" pitchFamily="34" charset="0"/>
              </a:rPr>
              <a:t>Introduction</a:t>
            </a:r>
          </a:p>
        </p:txBody>
      </p:sp>
      <p:sp>
        <p:nvSpPr>
          <p:cNvPr id="28" name="TextBox 27">
            <a:extLst>
              <a:ext uri="{FF2B5EF4-FFF2-40B4-BE49-F238E27FC236}">
                <a16:creationId xmlns:a16="http://schemas.microsoft.com/office/drawing/2014/main" id="{33564F5A-B7E7-FB78-E034-9AC9195C791B}"/>
              </a:ext>
            </a:extLst>
          </p:cNvPr>
          <p:cNvSpPr txBox="1"/>
          <p:nvPr/>
        </p:nvSpPr>
        <p:spPr>
          <a:xfrm>
            <a:off x="34152199" y="29233817"/>
            <a:ext cx="9330871" cy="3136243"/>
          </a:xfrm>
          <a:prstGeom prst="rect">
            <a:avLst/>
          </a:prstGeom>
          <a:noFill/>
          <a:ln>
            <a:noFill/>
          </a:ln>
        </p:spPr>
        <p:txBody>
          <a:bodyPr wrap="square" rtlCol="0">
            <a:spAutoFit/>
          </a:bodyPr>
          <a:lstStyle/>
          <a:p>
            <a:pPr marL="279400" indent="-279400" rtl="0">
              <a:buNone/>
            </a:pPr>
            <a:r>
              <a:rPr lang="en-US" sz="860" b="0" i="0" strike="noStrike" dirty="0">
                <a:solidFill>
                  <a:srgbClr val="2E0957"/>
                </a:solidFill>
                <a:effectLst/>
                <a:latin typeface="Aptos" panose="020B0004020202020204" pitchFamily="34" charset="0"/>
              </a:rPr>
              <a:t>[1] </a:t>
            </a:r>
            <a:r>
              <a:rPr lang="en-US" sz="860" b="0" i="0" strike="noStrike" dirty="0" err="1">
                <a:solidFill>
                  <a:srgbClr val="2E0957"/>
                </a:solidFill>
                <a:effectLst/>
                <a:latin typeface="Aptos" panose="020B0004020202020204" pitchFamily="34" charset="0"/>
              </a:rPr>
              <a:t>Bürgmann</a:t>
            </a:r>
            <a:r>
              <a:rPr lang="en-US" sz="860" b="0" i="0" strike="noStrike" dirty="0">
                <a:solidFill>
                  <a:srgbClr val="2E0957"/>
                </a:solidFill>
                <a:effectLst/>
                <a:latin typeface="Aptos" panose="020B0004020202020204" pitchFamily="34" charset="0"/>
              </a:rPr>
              <a:t> et al. (2000). Synthetic Aperture Radar Interferometry to Measure Earth’s Surface Topography and Its Deformation. </a:t>
            </a:r>
            <a:r>
              <a:rPr lang="en-US" sz="860" b="0" i="1" strike="noStrike" dirty="0">
                <a:solidFill>
                  <a:srgbClr val="2E0957"/>
                </a:solidFill>
                <a:effectLst/>
                <a:latin typeface="Aptos" panose="020B0004020202020204" pitchFamily="34" charset="0"/>
              </a:rPr>
              <a:t>Annual Review of Earth and Planetary Sciences</a:t>
            </a:r>
            <a:r>
              <a:rPr lang="en-US" sz="860" b="0" i="0" strike="noStrike" dirty="0">
                <a:solidFill>
                  <a:srgbClr val="2E0957"/>
                </a:solidFill>
                <a:effectLst/>
                <a:latin typeface="Aptos" panose="020B0004020202020204" pitchFamily="34" charset="0"/>
              </a:rPr>
              <a:t>, </a:t>
            </a:r>
            <a:r>
              <a:rPr lang="en-US" sz="860" b="0" i="1" strike="noStrike" dirty="0">
                <a:solidFill>
                  <a:srgbClr val="2E0957"/>
                </a:solidFill>
                <a:effectLst/>
                <a:latin typeface="Aptos" panose="020B0004020202020204" pitchFamily="34" charset="0"/>
              </a:rPr>
              <a:t>28</a:t>
            </a:r>
            <a:r>
              <a:rPr lang="en-US" sz="860" b="0" i="0" strike="noStrike" dirty="0">
                <a:solidFill>
                  <a:srgbClr val="2E0957"/>
                </a:solidFill>
                <a:effectLst/>
                <a:latin typeface="Aptos" panose="020B0004020202020204" pitchFamily="34" charset="0"/>
              </a:rPr>
              <a:t>(1), 169–209. https://doi.org/10.1146/annurev.earth.28.1.169</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[2]</a:t>
            </a:r>
            <a:r>
              <a:rPr lang="en-US" sz="860" b="0" i="1" strike="noStrike" dirty="0">
                <a:solidFill>
                  <a:srgbClr val="2E0957"/>
                </a:solidFill>
                <a:effectLst/>
                <a:latin typeface="Aptos" panose="020B0004020202020204" pitchFamily="34" charset="0"/>
              </a:rPr>
              <a:t> InSAR at a Glance. (n.d.). TRE ALTAMIRA - A CLS Group Company. from https://site.tre-altamira.com/insar/</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[3] </a:t>
            </a:r>
            <a:r>
              <a:rPr lang="en-US" sz="860" b="0" i="0" strike="noStrike" dirty="0" err="1">
                <a:solidFill>
                  <a:srgbClr val="2E0957"/>
                </a:solidFill>
                <a:effectLst/>
                <a:latin typeface="Aptos" panose="020B0004020202020204" pitchFamily="34" charset="0"/>
              </a:rPr>
              <a:t>Ohenhen</a:t>
            </a:r>
            <a:r>
              <a:rPr lang="en-US" sz="860" b="0" i="0" strike="noStrike" dirty="0">
                <a:solidFill>
                  <a:srgbClr val="2E0957"/>
                </a:solidFill>
                <a:effectLst/>
                <a:latin typeface="Aptos" panose="020B0004020202020204" pitchFamily="34" charset="0"/>
              </a:rPr>
              <a:t>, L. O. et al. (2024). Slowly but surely: Exposure of communities and infrastructure to subsidence on the US east coast. </a:t>
            </a:r>
            <a:r>
              <a:rPr lang="en-US" sz="860" b="0" i="1" strike="noStrike" dirty="0">
                <a:solidFill>
                  <a:srgbClr val="2E0957"/>
                </a:solidFill>
                <a:effectLst/>
                <a:latin typeface="Aptos" panose="020B0004020202020204" pitchFamily="34" charset="0"/>
              </a:rPr>
              <a:t>PNAS Nexus</a:t>
            </a:r>
            <a:r>
              <a:rPr lang="en-US" sz="860" b="0" i="0" strike="noStrike" dirty="0">
                <a:solidFill>
                  <a:srgbClr val="2E0957"/>
                </a:solidFill>
                <a:effectLst/>
                <a:latin typeface="Aptos" panose="020B0004020202020204" pitchFamily="34" charset="0"/>
              </a:rPr>
              <a:t>, </a:t>
            </a:r>
            <a:r>
              <a:rPr lang="en-US" sz="860" b="0" i="1" strike="noStrike" dirty="0">
                <a:solidFill>
                  <a:srgbClr val="2E0957"/>
                </a:solidFill>
                <a:effectLst/>
                <a:latin typeface="Aptos" panose="020B0004020202020204" pitchFamily="34" charset="0"/>
              </a:rPr>
              <a:t>3</a:t>
            </a:r>
            <a:r>
              <a:rPr lang="en-US" sz="860" b="0" i="0" strike="noStrike" dirty="0">
                <a:solidFill>
                  <a:srgbClr val="2E0957"/>
                </a:solidFill>
                <a:effectLst/>
                <a:latin typeface="Aptos" panose="020B0004020202020204" pitchFamily="34" charset="0"/>
              </a:rPr>
              <a:t>(1), pgad426. https://doi.org/10.1093/pnasnexus/pgad426</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[4] Wake, L. M. et al. (2016). Glacial Isostatic Adjustment (GIA) in Greenland: A Review. </a:t>
            </a:r>
            <a:r>
              <a:rPr lang="en-US" sz="860" b="0" i="1" strike="noStrike" dirty="0">
                <a:solidFill>
                  <a:srgbClr val="2E0957"/>
                </a:solidFill>
                <a:effectLst/>
                <a:latin typeface="Aptos" panose="020B0004020202020204" pitchFamily="34" charset="0"/>
              </a:rPr>
              <a:t>Current Climate Change Reports</a:t>
            </a:r>
            <a:r>
              <a:rPr lang="en-US" sz="860" b="0" i="0" strike="noStrike" dirty="0">
                <a:solidFill>
                  <a:srgbClr val="2E0957"/>
                </a:solidFill>
                <a:effectLst/>
                <a:latin typeface="Aptos" panose="020B0004020202020204" pitchFamily="34" charset="0"/>
              </a:rPr>
              <a:t>, </a:t>
            </a:r>
            <a:r>
              <a:rPr lang="en-US" sz="860" b="0" i="1" strike="noStrike" dirty="0">
                <a:solidFill>
                  <a:srgbClr val="2E0957"/>
                </a:solidFill>
                <a:effectLst/>
                <a:latin typeface="Aptos" panose="020B0004020202020204" pitchFamily="34" charset="0"/>
              </a:rPr>
              <a:t>2</a:t>
            </a:r>
            <a:r>
              <a:rPr lang="en-US" sz="860" b="0" i="0" strike="noStrike" dirty="0">
                <a:solidFill>
                  <a:srgbClr val="2E0957"/>
                </a:solidFill>
                <a:effectLst/>
                <a:latin typeface="Aptos" panose="020B0004020202020204" pitchFamily="34" charset="0"/>
              </a:rPr>
              <a:t>(3), 101–111. https://doi.org/10.1007/s40641-016-0040-z</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[5] Whitehouse, P. et al. (2021). Glacial Isostatic Adjustment. In A. Fowler &amp; F. Ng (Eds.), </a:t>
            </a:r>
            <a:r>
              <a:rPr lang="en-US" sz="860" b="0" i="1" strike="noStrike" dirty="0">
                <a:solidFill>
                  <a:srgbClr val="2E0957"/>
                </a:solidFill>
                <a:effectLst/>
                <a:latin typeface="Aptos" panose="020B0004020202020204" pitchFamily="34" charset="0"/>
              </a:rPr>
              <a:t>Glaciers and Ice Sheets in the Climate System: The </a:t>
            </a:r>
            <a:r>
              <a:rPr lang="en-US" sz="860" b="0" i="1" strike="noStrike" dirty="0" err="1">
                <a:solidFill>
                  <a:srgbClr val="2E0957"/>
                </a:solidFill>
                <a:effectLst/>
                <a:latin typeface="Aptos" panose="020B0004020202020204" pitchFamily="34" charset="0"/>
              </a:rPr>
              <a:t>Karthaus</a:t>
            </a:r>
            <a:r>
              <a:rPr lang="en-US" sz="860" b="0" i="1" strike="noStrike" dirty="0">
                <a:solidFill>
                  <a:srgbClr val="2E0957"/>
                </a:solidFill>
                <a:effectLst/>
                <a:latin typeface="Aptos" panose="020B0004020202020204" pitchFamily="34" charset="0"/>
              </a:rPr>
              <a:t> Summer School Lecture Notes</a:t>
            </a:r>
            <a:r>
              <a:rPr lang="en-US" sz="860" b="0" i="0" strike="noStrike" dirty="0">
                <a:solidFill>
                  <a:srgbClr val="2E0957"/>
                </a:solidFill>
                <a:effectLst/>
                <a:latin typeface="Aptos" panose="020B0004020202020204" pitchFamily="34" charset="0"/>
              </a:rPr>
              <a:t> (pp. 383–413). Springer International Publishing. https://doi.org/10.1007/978-3-030-42584-5_15</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[6] Sun, H. et al. (1999). Land subsidence due to groundwater withdrawal: Potential damage of subsidence and sea level rise in southern New Jersey, USA. </a:t>
            </a:r>
            <a:r>
              <a:rPr lang="en-US" sz="860" b="0" i="1" strike="noStrike" dirty="0">
                <a:solidFill>
                  <a:srgbClr val="2E0957"/>
                </a:solidFill>
                <a:effectLst/>
                <a:latin typeface="Aptos" panose="020B0004020202020204" pitchFamily="34" charset="0"/>
              </a:rPr>
              <a:t>Environmental Geology</a:t>
            </a:r>
            <a:r>
              <a:rPr lang="en-US" sz="860" b="0" i="0" strike="noStrike" dirty="0">
                <a:solidFill>
                  <a:srgbClr val="2E0957"/>
                </a:solidFill>
                <a:effectLst/>
                <a:latin typeface="Aptos" panose="020B0004020202020204" pitchFamily="34" charset="0"/>
              </a:rPr>
              <a:t>, </a:t>
            </a:r>
            <a:r>
              <a:rPr lang="en-US" sz="860" b="0" i="1" strike="noStrike" dirty="0">
                <a:solidFill>
                  <a:srgbClr val="2E0957"/>
                </a:solidFill>
                <a:effectLst/>
                <a:latin typeface="Aptos" panose="020B0004020202020204" pitchFamily="34" charset="0"/>
              </a:rPr>
              <a:t>37</a:t>
            </a:r>
            <a:r>
              <a:rPr lang="en-US" sz="860" b="0" i="0" strike="noStrike" dirty="0">
                <a:solidFill>
                  <a:srgbClr val="2E0957"/>
                </a:solidFill>
                <a:effectLst/>
                <a:latin typeface="Aptos" panose="020B0004020202020204" pitchFamily="34" charset="0"/>
              </a:rPr>
              <a:t>(4), 290–296. https://doi.org/10.1007/s002540050386</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[7] Virginia and West Virginia Water Science Center. (2022). </a:t>
            </a:r>
            <a:r>
              <a:rPr lang="en-US" sz="860" b="0" i="1" strike="noStrike" dirty="0">
                <a:solidFill>
                  <a:srgbClr val="2E0957"/>
                </a:solidFill>
                <a:effectLst/>
                <a:latin typeface="Aptos" panose="020B0004020202020204" pitchFamily="34" charset="0"/>
              </a:rPr>
              <a:t>Aquifer compaction and land subsidence</a:t>
            </a:r>
            <a:r>
              <a:rPr lang="en-US" sz="860" b="0" i="0" strike="noStrike" dirty="0">
                <a:solidFill>
                  <a:srgbClr val="2E0957"/>
                </a:solidFill>
                <a:effectLst/>
                <a:latin typeface="Aptos" panose="020B0004020202020204" pitchFamily="34" charset="0"/>
              </a:rPr>
              <a:t>. U.S. Geological Survey. https://www.usgs.gov/media/images/aquifer-compaction-and-land-subsidence</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[8] Parsons, T. et al. (2023). The Weight of New York City: Possible Contributions to Subsidence From Anthropogenic Sources. </a:t>
            </a:r>
            <a:r>
              <a:rPr lang="en-US" sz="860" b="0" i="1" strike="noStrike" dirty="0">
                <a:solidFill>
                  <a:srgbClr val="2E0957"/>
                </a:solidFill>
                <a:effectLst/>
                <a:latin typeface="Aptos" panose="020B0004020202020204" pitchFamily="34" charset="0"/>
              </a:rPr>
              <a:t>Earth’s Future</a:t>
            </a:r>
            <a:r>
              <a:rPr lang="en-US" sz="860" b="0" i="0" strike="noStrike" dirty="0">
                <a:solidFill>
                  <a:srgbClr val="2E0957"/>
                </a:solidFill>
                <a:effectLst/>
                <a:latin typeface="Aptos" panose="020B0004020202020204" pitchFamily="34" charset="0"/>
              </a:rPr>
              <a:t>, </a:t>
            </a:r>
            <a:r>
              <a:rPr lang="en-US" sz="860" b="0" i="1" strike="noStrike" dirty="0">
                <a:solidFill>
                  <a:srgbClr val="2E0957"/>
                </a:solidFill>
                <a:effectLst/>
                <a:latin typeface="Aptos" panose="020B0004020202020204" pitchFamily="34" charset="0"/>
              </a:rPr>
              <a:t>11</a:t>
            </a:r>
            <a:r>
              <a:rPr lang="en-US" sz="860" b="0" i="0" strike="noStrike" dirty="0">
                <a:solidFill>
                  <a:srgbClr val="2E0957"/>
                </a:solidFill>
                <a:effectLst/>
                <a:latin typeface="Aptos" panose="020B0004020202020204" pitchFamily="34" charset="0"/>
              </a:rPr>
              <a:t>(5), e2022EF003465. https://doi.org/10.1029/2022EF003465</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[9]</a:t>
            </a:r>
            <a:r>
              <a:rPr lang="en-US" sz="860" b="0" i="1" strike="noStrike" dirty="0">
                <a:solidFill>
                  <a:srgbClr val="2E0957"/>
                </a:solidFill>
                <a:effectLst/>
                <a:latin typeface="Aptos" panose="020B0004020202020204" pitchFamily="34" charset="0"/>
              </a:rPr>
              <a:t> What Causes Land Subsidence?</a:t>
            </a:r>
            <a:r>
              <a:rPr lang="en-US" sz="860" b="0" i="0" strike="noStrike" dirty="0">
                <a:solidFill>
                  <a:srgbClr val="2E0957"/>
                </a:solidFill>
                <a:effectLst/>
                <a:latin typeface="Aptos" panose="020B0004020202020204" pitchFamily="34" charset="0"/>
              </a:rPr>
              <a:t> (n.d.). The Earth Observatory of Singapore. Retrieved April 15, 2025, from https://prod.earthobservatory.sg</a:t>
            </a:r>
            <a:endParaRPr lang="en-US" sz="860" b="0" dirty="0">
              <a:solidFill>
                <a:srgbClr val="2E0957"/>
              </a:solidFill>
              <a:effectLst/>
              <a:latin typeface="Aptos" panose="020B0004020202020204" pitchFamily="34" charset="0"/>
            </a:endParaRPr>
          </a:p>
          <a:p>
            <a:r>
              <a:rPr lang="en-US" sz="860" b="0" i="0" strike="noStrike" dirty="0">
                <a:solidFill>
                  <a:srgbClr val="2E0957"/>
                </a:solidFill>
                <a:effectLst/>
                <a:latin typeface="Aptos" panose="020B0004020202020204" pitchFamily="34" charset="0"/>
              </a:rPr>
              <a:t>[10] </a:t>
            </a:r>
            <a:r>
              <a:rPr lang="en-US" sz="860" i="1" dirty="0">
                <a:solidFill>
                  <a:srgbClr val="2E0957"/>
                </a:solidFill>
                <a:effectLst/>
                <a:latin typeface="Aptos" panose="020B0004020202020204" pitchFamily="34" charset="0"/>
              </a:rPr>
              <a:t>Land Cover Science </a:t>
            </a:r>
            <a:r>
              <a:rPr lang="en-US" sz="860" dirty="0">
                <a:solidFill>
                  <a:srgbClr val="2E0957"/>
                </a:solidFill>
                <a:effectLst/>
                <a:latin typeface="Aptos" panose="020B0004020202020204" pitchFamily="34" charset="0"/>
              </a:rPr>
              <a:t>. (n.d.). The GLOBE Program. Retrieved April 17, 2025, from https://observer.globe.gov/do-globe-observer/land-cover/science</a:t>
            </a:r>
          </a:p>
          <a:p>
            <a:pPr marL="279400" indent="-279400" rtl="0">
              <a:buNone/>
            </a:pPr>
            <a:r>
              <a:rPr lang="en-US" sz="860" b="0" i="0" strike="noStrike" dirty="0">
                <a:solidFill>
                  <a:srgbClr val="2E0957"/>
                </a:solidFill>
                <a:effectLst/>
                <a:latin typeface="Aptos" panose="020B0004020202020204" pitchFamily="34" charset="0"/>
              </a:rPr>
              <a:t>[11] Austermann, J. </a:t>
            </a:r>
            <a:r>
              <a:rPr lang="en-US" sz="860" dirty="0">
                <a:solidFill>
                  <a:srgbClr val="2E0957"/>
                </a:solidFill>
                <a:latin typeface="Aptos" panose="020B0004020202020204" pitchFamily="34" charset="0"/>
              </a:rPr>
              <a:t>et al</a:t>
            </a:r>
            <a:r>
              <a:rPr lang="en-US" sz="860" b="0" i="0" strike="noStrike" dirty="0">
                <a:solidFill>
                  <a:srgbClr val="2E0957"/>
                </a:solidFill>
                <a:effectLst/>
                <a:latin typeface="Aptos" panose="020B0004020202020204" pitchFamily="34" charset="0"/>
              </a:rPr>
              <a:t>. (2021). The effect of lateral variations in Earth structure on Last Interglacial sea level. </a:t>
            </a:r>
            <a:r>
              <a:rPr lang="en-US" sz="860" b="0" i="1" strike="noStrike" dirty="0">
                <a:solidFill>
                  <a:srgbClr val="2E0957"/>
                </a:solidFill>
                <a:effectLst/>
                <a:latin typeface="Aptos" panose="020B0004020202020204" pitchFamily="34" charset="0"/>
              </a:rPr>
              <a:t>Geophysical Journal International</a:t>
            </a:r>
            <a:r>
              <a:rPr lang="en-US" sz="860" b="0" i="0" strike="noStrike" dirty="0">
                <a:solidFill>
                  <a:srgbClr val="2E0957"/>
                </a:solidFill>
                <a:effectLst/>
                <a:latin typeface="Aptos" panose="020B0004020202020204" pitchFamily="34" charset="0"/>
              </a:rPr>
              <a:t>, </a:t>
            </a:r>
            <a:r>
              <a:rPr lang="en-US" sz="860" b="0" i="1" strike="noStrike" dirty="0">
                <a:solidFill>
                  <a:srgbClr val="2E0957"/>
                </a:solidFill>
                <a:effectLst/>
                <a:latin typeface="Aptos" panose="020B0004020202020204" pitchFamily="34" charset="0"/>
              </a:rPr>
              <a:t>227</a:t>
            </a:r>
            <a:r>
              <a:rPr lang="en-US" sz="860" b="0" i="0" strike="noStrike" dirty="0">
                <a:solidFill>
                  <a:srgbClr val="2E0957"/>
                </a:solidFill>
                <a:effectLst/>
                <a:latin typeface="Aptos" panose="020B0004020202020204" pitchFamily="34" charset="0"/>
              </a:rPr>
              <a:t>(3), 1938–1960. https://doi.org/10.1093/gji/ggab289</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[12] Commission for Environmental Cooperation (CEC). 2023. "2020 Land Cover of North America at 30 Meters". North American Land Change Monitoring System. Ed. 1.0, Raster digital data [30-m]. Available at http://www.cec.org/north-american-environmental-atlas/land-cover-30m-2020/</a:t>
            </a:r>
            <a:endParaRPr lang="en-US" sz="860" b="0" dirty="0">
              <a:solidFill>
                <a:srgbClr val="2E0957"/>
              </a:solidFill>
              <a:effectLst/>
              <a:latin typeface="Aptos" panose="020B0004020202020204" pitchFamily="34" charset="0"/>
            </a:endParaRPr>
          </a:p>
          <a:p>
            <a:pPr marL="279400" indent="-279400" rtl="0">
              <a:buNone/>
            </a:pPr>
            <a:r>
              <a:rPr lang="en-US" sz="860" b="0" i="0" strike="noStrike" dirty="0">
                <a:solidFill>
                  <a:srgbClr val="2E0957"/>
                </a:solidFill>
                <a:effectLst/>
                <a:latin typeface="Aptos" panose="020B0004020202020204" pitchFamily="34" charset="0"/>
              </a:rPr>
              <a:t>[13] Walter, D. A., et al. (2020). Simulation of groundwater flow in the regional aquifer system on Long Island, New York, for pumping and recharge conditions in 2005–15. In </a:t>
            </a:r>
            <a:r>
              <a:rPr lang="en-US" sz="860" b="0" i="1" strike="noStrike" dirty="0">
                <a:solidFill>
                  <a:srgbClr val="2E0957"/>
                </a:solidFill>
                <a:effectLst/>
                <a:latin typeface="Aptos" panose="020B0004020202020204" pitchFamily="34" charset="0"/>
              </a:rPr>
              <a:t>Scientific Investigations Report</a:t>
            </a:r>
            <a:r>
              <a:rPr lang="en-US" sz="860" b="0" i="0" strike="noStrike" dirty="0">
                <a:solidFill>
                  <a:srgbClr val="2E0957"/>
                </a:solidFill>
                <a:effectLst/>
                <a:latin typeface="Aptos" panose="020B0004020202020204" pitchFamily="34" charset="0"/>
              </a:rPr>
              <a:t> (Nos. 2020–5091). U.S. Geological Survey. https://doi.org/10.3133/sir20205091</a:t>
            </a:r>
            <a:endParaRPr lang="en-US" sz="860" b="0" dirty="0">
              <a:solidFill>
                <a:srgbClr val="2E0957"/>
              </a:solidFill>
              <a:effectLst/>
              <a:latin typeface="Aptos" panose="020B0004020202020204" pitchFamily="34" charset="0"/>
            </a:endParaRPr>
          </a:p>
          <a:p>
            <a:pPr>
              <a:buNone/>
            </a:pPr>
            <a:r>
              <a:rPr lang="en-US" sz="860" b="0" i="0" strike="noStrike" dirty="0">
                <a:solidFill>
                  <a:srgbClr val="2E0957"/>
                </a:solidFill>
                <a:effectLst/>
                <a:latin typeface="Aptos" panose="020B0004020202020204" pitchFamily="34" charset="0"/>
              </a:rPr>
              <a:t>[14] Blewitt, G. et al. (2018). </a:t>
            </a:r>
            <a:r>
              <a:rPr lang="en-US" sz="860" b="0" i="1" strike="noStrike" dirty="0">
                <a:solidFill>
                  <a:srgbClr val="2E0957"/>
                </a:solidFill>
                <a:effectLst/>
                <a:latin typeface="Aptos" panose="020B0004020202020204" pitchFamily="34" charset="0"/>
              </a:rPr>
              <a:t>Harnessing the GPS Data Explosion for Interdisciplinary Science</a:t>
            </a:r>
            <a:r>
              <a:rPr lang="en-US" sz="860" b="0" i="0" strike="noStrike" dirty="0">
                <a:solidFill>
                  <a:srgbClr val="2E0957"/>
                </a:solidFill>
                <a:effectLst/>
                <a:latin typeface="Aptos" panose="020B0004020202020204" pitchFamily="34" charset="0"/>
              </a:rPr>
              <a:t>. Eos. http://eos.org/science-updates/harnessing-the-gps-data-explosion-for-interdisciplinary-science</a:t>
            </a:r>
          </a:p>
        </p:txBody>
      </p:sp>
      <p:sp>
        <p:nvSpPr>
          <p:cNvPr id="58" name="TextBox 57">
            <a:extLst>
              <a:ext uri="{FF2B5EF4-FFF2-40B4-BE49-F238E27FC236}">
                <a16:creationId xmlns:a16="http://schemas.microsoft.com/office/drawing/2014/main" id="{1A7AE15F-23DF-EE38-CF43-F2F36165915B}"/>
              </a:ext>
            </a:extLst>
          </p:cNvPr>
          <p:cNvSpPr txBox="1"/>
          <p:nvPr/>
        </p:nvSpPr>
        <p:spPr>
          <a:xfrm>
            <a:off x="483845" y="20485088"/>
            <a:ext cx="10972262" cy="3046988"/>
          </a:xfrm>
          <a:prstGeom prst="rect">
            <a:avLst/>
          </a:prstGeom>
          <a:noFill/>
        </p:spPr>
        <p:txBody>
          <a:bodyPr wrap="square" rtlCol="0">
            <a:spAutoFit/>
          </a:bodyPr>
          <a:lstStyle/>
          <a:p>
            <a:pPr algn="ctr"/>
            <a:r>
              <a:rPr lang="en-US" sz="2400" b="1" dirty="0">
                <a:solidFill>
                  <a:srgbClr val="2E0957"/>
                </a:solidFill>
                <a:latin typeface="Aptos" panose="020B0004020202020204" pitchFamily="34" charset="0"/>
              </a:rPr>
              <a:t>Alaska Satellite Facility – </a:t>
            </a:r>
            <a:r>
              <a:rPr lang="en-US" sz="2400" b="1" dirty="0" err="1">
                <a:solidFill>
                  <a:srgbClr val="2E0957"/>
                </a:solidFill>
                <a:latin typeface="Aptos" panose="020B0004020202020204" pitchFamily="34" charset="0"/>
              </a:rPr>
              <a:t>OpenSARLab</a:t>
            </a:r>
            <a:endParaRPr lang="en-US" sz="2400" dirty="0">
              <a:solidFill>
                <a:srgbClr val="2E0957"/>
              </a:solidFill>
              <a:latin typeface="Aptos" panose="020B0004020202020204" pitchFamily="34" charset="0"/>
            </a:endParaRP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A cloud-hosted </a:t>
            </a:r>
            <a:r>
              <a:rPr lang="en-US" sz="2400" dirty="0" err="1">
                <a:solidFill>
                  <a:srgbClr val="2E0957"/>
                </a:solidFill>
                <a:latin typeface="Aptos" panose="020B0004020202020204" pitchFamily="34" charset="0"/>
              </a:rPr>
              <a:t>JupyterHub</a:t>
            </a:r>
            <a:r>
              <a:rPr lang="en-US" sz="2400" dirty="0">
                <a:solidFill>
                  <a:srgbClr val="2E0957"/>
                </a:solidFill>
                <a:latin typeface="Aptos" panose="020B0004020202020204" pitchFamily="34" charset="0"/>
              </a:rPr>
              <a:t> with a library of open-source Python scripts made for InSAR data processing and analysis.</a:t>
            </a:r>
            <a:endParaRPr lang="en-US" sz="2400" b="1" dirty="0">
              <a:solidFill>
                <a:srgbClr val="2E0957"/>
              </a:solidFill>
              <a:latin typeface="Aptos" panose="020B0004020202020204" pitchFamily="34" charset="0"/>
            </a:endParaRPr>
          </a:p>
          <a:p>
            <a:pPr algn="ctr"/>
            <a:r>
              <a:rPr lang="en-US" sz="2400" b="1" dirty="0">
                <a:solidFill>
                  <a:srgbClr val="2E0957"/>
                </a:solidFill>
                <a:latin typeface="Aptos" panose="020B0004020202020204" pitchFamily="34" charset="0"/>
              </a:rPr>
              <a:t>Analysis</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Comparison to 9 Nevada Geodetic Lab GPS stations</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Comparison to published InSAR data from the work of </a:t>
            </a:r>
            <a:r>
              <a:rPr lang="en-US" sz="2400" dirty="0" err="1">
                <a:solidFill>
                  <a:srgbClr val="2E0957"/>
                </a:solidFill>
                <a:latin typeface="Aptos" panose="020B0004020202020204" pitchFamily="34" charset="0"/>
              </a:rPr>
              <a:t>Ohenhen</a:t>
            </a:r>
            <a:r>
              <a:rPr lang="en-US" sz="2400" dirty="0">
                <a:solidFill>
                  <a:srgbClr val="2E0957"/>
                </a:solidFill>
                <a:latin typeface="Aptos" panose="020B0004020202020204" pitchFamily="34" charset="0"/>
              </a:rPr>
              <a:t> et al. (2023)</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Qualitative analysis using aerial images from ArcGIS Pro’s ‘Imagery Hybrid’ Basemap and Google Earth Pro</a:t>
            </a:r>
          </a:p>
        </p:txBody>
      </p:sp>
      <p:sp>
        <p:nvSpPr>
          <p:cNvPr id="59" name="Subtitle 2">
            <a:extLst>
              <a:ext uri="{FF2B5EF4-FFF2-40B4-BE49-F238E27FC236}">
                <a16:creationId xmlns:a16="http://schemas.microsoft.com/office/drawing/2014/main" id="{311059FE-2746-1F0B-2903-37E6FB3DA394}"/>
              </a:ext>
            </a:extLst>
          </p:cNvPr>
          <p:cNvSpPr txBox="1">
            <a:spLocks/>
          </p:cNvSpPr>
          <p:nvPr/>
        </p:nvSpPr>
        <p:spPr>
          <a:xfrm>
            <a:off x="392673" y="23610751"/>
            <a:ext cx="11375067" cy="752958"/>
          </a:xfrm>
          <a:prstGeom prst="rect">
            <a:avLst/>
          </a:prstGeom>
          <a:solidFill>
            <a:schemeClr val="accent1">
              <a:lumMod val="60000"/>
              <a:lumOff val="40000"/>
            </a:schemeClr>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800" dirty="0">
                <a:solidFill>
                  <a:srgbClr val="2E0957"/>
                </a:solidFill>
                <a:latin typeface="Aptos" panose="020B0004020202020204" pitchFamily="34" charset="0"/>
              </a:rPr>
              <a:t> Results</a:t>
            </a:r>
          </a:p>
        </p:txBody>
      </p:sp>
      <p:sp>
        <p:nvSpPr>
          <p:cNvPr id="65" name="TextBox 64">
            <a:extLst>
              <a:ext uri="{FF2B5EF4-FFF2-40B4-BE49-F238E27FC236}">
                <a16:creationId xmlns:a16="http://schemas.microsoft.com/office/drawing/2014/main" id="{E7B20DCE-CA9A-4114-58C8-21ECF476811A}"/>
              </a:ext>
            </a:extLst>
          </p:cNvPr>
          <p:cNvSpPr txBox="1"/>
          <p:nvPr/>
        </p:nvSpPr>
        <p:spPr>
          <a:xfrm>
            <a:off x="12513847" y="21680695"/>
            <a:ext cx="10484883" cy="1785104"/>
          </a:xfrm>
          <a:prstGeom prst="rect">
            <a:avLst/>
          </a:prstGeom>
          <a:noFill/>
        </p:spPr>
        <p:txBody>
          <a:bodyPr wrap="square" rtlCol="0">
            <a:spAutoFit/>
          </a:bodyPr>
          <a:lstStyle/>
          <a:p>
            <a:r>
              <a:rPr lang="en-US" sz="2200" b="1" dirty="0">
                <a:solidFill>
                  <a:srgbClr val="2E0957"/>
                </a:solidFill>
                <a:latin typeface="Aptos" panose="020B0004020202020204" pitchFamily="34" charset="0"/>
              </a:rPr>
              <a:t>Figure 3. </a:t>
            </a:r>
            <a:r>
              <a:rPr lang="en-US" sz="2200" dirty="0">
                <a:solidFill>
                  <a:srgbClr val="2E0957"/>
                </a:solidFill>
                <a:latin typeface="Aptos" panose="020B0004020202020204" pitchFamily="34" charset="0"/>
              </a:rPr>
              <a:t>Modern day vertical land motion (VLM) from long-term GIA.  The ground surface is uplifting where the Laurentide Ice Sheet used to persist.  Subsidence is occurring elsewhere due to the collapse of the peripheral bulge that formerly surrounded the ice sheet.  Roughly 1 mm/yr of subsidence on Long Island is attributed to long-term GIA.  </a:t>
            </a:r>
            <a:r>
              <a:rPr lang="en-US" sz="2200" i="1" dirty="0">
                <a:solidFill>
                  <a:srgbClr val="2E0957"/>
                </a:solidFill>
                <a:latin typeface="Aptos" panose="020B0004020202020204" pitchFamily="34" charset="0"/>
              </a:rPr>
              <a:t>Data Source: </a:t>
            </a:r>
            <a:r>
              <a:rPr lang="en-US" sz="2200" dirty="0">
                <a:solidFill>
                  <a:srgbClr val="2E0957"/>
                </a:solidFill>
                <a:latin typeface="Aptos" panose="020B0004020202020204" pitchFamily="34" charset="0"/>
              </a:rPr>
              <a:t>[11], </a:t>
            </a:r>
            <a:r>
              <a:rPr lang="en-US" sz="2200" i="1" dirty="0">
                <a:solidFill>
                  <a:srgbClr val="2E0957"/>
                </a:solidFill>
                <a:latin typeface="Aptos" panose="020B0004020202020204" pitchFamily="34" charset="0"/>
              </a:rPr>
              <a:t>Image courtesy of Sophie Coulson</a:t>
            </a:r>
            <a:r>
              <a:rPr lang="en-US" sz="2200" b="1" i="1" dirty="0">
                <a:solidFill>
                  <a:srgbClr val="2E0957"/>
                </a:solidFill>
                <a:latin typeface="Aptos" panose="020B0004020202020204" pitchFamily="34" charset="0"/>
              </a:rPr>
              <a:t>.</a:t>
            </a:r>
          </a:p>
        </p:txBody>
      </p:sp>
      <p:sp>
        <p:nvSpPr>
          <p:cNvPr id="66" name="TextBox 65">
            <a:extLst>
              <a:ext uri="{FF2B5EF4-FFF2-40B4-BE49-F238E27FC236}">
                <a16:creationId xmlns:a16="http://schemas.microsoft.com/office/drawing/2014/main" id="{98D927C4-DE82-B907-498F-A032D963A45E}"/>
              </a:ext>
            </a:extLst>
          </p:cNvPr>
          <p:cNvSpPr txBox="1"/>
          <p:nvPr/>
        </p:nvSpPr>
        <p:spPr>
          <a:xfrm>
            <a:off x="23208787" y="21680695"/>
            <a:ext cx="10484884" cy="1785104"/>
          </a:xfrm>
          <a:prstGeom prst="rect">
            <a:avLst/>
          </a:prstGeom>
          <a:noFill/>
        </p:spPr>
        <p:txBody>
          <a:bodyPr wrap="square" rtlCol="0">
            <a:spAutoFit/>
          </a:bodyPr>
          <a:lstStyle/>
          <a:p>
            <a:r>
              <a:rPr lang="en-US" sz="2200" b="1" dirty="0">
                <a:solidFill>
                  <a:srgbClr val="2E0957"/>
                </a:solidFill>
                <a:latin typeface="Aptos" panose="020B0004020202020204" pitchFamily="34" charset="0"/>
              </a:rPr>
              <a:t>Figure 4. </a:t>
            </a:r>
            <a:r>
              <a:rPr lang="en-US" sz="2200" dirty="0">
                <a:solidFill>
                  <a:srgbClr val="2E0957"/>
                </a:solidFill>
                <a:latin typeface="Aptos" panose="020B0004020202020204" pitchFamily="34" charset="0"/>
              </a:rPr>
              <a:t>Land cover classification on Long Island.  The ten land cover types present have been reclassified into five categories.  Urban land cover exists mostly in the west but makes up a large portion of the east.  Croplands are concentrated on the North Fork and wetlands are concentrated in the southwest.  These three land cover types correspond to the subsidence trends in figure 2 .</a:t>
            </a:r>
            <a:endParaRPr lang="en-US" sz="2200" b="1" dirty="0">
              <a:solidFill>
                <a:srgbClr val="2E0957"/>
              </a:solidFill>
              <a:latin typeface="Aptos" panose="020B0004020202020204" pitchFamily="34" charset="0"/>
            </a:endParaRPr>
          </a:p>
        </p:txBody>
      </p:sp>
      <p:sp>
        <p:nvSpPr>
          <p:cNvPr id="68" name="TextBox 67">
            <a:extLst>
              <a:ext uri="{FF2B5EF4-FFF2-40B4-BE49-F238E27FC236}">
                <a16:creationId xmlns:a16="http://schemas.microsoft.com/office/drawing/2014/main" id="{5739D0F8-3972-1411-7767-9D4FDF99DFB8}"/>
              </a:ext>
            </a:extLst>
          </p:cNvPr>
          <p:cNvSpPr txBox="1"/>
          <p:nvPr/>
        </p:nvSpPr>
        <p:spPr>
          <a:xfrm>
            <a:off x="12456307" y="30323174"/>
            <a:ext cx="10542423" cy="1785104"/>
          </a:xfrm>
          <a:prstGeom prst="rect">
            <a:avLst/>
          </a:prstGeom>
          <a:noFill/>
        </p:spPr>
        <p:txBody>
          <a:bodyPr wrap="square" rtlCol="0">
            <a:spAutoFit/>
          </a:bodyPr>
          <a:lstStyle/>
          <a:p>
            <a:r>
              <a:rPr lang="en-US" sz="2200" b="1" dirty="0">
                <a:solidFill>
                  <a:srgbClr val="2E0957"/>
                </a:solidFill>
                <a:latin typeface="Aptos" panose="020B0004020202020204" pitchFamily="34" charset="0"/>
              </a:rPr>
              <a:t>Figure 5. </a:t>
            </a:r>
            <a:r>
              <a:rPr lang="en-US" sz="2200" dirty="0">
                <a:solidFill>
                  <a:srgbClr val="2E0957"/>
                </a:solidFill>
                <a:latin typeface="Aptos" panose="020B0004020202020204" pitchFamily="34" charset="0"/>
              </a:rPr>
              <a:t>Groundwater extraction sites on Long Island.  Color indicates extraction rates in ft</a:t>
            </a:r>
            <a:r>
              <a:rPr lang="en-US" sz="2200" baseline="30000" dirty="0">
                <a:solidFill>
                  <a:srgbClr val="2E0957"/>
                </a:solidFill>
                <a:latin typeface="Aptos" panose="020B0004020202020204" pitchFamily="34" charset="0"/>
              </a:rPr>
              <a:t>3</a:t>
            </a:r>
            <a:r>
              <a:rPr lang="en-US" sz="2200" dirty="0">
                <a:solidFill>
                  <a:srgbClr val="2E0957"/>
                </a:solidFill>
                <a:latin typeface="Aptos" panose="020B0004020202020204" pitchFamily="34" charset="0"/>
              </a:rPr>
              <a:t>/day.  Long Island relies heavily on its four major aquifers for drinking water.  Groundwater extraction is most concentrated on the western side of the island.  Extraction in or near wetlands causes the most subsidence because their composition is most compressible.  </a:t>
            </a:r>
            <a:r>
              <a:rPr lang="en-US" sz="2200" i="1" dirty="0">
                <a:solidFill>
                  <a:srgbClr val="2E0957"/>
                </a:solidFill>
                <a:latin typeface="Aptos" panose="020B0004020202020204" pitchFamily="34" charset="0"/>
              </a:rPr>
              <a:t>Data Source: [13]</a:t>
            </a:r>
            <a:endParaRPr lang="en-US" sz="2200" b="1" i="1" dirty="0">
              <a:solidFill>
                <a:srgbClr val="2E0957"/>
              </a:solidFill>
              <a:latin typeface="Aptos" panose="020B0004020202020204" pitchFamily="34" charset="0"/>
            </a:endParaRPr>
          </a:p>
        </p:txBody>
      </p:sp>
      <p:pic>
        <p:nvPicPr>
          <p:cNvPr id="71" name="Picture 70" descr="A map of a long island&#10;&#10;AI-generated content may be incorrect.">
            <a:extLst>
              <a:ext uri="{FF2B5EF4-FFF2-40B4-BE49-F238E27FC236}">
                <a16:creationId xmlns:a16="http://schemas.microsoft.com/office/drawing/2014/main" id="{DE6EA166-BB05-12FB-41C5-E1C73202C6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13847" y="23832738"/>
            <a:ext cx="10484884" cy="6365822"/>
          </a:xfrm>
          <a:prstGeom prst="rect">
            <a:avLst/>
          </a:prstGeom>
        </p:spPr>
      </p:pic>
      <p:grpSp>
        <p:nvGrpSpPr>
          <p:cNvPr id="60" name="Group 59">
            <a:extLst>
              <a:ext uri="{FF2B5EF4-FFF2-40B4-BE49-F238E27FC236}">
                <a16:creationId xmlns:a16="http://schemas.microsoft.com/office/drawing/2014/main" id="{930383FF-BCC9-7A3C-1F71-23D5B22455DA}"/>
              </a:ext>
            </a:extLst>
          </p:cNvPr>
          <p:cNvGrpSpPr/>
          <p:nvPr/>
        </p:nvGrpSpPr>
        <p:grpSpPr>
          <a:xfrm>
            <a:off x="20150606" y="8308661"/>
            <a:ext cx="7281235" cy="2325230"/>
            <a:chOff x="20150606" y="8009837"/>
            <a:chExt cx="7281235" cy="2325230"/>
          </a:xfrm>
        </p:grpSpPr>
        <p:pic>
          <p:nvPicPr>
            <p:cNvPr id="21" name="Picture 20" descr="A close-up of a diagram&#10;&#10;AI-generated content may be incorrect.">
              <a:extLst>
                <a:ext uri="{FF2B5EF4-FFF2-40B4-BE49-F238E27FC236}">
                  <a16:creationId xmlns:a16="http://schemas.microsoft.com/office/drawing/2014/main" id="{80086C28-1D56-12B1-1DA6-AE23C59BED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150606" y="8009837"/>
              <a:ext cx="7281235" cy="2325230"/>
            </a:xfrm>
            <a:prstGeom prst="rect">
              <a:avLst/>
            </a:prstGeom>
          </p:spPr>
        </p:pic>
        <p:sp>
          <p:nvSpPr>
            <p:cNvPr id="23" name="TextBox 22">
              <a:extLst>
                <a:ext uri="{FF2B5EF4-FFF2-40B4-BE49-F238E27FC236}">
                  <a16:creationId xmlns:a16="http://schemas.microsoft.com/office/drawing/2014/main" id="{9CF99345-98E2-7048-D9F7-068FF25E45F0}"/>
                </a:ext>
              </a:extLst>
            </p:cNvPr>
            <p:cNvSpPr txBox="1"/>
            <p:nvPr/>
          </p:nvSpPr>
          <p:spPr>
            <a:xfrm>
              <a:off x="20888937" y="8082167"/>
              <a:ext cx="2173574" cy="400110"/>
            </a:xfrm>
            <a:prstGeom prst="rect">
              <a:avLst/>
            </a:prstGeom>
            <a:noFill/>
          </p:spPr>
          <p:txBody>
            <a:bodyPr wrap="square" rtlCol="0">
              <a:spAutoFit/>
            </a:bodyPr>
            <a:lstStyle/>
            <a:p>
              <a:pPr algn="ctr"/>
              <a:r>
                <a:rPr lang="en-US" sz="2000" dirty="0">
                  <a:solidFill>
                    <a:srgbClr val="2E0957"/>
                  </a:solidFill>
                  <a:latin typeface="Aptos" panose="020B0004020202020204" pitchFamily="34" charset="0"/>
                </a:rPr>
                <a:t>Before Extraction</a:t>
              </a:r>
            </a:p>
          </p:txBody>
        </p:sp>
        <p:sp>
          <p:nvSpPr>
            <p:cNvPr id="41" name="TextBox 40">
              <a:extLst>
                <a:ext uri="{FF2B5EF4-FFF2-40B4-BE49-F238E27FC236}">
                  <a16:creationId xmlns:a16="http://schemas.microsoft.com/office/drawing/2014/main" id="{235470DB-A7B4-D59F-860B-F230B2542ABE}"/>
                </a:ext>
              </a:extLst>
            </p:cNvPr>
            <p:cNvSpPr txBox="1"/>
            <p:nvPr/>
          </p:nvSpPr>
          <p:spPr>
            <a:xfrm>
              <a:off x="24250331" y="8082908"/>
              <a:ext cx="2173574" cy="400110"/>
            </a:xfrm>
            <a:prstGeom prst="rect">
              <a:avLst/>
            </a:prstGeom>
            <a:noFill/>
          </p:spPr>
          <p:txBody>
            <a:bodyPr wrap="square" rtlCol="0">
              <a:spAutoFit/>
            </a:bodyPr>
            <a:lstStyle/>
            <a:p>
              <a:pPr algn="ctr"/>
              <a:r>
                <a:rPr lang="en-US" sz="2000" dirty="0">
                  <a:solidFill>
                    <a:srgbClr val="2E0957"/>
                  </a:solidFill>
                  <a:latin typeface="Aptos" panose="020B0004020202020204" pitchFamily="34" charset="0"/>
                </a:rPr>
                <a:t>After Extraction</a:t>
              </a:r>
            </a:p>
          </p:txBody>
        </p:sp>
      </p:grpSp>
      <p:pic>
        <p:nvPicPr>
          <p:cNvPr id="42" name="Picture 2" descr="Land Cover Science - GLOBE Observer - GLOBE.gov">
            <a:extLst>
              <a:ext uri="{FF2B5EF4-FFF2-40B4-BE49-F238E27FC236}">
                <a16:creationId xmlns:a16="http://schemas.microsoft.com/office/drawing/2014/main" id="{97C4CF8E-7ABD-E7C1-B628-5EAD1589B1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391076" y="7326444"/>
            <a:ext cx="4430873" cy="38516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map of land cover&#10;&#10;AI-generated content may be incorrect.">
            <a:extLst>
              <a:ext uri="{FF2B5EF4-FFF2-40B4-BE49-F238E27FC236}">
                <a16:creationId xmlns:a16="http://schemas.microsoft.com/office/drawing/2014/main" id="{26A52B9D-147D-D0BA-22B0-84B8DC05A7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283894" y="15043284"/>
            <a:ext cx="10484884" cy="6365822"/>
          </a:xfrm>
          <a:prstGeom prst="rect">
            <a:avLst/>
          </a:prstGeom>
        </p:spPr>
      </p:pic>
      <p:sp>
        <p:nvSpPr>
          <p:cNvPr id="34" name="TextBox 33">
            <a:extLst>
              <a:ext uri="{FF2B5EF4-FFF2-40B4-BE49-F238E27FC236}">
                <a16:creationId xmlns:a16="http://schemas.microsoft.com/office/drawing/2014/main" id="{1AD5B4C6-BF82-785C-E633-27763BF8BB9A}"/>
              </a:ext>
            </a:extLst>
          </p:cNvPr>
          <p:cNvSpPr txBox="1"/>
          <p:nvPr/>
        </p:nvSpPr>
        <p:spPr>
          <a:xfrm>
            <a:off x="38174008" y="25796379"/>
            <a:ext cx="4812093" cy="1200329"/>
          </a:xfrm>
          <a:prstGeom prst="rect">
            <a:avLst/>
          </a:prstGeom>
          <a:noFill/>
        </p:spPr>
        <p:txBody>
          <a:bodyPr wrap="square" rtlCol="0">
            <a:spAutoFit/>
          </a:bodyPr>
          <a:lstStyle/>
          <a:p>
            <a:r>
              <a:rPr lang="en-US" sz="1800" b="1" dirty="0">
                <a:solidFill>
                  <a:srgbClr val="2E0957"/>
                </a:solidFill>
                <a:latin typeface="Aptos" panose="020B0004020202020204" pitchFamily="34" charset="0"/>
              </a:rPr>
              <a:t>Figure 7. </a:t>
            </a:r>
            <a:r>
              <a:rPr lang="en-US" sz="1800" dirty="0">
                <a:solidFill>
                  <a:srgbClr val="2E0957"/>
                </a:solidFill>
                <a:effectLst/>
                <a:latin typeface="Aptos" panose="020B0004020202020204" pitchFamily="34" charset="0"/>
                <a:ea typeface="Aptos" panose="020B0004020202020204" pitchFamily="34" charset="0"/>
                <a:cs typeface="Times New Roman" panose="02020603050405020304" pitchFamily="18" charset="0"/>
              </a:rPr>
              <a:t>Comparison of GPS and InSAR vertical velocities.  InSAR data tends to measure greater vertical velocities than GPS stations.  </a:t>
            </a:r>
            <a:r>
              <a:rPr lang="en-US" sz="1800" i="1" dirty="0">
                <a:solidFill>
                  <a:srgbClr val="2E0957"/>
                </a:solidFill>
                <a:effectLst/>
                <a:latin typeface="Aptos" panose="020B0004020202020204" pitchFamily="34" charset="0"/>
                <a:ea typeface="Aptos" panose="020B0004020202020204" pitchFamily="34" charset="0"/>
                <a:cs typeface="Times New Roman" panose="02020603050405020304" pitchFamily="18" charset="0"/>
              </a:rPr>
              <a:t>Data Source [14] </a:t>
            </a:r>
            <a:endParaRPr lang="en-US" sz="1800" b="1" i="1" dirty="0">
              <a:solidFill>
                <a:srgbClr val="2E0957"/>
              </a:solidFill>
              <a:latin typeface="Aptos" panose="020B0004020202020204" pitchFamily="34" charset="0"/>
            </a:endParaRPr>
          </a:p>
        </p:txBody>
      </p:sp>
      <p:sp>
        <p:nvSpPr>
          <p:cNvPr id="20" name="TextBox 19">
            <a:extLst>
              <a:ext uri="{FF2B5EF4-FFF2-40B4-BE49-F238E27FC236}">
                <a16:creationId xmlns:a16="http://schemas.microsoft.com/office/drawing/2014/main" id="{30670C59-56E5-E7F6-E1CB-384CA8B4FFC0}"/>
              </a:ext>
            </a:extLst>
          </p:cNvPr>
          <p:cNvSpPr txBox="1"/>
          <p:nvPr/>
        </p:nvSpPr>
        <p:spPr>
          <a:xfrm>
            <a:off x="606401" y="13392499"/>
            <a:ext cx="10972262" cy="2677656"/>
          </a:xfrm>
          <a:prstGeom prst="rect">
            <a:avLst/>
          </a:prstGeom>
          <a:noFill/>
        </p:spPr>
        <p:txBody>
          <a:bodyPr wrap="square" rtlCol="0">
            <a:spAutoFit/>
          </a:bodyPr>
          <a:lstStyle/>
          <a:p>
            <a:pPr algn="ctr"/>
            <a:r>
              <a:rPr lang="en-US" sz="2400" b="1" u="sng" dirty="0">
                <a:solidFill>
                  <a:srgbClr val="2E0957"/>
                </a:solidFill>
                <a:latin typeface="Aptos" panose="020B0004020202020204" pitchFamily="34" charset="0"/>
              </a:rPr>
              <a:t>In</a:t>
            </a:r>
            <a:r>
              <a:rPr lang="en-US" sz="2400" b="1" dirty="0">
                <a:solidFill>
                  <a:srgbClr val="2E0957"/>
                </a:solidFill>
                <a:latin typeface="Aptos" panose="020B0004020202020204" pitchFamily="34" charset="0"/>
              </a:rPr>
              <a:t>terferometric </a:t>
            </a:r>
            <a:r>
              <a:rPr lang="en-US" sz="2400" b="1" u="sng" dirty="0">
                <a:solidFill>
                  <a:srgbClr val="2E0957"/>
                </a:solidFill>
                <a:latin typeface="Aptos" panose="020B0004020202020204" pitchFamily="34" charset="0"/>
              </a:rPr>
              <a:t>S</a:t>
            </a:r>
            <a:r>
              <a:rPr lang="en-US" sz="2400" b="1" dirty="0">
                <a:solidFill>
                  <a:srgbClr val="2E0957"/>
                </a:solidFill>
                <a:latin typeface="Aptos" panose="020B0004020202020204" pitchFamily="34" charset="0"/>
              </a:rPr>
              <a:t>ynthetic </a:t>
            </a:r>
            <a:r>
              <a:rPr lang="en-US" sz="2400" b="1" u="sng" dirty="0">
                <a:solidFill>
                  <a:srgbClr val="2E0957"/>
                </a:solidFill>
                <a:latin typeface="Aptos" panose="020B0004020202020204" pitchFamily="34" charset="0"/>
              </a:rPr>
              <a:t>A</a:t>
            </a:r>
            <a:r>
              <a:rPr lang="en-US" sz="2400" b="1" dirty="0">
                <a:solidFill>
                  <a:srgbClr val="2E0957"/>
                </a:solidFill>
                <a:latin typeface="Aptos" panose="020B0004020202020204" pitchFamily="34" charset="0"/>
              </a:rPr>
              <a:t>perture </a:t>
            </a:r>
            <a:r>
              <a:rPr lang="en-US" sz="2400" b="1" u="sng" dirty="0">
                <a:solidFill>
                  <a:srgbClr val="2E0957"/>
                </a:solidFill>
                <a:latin typeface="Aptos" panose="020B0004020202020204" pitchFamily="34" charset="0"/>
              </a:rPr>
              <a:t>R</a:t>
            </a:r>
            <a:r>
              <a:rPr lang="en-US" sz="2400" b="1" dirty="0">
                <a:solidFill>
                  <a:srgbClr val="2E0957"/>
                </a:solidFill>
                <a:latin typeface="Aptos" panose="020B0004020202020204" pitchFamily="34" charset="0"/>
              </a:rPr>
              <a:t>adar (InSAR) </a:t>
            </a:r>
            <a:r>
              <a:rPr lang="en-US" sz="2400" dirty="0">
                <a:solidFill>
                  <a:srgbClr val="2E0957"/>
                </a:solidFill>
                <a:latin typeface="Aptos" panose="020B0004020202020204" pitchFamily="34" charset="0"/>
              </a:rPr>
              <a:t>[1]</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A satellite sends electromagnetic signals to the Earth’s surface and measures the reflected signal.</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When two passes are made, the reflected signals can be differenced to create an image called an interferogram.</a:t>
            </a:r>
          </a:p>
          <a:p>
            <a:pPr marL="457200" indent="-457200">
              <a:buFont typeface="Wingdings" panose="05000000000000000000" pitchFamily="2" charset="2"/>
              <a:buChar char="§"/>
            </a:pPr>
            <a:r>
              <a:rPr lang="en-US" sz="2400" dirty="0">
                <a:solidFill>
                  <a:srgbClr val="2E0957"/>
                </a:solidFill>
                <a:latin typeface="Aptos" panose="020B0004020202020204" pitchFamily="34" charset="0"/>
              </a:rPr>
              <a:t>A process called phase unwrapping, converts interferograms into vertical land motion maps.</a:t>
            </a:r>
          </a:p>
        </p:txBody>
      </p:sp>
      <p:sp>
        <p:nvSpPr>
          <p:cNvPr id="11" name="Rectangle 10">
            <a:extLst>
              <a:ext uri="{FF2B5EF4-FFF2-40B4-BE49-F238E27FC236}">
                <a16:creationId xmlns:a16="http://schemas.microsoft.com/office/drawing/2014/main" id="{D204FA0C-7B0E-D4E3-4225-AF8B9B0F2113}"/>
              </a:ext>
            </a:extLst>
          </p:cNvPr>
          <p:cNvSpPr/>
          <p:nvPr/>
        </p:nvSpPr>
        <p:spPr>
          <a:xfrm>
            <a:off x="34171463" y="29259642"/>
            <a:ext cx="9350137" cy="3136243"/>
          </a:xfrm>
          <a:prstGeom prst="rect">
            <a:avLst/>
          </a:prstGeom>
          <a:noFill/>
          <a:ln>
            <a:solidFill>
              <a:srgbClr val="2E09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6D9F65A3-702E-FE00-DB93-E2F5640E3F83}"/>
              </a:ext>
            </a:extLst>
          </p:cNvPr>
          <p:cNvGrpSpPr/>
          <p:nvPr/>
        </p:nvGrpSpPr>
        <p:grpSpPr>
          <a:xfrm>
            <a:off x="13081682" y="14891348"/>
            <a:ext cx="8894042" cy="6614481"/>
            <a:chOff x="13081682" y="14802447"/>
            <a:chExt cx="8894042" cy="6614481"/>
          </a:xfrm>
        </p:grpSpPr>
        <p:pic>
          <p:nvPicPr>
            <p:cNvPr id="72" name="Picture 71" descr="A map of the north and the north&#10;&#10;AI-generated content may be incorrect.">
              <a:extLst>
                <a:ext uri="{FF2B5EF4-FFF2-40B4-BE49-F238E27FC236}">
                  <a16:creationId xmlns:a16="http://schemas.microsoft.com/office/drawing/2014/main" id="{3B2964B5-48CA-9F7F-0677-C9A6013EA986}"/>
                </a:ext>
              </a:extLst>
            </p:cNvPr>
            <p:cNvPicPr>
              <a:picLocks noChangeAspect="1"/>
            </p:cNvPicPr>
            <p:nvPr/>
          </p:nvPicPr>
          <p:blipFill>
            <a:blip r:embed="rId17">
              <a:extLst>
                <a:ext uri="{28A0092B-C50C-407E-A947-70E740481C1C}">
                  <a14:useLocalDpi xmlns:a14="http://schemas.microsoft.com/office/drawing/2010/main" val="0"/>
                </a:ext>
              </a:extLst>
            </a:blip>
            <a:srcRect l="18367" r="16515" b="6869"/>
            <a:stretch/>
          </p:blipFill>
          <p:spPr>
            <a:xfrm>
              <a:off x="13081682" y="14802447"/>
              <a:ext cx="8894042" cy="6614481"/>
            </a:xfrm>
            <a:prstGeom prst="rect">
              <a:avLst/>
            </a:prstGeom>
          </p:spPr>
        </p:pic>
        <p:grpSp>
          <p:nvGrpSpPr>
            <p:cNvPr id="73" name="Group 72">
              <a:extLst>
                <a:ext uri="{FF2B5EF4-FFF2-40B4-BE49-F238E27FC236}">
                  <a16:creationId xmlns:a16="http://schemas.microsoft.com/office/drawing/2014/main" id="{F18FE809-FF9C-FB1E-D36E-9BDE188E3F94}"/>
                </a:ext>
              </a:extLst>
            </p:cNvPr>
            <p:cNvGrpSpPr/>
            <p:nvPr/>
          </p:nvGrpSpPr>
          <p:grpSpPr>
            <a:xfrm>
              <a:off x="18585885" y="17089994"/>
              <a:ext cx="2407170" cy="299718"/>
              <a:chOff x="18596431" y="17176463"/>
              <a:chExt cx="2407170" cy="299718"/>
            </a:xfrm>
          </p:grpSpPr>
          <p:sp>
            <p:nvSpPr>
              <p:cNvPr id="44" name="Arrow: Up 43">
                <a:extLst>
                  <a:ext uri="{FF2B5EF4-FFF2-40B4-BE49-F238E27FC236}">
                    <a16:creationId xmlns:a16="http://schemas.microsoft.com/office/drawing/2014/main" id="{1E0EED8C-90DB-B78D-6087-F44F5A930605}"/>
                  </a:ext>
                </a:extLst>
              </p:cNvPr>
              <p:cNvSpPr/>
              <p:nvPr/>
            </p:nvSpPr>
            <p:spPr>
              <a:xfrm rot="16200000">
                <a:off x="19617972" y="16154922"/>
                <a:ext cx="299718" cy="2342800"/>
              </a:xfrm>
              <a:prstGeom prst="up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744700E2-CFE5-DBD6-1123-F5EB81A803C9}"/>
                  </a:ext>
                </a:extLst>
              </p:cNvPr>
              <p:cNvSpPr txBox="1"/>
              <p:nvPr/>
            </p:nvSpPr>
            <p:spPr>
              <a:xfrm>
                <a:off x="20129985" y="17203387"/>
                <a:ext cx="873616" cy="246221"/>
              </a:xfrm>
              <a:prstGeom prst="rect">
                <a:avLst/>
              </a:prstGeom>
              <a:noFill/>
            </p:spPr>
            <p:txBody>
              <a:bodyPr wrap="square" rtlCol="0">
                <a:spAutoFit/>
              </a:bodyPr>
              <a:lstStyle/>
              <a:p>
                <a:pPr algn="ctr"/>
                <a:r>
                  <a:rPr lang="en-US" sz="1000" dirty="0">
                    <a:latin typeface="Aptos" panose="020B0004020202020204" pitchFamily="34" charset="0"/>
                  </a:rPr>
                  <a:t>Long Island</a:t>
                </a:r>
              </a:p>
            </p:txBody>
          </p:sp>
        </p:grpSp>
        <p:sp>
          <p:nvSpPr>
            <p:cNvPr id="74" name="TextBox 73">
              <a:extLst>
                <a:ext uri="{FF2B5EF4-FFF2-40B4-BE49-F238E27FC236}">
                  <a16:creationId xmlns:a16="http://schemas.microsoft.com/office/drawing/2014/main" id="{0EF8A912-9FC2-8F3A-2CE2-8DFFB2C2F7CF}"/>
                </a:ext>
              </a:extLst>
            </p:cNvPr>
            <p:cNvSpPr txBox="1"/>
            <p:nvPr/>
          </p:nvSpPr>
          <p:spPr>
            <a:xfrm>
              <a:off x="14633100" y="14913456"/>
              <a:ext cx="5923147" cy="400110"/>
            </a:xfrm>
            <a:prstGeom prst="rect">
              <a:avLst/>
            </a:prstGeom>
            <a:solidFill>
              <a:schemeClr val="bg1"/>
            </a:solid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US East Coast Vertical Land Motion due to</a:t>
              </a:r>
            </a:p>
          </p:txBody>
        </p:sp>
        <p:sp>
          <p:nvSpPr>
            <p:cNvPr id="75" name="TextBox 74">
              <a:extLst>
                <a:ext uri="{FF2B5EF4-FFF2-40B4-BE49-F238E27FC236}">
                  <a16:creationId xmlns:a16="http://schemas.microsoft.com/office/drawing/2014/main" id="{AE0DCBD9-6CE8-BB2D-BDA4-6361068D22FD}"/>
                </a:ext>
              </a:extLst>
            </p:cNvPr>
            <p:cNvSpPr txBox="1"/>
            <p:nvPr/>
          </p:nvSpPr>
          <p:spPr>
            <a:xfrm>
              <a:off x="16288733" y="15202321"/>
              <a:ext cx="2297152" cy="400110"/>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Long-Term GIA</a:t>
              </a:r>
              <a:endParaRPr lang="en-US" sz="2000" dirty="0"/>
            </a:p>
          </p:txBody>
        </p:sp>
      </p:grpSp>
      <p:sp>
        <p:nvSpPr>
          <p:cNvPr id="79" name="TextBox 78">
            <a:extLst>
              <a:ext uri="{FF2B5EF4-FFF2-40B4-BE49-F238E27FC236}">
                <a16:creationId xmlns:a16="http://schemas.microsoft.com/office/drawing/2014/main" id="{BED23BF1-5ECF-557E-50D9-DB60A4166510}"/>
              </a:ext>
            </a:extLst>
          </p:cNvPr>
          <p:cNvSpPr txBox="1"/>
          <p:nvPr/>
        </p:nvSpPr>
        <p:spPr>
          <a:xfrm>
            <a:off x="34171463" y="28347207"/>
            <a:ext cx="9350137" cy="830997"/>
          </a:xfrm>
          <a:prstGeom prst="rect">
            <a:avLst/>
          </a:prstGeom>
          <a:noFill/>
          <a:ln>
            <a:solidFill>
              <a:srgbClr val="2E0957"/>
            </a:solidFill>
          </a:ln>
        </p:spPr>
        <p:txBody>
          <a:bodyPr wrap="square" rtlCol="0">
            <a:spAutoFit/>
          </a:bodyPr>
          <a:lstStyle/>
          <a:p>
            <a:r>
              <a:rPr lang="en-US" sz="1600" b="1" i="1" dirty="0">
                <a:solidFill>
                  <a:srgbClr val="2E0957"/>
                </a:solidFill>
                <a:latin typeface="Aptos" panose="020B0004020202020204" pitchFamily="34" charset="0"/>
              </a:rPr>
              <a:t>I would like to thank NASA’s Student Airborne Research Program and NASA Early Career Research for supporting this project. I am especially grateful to my advisors Dominick </a:t>
            </a:r>
            <a:r>
              <a:rPr lang="en-US" sz="1600" b="1" i="1" dirty="0" err="1">
                <a:solidFill>
                  <a:srgbClr val="2E0957"/>
                </a:solidFill>
                <a:latin typeface="Aptos" panose="020B0004020202020204" pitchFamily="34" charset="0"/>
              </a:rPr>
              <a:t>Ciruzzi</a:t>
            </a:r>
            <a:r>
              <a:rPr lang="en-US" sz="1600" b="1" i="1" dirty="0">
                <a:solidFill>
                  <a:srgbClr val="2E0957"/>
                </a:solidFill>
                <a:latin typeface="Aptos" panose="020B0004020202020204" pitchFamily="34" charset="0"/>
              </a:rPr>
              <a:t>, Sophie Coulson, and Matt Davis their guidance and unwavering support.</a:t>
            </a:r>
          </a:p>
        </p:txBody>
      </p:sp>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3734</TotalTime>
  <Words>1818</Words>
  <Application>Microsoft Office PowerPoint</Application>
  <PresentationFormat>Custom</PresentationFormat>
  <Paragraphs>103</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Aptos</vt:lpstr>
      <vt:lpstr>Arial</vt:lpstr>
      <vt:lpstr>Calibri</vt:lpstr>
      <vt:lpstr>Calibri Light</vt:lpstr>
      <vt:lpstr>Cambria</vt:lpstr>
      <vt:lpstr>Tahoma</vt:lpstr>
      <vt:lpstr>Times New Roman</vt:lpstr>
      <vt:lpstr>Wingdings</vt:lpstr>
      <vt:lpstr>Office Theme</vt:lpstr>
      <vt:lpstr>Evaluating the Causes of Land Subsidence  on the U.S. Mid-Atlantic Coast Measured with InSAR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Jordan DiPrima</cp:lastModifiedBy>
  <cp:revision>167</cp:revision>
  <dcterms:created xsi:type="dcterms:W3CDTF">2016-03-05T16:55:12Z</dcterms:created>
  <dcterms:modified xsi:type="dcterms:W3CDTF">2025-04-18T19:53:40Z</dcterms:modified>
</cp:coreProperties>
</file>