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9" r:id="rId2"/>
  </p:sldIdLst>
  <p:sldSz cx="43891200" cy="32918400"/>
  <p:notesSz cx="7077075" cy="9363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5552">
          <p15:clr>
            <a:srgbClr val="A4A3A4"/>
          </p15:clr>
        </p15:guide>
        <p15:guide id="3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CCCC"/>
    <a:srgbClr val="999999"/>
    <a:srgbClr val="FF9900"/>
    <a:srgbClr val="990000"/>
    <a:srgbClr val="000050"/>
    <a:srgbClr val="00126A"/>
    <a:srgbClr val="0033CC"/>
    <a:srgbClr val="000622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9A6A74-1F93-4BFB-A133-30194092AEE1}" v="378" dt="2025-04-18T18:27:26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658" autoAdjust="0"/>
    <p:restoredTop sz="94575" autoAdjust="0"/>
  </p:normalViewPr>
  <p:slideViewPr>
    <p:cSldViewPr>
      <p:cViewPr varScale="1">
        <p:scale>
          <a:sx n="29" d="100"/>
          <a:sy n="29" d="100"/>
        </p:scale>
        <p:origin x="1819" y="173"/>
      </p:cViewPr>
      <p:guideLst>
        <p:guide orient="horz" pos="10368"/>
        <p:guide pos="15552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lan Juneau" userId="f1deaf97bb3930e6" providerId="LiveId" clId="{309A6A74-1F93-4BFB-A133-30194092AEE1}"/>
    <pc:docChg chg="undo redo custSel delSld modSld">
      <pc:chgData name="Nolan Juneau" userId="f1deaf97bb3930e6" providerId="LiveId" clId="{309A6A74-1F93-4BFB-A133-30194092AEE1}" dt="2025-04-18T18:34:58.061" v="9391" actId="20577"/>
      <pc:docMkLst>
        <pc:docMk/>
      </pc:docMkLst>
      <pc:sldChg chg="addSp delSp modSp mod">
        <pc:chgData name="Nolan Juneau" userId="f1deaf97bb3930e6" providerId="LiveId" clId="{309A6A74-1F93-4BFB-A133-30194092AEE1}" dt="2025-04-18T18:34:58.061" v="9391" actId="20577"/>
        <pc:sldMkLst>
          <pc:docMk/>
          <pc:sldMk cId="0" sldId="259"/>
        </pc:sldMkLst>
        <pc:spChg chg="mod">
          <ac:chgData name="Nolan Juneau" userId="f1deaf97bb3930e6" providerId="LiveId" clId="{309A6A74-1F93-4BFB-A133-30194092AEE1}" dt="2025-04-18T14:47:00.502" v="7691" actId="1076"/>
          <ac:spMkLst>
            <pc:docMk/>
            <pc:sldMk cId="0" sldId="259"/>
            <ac:spMk id="7" creationId="{00000000-0000-0000-0000-000000000000}"/>
          </ac:spMkLst>
        </pc:spChg>
        <pc:spChg chg="del mod">
          <ac:chgData name="Nolan Juneau" userId="f1deaf97bb3930e6" providerId="LiveId" clId="{309A6A74-1F93-4BFB-A133-30194092AEE1}" dt="2025-04-17T20:15:56.813" v="1826" actId="478"/>
          <ac:spMkLst>
            <pc:docMk/>
            <pc:sldMk cId="0" sldId="259"/>
            <ac:spMk id="9" creationId="{00000000-0000-0000-0000-000000000000}"/>
          </ac:spMkLst>
        </pc:spChg>
        <pc:spChg chg="add mod">
          <ac:chgData name="Nolan Juneau" userId="f1deaf97bb3930e6" providerId="LiveId" clId="{309A6A74-1F93-4BFB-A133-30194092AEE1}" dt="2025-04-18T03:15:09.662" v="6281" actId="14861"/>
          <ac:spMkLst>
            <pc:docMk/>
            <pc:sldMk cId="0" sldId="259"/>
            <ac:spMk id="18" creationId="{5050D86B-4D14-C5CC-48C0-8FBC1DF6D69A}"/>
          </ac:spMkLst>
        </pc:spChg>
        <pc:spChg chg="mod">
          <ac:chgData name="Nolan Juneau" userId="f1deaf97bb3930e6" providerId="LiveId" clId="{309A6A74-1F93-4BFB-A133-30194092AEE1}" dt="2025-04-18T14:46:53.753" v="7690" actId="1076"/>
          <ac:spMkLst>
            <pc:docMk/>
            <pc:sldMk cId="0" sldId="259"/>
            <ac:spMk id="19" creationId="{00000000-0000-0000-0000-000000000000}"/>
          </ac:spMkLst>
        </pc:spChg>
        <pc:spChg chg="mod">
          <ac:chgData name="Nolan Juneau" userId="f1deaf97bb3930e6" providerId="LiveId" clId="{309A6A74-1F93-4BFB-A133-30194092AEE1}" dt="2025-04-18T18:34:40.179" v="9386" actId="20577"/>
          <ac:spMkLst>
            <pc:docMk/>
            <pc:sldMk cId="0" sldId="259"/>
            <ac:spMk id="20" creationId="{00000000-0000-0000-0000-000000000000}"/>
          </ac:spMkLst>
        </pc:spChg>
        <pc:spChg chg="del">
          <ac:chgData name="Nolan Juneau" userId="f1deaf97bb3930e6" providerId="LiveId" clId="{309A6A74-1F93-4BFB-A133-30194092AEE1}" dt="2025-04-18T02:00:41.591" v="2851" actId="478"/>
          <ac:spMkLst>
            <pc:docMk/>
            <pc:sldMk cId="0" sldId="259"/>
            <ac:spMk id="21" creationId="{00000000-0000-0000-0000-000000000000}"/>
          </ac:spMkLst>
        </pc:spChg>
        <pc:spChg chg="del">
          <ac:chgData name="Nolan Juneau" userId="f1deaf97bb3930e6" providerId="LiveId" clId="{309A6A74-1F93-4BFB-A133-30194092AEE1}" dt="2025-04-17T20:15:52.205" v="1825" actId="478"/>
          <ac:spMkLst>
            <pc:docMk/>
            <pc:sldMk cId="0" sldId="259"/>
            <ac:spMk id="24" creationId="{00000000-0000-0000-0000-000000000000}"/>
          </ac:spMkLst>
        </pc:spChg>
        <pc:spChg chg="add mod">
          <ac:chgData name="Nolan Juneau" userId="f1deaf97bb3930e6" providerId="LiveId" clId="{309A6A74-1F93-4BFB-A133-30194092AEE1}" dt="2025-04-18T17:39:33.167" v="9074" actId="1076"/>
          <ac:spMkLst>
            <pc:docMk/>
            <pc:sldMk cId="0" sldId="259"/>
            <ac:spMk id="26" creationId="{CAF31614-ED53-8426-85E9-4BA391EC9606}"/>
          </ac:spMkLst>
        </pc:spChg>
        <pc:spChg chg="add mod">
          <ac:chgData name="Nolan Juneau" userId="f1deaf97bb3930e6" providerId="LiveId" clId="{309A6A74-1F93-4BFB-A133-30194092AEE1}" dt="2025-04-18T15:02:23.611" v="8115" actId="1076"/>
          <ac:spMkLst>
            <pc:docMk/>
            <pc:sldMk cId="0" sldId="259"/>
            <ac:spMk id="28" creationId="{8D88C668-3A77-4B56-D9E0-87F0E0DBEA1E}"/>
          </ac:spMkLst>
        </pc:spChg>
        <pc:spChg chg="del mod">
          <ac:chgData name="Nolan Juneau" userId="f1deaf97bb3930e6" providerId="LiveId" clId="{309A6A74-1F93-4BFB-A133-30194092AEE1}" dt="2025-04-17T20:22:25.463" v="2060" actId="478"/>
          <ac:spMkLst>
            <pc:docMk/>
            <pc:sldMk cId="0" sldId="259"/>
            <ac:spMk id="29" creationId="{00000000-0000-0000-0000-000000000000}"/>
          </ac:spMkLst>
        </pc:spChg>
        <pc:spChg chg="del mod">
          <ac:chgData name="Nolan Juneau" userId="f1deaf97bb3930e6" providerId="LiveId" clId="{309A6A74-1F93-4BFB-A133-30194092AEE1}" dt="2025-04-17T20:22:26.759" v="2061" actId="478"/>
          <ac:spMkLst>
            <pc:docMk/>
            <pc:sldMk cId="0" sldId="259"/>
            <ac:spMk id="30" creationId="{00000000-0000-0000-0000-000000000000}"/>
          </ac:spMkLst>
        </pc:spChg>
        <pc:spChg chg="add mod">
          <ac:chgData name="Nolan Juneau" userId="f1deaf97bb3930e6" providerId="LiveId" clId="{309A6A74-1F93-4BFB-A133-30194092AEE1}" dt="2025-04-18T03:23:10.721" v="6730" actId="14861"/>
          <ac:spMkLst>
            <pc:docMk/>
            <pc:sldMk cId="0" sldId="259"/>
            <ac:spMk id="31" creationId="{EF369FB7-8F0D-4835-1897-7F9334E291FF}"/>
          </ac:spMkLst>
        </pc:spChg>
        <pc:spChg chg="add del mod">
          <ac:chgData name="Nolan Juneau" userId="f1deaf97bb3930e6" providerId="LiveId" clId="{309A6A74-1F93-4BFB-A133-30194092AEE1}" dt="2025-04-17T20:23:22.360" v="2091" actId="478"/>
          <ac:spMkLst>
            <pc:docMk/>
            <pc:sldMk cId="0" sldId="259"/>
            <ac:spMk id="32" creationId="{F1D1CBA4-AFB6-895E-1691-A4886171724B}"/>
          </ac:spMkLst>
        </pc:spChg>
        <pc:spChg chg="add mod">
          <ac:chgData name="Nolan Juneau" userId="f1deaf97bb3930e6" providerId="LiveId" clId="{309A6A74-1F93-4BFB-A133-30194092AEE1}" dt="2025-04-18T18:18:35.507" v="9216" actId="1076"/>
          <ac:spMkLst>
            <pc:docMk/>
            <pc:sldMk cId="0" sldId="259"/>
            <ac:spMk id="33" creationId="{28C22054-6CD3-25DC-FBC7-A62283C888B8}"/>
          </ac:spMkLst>
        </pc:spChg>
        <pc:spChg chg="add mod">
          <ac:chgData name="Nolan Juneau" userId="f1deaf97bb3930e6" providerId="LiveId" clId="{309A6A74-1F93-4BFB-A133-30194092AEE1}" dt="2025-04-18T14:24:54.642" v="7377" actId="1076"/>
          <ac:spMkLst>
            <pc:docMk/>
            <pc:sldMk cId="0" sldId="259"/>
            <ac:spMk id="34" creationId="{28BEE40A-7FED-34A2-9D1A-356F91DA8219}"/>
          </ac:spMkLst>
        </pc:spChg>
        <pc:spChg chg="add del mod">
          <ac:chgData name="Nolan Juneau" userId="f1deaf97bb3930e6" providerId="LiveId" clId="{309A6A74-1F93-4BFB-A133-30194092AEE1}" dt="2025-04-18T02:19:17.275" v="4271" actId="478"/>
          <ac:spMkLst>
            <pc:docMk/>
            <pc:sldMk cId="0" sldId="259"/>
            <ac:spMk id="35" creationId="{9234D4C6-AC1A-3453-4B19-E2A2CE0D0E60}"/>
          </ac:spMkLst>
        </pc:spChg>
        <pc:spChg chg="del mod">
          <ac:chgData name="Nolan Juneau" userId="f1deaf97bb3930e6" providerId="LiveId" clId="{309A6A74-1F93-4BFB-A133-30194092AEE1}" dt="2025-04-17T20:22:27.322" v="2062" actId="478"/>
          <ac:spMkLst>
            <pc:docMk/>
            <pc:sldMk cId="0" sldId="259"/>
            <ac:spMk id="36" creationId="{00000000-0000-0000-0000-000000000000}"/>
          </ac:spMkLst>
        </pc:spChg>
        <pc:spChg chg="add del mod">
          <ac:chgData name="Nolan Juneau" userId="f1deaf97bb3930e6" providerId="LiveId" clId="{309A6A74-1F93-4BFB-A133-30194092AEE1}" dt="2025-04-17T20:19:45.065" v="2027" actId="11529"/>
          <ac:spMkLst>
            <pc:docMk/>
            <pc:sldMk cId="0" sldId="259"/>
            <ac:spMk id="40" creationId="{BB1F9371-C93B-84AF-8C8D-7DF72672BAF6}"/>
          </ac:spMkLst>
        </pc:spChg>
        <pc:spChg chg="add mod">
          <ac:chgData name="Nolan Juneau" userId="f1deaf97bb3930e6" providerId="LiveId" clId="{309A6A74-1F93-4BFB-A133-30194092AEE1}" dt="2025-04-18T17:39:33.167" v="9074" actId="1076"/>
          <ac:spMkLst>
            <pc:docMk/>
            <pc:sldMk cId="0" sldId="259"/>
            <ac:spMk id="42" creationId="{67E6A1EC-6A09-59A9-2FB1-F210F373B08F}"/>
          </ac:spMkLst>
        </pc:spChg>
        <pc:spChg chg="add del mod">
          <ac:chgData name="Nolan Juneau" userId="f1deaf97bb3930e6" providerId="LiveId" clId="{309A6A74-1F93-4BFB-A133-30194092AEE1}" dt="2025-04-18T18:18:32.292" v="9215" actId="1076"/>
          <ac:spMkLst>
            <pc:docMk/>
            <pc:sldMk cId="0" sldId="259"/>
            <ac:spMk id="43" creationId="{DFD2B2E3-7F5A-BB53-77D7-0418ECFAC552}"/>
          </ac:spMkLst>
        </pc:spChg>
        <pc:spChg chg="add del">
          <ac:chgData name="Nolan Juneau" userId="f1deaf97bb3930e6" providerId="LiveId" clId="{309A6A74-1F93-4BFB-A133-30194092AEE1}" dt="2025-04-17T20:19:54.993" v="2029" actId="11529"/>
          <ac:spMkLst>
            <pc:docMk/>
            <pc:sldMk cId="0" sldId="259"/>
            <ac:spMk id="44" creationId="{68BB9BA7-A8A0-C556-EEA0-F872AFEA0872}"/>
          </ac:spMkLst>
        </pc:spChg>
        <pc:spChg chg="add del mod ord">
          <ac:chgData name="Nolan Juneau" userId="f1deaf97bb3930e6" providerId="LiveId" clId="{309A6A74-1F93-4BFB-A133-30194092AEE1}" dt="2025-04-18T02:53:09.751" v="5652" actId="478"/>
          <ac:spMkLst>
            <pc:docMk/>
            <pc:sldMk cId="0" sldId="259"/>
            <ac:spMk id="45" creationId="{0427A6D8-3D9E-DFDB-ACDA-5BA811B3446B}"/>
          </ac:spMkLst>
        </pc:spChg>
        <pc:spChg chg="add del mod">
          <ac:chgData name="Nolan Juneau" userId="f1deaf97bb3930e6" providerId="LiveId" clId="{309A6A74-1F93-4BFB-A133-30194092AEE1}" dt="2025-04-18T02:53:26.162" v="5656" actId="478"/>
          <ac:spMkLst>
            <pc:docMk/>
            <pc:sldMk cId="0" sldId="259"/>
            <ac:spMk id="46" creationId="{9FB97BEB-58A8-5ACA-3081-848F7322A158}"/>
          </ac:spMkLst>
        </pc:spChg>
        <pc:spChg chg="add mod">
          <ac:chgData name="Nolan Juneau" userId="f1deaf97bb3930e6" providerId="LiveId" clId="{309A6A74-1F93-4BFB-A133-30194092AEE1}" dt="2025-04-18T15:02:23.611" v="8115" actId="1076"/>
          <ac:spMkLst>
            <pc:docMk/>
            <pc:sldMk cId="0" sldId="259"/>
            <ac:spMk id="47" creationId="{889AB10D-CCCA-EEBA-0ECF-303203A2F937}"/>
          </ac:spMkLst>
        </pc:spChg>
        <pc:spChg chg="add mod">
          <ac:chgData name="Nolan Juneau" userId="f1deaf97bb3930e6" providerId="LiveId" clId="{309A6A74-1F93-4BFB-A133-30194092AEE1}" dt="2025-04-18T17:39:33.167" v="9074" actId="1076"/>
          <ac:spMkLst>
            <pc:docMk/>
            <pc:sldMk cId="0" sldId="259"/>
            <ac:spMk id="48" creationId="{7A15647C-BC4C-E531-97A7-A32A64F55420}"/>
          </ac:spMkLst>
        </pc:spChg>
        <pc:spChg chg="add mod">
          <ac:chgData name="Nolan Juneau" userId="f1deaf97bb3930e6" providerId="LiveId" clId="{309A6A74-1F93-4BFB-A133-30194092AEE1}" dt="2025-04-18T15:52:12.121" v="8499" actId="1076"/>
          <ac:spMkLst>
            <pc:docMk/>
            <pc:sldMk cId="0" sldId="259"/>
            <ac:spMk id="49" creationId="{35765D78-0BDA-6123-3A79-AFBF699420F5}"/>
          </ac:spMkLst>
        </pc:spChg>
        <pc:spChg chg="add del mod">
          <ac:chgData name="Nolan Juneau" userId="f1deaf97bb3930e6" providerId="LiveId" clId="{309A6A74-1F93-4BFB-A133-30194092AEE1}" dt="2025-04-17T20:20:21.303" v="2032" actId="478"/>
          <ac:spMkLst>
            <pc:docMk/>
            <pc:sldMk cId="0" sldId="259"/>
            <ac:spMk id="50" creationId="{3DA9A8AE-55BE-6BBA-BF1E-B17123727259}"/>
          </ac:spMkLst>
        </pc:spChg>
        <pc:spChg chg="add del mod">
          <ac:chgData name="Nolan Juneau" userId="f1deaf97bb3930e6" providerId="LiveId" clId="{309A6A74-1F93-4BFB-A133-30194092AEE1}" dt="2025-04-17T20:21:01.212" v="2045" actId="478"/>
          <ac:spMkLst>
            <pc:docMk/>
            <pc:sldMk cId="0" sldId="259"/>
            <ac:spMk id="51" creationId="{24690BC4-12CA-6C5B-E08E-F5F84634E496}"/>
          </ac:spMkLst>
        </pc:spChg>
        <pc:spChg chg="add mod">
          <ac:chgData name="Nolan Juneau" userId="f1deaf97bb3930e6" providerId="LiveId" clId="{309A6A74-1F93-4BFB-A133-30194092AEE1}" dt="2025-04-17T20:20:54.909" v="2041"/>
          <ac:spMkLst>
            <pc:docMk/>
            <pc:sldMk cId="0" sldId="259"/>
            <ac:spMk id="52" creationId="{B91A30DA-2B5D-8555-FA2B-5CD45F9B0D2E}"/>
          </ac:spMkLst>
        </pc:spChg>
        <pc:spChg chg="add mod">
          <ac:chgData name="Nolan Juneau" userId="f1deaf97bb3930e6" providerId="LiveId" clId="{309A6A74-1F93-4BFB-A133-30194092AEE1}" dt="2025-04-17T20:20:58.032" v="2043" actId="571"/>
          <ac:spMkLst>
            <pc:docMk/>
            <pc:sldMk cId="0" sldId="259"/>
            <ac:spMk id="53" creationId="{2C5C851F-DDE5-A4D7-0C65-EA0D2D23BD32}"/>
          </ac:spMkLst>
        </pc:spChg>
        <pc:spChg chg="add mod">
          <ac:chgData name="Nolan Juneau" userId="f1deaf97bb3930e6" providerId="LiveId" clId="{309A6A74-1F93-4BFB-A133-30194092AEE1}" dt="2025-04-18T14:41:43.150" v="7604" actId="1076"/>
          <ac:spMkLst>
            <pc:docMk/>
            <pc:sldMk cId="0" sldId="259"/>
            <ac:spMk id="54" creationId="{4435CFB7-19B7-1D40-557E-EDCF0998AF92}"/>
          </ac:spMkLst>
        </pc:spChg>
        <pc:spChg chg="add mod">
          <ac:chgData name="Nolan Juneau" userId="f1deaf97bb3930e6" providerId="LiveId" clId="{309A6A74-1F93-4BFB-A133-30194092AEE1}" dt="2025-04-18T16:57:10.100" v="8789" actId="1076"/>
          <ac:spMkLst>
            <pc:docMk/>
            <pc:sldMk cId="0" sldId="259"/>
            <ac:spMk id="55" creationId="{2B32C135-64CB-F8B4-CFAD-868B7A069A48}"/>
          </ac:spMkLst>
        </pc:spChg>
        <pc:spChg chg="add mod">
          <ac:chgData name="Nolan Juneau" userId="f1deaf97bb3930e6" providerId="LiveId" clId="{309A6A74-1F93-4BFB-A133-30194092AEE1}" dt="2025-04-18T14:42:39.371" v="7613" actId="14100"/>
          <ac:spMkLst>
            <pc:docMk/>
            <pc:sldMk cId="0" sldId="259"/>
            <ac:spMk id="58" creationId="{B80773BD-FFC6-C485-0FEF-2245CCC0A7E6}"/>
          </ac:spMkLst>
        </pc:spChg>
        <pc:spChg chg="add del mod">
          <ac:chgData name="Nolan Juneau" userId="f1deaf97bb3930e6" providerId="LiveId" clId="{309A6A74-1F93-4BFB-A133-30194092AEE1}" dt="2025-04-18T18:34:52.236" v="9390" actId="20577"/>
          <ac:spMkLst>
            <pc:docMk/>
            <pc:sldMk cId="0" sldId="259"/>
            <ac:spMk id="59" creationId="{4821979B-EB22-2261-DFD7-54D91B04D13B}"/>
          </ac:spMkLst>
        </pc:spChg>
        <pc:spChg chg="add del mod">
          <ac:chgData name="Nolan Juneau" userId="f1deaf97bb3930e6" providerId="LiveId" clId="{309A6A74-1F93-4BFB-A133-30194092AEE1}" dt="2025-04-18T17:14:37.661" v="8891" actId="1076"/>
          <ac:spMkLst>
            <pc:docMk/>
            <pc:sldMk cId="0" sldId="259"/>
            <ac:spMk id="60" creationId="{AEE73C00-2A90-5554-D3C6-403B560B0C39}"/>
          </ac:spMkLst>
        </pc:spChg>
        <pc:spChg chg="add mod">
          <ac:chgData name="Nolan Juneau" userId="f1deaf97bb3930e6" providerId="LiveId" clId="{309A6A74-1F93-4BFB-A133-30194092AEE1}" dt="2025-04-18T03:15:09.662" v="6281" actId="14861"/>
          <ac:spMkLst>
            <pc:docMk/>
            <pc:sldMk cId="0" sldId="259"/>
            <ac:spMk id="61" creationId="{FBD2646C-61A4-A8B1-EA72-FCA101A07710}"/>
          </ac:spMkLst>
        </pc:spChg>
        <pc:spChg chg="add mod">
          <ac:chgData name="Nolan Juneau" userId="f1deaf97bb3930e6" providerId="LiveId" clId="{309A6A74-1F93-4BFB-A133-30194092AEE1}" dt="2025-04-18T03:23:10.721" v="6730" actId="14861"/>
          <ac:spMkLst>
            <pc:docMk/>
            <pc:sldMk cId="0" sldId="259"/>
            <ac:spMk id="62" creationId="{1C13DD44-B01C-A9E5-2F22-4E109499B9C9}"/>
          </ac:spMkLst>
        </pc:spChg>
        <pc:spChg chg="add mod">
          <ac:chgData name="Nolan Juneau" userId="f1deaf97bb3930e6" providerId="LiveId" clId="{309A6A74-1F93-4BFB-A133-30194092AEE1}" dt="2025-04-17T20:25:02.005" v="2139" actId="1076"/>
          <ac:spMkLst>
            <pc:docMk/>
            <pc:sldMk cId="0" sldId="259"/>
            <ac:spMk id="63" creationId="{4327ACDB-3958-FFF8-4BA0-63667F2992D3}"/>
          </ac:spMkLst>
        </pc:spChg>
        <pc:spChg chg="add del mod">
          <ac:chgData name="Nolan Juneau" userId="f1deaf97bb3930e6" providerId="LiveId" clId="{309A6A74-1F93-4BFB-A133-30194092AEE1}" dt="2025-04-18T03:05:03.973" v="5873" actId="478"/>
          <ac:spMkLst>
            <pc:docMk/>
            <pc:sldMk cId="0" sldId="259"/>
            <ac:spMk id="64" creationId="{DB5C4CB9-E4E8-0BDF-D8A1-E0ED03CD148E}"/>
          </ac:spMkLst>
        </pc:spChg>
        <pc:spChg chg="add mod">
          <ac:chgData name="Nolan Juneau" userId="f1deaf97bb3930e6" providerId="LiveId" clId="{309A6A74-1F93-4BFB-A133-30194092AEE1}" dt="2025-04-18T17:39:33.167" v="9074" actId="1076"/>
          <ac:spMkLst>
            <pc:docMk/>
            <pc:sldMk cId="0" sldId="259"/>
            <ac:spMk id="65" creationId="{9C9A9CB2-7FB2-77F9-CE9E-E4BBFFEC564F}"/>
          </ac:spMkLst>
        </pc:spChg>
        <pc:spChg chg="add mod">
          <ac:chgData name="Nolan Juneau" userId="f1deaf97bb3930e6" providerId="LiveId" clId="{309A6A74-1F93-4BFB-A133-30194092AEE1}" dt="2025-04-18T14:42:30.251" v="7610" actId="14100"/>
          <ac:spMkLst>
            <pc:docMk/>
            <pc:sldMk cId="0" sldId="259"/>
            <ac:spMk id="66" creationId="{8D25201F-98A2-E2BB-9896-733AE6188584}"/>
          </ac:spMkLst>
        </pc:spChg>
        <pc:spChg chg="add mod">
          <ac:chgData name="Nolan Juneau" userId="f1deaf97bb3930e6" providerId="LiveId" clId="{309A6A74-1F93-4BFB-A133-30194092AEE1}" dt="2025-04-18T14:42:35.615" v="7612" actId="14100"/>
          <ac:spMkLst>
            <pc:docMk/>
            <pc:sldMk cId="0" sldId="259"/>
            <ac:spMk id="67" creationId="{7808974B-AA6C-A168-AC6F-6B28027DE458}"/>
          </ac:spMkLst>
        </pc:spChg>
        <pc:spChg chg="add mod">
          <ac:chgData name="Nolan Juneau" userId="f1deaf97bb3930e6" providerId="LiveId" clId="{309A6A74-1F93-4BFB-A133-30194092AEE1}" dt="2025-04-18T14:42:32.357" v="7611" actId="14100"/>
          <ac:spMkLst>
            <pc:docMk/>
            <pc:sldMk cId="0" sldId="259"/>
            <ac:spMk id="68" creationId="{D2E67175-2A5D-4538-ADBE-DE862DB60D76}"/>
          </ac:spMkLst>
        </pc:spChg>
        <pc:spChg chg="add mod">
          <ac:chgData name="Nolan Juneau" userId="f1deaf97bb3930e6" providerId="LiveId" clId="{309A6A74-1F93-4BFB-A133-30194092AEE1}" dt="2025-04-18T18:22:03.830" v="9283" actId="20577"/>
          <ac:spMkLst>
            <pc:docMk/>
            <pc:sldMk cId="0" sldId="259"/>
            <ac:spMk id="69" creationId="{7324B403-6FD1-0A89-315A-C88B60B81B06}"/>
          </ac:spMkLst>
        </pc:spChg>
        <pc:spChg chg="add del mod">
          <ac:chgData name="Nolan Juneau" userId="f1deaf97bb3930e6" providerId="LiveId" clId="{309A6A74-1F93-4BFB-A133-30194092AEE1}" dt="2025-04-18T02:37:23.878" v="4732"/>
          <ac:spMkLst>
            <pc:docMk/>
            <pc:sldMk cId="0" sldId="259"/>
            <ac:spMk id="70" creationId="{B950DD03-7A63-E7AE-F0B7-15BECAE398D0}"/>
          </ac:spMkLst>
        </pc:spChg>
        <pc:spChg chg="add mod">
          <ac:chgData name="Nolan Juneau" userId="f1deaf97bb3930e6" providerId="LiveId" clId="{309A6A74-1F93-4BFB-A133-30194092AEE1}" dt="2025-04-18T18:34:58.061" v="9391" actId="20577"/>
          <ac:spMkLst>
            <pc:docMk/>
            <pc:sldMk cId="0" sldId="259"/>
            <ac:spMk id="71" creationId="{A6209710-A1AA-756A-2D09-B25BA1839522}"/>
          </ac:spMkLst>
        </pc:spChg>
        <pc:spChg chg="add mod">
          <ac:chgData name="Nolan Juneau" userId="f1deaf97bb3930e6" providerId="LiveId" clId="{309A6A74-1F93-4BFB-A133-30194092AEE1}" dt="2025-04-18T18:33:46.850" v="9384" actId="1076"/>
          <ac:spMkLst>
            <pc:docMk/>
            <pc:sldMk cId="0" sldId="259"/>
            <ac:spMk id="72" creationId="{06BB2161-1F22-67D8-0E8D-FFDF75DC469F}"/>
          </ac:spMkLst>
        </pc:spChg>
        <pc:spChg chg="add mod">
          <ac:chgData name="Nolan Juneau" userId="f1deaf97bb3930e6" providerId="LiveId" clId="{309A6A74-1F93-4BFB-A133-30194092AEE1}" dt="2025-04-18T02:48:48.879" v="5479" actId="1076"/>
          <ac:spMkLst>
            <pc:docMk/>
            <pc:sldMk cId="0" sldId="259"/>
            <ac:spMk id="73" creationId="{7598BFA1-5907-32A0-21FA-D7245133816A}"/>
          </ac:spMkLst>
        </pc:spChg>
        <pc:spChg chg="del">
          <ac:chgData name="Nolan Juneau" userId="f1deaf97bb3930e6" providerId="LiveId" clId="{309A6A74-1F93-4BFB-A133-30194092AEE1}" dt="2025-04-17T20:15:51.880" v="1824" actId="478"/>
          <ac:spMkLst>
            <pc:docMk/>
            <pc:sldMk cId="0" sldId="259"/>
            <ac:spMk id="74" creationId="{00000000-0000-0000-0000-000000000000}"/>
          </ac:spMkLst>
        </pc:spChg>
        <pc:spChg chg="add mod">
          <ac:chgData name="Nolan Juneau" userId="f1deaf97bb3930e6" providerId="LiveId" clId="{309A6A74-1F93-4BFB-A133-30194092AEE1}" dt="2025-04-18T17:46:28.497" v="9140" actId="1076"/>
          <ac:spMkLst>
            <pc:docMk/>
            <pc:sldMk cId="0" sldId="259"/>
            <ac:spMk id="76" creationId="{D5E314E5-6690-2108-9D80-82C5960BBA12}"/>
          </ac:spMkLst>
        </pc:spChg>
        <pc:spChg chg="add mod">
          <ac:chgData name="Nolan Juneau" userId="f1deaf97bb3930e6" providerId="LiveId" clId="{309A6A74-1F93-4BFB-A133-30194092AEE1}" dt="2025-04-18T02:49:48.761" v="5503" actId="571"/>
          <ac:spMkLst>
            <pc:docMk/>
            <pc:sldMk cId="0" sldId="259"/>
            <ac:spMk id="86" creationId="{97F3CC22-93E9-540A-B5A2-35C8FDBA3CAA}"/>
          </ac:spMkLst>
        </pc:spChg>
        <pc:spChg chg="add mod">
          <ac:chgData name="Nolan Juneau" userId="f1deaf97bb3930e6" providerId="LiveId" clId="{309A6A74-1F93-4BFB-A133-30194092AEE1}" dt="2025-04-18T15:44:06.148" v="8392" actId="14100"/>
          <ac:spMkLst>
            <pc:docMk/>
            <pc:sldMk cId="0" sldId="259"/>
            <ac:spMk id="87" creationId="{4C2EA25A-0800-0608-5DB6-9043A6AE9235}"/>
          </ac:spMkLst>
        </pc:spChg>
        <pc:spChg chg="add mod ord">
          <ac:chgData name="Nolan Juneau" userId="f1deaf97bb3930e6" providerId="LiveId" clId="{309A6A74-1F93-4BFB-A133-30194092AEE1}" dt="2025-04-18T03:15:09.662" v="6281" actId="14861"/>
          <ac:spMkLst>
            <pc:docMk/>
            <pc:sldMk cId="0" sldId="259"/>
            <ac:spMk id="89" creationId="{E86D7619-B3D8-6A4A-AAC8-2BCB51B012DC}"/>
          </ac:spMkLst>
        </pc:spChg>
        <pc:spChg chg="add mod ord">
          <ac:chgData name="Nolan Juneau" userId="f1deaf97bb3930e6" providerId="LiveId" clId="{309A6A74-1F93-4BFB-A133-30194092AEE1}" dt="2025-04-18T15:52:18.346" v="8500" actId="14100"/>
          <ac:spMkLst>
            <pc:docMk/>
            <pc:sldMk cId="0" sldId="259"/>
            <ac:spMk id="90" creationId="{0E1EEE75-46FF-5A25-F3B7-AC0BAE46E685}"/>
          </ac:spMkLst>
        </pc:spChg>
        <pc:spChg chg="add mod">
          <ac:chgData name="Nolan Juneau" userId="f1deaf97bb3930e6" providerId="LiveId" clId="{309A6A74-1F93-4BFB-A133-30194092AEE1}" dt="2025-04-18T17:39:33.167" v="9074" actId="1076"/>
          <ac:spMkLst>
            <pc:docMk/>
            <pc:sldMk cId="0" sldId="259"/>
            <ac:spMk id="91" creationId="{395F8A7D-7CF5-8313-A639-138555EA66C0}"/>
          </ac:spMkLst>
        </pc:spChg>
        <pc:spChg chg="add del">
          <ac:chgData name="Nolan Juneau" userId="f1deaf97bb3930e6" providerId="LiveId" clId="{309A6A74-1F93-4BFB-A133-30194092AEE1}" dt="2025-04-18T02:55:51.002" v="5693" actId="11529"/>
          <ac:spMkLst>
            <pc:docMk/>
            <pc:sldMk cId="0" sldId="259"/>
            <ac:spMk id="114" creationId="{4E6A01D5-A3E5-A03A-734F-2342400BD057}"/>
          </ac:spMkLst>
        </pc:spChg>
        <pc:spChg chg="add mod">
          <ac:chgData name="Nolan Juneau" userId="f1deaf97bb3930e6" providerId="LiveId" clId="{309A6A74-1F93-4BFB-A133-30194092AEE1}" dt="2025-04-18T17:39:33.167" v="9074" actId="1076"/>
          <ac:spMkLst>
            <pc:docMk/>
            <pc:sldMk cId="0" sldId="259"/>
            <ac:spMk id="115" creationId="{F1CA6A3B-5A53-783C-8208-204AFFF7C8D7}"/>
          </ac:spMkLst>
        </pc:spChg>
        <pc:spChg chg="add mod">
          <ac:chgData name="Nolan Juneau" userId="f1deaf97bb3930e6" providerId="LiveId" clId="{309A6A74-1F93-4BFB-A133-30194092AEE1}" dt="2025-04-18T18:19:17.458" v="9219" actId="1076"/>
          <ac:spMkLst>
            <pc:docMk/>
            <pc:sldMk cId="0" sldId="259"/>
            <ac:spMk id="116" creationId="{C333AF8A-12C2-9992-729C-C8AA350568EF}"/>
          </ac:spMkLst>
        </pc:spChg>
        <pc:spChg chg="add mod">
          <ac:chgData name="Nolan Juneau" userId="f1deaf97bb3930e6" providerId="LiveId" clId="{309A6A74-1F93-4BFB-A133-30194092AEE1}" dt="2025-04-18T03:15:29.364" v="6282" actId="14861"/>
          <ac:spMkLst>
            <pc:docMk/>
            <pc:sldMk cId="0" sldId="259"/>
            <ac:spMk id="122" creationId="{FAF01DEA-918F-2A32-DE37-BD9B642651AC}"/>
          </ac:spMkLst>
        </pc:spChg>
        <pc:spChg chg="add mod">
          <ac:chgData name="Nolan Juneau" userId="f1deaf97bb3930e6" providerId="LiveId" clId="{309A6A74-1F93-4BFB-A133-30194092AEE1}" dt="2025-04-18T03:15:29.364" v="6282" actId="14861"/>
          <ac:spMkLst>
            <pc:docMk/>
            <pc:sldMk cId="0" sldId="259"/>
            <ac:spMk id="123" creationId="{D1409B3D-BD0F-B66D-04FA-950D1114E388}"/>
          </ac:spMkLst>
        </pc:spChg>
        <pc:spChg chg="add mod">
          <ac:chgData name="Nolan Juneau" userId="f1deaf97bb3930e6" providerId="LiveId" clId="{309A6A74-1F93-4BFB-A133-30194092AEE1}" dt="2025-04-18T15:01:23.151" v="8104" actId="1076"/>
          <ac:spMkLst>
            <pc:docMk/>
            <pc:sldMk cId="0" sldId="259"/>
            <ac:spMk id="124" creationId="{F3BB6F39-65F9-0007-144F-B8C5739CADBD}"/>
          </ac:spMkLst>
        </pc:spChg>
        <pc:spChg chg="add mod">
          <ac:chgData name="Nolan Juneau" userId="f1deaf97bb3930e6" providerId="LiveId" clId="{309A6A74-1F93-4BFB-A133-30194092AEE1}" dt="2025-04-18T17:39:33.167" v="9074" actId="1076"/>
          <ac:spMkLst>
            <pc:docMk/>
            <pc:sldMk cId="0" sldId="259"/>
            <ac:spMk id="125" creationId="{6FE64079-F8BE-2744-427E-F6442BC802B8}"/>
          </ac:spMkLst>
        </pc:spChg>
        <pc:spChg chg="add mod">
          <ac:chgData name="Nolan Juneau" userId="f1deaf97bb3930e6" providerId="LiveId" clId="{309A6A74-1F93-4BFB-A133-30194092AEE1}" dt="2025-04-18T03:15:29.364" v="6282" actId="14861"/>
          <ac:spMkLst>
            <pc:docMk/>
            <pc:sldMk cId="0" sldId="259"/>
            <ac:spMk id="126" creationId="{6AF9628E-94FB-5CFA-F96B-830DD6077727}"/>
          </ac:spMkLst>
        </pc:spChg>
        <pc:spChg chg="add mod">
          <ac:chgData name="Nolan Juneau" userId="f1deaf97bb3930e6" providerId="LiveId" clId="{309A6A74-1F93-4BFB-A133-30194092AEE1}" dt="2025-04-18T03:15:29.364" v="6282" actId="14861"/>
          <ac:spMkLst>
            <pc:docMk/>
            <pc:sldMk cId="0" sldId="259"/>
            <ac:spMk id="127" creationId="{9A459610-283D-B206-8A24-B94C4FCCECF8}"/>
          </ac:spMkLst>
        </pc:spChg>
        <pc:spChg chg="mod">
          <ac:chgData name="Nolan Juneau" userId="f1deaf97bb3930e6" providerId="LiveId" clId="{309A6A74-1F93-4BFB-A133-30194092AEE1}" dt="2025-04-13T21:11:32.648" v="260" actId="404"/>
          <ac:spMkLst>
            <pc:docMk/>
            <pc:sldMk cId="0" sldId="259"/>
            <ac:spMk id="2050" creationId="{00000000-0000-0000-0000-000000000000}"/>
          </ac:spMkLst>
        </pc:spChg>
        <pc:spChg chg="add mod">
          <ac:chgData name="Nolan Juneau" userId="f1deaf97bb3930e6" providerId="LiveId" clId="{309A6A74-1F93-4BFB-A133-30194092AEE1}" dt="2025-04-18T03:14:57.106" v="6280" actId="571"/>
          <ac:spMkLst>
            <pc:docMk/>
            <pc:sldMk cId="0" sldId="259"/>
            <ac:spMk id="2058" creationId="{4B3415B5-98B3-2D6E-FB7D-2CDEDE0D13C0}"/>
          </ac:spMkLst>
        </pc:spChg>
        <pc:spChg chg="add mod">
          <ac:chgData name="Nolan Juneau" userId="f1deaf97bb3930e6" providerId="LiveId" clId="{309A6A74-1F93-4BFB-A133-30194092AEE1}" dt="2025-04-18T03:14:57.106" v="6280" actId="571"/>
          <ac:spMkLst>
            <pc:docMk/>
            <pc:sldMk cId="0" sldId="259"/>
            <ac:spMk id="2059" creationId="{140FDAAE-9605-0404-2F87-8437A9F96925}"/>
          </ac:spMkLst>
        </pc:spChg>
        <pc:spChg chg="add mod">
          <ac:chgData name="Nolan Juneau" userId="f1deaf97bb3930e6" providerId="LiveId" clId="{309A6A74-1F93-4BFB-A133-30194092AEE1}" dt="2025-04-18T03:14:57.106" v="6280" actId="571"/>
          <ac:spMkLst>
            <pc:docMk/>
            <pc:sldMk cId="0" sldId="259"/>
            <ac:spMk id="2060" creationId="{FA483B0C-8C39-D2E1-9F8E-9490E598108A}"/>
          </ac:spMkLst>
        </pc:spChg>
        <pc:spChg chg="add mod">
          <ac:chgData name="Nolan Juneau" userId="f1deaf97bb3930e6" providerId="LiveId" clId="{309A6A74-1F93-4BFB-A133-30194092AEE1}" dt="2025-04-18T03:14:57.106" v="6280" actId="571"/>
          <ac:spMkLst>
            <pc:docMk/>
            <pc:sldMk cId="0" sldId="259"/>
            <ac:spMk id="2061" creationId="{10CEA133-CEA4-451C-15CA-929FA3FD5B3A}"/>
          </ac:spMkLst>
        </pc:spChg>
        <pc:spChg chg="add mod">
          <ac:chgData name="Nolan Juneau" userId="f1deaf97bb3930e6" providerId="LiveId" clId="{309A6A74-1F93-4BFB-A133-30194092AEE1}" dt="2025-04-18T03:14:57.106" v="6280" actId="571"/>
          <ac:spMkLst>
            <pc:docMk/>
            <pc:sldMk cId="0" sldId="259"/>
            <ac:spMk id="2062" creationId="{C0511E2C-4FA3-EAF9-FB31-94DD1E67B032}"/>
          </ac:spMkLst>
        </pc:spChg>
        <pc:spChg chg="add mod">
          <ac:chgData name="Nolan Juneau" userId="f1deaf97bb3930e6" providerId="LiveId" clId="{309A6A74-1F93-4BFB-A133-30194092AEE1}" dt="2025-04-18T03:14:57.106" v="6280" actId="571"/>
          <ac:spMkLst>
            <pc:docMk/>
            <pc:sldMk cId="0" sldId="259"/>
            <ac:spMk id="2063" creationId="{3DA25665-56AA-B0CB-1ECE-AD4F8FBC347D}"/>
          </ac:spMkLst>
        </pc:spChg>
        <pc:spChg chg="add mod">
          <ac:chgData name="Nolan Juneau" userId="f1deaf97bb3930e6" providerId="LiveId" clId="{309A6A74-1F93-4BFB-A133-30194092AEE1}" dt="2025-04-18T03:14:57.106" v="6280" actId="571"/>
          <ac:spMkLst>
            <pc:docMk/>
            <pc:sldMk cId="0" sldId="259"/>
            <ac:spMk id="2064" creationId="{70726610-84CC-5E16-DCA4-AA6DF63DA625}"/>
          </ac:spMkLst>
        </pc:spChg>
        <pc:spChg chg="add mod">
          <ac:chgData name="Nolan Juneau" userId="f1deaf97bb3930e6" providerId="LiveId" clId="{309A6A74-1F93-4BFB-A133-30194092AEE1}" dt="2025-04-18T03:14:57.106" v="6280" actId="571"/>
          <ac:spMkLst>
            <pc:docMk/>
            <pc:sldMk cId="0" sldId="259"/>
            <ac:spMk id="2065" creationId="{039F7DF8-5612-68FC-FC96-8C71E50B6942}"/>
          </ac:spMkLst>
        </pc:spChg>
        <pc:spChg chg="add mod">
          <ac:chgData name="Nolan Juneau" userId="f1deaf97bb3930e6" providerId="LiveId" clId="{309A6A74-1F93-4BFB-A133-30194092AEE1}" dt="2025-04-18T03:14:57.106" v="6280" actId="571"/>
          <ac:spMkLst>
            <pc:docMk/>
            <pc:sldMk cId="0" sldId="259"/>
            <ac:spMk id="2066" creationId="{0E6F050E-D7D5-9168-3442-F5F6AE2F2A3A}"/>
          </ac:spMkLst>
        </pc:spChg>
        <pc:spChg chg="add mod">
          <ac:chgData name="Nolan Juneau" userId="f1deaf97bb3930e6" providerId="LiveId" clId="{309A6A74-1F93-4BFB-A133-30194092AEE1}" dt="2025-04-18T03:27:04.991" v="6794" actId="1076"/>
          <ac:spMkLst>
            <pc:docMk/>
            <pc:sldMk cId="0" sldId="259"/>
            <ac:spMk id="2068" creationId="{44C2BA3D-F171-4588-E0DF-734E380C9BE4}"/>
          </ac:spMkLst>
        </pc:spChg>
        <pc:spChg chg="add mod">
          <ac:chgData name="Nolan Juneau" userId="f1deaf97bb3930e6" providerId="LiveId" clId="{309A6A74-1F93-4BFB-A133-30194092AEE1}" dt="2025-04-18T03:27:02.943" v="6793"/>
          <ac:spMkLst>
            <pc:docMk/>
            <pc:sldMk cId="0" sldId="259"/>
            <ac:spMk id="2069" creationId="{AD1AF749-F136-9C70-29A5-653BD9B4A2DC}"/>
          </ac:spMkLst>
        </pc:spChg>
        <pc:spChg chg="add del">
          <ac:chgData name="Nolan Juneau" userId="f1deaf97bb3930e6" providerId="LiveId" clId="{309A6A74-1F93-4BFB-A133-30194092AEE1}" dt="2025-04-18T03:27:49.058" v="6820" actId="22"/>
          <ac:spMkLst>
            <pc:docMk/>
            <pc:sldMk cId="0" sldId="259"/>
            <ac:spMk id="2071" creationId="{312C2722-1F56-AA37-DD98-6DE0653CB15A}"/>
          </ac:spMkLst>
        </pc:spChg>
        <pc:spChg chg="add del mod">
          <ac:chgData name="Nolan Juneau" userId="f1deaf97bb3930e6" providerId="LiveId" clId="{309A6A74-1F93-4BFB-A133-30194092AEE1}" dt="2025-04-18T03:27:47.821" v="6817" actId="1076"/>
          <ac:spMkLst>
            <pc:docMk/>
            <pc:sldMk cId="0" sldId="259"/>
            <ac:spMk id="2072" creationId="{3FC95000-CAB6-0910-D5F0-212AC5E25F7B}"/>
          </ac:spMkLst>
        </pc:spChg>
        <pc:spChg chg="add mod">
          <ac:chgData name="Nolan Juneau" userId="f1deaf97bb3930e6" providerId="LiveId" clId="{309A6A74-1F93-4BFB-A133-30194092AEE1}" dt="2025-04-18T18:34:35.137" v="9385" actId="20577"/>
          <ac:spMkLst>
            <pc:docMk/>
            <pc:sldMk cId="0" sldId="259"/>
            <ac:spMk id="2073" creationId="{2CA54FF8-3444-D392-531B-3452563F30FE}"/>
          </ac:spMkLst>
        </pc:spChg>
        <pc:spChg chg="add del mod">
          <ac:chgData name="Nolan Juneau" userId="f1deaf97bb3930e6" providerId="LiveId" clId="{309A6A74-1F93-4BFB-A133-30194092AEE1}" dt="2025-04-18T03:29:22.412" v="6838" actId="478"/>
          <ac:spMkLst>
            <pc:docMk/>
            <pc:sldMk cId="0" sldId="259"/>
            <ac:spMk id="2074" creationId="{BEA8BD7E-5EAC-3706-0DFA-6B947E87F262}"/>
          </ac:spMkLst>
        </pc:spChg>
        <pc:spChg chg="add mod">
          <ac:chgData name="Nolan Juneau" userId="f1deaf97bb3930e6" providerId="LiveId" clId="{309A6A74-1F93-4BFB-A133-30194092AEE1}" dt="2025-04-18T17:38:29.218" v="9073" actId="20577"/>
          <ac:spMkLst>
            <pc:docMk/>
            <pc:sldMk cId="0" sldId="259"/>
            <ac:spMk id="2075" creationId="{79B59495-B9D7-86F9-C872-BB76DAC824E7}"/>
          </ac:spMkLst>
        </pc:spChg>
        <pc:spChg chg="add mod">
          <ac:chgData name="Nolan Juneau" userId="f1deaf97bb3930e6" providerId="LiveId" clId="{309A6A74-1F93-4BFB-A133-30194092AEE1}" dt="2025-04-18T14:08:56.088" v="7195"/>
          <ac:spMkLst>
            <pc:docMk/>
            <pc:sldMk cId="0" sldId="259"/>
            <ac:spMk id="2076" creationId="{4F75B965-E171-CE7B-FA80-372319C89B3B}"/>
          </ac:spMkLst>
        </pc:spChg>
        <pc:spChg chg="add mod">
          <ac:chgData name="Nolan Juneau" userId="f1deaf97bb3930e6" providerId="LiveId" clId="{309A6A74-1F93-4BFB-A133-30194092AEE1}" dt="2025-04-18T17:38:27.155" v="9070" actId="20577"/>
          <ac:spMkLst>
            <pc:docMk/>
            <pc:sldMk cId="0" sldId="259"/>
            <ac:spMk id="2077" creationId="{1660CCE9-EAE5-7E0D-E6D0-3B9308C336CB}"/>
          </ac:spMkLst>
        </pc:spChg>
        <pc:spChg chg="add mod">
          <ac:chgData name="Nolan Juneau" userId="f1deaf97bb3930e6" providerId="LiveId" clId="{309A6A74-1F93-4BFB-A133-30194092AEE1}" dt="2025-04-18T14:35:22.640" v="7453"/>
          <ac:spMkLst>
            <pc:docMk/>
            <pc:sldMk cId="0" sldId="259"/>
            <ac:spMk id="2078" creationId="{9EC2A2EA-EA88-A908-39AD-C41D824407C5}"/>
          </ac:spMkLst>
        </pc:spChg>
        <pc:spChg chg="add mod">
          <ac:chgData name="Nolan Juneau" userId="f1deaf97bb3930e6" providerId="LiveId" clId="{309A6A74-1F93-4BFB-A133-30194092AEE1}" dt="2025-04-18T15:56:07.784" v="8564" actId="20577"/>
          <ac:spMkLst>
            <pc:docMk/>
            <pc:sldMk cId="0" sldId="259"/>
            <ac:spMk id="2079" creationId="{9CD292B8-8D4F-C2B6-297B-E9FC60B513BC}"/>
          </ac:spMkLst>
        </pc:spChg>
        <pc:spChg chg="add mod">
          <ac:chgData name="Nolan Juneau" userId="f1deaf97bb3930e6" providerId="LiveId" clId="{309A6A74-1F93-4BFB-A133-30194092AEE1}" dt="2025-04-18T15:00:41.547" v="8089"/>
          <ac:spMkLst>
            <pc:docMk/>
            <pc:sldMk cId="0" sldId="259"/>
            <ac:spMk id="2080" creationId="{BB199CC4-B5A3-5758-6623-EBAB9636062D}"/>
          </ac:spMkLst>
        </pc:spChg>
        <pc:spChg chg="add mod">
          <ac:chgData name="Nolan Juneau" userId="f1deaf97bb3930e6" providerId="LiveId" clId="{309A6A74-1F93-4BFB-A133-30194092AEE1}" dt="2025-04-18T15:40:10.283" v="8310"/>
          <ac:spMkLst>
            <pc:docMk/>
            <pc:sldMk cId="0" sldId="259"/>
            <ac:spMk id="2083" creationId="{DFD2B2E3-7F5A-BB53-77D7-0418ECFAC552}"/>
          </ac:spMkLst>
        </pc:spChg>
        <pc:spChg chg="add mod">
          <ac:chgData name="Nolan Juneau" userId="f1deaf97bb3930e6" providerId="LiveId" clId="{309A6A74-1F93-4BFB-A133-30194092AEE1}" dt="2025-04-18T18:23:16.238" v="9289" actId="1076"/>
          <ac:spMkLst>
            <pc:docMk/>
            <pc:sldMk cId="0" sldId="259"/>
            <ac:spMk id="2084" creationId="{561A75B6-48D8-DADA-046F-2B2159698A67}"/>
          </ac:spMkLst>
        </pc:spChg>
        <pc:spChg chg="add mod">
          <ac:chgData name="Nolan Juneau" userId="f1deaf97bb3930e6" providerId="LiveId" clId="{309A6A74-1F93-4BFB-A133-30194092AEE1}" dt="2025-04-18T15:41:33.720" v="8331"/>
          <ac:spMkLst>
            <pc:docMk/>
            <pc:sldMk cId="0" sldId="259"/>
            <ac:spMk id="2085" creationId="{DF394C5B-20C5-4EB5-DF7A-3957E4D88A53}"/>
          </ac:spMkLst>
        </pc:spChg>
        <pc:spChg chg="add mod">
          <ac:chgData name="Nolan Juneau" userId="f1deaf97bb3930e6" providerId="LiveId" clId="{309A6A74-1F93-4BFB-A133-30194092AEE1}" dt="2025-04-18T18:17:21.635" v="9200" actId="1076"/>
          <ac:spMkLst>
            <pc:docMk/>
            <pc:sldMk cId="0" sldId="259"/>
            <ac:spMk id="2087" creationId="{9C9CB4C3-878A-C4F8-6E56-1DE617886406}"/>
          </ac:spMkLst>
        </pc:spChg>
        <pc:spChg chg="add mod">
          <ac:chgData name="Nolan Juneau" userId="f1deaf97bb3930e6" providerId="LiveId" clId="{309A6A74-1F93-4BFB-A133-30194092AEE1}" dt="2025-04-18T15:42:30.093" v="8368"/>
          <ac:spMkLst>
            <pc:docMk/>
            <pc:sldMk cId="0" sldId="259"/>
            <ac:spMk id="2088" creationId="{AF419C00-E039-28EB-E7B6-6F71E0033662}"/>
          </ac:spMkLst>
        </pc:spChg>
        <pc:spChg chg="add mod">
          <ac:chgData name="Nolan Juneau" userId="f1deaf97bb3930e6" providerId="LiveId" clId="{309A6A74-1F93-4BFB-A133-30194092AEE1}" dt="2025-04-18T17:39:33.167" v="9074" actId="1076"/>
          <ac:spMkLst>
            <pc:docMk/>
            <pc:sldMk cId="0" sldId="259"/>
            <ac:spMk id="2089" creationId="{1264CEB2-7170-375D-1994-EC3F8102A824}"/>
          </ac:spMkLst>
        </pc:spChg>
        <pc:spChg chg="add mod">
          <ac:chgData name="Nolan Juneau" userId="f1deaf97bb3930e6" providerId="LiveId" clId="{309A6A74-1F93-4BFB-A133-30194092AEE1}" dt="2025-04-18T15:45:28.475" v="8440"/>
          <ac:spMkLst>
            <pc:docMk/>
            <pc:sldMk cId="0" sldId="259"/>
            <ac:spMk id="2090" creationId="{F513B1D9-0F71-A25E-D4B9-1E9EB1740A0A}"/>
          </ac:spMkLst>
        </pc:spChg>
        <pc:spChg chg="add mod">
          <ac:chgData name="Nolan Juneau" userId="f1deaf97bb3930e6" providerId="LiveId" clId="{309A6A74-1F93-4BFB-A133-30194092AEE1}" dt="2025-04-18T17:41:30.745" v="9080" actId="14100"/>
          <ac:spMkLst>
            <pc:docMk/>
            <pc:sldMk cId="0" sldId="259"/>
            <ac:spMk id="2092" creationId="{BA78321D-DA28-1CEA-3D71-3B88C9B8B5F1}"/>
          </ac:spMkLst>
        </pc:spChg>
        <pc:spChg chg="add del mod">
          <ac:chgData name="Nolan Juneau" userId="f1deaf97bb3930e6" providerId="LiveId" clId="{309A6A74-1F93-4BFB-A133-30194092AEE1}" dt="2025-04-18T17:46:53.178" v="9150" actId="14100"/>
          <ac:spMkLst>
            <pc:docMk/>
            <pc:sldMk cId="0" sldId="259"/>
            <ac:spMk id="2093" creationId="{9D7DA96F-F70F-7DF1-C684-5FBE34086BDA}"/>
          </ac:spMkLst>
        </pc:spChg>
        <pc:spChg chg="add del mod">
          <ac:chgData name="Nolan Juneau" userId="f1deaf97bb3930e6" providerId="LiveId" clId="{309A6A74-1F93-4BFB-A133-30194092AEE1}" dt="2025-04-18T18:18:26.980" v="9214" actId="14100"/>
          <ac:spMkLst>
            <pc:docMk/>
            <pc:sldMk cId="0" sldId="259"/>
            <ac:spMk id="2094" creationId="{58C806ED-E6C0-F48F-D163-B30EDFC1C927}"/>
          </ac:spMkLst>
        </pc:spChg>
        <pc:spChg chg="add mod">
          <ac:chgData name="Nolan Juneau" userId="f1deaf97bb3930e6" providerId="LiveId" clId="{309A6A74-1F93-4BFB-A133-30194092AEE1}" dt="2025-04-18T18:23:29.408" v="9291" actId="1076"/>
          <ac:spMkLst>
            <pc:docMk/>
            <pc:sldMk cId="0" sldId="259"/>
            <ac:spMk id="2095" creationId="{3FE35C3A-7A1C-8E74-CC0D-19878754A9C5}"/>
          </ac:spMkLst>
        </pc:spChg>
        <pc:spChg chg="add mod">
          <ac:chgData name="Nolan Juneau" userId="f1deaf97bb3930e6" providerId="LiveId" clId="{309A6A74-1F93-4BFB-A133-30194092AEE1}" dt="2025-04-18T17:42:37.801" v="9098"/>
          <ac:spMkLst>
            <pc:docMk/>
            <pc:sldMk cId="0" sldId="259"/>
            <ac:spMk id="2096" creationId="{56A22F9C-A57D-F261-2F2E-8F1B1FD1B24A}"/>
          </ac:spMkLst>
        </pc:spChg>
        <pc:spChg chg="add mod">
          <ac:chgData name="Nolan Juneau" userId="f1deaf97bb3930e6" providerId="LiveId" clId="{309A6A74-1F93-4BFB-A133-30194092AEE1}" dt="2025-04-18T18:18:44.054" v="9218" actId="1076"/>
          <ac:spMkLst>
            <pc:docMk/>
            <pc:sldMk cId="0" sldId="259"/>
            <ac:spMk id="2097" creationId="{C73AA0A1-4DC7-E241-3B90-58A62657B47D}"/>
          </ac:spMkLst>
        </pc:spChg>
        <pc:spChg chg="add mod">
          <ac:chgData name="Nolan Juneau" userId="f1deaf97bb3930e6" providerId="LiveId" clId="{309A6A74-1F93-4BFB-A133-30194092AEE1}" dt="2025-04-18T17:46:02.730" v="9130"/>
          <ac:spMkLst>
            <pc:docMk/>
            <pc:sldMk cId="0" sldId="259"/>
            <ac:spMk id="2098" creationId="{B9D8684C-1B86-BDAE-2203-04C4532F2D13}"/>
          </ac:spMkLst>
        </pc:spChg>
        <pc:spChg chg="add mod">
          <ac:chgData name="Nolan Juneau" userId="f1deaf97bb3930e6" providerId="LiveId" clId="{309A6A74-1F93-4BFB-A133-30194092AEE1}" dt="2025-04-18T18:23:26.068" v="9290" actId="1076"/>
          <ac:spMkLst>
            <pc:docMk/>
            <pc:sldMk cId="0" sldId="259"/>
            <ac:spMk id="2099" creationId="{C674A49E-CA96-2B8C-CC88-5FB411D3565C}"/>
          </ac:spMkLst>
        </pc:spChg>
        <pc:spChg chg="add mod">
          <ac:chgData name="Nolan Juneau" userId="f1deaf97bb3930e6" providerId="LiveId" clId="{309A6A74-1F93-4BFB-A133-30194092AEE1}" dt="2025-04-18T17:47:10.542" v="9158"/>
          <ac:spMkLst>
            <pc:docMk/>
            <pc:sldMk cId="0" sldId="259"/>
            <ac:spMk id="2100" creationId="{FE28103C-88ED-5002-67D4-8EDEE88E10DC}"/>
          </ac:spMkLst>
        </pc:spChg>
        <pc:spChg chg="del">
          <ac:chgData name="Nolan Juneau" userId="f1deaf97bb3930e6" providerId="LiveId" clId="{309A6A74-1F93-4BFB-A133-30194092AEE1}" dt="2025-04-17T20:22:23.349" v="2057" actId="478"/>
          <ac:spMkLst>
            <pc:docMk/>
            <pc:sldMk cId="0" sldId="259"/>
            <ac:spMk id="2152" creationId="{00000000-0000-0000-0000-000000000000}"/>
          </ac:spMkLst>
        </pc:spChg>
        <pc:spChg chg="mod">
          <ac:chgData name="Nolan Juneau" userId="f1deaf97bb3930e6" providerId="LiveId" clId="{309A6A74-1F93-4BFB-A133-30194092AEE1}" dt="2025-04-18T14:20:01.352" v="7362" actId="14100"/>
          <ac:spMkLst>
            <pc:docMk/>
            <pc:sldMk cId="0" sldId="259"/>
            <ac:spMk id="2154" creationId="{00000000-0000-0000-0000-000000000000}"/>
          </ac:spMkLst>
        </pc:spChg>
        <pc:spChg chg="del">
          <ac:chgData name="Nolan Juneau" userId="f1deaf97bb3930e6" providerId="LiveId" clId="{309A6A74-1F93-4BFB-A133-30194092AEE1}" dt="2025-04-17T20:26:33.814" v="2189" actId="478"/>
          <ac:spMkLst>
            <pc:docMk/>
            <pc:sldMk cId="0" sldId="259"/>
            <ac:spMk id="2155" creationId="{00000000-0000-0000-0000-000000000000}"/>
          </ac:spMkLst>
        </pc:spChg>
        <pc:picChg chg="mod">
          <ac:chgData name="Nolan Juneau" userId="f1deaf97bb3930e6" providerId="LiveId" clId="{309A6A74-1F93-4BFB-A133-30194092AEE1}" dt="2025-04-17T20:26:47.582" v="2192" actId="1076"/>
          <ac:picMkLst>
            <pc:docMk/>
            <pc:sldMk cId="0" sldId="259"/>
            <ac:picMk id="3" creationId="{00000000-0000-0000-0000-000000000000}"/>
          </ac:picMkLst>
        </pc:picChg>
        <pc:picChg chg="add mod">
          <ac:chgData name="Nolan Juneau" userId="f1deaf97bb3930e6" providerId="LiveId" clId="{309A6A74-1F93-4BFB-A133-30194092AEE1}" dt="2025-04-18T18:28:00.182" v="9360" actId="1076"/>
          <ac:picMkLst>
            <pc:docMk/>
            <pc:sldMk cId="0" sldId="259"/>
            <ac:picMk id="6" creationId="{921663D1-6444-A564-267F-76AABDE05C24}"/>
          </ac:picMkLst>
        </pc:picChg>
        <pc:picChg chg="add del mod modCrop">
          <ac:chgData name="Nolan Juneau" userId="f1deaf97bb3930e6" providerId="LiveId" clId="{309A6A74-1F93-4BFB-A133-30194092AEE1}" dt="2025-04-18T18:23:37.425" v="9292" actId="14100"/>
          <ac:picMkLst>
            <pc:docMk/>
            <pc:sldMk cId="0" sldId="259"/>
            <ac:picMk id="10" creationId="{B93599D6-B0F3-EA39-8B1B-747259CAD089}"/>
          </ac:picMkLst>
        </pc:picChg>
        <pc:picChg chg="add mod modCrop">
          <ac:chgData name="Nolan Juneau" userId="f1deaf97bb3930e6" providerId="LiveId" clId="{309A6A74-1F93-4BFB-A133-30194092AEE1}" dt="2025-04-18T14:59:12.454" v="8048" actId="1076"/>
          <ac:picMkLst>
            <pc:docMk/>
            <pc:sldMk cId="0" sldId="259"/>
            <ac:picMk id="12" creationId="{3E0472B7-4B67-7403-AB2D-22BAD8C30569}"/>
          </ac:picMkLst>
        </pc:picChg>
        <pc:picChg chg="add mod">
          <ac:chgData name="Nolan Juneau" userId="f1deaf97bb3930e6" providerId="LiveId" clId="{309A6A74-1F93-4BFB-A133-30194092AEE1}" dt="2025-04-18T14:39:21.171" v="7593" actId="14100"/>
          <ac:picMkLst>
            <pc:docMk/>
            <pc:sldMk cId="0" sldId="259"/>
            <ac:picMk id="14" creationId="{A438325D-8F16-0B45-AC05-23693B6791B2}"/>
          </ac:picMkLst>
        </pc:picChg>
        <pc:picChg chg="add mod">
          <ac:chgData name="Nolan Juneau" userId="f1deaf97bb3930e6" providerId="LiveId" clId="{309A6A74-1F93-4BFB-A133-30194092AEE1}" dt="2025-04-18T14:42:52.535" v="7615" actId="1076"/>
          <ac:picMkLst>
            <pc:docMk/>
            <pc:sldMk cId="0" sldId="259"/>
            <ac:picMk id="16" creationId="{75B5D8EA-8D17-07CC-4E84-3CD31073E042}"/>
          </ac:picMkLst>
        </pc:picChg>
        <pc:picChg chg="add mod">
          <ac:chgData name="Nolan Juneau" userId="f1deaf97bb3930e6" providerId="LiveId" clId="{309A6A74-1F93-4BFB-A133-30194092AEE1}" dt="2025-04-18T15:55:35.823" v="8524"/>
          <ac:picMkLst>
            <pc:docMk/>
            <pc:sldMk cId="0" sldId="259"/>
            <ac:picMk id="2091" creationId="{B93599D6-B0F3-EA39-8B1B-747259CAD089}"/>
          </ac:picMkLst>
        </pc:picChg>
        <pc:cxnChg chg="add mod">
          <ac:chgData name="Nolan Juneau" userId="f1deaf97bb3930e6" providerId="LiveId" clId="{309A6A74-1F93-4BFB-A133-30194092AEE1}" dt="2025-04-18T18:23:07.166" v="9287" actId="1076"/>
          <ac:cxnSpMkLst>
            <pc:docMk/>
            <pc:sldMk cId="0" sldId="259"/>
            <ac:cxnSpMk id="2" creationId="{9AF24301-1D53-0C27-1415-E3A4CBF98E3D}"/>
          </ac:cxnSpMkLst>
        </pc:cxnChg>
        <pc:cxnChg chg="add mod">
          <ac:chgData name="Nolan Juneau" userId="f1deaf97bb3930e6" providerId="LiveId" clId="{309A6A74-1F93-4BFB-A133-30194092AEE1}" dt="2025-04-18T18:17:17.650" v="9199" actId="14100"/>
          <ac:cxnSpMkLst>
            <pc:docMk/>
            <pc:sldMk cId="0" sldId="259"/>
            <ac:cxnSpMk id="13" creationId="{E9B2655A-014F-4885-737B-F77B2AAA25A7}"/>
          </ac:cxnSpMkLst>
        </pc:cxnChg>
        <pc:cxnChg chg="add mod">
          <ac:chgData name="Nolan Juneau" userId="f1deaf97bb3930e6" providerId="LiveId" clId="{309A6A74-1F93-4BFB-A133-30194092AEE1}" dt="2025-04-18T02:48:48.879" v="5479" actId="1076"/>
          <ac:cxnSpMkLst>
            <pc:docMk/>
            <pc:sldMk cId="0" sldId="259"/>
            <ac:cxnSpMk id="17" creationId="{F40A57D5-76AC-4FF7-5933-537C5154D573}"/>
          </ac:cxnSpMkLst>
        </pc:cxnChg>
        <pc:cxnChg chg="add del mod">
          <ac:chgData name="Nolan Juneau" userId="f1deaf97bb3930e6" providerId="LiveId" clId="{309A6A74-1F93-4BFB-A133-30194092AEE1}" dt="2025-04-18T03:07:34.441" v="5922" actId="478"/>
          <ac:cxnSpMkLst>
            <pc:docMk/>
            <pc:sldMk cId="0" sldId="259"/>
            <ac:cxnSpMk id="27" creationId="{8B36CE7D-BF40-3404-16C9-17A374A6B136}"/>
          </ac:cxnSpMkLst>
        </pc:cxnChg>
        <pc:cxnChg chg="add del mod">
          <ac:chgData name="Nolan Juneau" userId="f1deaf97bb3930e6" providerId="LiveId" clId="{309A6A74-1F93-4BFB-A133-30194092AEE1}" dt="2025-04-17T20:19:27.787" v="2021" actId="11529"/>
          <ac:cxnSpMkLst>
            <pc:docMk/>
            <pc:sldMk cId="0" sldId="259"/>
            <ac:cxnSpMk id="38" creationId="{D104BC55-8083-5DC3-D09E-4952815209EA}"/>
          </ac:cxnSpMkLst>
        </pc:cxnChg>
        <pc:cxnChg chg="add del mod">
          <ac:chgData name="Nolan Juneau" userId="f1deaf97bb3930e6" providerId="LiveId" clId="{309A6A74-1F93-4BFB-A133-30194092AEE1}" dt="2025-04-18T18:18:20.220" v="9212" actId="14100"/>
          <ac:cxnSpMkLst>
            <pc:docMk/>
            <pc:sldMk cId="0" sldId="259"/>
            <ac:cxnSpMk id="41" creationId="{0E4671EA-14EA-C585-768A-12244CD58D45}"/>
          </ac:cxnSpMkLst>
        </pc:cxnChg>
        <pc:cxnChg chg="add mod">
          <ac:chgData name="Nolan Juneau" userId="f1deaf97bb3930e6" providerId="LiveId" clId="{309A6A74-1F93-4BFB-A133-30194092AEE1}" dt="2025-04-18T18:16:19.398" v="9178" actId="1076"/>
          <ac:cxnSpMkLst>
            <pc:docMk/>
            <pc:sldMk cId="0" sldId="259"/>
            <ac:cxnSpMk id="77" creationId="{D237F4A4-2EFE-FF20-C628-57D00B97BF28}"/>
          </ac:cxnSpMkLst>
        </pc:cxnChg>
        <pc:cxnChg chg="add del mod">
          <ac:chgData name="Nolan Juneau" userId="f1deaf97bb3930e6" providerId="LiveId" clId="{309A6A74-1F93-4BFB-A133-30194092AEE1}" dt="2025-04-18T02:54:12.994" v="5665" actId="11529"/>
          <ac:cxnSpMkLst>
            <pc:docMk/>
            <pc:sldMk cId="0" sldId="259"/>
            <ac:cxnSpMk id="93" creationId="{FEF07835-12A6-2F59-52DF-76DB55391B7D}"/>
          </ac:cxnSpMkLst>
        </pc:cxnChg>
        <pc:cxnChg chg="add del">
          <ac:chgData name="Nolan Juneau" userId="f1deaf97bb3930e6" providerId="LiveId" clId="{309A6A74-1F93-4BFB-A133-30194092AEE1}" dt="2025-04-18T02:54:20.726" v="5667" actId="11529"/>
          <ac:cxnSpMkLst>
            <pc:docMk/>
            <pc:sldMk cId="0" sldId="259"/>
            <ac:cxnSpMk id="97" creationId="{F4743F3A-6567-90AD-D6CD-35CFC018988A}"/>
          </ac:cxnSpMkLst>
        </pc:cxnChg>
        <pc:cxnChg chg="add del mod">
          <ac:chgData name="Nolan Juneau" userId="f1deaf97bb3930e6" providerId="LiveId" clId="{309A6A74-1F93-4BFB-A133-30194092AEE1}" dt="2025-04-18T02:54:58.426" v="5678" actId="478"/>
          <ac:cxnSpMkLst>
            <pc:docMk/>
            <pc:sldMk cId="0" sldId="259"/>
            <ac:cxnSpMk id="99" creationId="{6C2C378A-E715-F878-5672-37E242215E3E}"/>
          </ac:cxnSpMkLst>
        </pc:cxnChg>
        <pc:cxnChg chg="add del">
          <ac:chgData name="Nolan Juneau" userId="f1deaf97bb3930e6" providerId="LiveId" clId="{309A6A74-1F93-4BFB-A133-30194092AEE1}" dt="2025-04-18T02:55:05.359" v="5680" actId="11529"/>
          <ac:cxnSpMkLst>
            <pc:docMk/>
            <pc:sldMk cId="0" sldId="259"/>
            <ac:cxnSpMk id="106" creationId="{F85D8CA9-C5DE-BB35-4C90-0CDC9097F615}"/>
          </ac:cxnSpMkLst>
        </pc:cxnChg>
        <pc:cxnChg chg="add del mod">
          <ac:chgData name="Nolan Juneau" userId="f1deaf97bb3930e6" providerId="LiveId" clId="{309A6A74-1F93-4BFB-A133-30194092AEE1}" dt="2025-04-18T02:55:46.281" v="5691" actId="478"/>
          <ac:cxnSpMkLst>
            <pc:docMk/>
            <pc:sldMk cId="0" sldId="259"/>
            <ac:cxnSpMk id="108" creationId="{238A8800-A957-648E-1C8B-7AA8D17FCF42}"/>
          </ac:cxnSpMkLst>
        </pc:cxnChg>
        <pc:cxnChg chg="add mod">
          <ac:chgData name="Nolan Juneau" userId="f1deaf97bb3930e6" providerId="LiveId" clId="{309A6A74-1F93-4BFB-A133-30194092AEE1}" dt="2025-04-18T15:02:06.946" v="8114" actId="14100"/>
          <ac:cxnSpMkLst>
            <pc:docMk/>
            <pc:sldMk cId="0" sldId="259"/>
            <ac:cxnSpMk id="119" creationId="{9E55B07F-D060-9385-1D0C-44802405B0C9}"/>
          </ac:cxnSpMkLst>
        </pc:cxnChg>
        <pc:cxnChg chg="add mod">
          <ac:chgData name="Nolan Juneau" userId="f1deaf97bb3930e6" providerId="LiveId" clId="{309A6A74-1F93-4BFB-A133-30194092AEE1}" dt="2025-04-18T15:02:04.035" v="8113" actId="14100"/>
          <ac:cxnSpMkLst>
            <pc:docMk/>
            <pc:sldMk cId="0" sldId="259"/>
            <ac:cxnSpMk id="2048" creationId="{7A2E37B0-4456-9777-50B9-E1C376EE5DE5}"/>
          </ac:cxnSpMkLst>
        </pc:cxnChg>
        <pc:cxnChg chg="add mod">
          <ac:chgData name="Nolan Juneau" userId="f1deaf97bb3930e6" providerId="LiveId" clId="{309A6A74-1F93-4BFB-A133-30194092AEE1}" dt="2025-04-18T03:24:12.250" v="6742" actId="1076"/>
          <ac:cxnSpMkLst>
            <pc:docMk/>
            <pc:sldMk cId="0" sldId="259"/>
            <ac:cxnSpMk id="2067" creationId="{59389446-0917-DCC6-E42D-8C0889B0B5AE}"/>
          </ac:cxnSpMkLst>
        </pc:cxnChg>
      </pc:sldChg>
      <pc:sldChg chg="del">
        <pc:chgData name="Nolan Juneau" userId="f1deaf97bb3930e6" providerId="LiveId" clId="{309A6A74-1F93-4BFB-A133-30194092AEE1}" dt="2025-04-18T18:33:17.587" v="9379" actId="2696"/>
        <pc:sldMkLst>
          <pc:docMk/>
          <pc:sldMk cId="3426446301" sldId="26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27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27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DCE5CEB-6363-420F-BE45-85B064B8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2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7" y="10226675"/>
            <a:ext cx="3730625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4" y="18653125"/>
            <a:ext cx="30724474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5278E-ED96-461A-883E-5FD94BC35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2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C329-9094-49E3-ADB9-7C70C8CFF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6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40" y="1317625"/>
            <a:ext cx="9875837" cy="2808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9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C182-0EAC-4479-8D18-C53192F40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193927" y="1317625"/>
            <a:ext cx="39503350" cy="5486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93928" y="7680326"/>
            <a:ext cx="19675474" cy="1078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021803" y="7680326"/>
            <a:ext cx="19675474" cy="1078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193928" y="18619788"/>
            <a:ext cx="19675474" cy="10787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021803" y="18619788"/>
            <a:ext cx="19675474" cy="10787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7164-4707-4A19-A6AB-6533AC9F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5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D8D97-1826-4078-ADDA-4E99B734A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1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43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73675-D381-4E0E-B86F-9F9EFE057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4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8" y="7680325"/>
            <a:ext cx="19675474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3" y="7680325"/>
            <a:ext cx="19675474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8DAF2-D655-47B3-A184-648194FE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8"/>
            <a:ext cx="19392901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1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8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92EC-8C3C-4F10-858C-C66E68A9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EDA9-9C5F-4252-8D07-E5D3174E9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1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BADD-EE0D-4AEE-A966-D1DAD592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6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4" y="1311275"/>
            <a:ext cx="14439901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4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4" y="6888163"/>
            <a:ext cx="14439901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56635-F299-487E-8478-361B2D7E6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5" y="23042568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5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5" y="25763543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8BA4C-6842-4480-8686-9E83B0824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9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A9A9"/>
            </a:gs>
            <a:gs pos="50000">
              <a:srgbClr val="990000"/>
            </a:gs>
            <a:gs pos="100000">
              <a:srgbClr val="DDA9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4279" y="1317625"/>
            <a:ext cx="3950264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4279" y="7680325"/>
            <a:ext cx="39502645" cy="2172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4279" y="29978350"/>
            <a:ext cx="102418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l"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879" y="29978350"/>
            <a:ext cx="138994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5079" y="29978350"/>
            <a:ext cx="102418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r"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D3B0B1D-8805-4920-9608-A1D4D0B3D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2pPr>
      <a:lvl3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3pPr>
      <a:lvl4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4pPr>
      <a:lvl5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5pPr>
      <a:lvl6pPr marL="4572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6pPr>
      <a:lvl7pPr marL="9144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7pPr>
      <a:lvl8pPr marL="13716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8pPr>
      <a:lvl9pPr marL="18288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9pPr>
    </p:titleStyle>
    <p:bodyStyle>
      <a:lvl1pPr marL="1409700" indent="-1409700" algn="l" defTabSz="3762375" rtl="0" eaLnBrk="0" fontAlgn="base" hangingPunct="0">
        <a:spcBef>
          <a:spcPct val="20000"/>
        </a:spcBef>
        <a:spcAft>
          <a:spcPct val="0"/>
        </a:spcAft>
        <a:buChar char="•"/>
        <a:defRPr sz="13200">
          <a:solidFill>
            <a:schemeClr val="tx1"/>
          </a:solidFill>
          <a:latin typeface="+mn-lt"/>
          <a:ea typeface="+mn-ea"/>
          <a:cs typeface="+mn-cs"/>
        </a:defRPr>
      </a:lvl1pPr>
      <a:lvl2pPr marL="3057525" indent="-1176338" algn="l" defTabSz="3762375" rtl="0" eaLnBrk="0" fontAlgn="base" hangingPunct="0">
        <a:spcBef>
          <a:spcPct val="20000"/>
        </a:spcBef>
        <a:spcAft>
          <a:spcPct val="0"/>
        </a:spcAft>
        <a:buChar char="–"/>
        <a:defRPr sz="11500">
          <a:solidFill>
            <a:schemeClr val="tx1"/>
          </a:solidFill>
          <a:latin typeface="+mn-lt"/>
        </a:defRPr>
      </a:lvl2pPr>
      <a:lvl3pPr marL="4702175" indent="-939800" algn="l" defTabSz="3762375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</a:defRPr>
      </a:lvl3pPr>
      <a:lvl4pPr marL="6583363" indent="-939800" algn="l" defTabSz="3762375" rtl="0" eaLnBrk="0" fontAlgn="base" hangingPunct="0">
        <a:spcBef>
          <a:spcPct val="20000"/>
        </a:spcBef>
        <a:spcAft>
          <a:spcPct val="0"/>
        </a:spcAft>
        <a:buChar char="–"/>
        <a:defRPr sz="8200">
          <a:solidFill>
            <a:schemeClr val="tx1"/>
          </a:solidFill>
          <a:latin typeface="+mn-lt"/>
        </a:defRPr>
      </a:lvl4pPr>
      <a:lvl5pPr marL="8466138" indent="-941388" algn="l" defTabSz="3762375" rtl="0" eaLnBrk="0" fontAlgn="base" hangingPunct="0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5pPr>
      <a:lvl6pPr marL="89233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6pPr>
      <a:lvl7pPr marL="93805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7pPr>
      <a:lvl8pPr marL="98377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8pPr>
      <a:lvl9pPr marL="102949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github.com/johnrickman/LiquidCrystal_I2C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2" Type="http://schemas.openxmlformats.org/officeDocument/2006/relationships/hyperlink" Target="https://github.com/budryerson/TFMini-Plus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11" Type="http://schemas.microsoft.com/office/2007/relationships/hdphoto" Target="../media/hdphoto1.wdp"/><Relationship Id="rId5" Type="http://schemas.openxmlformats.org/officeDocument/2006/relationships/hyperlink" Target="https://gmv.cast.uark.edu/scanning/hardware/microsoft-kinect-resourceshardware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github.com/waspinator/AccelStepper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0E1EEE75-46FF-5A25-F3B7-AC0BAE46E685}"/>
              </a:ext>
            </a:extLst>
          </p:cNvPr>
          <p:cNvSpPr/>
          <p:nvPr/>
        </p:nvSpPr>
        <p:spPr bwMode="auto">
          <a:xfrm>
            <a:off x="23200039" y="25467823"/>
            <a:ext cx="3016288" cy="131797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86D7619-B3D8-6A4A-AAC8-2BCB51B012DC}"/>
              </a:ext>
            </a:extLst>
          </p:cNvPr>
          <p:cNvSpPr/>
          <p:nvPr/>
        </p:nvSpPr>
        <p:spPr bwMode="auto">
          <a:xfrm>
            <a:off x="23200039" y="28226290"/>
            <a:ext cx="3016288" cy="178504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"/>
            <a:ext cx="43891200" cy="5486399"/>
          </a:xfr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indent="-457200" algn="l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schemeClr val="bg1"/>
                </a:solidFill>
              </a:rPr>
              <a:t>Low-Cost LiDAR Lens Autofocus System for Cinema Cameras</a:t>
            </a:r>
            <a:br>
              <a:rPr lang="en-US" sz="9600" dirty="0"/>
            </a:br>
            <a:br>
              <a:rPr lang="en-US" sz="4000" dirty="0"/>
            </a:br>
            <a:r>
              <a:rPr lang="en-US" sz="5400" i="1" dirty="0">
                <a:solidFill>
                  <a:srgbClr val="FFFFFF"/>
                </a:solidFill>
              </a:rPr>
              <a:t>Nolan K. Juneau (nkj1006@usnh.edu)</a:t>
            </a:r>
            <a:br>
              <a:rPr lang="en-US" sz="5400" i="1" dirty="0">
                <a:solidFill>
                  <a:srgbClr val="FFFFFF"/>
                </a:solidFill>
              </a:rPr>
            </a:br>
            <a:r>
              <a:rPr lang="en-US" sz="5400" i="1" dirty="0">
                <a:solidFill>
                  <a:srgbClr val="FFFFFF"/>
                </a:solidFill>
              </a:rPr>
              <a:t>Faculty Advisor: Dr. Richard Messner, </a:t>
            </a:r>
            <a:r>
              <a:rPr lang="en-US" sz="5400" i="1" dirty="0" err="1">
                <a:solidFill>
                  <a:srgbClr val="FFFFFF"/>
                </a:solidFill>
              </a:rPr>
              <a:t>Ph.D</a:t>
            </a:r>
            <a:br>
              <a:rPr lang="en-US" sz="5400" i="1" dirty="0">
                <a:solidFill>
                  <a:srgbClr val="FFFFFF"/>
                </a:solidFill>
              </a:rPr>
            </a:br>
            <a:r>
              <a:rPr lang="en-US" sz="5400" i="1" dirty="0">
                <a:solidFill>
                  <a:srgbClr val="FFFFFF"/>
                </a:solidFill>
              </a:rPr>
              <a:t>Department of Electrical and Computer Engineering, University of New Hampshire</a:t>
            </a:r>
          </a:p>
        </p:txBody>
      </p:sp>
      <p:sp>
        <p:nvSpPr>
          <p:cNvPr id="2150" name="Text Box 161"/>
          <p:cNvSpPr txBox="1">
            <a:spLocks noChangeArrowheads="1"/>
          </p:cNvSpPr>
          <p:nvPr/>
        </p:nvSpPr>
        <p:spPr bwMode="auto">
          <a:xfrm>
            <a:off x="39852600" y="10275890"/>
            <a:ext cx="304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300" b="1">
                <a:solidFill>
                  <a:srgbClr val="FF9900"/>
                </a:solidFill>
                <a:latin typeface="Arial" charset="0"/>
              </a:defRPr>
            </a:lvl1pPr>
            <a:lvl2pPr marL="742950" indent="-28575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2pPr>
            <a:lvl3pPr marL="11430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3pPr>
            <a:lvl4pPr marL="16002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4pPr>
            <a:lvl5pPr marL="20574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3000" b="0">
              <a:solidFill>
                <a:schemeClr val="tx1"/>
              </a:solidFill>
            </a:endParaRPr>
          </a:p>
        </p:txBody>
      </p:sp>
      <p:sp>
        <p:nvSpPr>
          <p:cNvPr id="2154" name="Rectangle 166"/>
          <p:cNvSpPr>
            <a:spLocks noChangeArrowheads="1"/>
          </p:cNvSpPr>
          <p:nvPr/>
        </p:nvSpPr>
        <p:spPr bwMode="auto">
          <a:xfrm>
            <a:off x="14135732" y="5982455"/>
            <a:ext cx="15277468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rgbClr val="CCCCCC"/>
                </a:solidFill>
              </a:rPr>
              <a:t>Software Design</a:t>
            </a:r>
          </a:p>
        </p:txBody>
      </p:sp>
      <p:sp>
        <p:nvSpPr>
          <p:cNvPr id="19" name="Rectangle 165"/>
          <p:cNvSpPr>
            <a:spLocks noChangeArrowheads="1"/>
          </p:cNvSpPr>
          <p:nvPr/>
        </p:nvSpPr>
        <p:spPr bwMode="auto">
          <a:xfrm>
            <a:off x="30066545" y="27978077"/>
            <a:ext cx="13182964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rgbClr val="CCCCCC"/>
                </a:solidFill>
              </a:rPr>
              <a:t>References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25879" y="29410415"/>
            <a:ext cx="1300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l">
              <a:spcBef>
                <a:spcPts val="0"/>
              </a:spcBef>
            </a:pP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TFMini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-Plus Arduino Library for the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Benewake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TFMini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-Plus LiDAR Sensor 	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https://github.com/budryerson/TFMini-Plus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-457200" algn="l">
              <a:spcBef>
                <a:spcPts val="0"/>
              </a:spcBef>
            </a:pP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LiquidCrystal_I2C Arduino Library for I2C LCD Displays </a:t>
            </a:r>
          </a:p>
          <a:p>
            <a:pPr indent="-457200" algn="l">
              <a:spcBef>
                <a:spcPts val="0"/>
              </a:spcBef>
            </a:pP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https://github.com/johnrickman/LiquidCrystal_I2C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-457200" algn="l">
              <a:spcBef>
                <a:spcPts val="0"/>
              </a:spcBef>
            </a:pP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AccelStepper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Arduino Library for Stepper Motors with Acceleration/Deceleration Support</a:t>
            </a:r>
          </a:p>
          <a:p>
            <a:pPr indent="-457200" algn="l">
              <a:spcBef>
                <a:spcPts val="0"/>
              </a:spcBef>
            </a:pP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https://github.com/waspinator/AccelStepper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-457200" algn="l">
              <a:spcBef>
                <a:spcPts val="0"/>
              </a:spcBef>
            </a:pP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Tenney, Matthew. “Microsoft Kinect – Hardware.” Geospatial Modeling &amp; Visualization, Geospatial Modeling &amp; Visualization, 5 July 2012, 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https://gmv.cast.uark.edu/scanning/hardware/microsoft-kinect-resourceshardware/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-457200" algn="l">
              <a:spcBef>
                <a:spcPts val="1200"/>
              </a:spcBef>
            </a:pPr>
            <a:endParaRPr lang="en-US" sz="2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2692" y="1232695"/>
            <a:ext cx="12869333" cy="3322076"/>
          </a:xfrm>
          <a:prstGeom prst="rect">
            <a:avLst/>
          </a:prstGeom>
        </p:spPr>
      </p:pic>
      <p:sp>
        <p:nvSpPr>
          <p:cNvPr id="20" name="Text Box 2546"/>
          <p:cNvSpPr txBox="1">
            <a:spLocks noChangeArrowheads="1"/>
          </p:cNvSpPr>
          <p:nvPr/>
        </p:nvSpPr>
        <p:spPr bwMode="auto">
          <a:xfrm>
            <a:off x="658697" y="7673319"/>
            <a:ext cx="12733867" cy="835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l" eaLnBrk="1" hangingPunct="1">
              <a:spcBef>
                <a:spcPts val="1200"/>
              </a:spcBef>
            </a:pPr>
            <a:r>
              <a:rPr lang="en-US" sz="3600" dirty="0">
                <a:latin typeface="Times New Roman" charset="0"/>
                <a:cs typeface="Times New Roman" charset="0"/>
              </a:rPr>
              <a:t>Goal:</a:t>
            </a:r>
            <a:r>
              <a:rPr lang="en-US" sz="3600" b="0" dirty="0">
                <a:latin typeface="Times New Roman" charset="0"/>
                <a:cs typeface="Times New Roman" charset="0"/>
              </a:rPr>
              <a:t> </a:t>
            </a:r>
            <a:r>
              <a:rPr lang="en-US" sz="3200" b="0" dirty="0">
                <a:latin typeface="Times New Roman" charset="0"/>
                <a:cs typeface="Times New Roman" charset="0"/>
              </a:rPr>
              <a:t>Design and build a functional, low-cost autofocusing system for cinema cameras using inexpensive LiDAR technology that can be adapted to any cinema camera rig.</a:t>
            </a:r>
          </a:p>
          <a:p>
            <a:pPr marL="0" indent="0" algn="l" eaLnBrk="1" hangingPunct="1">
              <a:spcBef>
                <a:spcPts val="1200"/>
              </a:spcBef>
            </a:pPr>
            <a:r>
              <a:rPr lang="en-US" sz="3600" dirty="0">
                <a:latin typeface="Times New Roman" charset="0"/>
                <a:cs typeface="Times New Roman" charset="0"/>
              </a:rPr>
              <a:t>Motivation: </a:t>
            </a:r>
            <a:r>
              <a:rPr lang="en-US" sz="3200" b="0" dirty="0">
                <a:latin typeface="Times New Roman" charset="0"/>
                <a:cs typeface="Times New Roman" charset="0"/>
              </a:rPr>
              <a:t>Professional cinema cameras (unlike many consumer cameras) do not have in-built autofocusing, requiring a dedicated camera crew member to manually “pull focus”. LiDAR-based autofocus systems do exist but are prohibitively expensive for independent filmmakers. Consumer microcontroller/electronics hardware and 3D-printing technology can achieve similar performance for a fraction of the cost.</a:t>
            </a:r>
          </a:p>
          <a:p>
            <a:pPr marL="0" indent="0" algn="l" eaLnBrk="1" hangingPunct="1">
              <a:spcBef>
                <a:spcPts val="1200"/>
              </a:spcBef>
            </a:pPr>
            <a:r>
              <a:rPr lang="en-US" sz="3600" dirty="0">
                <a:latin typeface="Times New Roman" charset="0"/>
                <a:cs typeface="Times New Roman" charset="0"/>
              </a:rPr>
              <a:t>Requirements:</a:t>
            </a:r>
          </a:p>
          <a:p>
            <a:pPr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Times New Roman" charset="0"/>
                <a:cs typeface="Times New Roman" charset="0"/>
              </a:rPr>
              <a:t>Allows for autofocus capability for all lenses with a manual focus ring</a:t>
            </a:r>
          </a:p>
          <a:p>
            <a:pPr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Times New Roman" charset="0"/>
                <a:cs typeface="Times New Roman" charset="0"/>
              </a:rPr>
              <a:t>Designed as a mountable, self-contained unit with user control:</a:t>
            </a:r>
          </a:p>
          <a:p>
            <a:pPr lvl="1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Times New Roman" charset="0"/>
                <a:cs typeface="Times New Roman" charset="0"/>
              </a:rPr>
              <a:t>Main case should be no larger than 150mm x 150mm x 75mm</a:t>
            </a:r>
          </a:p>
          <a:p>
            <a:pPr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Times New Roman" charset="0"/>
                <a:cs typeface="Times New Roman" charset="0"/>
              </a:rPr>
              <a:t>Be powered entirely by 5V USB power for ease of portability</a:t>
            </a:r>
          </a:p>
          <a:p>
            <a:pPr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Times New Roman" charset="0"/>
                <a:cs typeface="Times New Roman" charset="0"/>
              </a:rPr>
              <a:t>Total material cost of the system should not exceed $100</a:t>
            </a:r>
            <a:endParaRPr lang="en-US" sz="4000" b="0" dirty="0">
              <a:latin typeface="Times New Roman" charset="0"/>
              <a:cs typeface="Times New Roman" charset="0"/>
            </a:endParaRPr>
          </a:p>
        </p:txBody>
      </p:sp>
      <p:pic>
        <p:nvPicPr>
          <p:cNvPr id="6" name="Picture 5" descr="A grey box with holes&#10;&#10;AI-generated content may be incorrect.">
            <a:extLst>
              <a:ext uri="{FF2B5EF4-FFF2-40B4-BE49-F238E27FC236}">
                <a16:creationId xmlns:a16="http://schemas.microsoft.com/office/drawing/2014/main" id="{921663D1-6444-A564-267F-76AABDE05C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0" y="26100411"/>
            <a:ext cx="12839395" cy="62251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 descr="A blue box with wires and circuit board&#10;&#10;AI-generated content may be incorrect.">
            <a:extLst>
              <a:ext uri="{FF2B5EF4-FFF2-40B4-BE49-F238E27FC236}">
                <a16:creationId xmlns:a16="http://schemas.microsoft.com/office/drawing/2014/main" id="{B93599D6-B0F3-EA39-8B1B-747259CAD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9" r="12029"/>
          <a:stretch/>
        </p:blipFill>
        <p:spPr>
          <a:xfrm>
            <a:off x="23170407" y="17945474"/>
            <a:ext cx="6164985" cy="549219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 descr="A camera with a lens&#10;&#10;AI-generated content may be incorrect.">
            <a:extLst>
              <a:ext uri="{FF2B5EF4-FFF2-40B4-BE49-F238E27FC236}">
                <a16:creationId xmlns:a16="http://schemas.microsoft.com/office/drawing/2014/main" id="{3E0472B7-4B67-7403-AB2D-22BAD8C305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5"/>
          <a:stretch/>
        </p:blipFill>
        <p:spPr>
          <a:xfrm>
            <a:off x="36345132" y="7575895"/>
            <a:ext cx="6904377" cy="48245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Picture 13" descr="A blue electronic device with wires&#10;&#10;AI-generated content may be incorrect.">
            <a:extLst>
              <a:ext uri="{FF2B5EF4-FFF2-40B4-BE49-F238E27FC236}">
                <a16:creationId xmlns:a16="http://schemas.microsoft.com/office/drawing/2014/main" id="{A438325D-8F16-0B45-AC05-23693B6791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3118" y="7583762"/>
            <a:ext cx="7580329" cy="60642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15" descr="A screenshot of a graph&#10;&#10;AI-generated content may be incorrect.">
            <a:extLst>
              <a:ext uri="{FF2B5EF4-FFF2-40B4-BE49-F238E27FC236}">
                <a16:creationId xmlns:a16="http://schemas.microsoft.com/office/drawing/2014/main" id="{75B5D8EA-8D17-07CC-4E84-3CD31073E0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9500" y="18027583"/>
            <a:ext cx="6250009" cy="65321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050D86B-4D14-C5CC-48C0-8FBC1DF6D69A}"/>
              </a:ext>
            </a:extLst>
          </p:cNvPr>
          <p:cNvSpPr/>
          <p:nvPr/>
        </p:nvSpPr>
        <p:spPr bwMode="auto">
          <a:xfrm>
            <a:off x="18424794" y="28234066"/>
            <a:ext cx="3016288" cy="178504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369FB7-8F0D-4835-1897-7F9334E291FF}"/>
              </a:ext>
            </a:extLst>
          </p:cNvPr>
          <p:cNvSpPr txBox="1"/>
          <p:nvPr/>
        </p:nvSpPr>
        <p:spPr>
          <a:xfrm>
            <a:off x="18449787" y="28649532"/>
            <a:ext cx="3016288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Arduino NANO 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Microcontroller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C22054-6CD3-25DC-FBC7-A62283C888B8}"/>
              </a:ext>
            </a:extLst>
          </p:cNvPr>
          <p:cNvSpPr txBox="1"/>
          <p:nvPr/>
        </p:nvSpPr>
        <p:spPr>
          <a:xfrm>
            <a:off x="15834928" y="28692214"/>
            <a:ext cx="1625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+5V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USB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Power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E4671EA-14EA-C585-768A-12244CD58D45}"/>
              </a:ext>
            </a:extLst>
          </p:cNvPr>
          <p:cNvCxnSpPr/>
          <p:nvPr/>
        </p:nvCxnSpPr>
        <p:spPr bwMode="auto">
          <a:xfrm flipH="1" flipV="1">
            <a:off x="26290020" y="29200046"/>
            <a:ext cx="989580" cy="7256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7E6A1EC-6A09-59A9-2FB1-F210F373B08F}"/>
              </a:ext>
            </a:extLst>
          </p:cNvPr>
          <p:cNvSpPr txBox="1"/>
          <p:nvPr/>
        </p:nvSpPr>
        <p:spPr>
          <a:xfrm>
            <a:off x="23307003" y="28653099"/>
            <a:ext cx="2868960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A4988 Stepper Motor Driver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D2B2E3-7F5A-BB53-77D7-0418ECFAC552}"/>
              </a:ext>
            </a:extLst>
          </p:cNvPr>
          <p:cNvSpPr txBox="1"/>
          <p:nvPr/>
        </p:nvSpPr>
        <p:spPr>
          <a:xfrm>
            <a:off x="26895435" y="28421067"/>
            <a:ext cx="1566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+12V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Barrel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Jack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Power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89AB10D-CCCA-EEBA-0ECF-303203A2F937}"/>
              </a:ext>
            </a:extLst>
          </p:cNvPr>
          <p:cNvSpPr/>
          <p:nvPr/>
        </p:nvSpPr>
        <p:spPr bwMode="auto">
          <a:xfrm>
            <a:off x="18782595" y="24597669"/>
            <a:ext cx="2069337" cy="227607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A15647C-BC4C-E531-97A7-A32A64F55420}"/>
              </a:ext>
            </a:extLst>
          </p:cNvPr>
          <p:cNvSpPr txBox="1"/>
          <p:nvPr/>
        </p:nvSpPr>
        <p:spPr>
          <a:xfrm>
            <a:off x="18867330" y="25087355"/>
            <a:ext cx="1950668" cy="1384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TF-Luna 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LiDAR 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Sensor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5765D78-0BDA-6123-3A79-AFBF699420F5}"/>
              </a:ext>
            </a:extLst>
          </p:cNvPr>
          <p:cNvSpPr txBox="1"/>
          <p:nvPr/>
        </p:nvSpPr>
        <p:spPr>
          <a:xfrm>
            <a:off x="23288627" y="25941906"/>
            <a:ext cx="2899982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Stepper Motor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AF24301-1D53-0C27-1415-E3A4CBF98E3D}"/>
              </a:ext>
            </a:extLst>
          </p:cNvPr>
          <p:cNvCxnSpPr>
            <a:cxnSpLocks/>
          </p:cNvCxnSpPr>
          <p:nvPr/>
        </p:nvCxnSpPr>
        <p:spPr bwMode="auto">
          <a:xfrm>
            <a:off x="21624305" y="29207302"/>
            <a:ext cx="1437330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9B2655A-014F-4885-737B-F77B2AAA25A7}"/>
              </a:ext>
            </a:extLst>
          </p:cNvPr>
          <p:cNvCxnSpPr/>
          <p:nvPr/>
        </p:nvCxnSpPr>
        <p:spPr bwMode="auto">
          <a:xfrm flipV="1">
            <a:off x="24738618" y="27000022"/>
            <a:ext cx="0" cy="1065885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40A57D5-76AC-4FF7-5933-537C5154D573}"/>
              </a:ext>
            </a:extLst>
          </p:cNvPr>
          <p:cNvCxnSpPr/>
          <p:nvPr/>
        </p:nvCxnSpPr>
        <p:spPr bwMode="auto">
          <a:xfrm flipV="1">
            <a:off x="16152610" y="25735705"/>
            <a:ext cx="2430403" cy="26077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CAF31614-ED53-8426-85E9-4BA391EC9606}"/>
              </a:ext>
            </a:extLst>
          </p:cNvPr>
          <p:cNvSpPr/>
          <p:nvPr/>
        </p:nvSpPr>
        <p:spPr bwMode="auto">
          <a:xfrm>
            <a:off x="15351912" y="24980484"/>
            <a:ext cx="685620" cy="75522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88C668-3A77-4B56-D9E0-87F0E0DBEA1E}"/>
              </a:ext>
            </a:extLst>
          </p:cNvPr>
          <p:cNvSpPr/>
          <p:nvPr/>
        </p:nvSpPr>
        <p:spPr bwMode="auto">
          <a:xfrm>
            <a:off x="15351912" y="25702838"/>
            <a:ext cx="685620" cy="134866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5000"/>
                </a:schemeClr>
              </a:gs>
              <a:gs pos="50000">
                <a:schemeClr val="bg2">
                  <a:lumMod val="5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34" name="Rectangle 166">
            <a:extLst>
              <a:ext uri="{FF2B5EF4-FFF2-40B4-BE49-F238E27FC236}">
                <a16:creationId xmlns:a16="http://schemas.microsoft.com/office/drawing/2014/main" id="{28BEE40A-7FED-34A2-9D1A-356F91DA8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30242" y="16383001"/>
            <a:ext cx="15277468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rgbClr val="CCCCCC"/>
                </a:solidFill>
              </a:rPr>
              <a:t>Circuit Design &amp; Block Diagram</a:t>
            </a:r>
          </a:p>
        </p:txBody>
      </p:sp>
      <p:sp>
        <p:nvSpPr>
          <p:cNvPr id="54" name="Trapezoid 53">
            <a:extLst>
              <a:ext uri="{FF2B5EF4-FFF2-40B4-BE49-F238E27FC236}">
                <a16:creationId xmlns:a16="http://schemas.microsoft.com/office/drawing/2014/main" id="{4435CFB7-19B7-1D40-557E-EDCF0998AF92}"/>
              </a:ext>
            </a:extLst>
          </p:cNvPr>
          <p:cNvSpPr/>
          <p:nvPr/>
        </p:nvSpPr>
        <p:spPr bwMode="auto">
          <a:xfrm rot="5400000">
            <a:off x="18232303" y="24806237"/>
            <a:ext cx="838200" cy="548272"/>
          </a:xfrm>
          <a:prstGeom prst="trapezoid">
            <a:avLst>
              <a:gd name="adj" fmla="val 45847"/>
            </a:avLst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55" name="Trapezoid 54">
            <a:extLst>
              <a:ext uri="{FF2B5EF4-FFF2-40B4-BE49-F238E27FC236}">
                <a16:creationId xmlns:a16="http://schemas.microsoft.com/office/drawing/2014/main" id="{2B32C135-64CB-F8B4-CFAD-868B7A069A48}"/>
              </a:ext>
            </a:extLst>
          </p:cNvPr>
          <p:cNvSpPr/>
          <p:nvPr/>
        </p:nvSpPr>
        <p:spPr bwMode="auto">
          <a:xfrm rot="5400000">
            <a:off x="18232303" y="26138271"/>
            <a:ext cx="838200" cy="548272"/>
          </a:xfrm>
          <a:prstGeom prst="trapezoid">
            <a:avLst>
              <a:gd name="adj" fmla="val 45847"/>
            </a:avLst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58" name="Rectangle 165">
            <a:extLst>
              <a:ext uri="{FF2B5EF4-FFF2-40B4-BE49-F238E27FC236}">
                <a16:creationId xmlns:a16="http://schemas.microsoft.com/office/drawing/2014/main" id="{B80773BD-FFC6-C485-0FEF-2245CCC0A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31645" y="16383001"/>
            <a:ext cx="13042430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rgbClr val="CCCCCC"/>
                </a:solidFill>
              </a:rPr>
              <a:t>Future Advancements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9" name="Text Box 2546">
            <a:extLst>
              <a:ext uri="{FF2B5EF4-FFF2-40B4-BE49-F238E27FC236}">
                <a16:creationId xmlns:a16="http://schemas.microsoft.com/office/drawing/2014/main" id="{4821979B-EB22-2261-DFD7-54D91B04D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053" y="17894620"/>
            <a:ext cx="13209644" cy="904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71500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Times New Roman" charset="0"/>
                <a:cs typeface="Times New Roman" charset="0"/>
              </a:rPr>
              <a:t>Distance Sensor: TF-Luna LiDAR Sensor:</a:t>
            </a:r>
          </a:p>
          <a:p>
            <a:pPr marL="1314450" lvl="1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Times New Roman" charset="0"/>
                <a:cs typeface="Times New Roman" charset="0"/>
              </a:rPr>
              <a:t>Single-beam distance detection, maximum range of 9m (29.53ft)</a:t>
            </a:r>
          </a:p>
          <a:p>
            <a:pPr marL="1314450" lvl="1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Times New Roman" charset="0"/>
                <a:cs typeface="Times New Roman" charset="0"/>
              </a:rPr>
              <a:t>Connected to Arduino Nano via Serial protocol</a:t>
            </a:r>
          </a:p>
          <a:p>
            <a:pPr marL="1314450" lvl="1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Times New Roman" charset="0"/>
                <a:cs typeface="Times New Roman" charset="0"/>
              </a:rPr>
              <a:t>Mounted to camera via 3D-printed mount to ¼-20 screw thread</a:t>
            </a:r>
          </a:p>
          <a:p>
            <a:pPr marL="571500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Times New Roman" charset="0"/>
                <a:cs typeface="Times New Roman" charset="0"/>
              </a:rPr>
              <a:t>Microcontroller: Arduino NANO</a:t>
            </a:r>
          </a:p>
          <a:p>
            <a:pPr marL="571500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Times New Roman" charset="0"/>
                <a:cs typeface="Times New Roman" charset="0"/>
              </a:rPr>
              <a:t>Stepper Motor: NEMA-17 (17HS08-1004S) with 5-1 gear reduction:</a:t>
            </a:r>
          </a:p>
          <a:p>
            <a:pPr marL="1314450" lvl="1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Times New Roman" charset="0"/>
                <a:cs typeface="Times New Roman" charset="0"/>
              </a:rPr>
              <a:t>Controlled via A4988 stepper motor driver board</a:t>
            </a:r>
          </a:p>
          <a:p>
            <a:pPr marL="1314450" lvl="1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Times New Roman" charset="0"/>
                <a:cs typeface="Times New Roman" charset="0"/>
              </a:rPr>
              <a:t>600mA current input requires separate 12VDC power supply, achieved via USB to 12V barrel jack step-up cable (center-positive)</a:t>
            </a:r>
          </a:p>
          <a:p>
            <a:pPr marL="571500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Times New Roman" charset="0"/>
                <a:cs typeface="Times New Roman" charset="0"/>
              </a:rPr>
              <a:t>3D-printed case designed in SolidWorks:</a:t>
            </a:r>
          </a:p>
          <a:p>
            <a:pPr marL="1314450" lvl="1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Times New Roman" charset="0"/>
                <a:cs typeface="Times New Roman" charset="0"/>
              </a:rPr>
              <a:t>Measures 5.12”W x 3.15”L x 1.97”H</a:t>
            </a:r>
          </a:p>
          <a:p>
            <a:pPr marL="571500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Times New Roman" charset="0"/>
                <a:cs typeface="Times New Roman" charset="0"/>
              </a:rPr>
              <a:t>4x20 LCD display for GUI &amp; live distance feed (using I2C protocol):</a:t>
            </a:r>
          </a:p>
          <a:p>
            <a:pPr marL="1314450" lvl="1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Times New Roman" charset="0"/>
                <a:cs typeface="Times New Roman" charset="0"/>
              </a:rPr>
              <a:t>Three push-buttons for GUI control</a:t>
            </a:r>
          </a:p>
          <a:p>
            <a:pPr marL="571500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Times New Roman" charset="0"/>
                <a:cs typeface="Times New Roman" charset="0"/>
              </a:rPr>
              <a:t>Two 4-pin Molex connectors to connect motor and LiDAR sensor</a:t>
            </a:r>
          </a:p>
          <a:p>
            <a:pPr marL="1314450" lvl="1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200" b="0" dirty="0">
              <a:latin typeface="Times New Roman" charset="0"/>
              <a:cs typeface="Times New Roman" charset="0"/>
            </a:endParaRPr>
          </a:p>
          <a:p>
            <a:pPr marL="1314450" lvl="1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200" b="0" dirty="0">
              <a:latin typeface="Times New Roman" charset="0"/>
              <a:cs typeface="Times New Roman" charset="0"/>
            </a:endParaRPr>
          </a:p>
        </p:txBody>
      </p:sp>
      <p:sp>
        <p:nvSpPr>
          <p:cNvPr id="60" name="Text Box 2546">
            <a:extLst>
              <a:ext uri="{FF2B5EF4-FFF2-40B4-BE49-F238E27FC236}">
                <a16:creationId xmlns:a16="http://schemas.microsoft.com/office/drawing/2014/main" id="{AEE73C00-2A90-5554-D3C6-403B560B0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07687" y="17840870"/>
            <a:ext cx="6676498" cy="729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71500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Times New Roman" charset="0"/>
                <a:cs typeface="Times New Roman" charset="0"/>
              </a:rPr>
              <a:t>Curve extrapolation algorithm can be smoothed for more accurate, “natural” focusing</a:t>
            </a:r>
          </a:p>
          <a:p>
            <a:pPr marL="571500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Times New Roman" charset="0"/>
                <a:cs typeface="Times New Roman" charset="0"/>
              </a:rPr>
              <a:t>Increase single-beam distance for use with telephoto lenses</a:t>
            </a:r>
          </a:p>
          <a:p>
            <a:pPr marL="571500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Times New Roman" charset="0"/>
                <a:cs typeface="Times New Roman" charset="0"/>
              </a:rPr>
              <a:t>Single-beam LiDAR is limiting, can be expanded using LiDAR arrays:</a:t>
            </a:r>
          </a:p>
          <a:p>
            <a:pPr marL="1314450" lvl="1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Times New Roman" charset="0"/>
                <a:cs typeface="Times New Roman" charset="0"/>
              </a:rPr>
              <a:t>Incorporate face/body tracking and selective subject focusing via image processing</a:t>
            </a:r>
          </a:p>
          <a:p>
            <a:pPr marL="1314450" lvl="1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Times New Roman" charset="0"/>
                <a:cs typeface="Times New Roman" charset="0"/>
              </a:rPr>
              <a:t>Microsoft Kinect LiDAR arrays are easily sourced and highly capable for motion tracking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BD2646C-61A4-A8B1-EA72-FCA101A07710}"/>
              </a:ext>
            </a:extLst>
          </p:cNvPr>
          <p:cNvSpPr/>
          <p:nvPr/>
        </p:nvSpPr>
        <p:spPr bwMode="auto">
          <a:xfrm>
            <a:off x="17929904" y="31380600"/>
            <a:ext cx="1486911" cy="119611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C13DD44-B01C-A9E5-2F22-4E109499B9C9}"/>
              </a:ext>
            </a:extLst>
          </p:cNvPr>
          <p:cNvSpPr txBox="1"/>
          <p:nvPr/>
        </p:nvSpPr>
        <p:spPr>
          <a:xfrm>
            <a:off x="17943305" y="31536738"/>
            <a:ext cx="1478712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LCD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Screen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C9A9CB2-7FB2-77F9-CE9E-E4BBFFEC564F}"/>
              </a:ext>
            </a:extLst>
          </p:cNvPr>
          <p:cNvSpPr txBox="1"/>
          <p:nvPr/>
        </p:nvSpPr>
        <p:spPr>
          <a:xfrm>
            <a:off x="19811941" y="31990298"/>
            <a:ext cx="25826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Push Buttons</a:t>
            </a:r>
          </a:p>
        </p:txBody>
      </p:sp>
      <p:sp>
        <p:nvSpPr>
          <p:cNvPr id="66" name="Rectangle 166">
            <a:extLst>
              <a:ext uri="{FF2B5EF4-FFF2-40B4-BE49-F238E27FC236}">
                <a16:creationId xmlns:a16="http://schemas.microsoft.com/office/drawing/2014/main" id="{8D25201F-98A2-E2BB-9896-733AE6188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124" y="5956119"/>
            <a:ext cx="12858282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rgbClr val="CCCCCC"/>
                </a:solidFill>
              </a:rPr>
              <a:t>Introduction</a:t>
            </a:r>
          </a:p>
        </p:txBody>
      </p:sp>
      <p:sp>
        <p:nvSpPr>
          <p:cNvPr id="67" name="Rectangle 166">
            <a:extLst>
              <a:ext uri="{FF2B5EF4-FFF2-40B4-BE49-F238E27FC236}">
                <a16:creationId xmlns:a16="http://schemas.microsoft.com/office/drawing/2014/main" id="{7808974B-AA6C-A168-AC6F-6B28027DE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31644" y="5982455"/>
            <a:ext cx="13042431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rgbClr val="CCCCCC"/>
                </a:solidFill>
              </a:rPr>
              <a:t>Results</a:t>
            </a:r>
          </a:p>
        </p:txBody>
      </p:sp>
      <p:sp>
        <p:nvSpPr>
          <p:cNvPr id="68" name="Rectangle 166">
            <a:extLst>
              <a:ext uri="{FF2B5EF4-FFF2-40B4-BE49-F238E27FC236}">
                <a16:creationId xmlns:a16="http://schemas.microsoft.com/office/drawing/2014/main" id="{D2E67175-2A5D-4538-ADBE-DE862DB60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125" y="16383001"/>
            <a:ext cx="12713140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rgbClr val="CCCCCC"/>
                </a:solidFill>
              </a:rPr>
              <a:t>Hardware Design</a:t>
            </a:r>
          </a:p>
        </p:txBody>
      </p:sp>
      <p:sp>
        <p:nvSpPr>
          <p:cNvPr id="69" name="Text Box 2546">
            <a:extLst>
              <a:ext uri="{FF2B5EF4-FFF2-40B4-BE49-F238E27FC236}">
                <a16:creationId xmlns:a16="http://schemas.microsoft.com/office/drawing/2014/main" id="{7324B403-6FD1-0A89-315A-C88B60B81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6556" y="7671992"/>
            <a:ext cx="7580329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71500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Times New Roman" charset="0"/>
                <a:cs typeface="Times New Roman" charset="0"/>
              </a:rPr>
              <a:t>Programmed via </a:t>
            </a:r>
            <a:r>
              <a:rPr lang="en-US" sz="3200" b="0" dirty="0" err="1">
                <a:latin typeface="Times New Roman" charset="0"/>
                <a:cs typeface="Times New Roman" charset="0"/>
              </a:rPr>
              <a:t>ArduinoIDE</a:t>
            </a:r>
            <a:r>
              <a:rPr lang="en-US" sz="3200" b="0" dirty="0">
                <a:latin typeface="Times New Roman" charset="0"/>
                <a:cs typeface="Times New Roman" charset="0"/>
              </a:rPr>
              <a:t> in C++ (~700 lines total)</a:t>
            </a:r>
          </a:p>
          <a:p>
            <a:pPr marL="571500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Times New Roman" charset="0"/>
                <a:cs typeface="Times New Roman" charset="0"/>
              </a:rPr>
              <a:t>“Calibration sequence” determines focus curve for any given lens:</a:t>
            </a:r>
          </a:p>
          <a:p>
            <a:pPr marL="1314450" lvl="1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Times New Roman" charset="0"/>
                <a:cs typeface="Times New Roman" charset="0"/>
              </a:rPr>
              <a:t>Sets motor position for focus at four distances (0.6m, 1m, 3m, &amp; infinity) and extrapolates focus “curve”</a:t>
            </a:r>
          </a:p>
          <a:p>
            <a:pPr marL="571500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Times New Roman" charset="0"/>
                <a:cs typeface="Times New Roman" charset="0"/>
              </a:rPr>
              <a:t>Stores three “focus calibration profiles” via Arduino’s internal nonvolatile EEPROM memory</a:t>
            </a:r>
          </a:p>
          <a:p>
            <a:pPr marL="571500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Times New Roman" charset="0"/>
                <a:cs typeface="Times New Roman" charset="0"/>
              </a:rPr>
              <a:t>Reset function clears all saved EEPROM calibration data</a:t>
            </a:r>
          </a:p>
        </p:txBody>
      </p:sp>
      <p:sp>
        <p:nvSpPr>
          <p:cNvPr id="71" name="Text Box 2546">
            <a:extLst>
              <a:ext uri="{FF2B5EF4-FFF2-40B4-BE49-F238E27FC236}">
                <a16:creationId xmlns:a16="http://schemas.microsoft.com/office/drawing/2014/main" id="{A6209710-A1AA-756A-2D09-B25BA1839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1645" y="7671992"/>
            <a:ext cx="5963355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71500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latin typeface="Times New Roman" charset="0"/>
                <a:cs typeface="Times New Roman" charset="0"/>
              </a:rPr>
              <a:t>Effectively keeps subjects in focus for wide/medium lens focal lengths (&lt;50mm):</a:t>
            </a:r>
          </a:p>
          <a:p>
            <a:pPr marL="1314450" lvl="1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latin typeface="Times New Roman" charset="0"/>
                <a:cs typeface="Times New Roman" charset="0"/>
              </a:rPr>
              <a:t>Maximum Range of 9m (29.53ft)</a:t>
            </a:r>
          </a:p>
          <a:p>
            <a:pPr marL="571500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latin typeface="Times New Roman" charset="0"/>
                <a:cs typeface="Times New Roman" charset="0"/>
              </a:rPr>
              <a:t>Three “calibration profiles” means settings are saved for multiple lens/camera setups, even when powered off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6BB2161-1F22-67D8-0E8D-FFDF75DC469F}"/>
              </a:ext>
            </a:extLst>
          </p:cNvPr>
          <p:cNvSpPr txBox="1"/>
          <p:nvPr/>
        </p:nvSpPr>
        <p:spPr>
          <a:xfrm>
            <a:off x="14947805" y="24464598"/>
            <a:ext cx="149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Subject</a:t>
            </a:r>
            <a:endParaRPr lang="en-US" sz="200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598BFA1-5907-32A0-21FA-D7245133816A}"/>
              </a:ext>
            </a:extLst>
          </p:cNvPr>
          <p:cNvSpPr txBox="1"/>
          <p:nvPr/>
        </p:nvSpPr>
        <p:spPr>
          <a:xfrm>
            <a:off x="16290475" y="25786369"/>
            <a:ext cx="201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Distance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5E314E5-6690-2108-9D80-82C5960BBA12}"/>
              </a:ext>
            </a:extLst>
          </p:cNvPr>
          <p:cNvSpPr txBox="1"/>
          <p:nvPr/>
        </p:nvSpPr>
        <p:spPr>
          <a:xfrm>
            <a:off x="18557050" y="27050244"/>
            <a:ext cx="1254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Distance </a:t>
            </a:r>
          </a:p>
          <a:p>
            <a:pPr algn="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Data</a:t>
            </a:r>
          </a:p>
          <a:p>
            <a:pPr algn="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(Serial)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237F4A4-2EFE-FF20-C628-57D00B97BF28}"/>
              </a:ext>
            </a:extLst>
          </p:cNvPr>
          <p:cNvCxnSpPr/>
          <p:nvPr/>
        </p:nvCxnSpPr>
        <p:spPr bwMode="auto">
          <a:xfrm>
            <a:off x="19899494" y="27133826"/>
            <a:ext cx="0" cy="95251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C2EA25A-0800-0608-5DB6-9043A6AE9235}"/>
              </a:ext>
            </a:extLst>
          </p:cNvPr>
          <p:cNvSpPr txBox="1"/>
          <p:nvPr/>
        </p:nvSpPr>
        <p:spPr>
          <a:xfrm>
            <a:off x="18782595" y="30175245"/>
            <a:ext cx="121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I2C</a:t>
            </a:r>
          </a:p>
          <a:p>
            <a:pPr algn="l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Screen</a:t>
            </a:r>
          </a:p>
          <a:p>
            <a:pPr algn="l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Data</a:t>
            </a:r>
          </a:p>
        </p:txBody>
      </p:sp>
      <p:sp>
        <p:nvSpPr>
          <p:cNvPr id="91" name="Star: 24 Points 90">
            <a:extLst>
              <a:ext uri="{FF2B5EF4-FFF2-40B4-BE49-F238E27FC236}">
                <a16:creationId xmlns:a16="http://schemas.microsoft.com/office/drawing/2014/main" id="{395F8A7D-7CF5-8313-A639-138555EA66C0}"/>
              </a:ext>
            </a:extLst>
          </p:cNvPr>
          <p:cNvSpPr/>
          <p:nvPr/>
        </p:nvSpPr>
        <p:spPr bwMode="auto">
          <a:xfrm>
            <a:off x="25586583" y="25027359"/>
            <a:ext cx="1116310" cy="1048977"/>
          </a:xfrm>
          <a:prstGeom prst="star24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115" name="Arc 114">
            <a:extLst>
              <a:ext uri="{FF2B5EF4-FFF2-40B4-BE49-F238E27FC236}">
                <a16:creationId xmlns:a16="http://schemas.microsoft.com/office/drawing/2014/main" id="{F1CA6A3B-5A53-783C-8208-204AFFF7C8D7}"/>
              </a:ext>
            </a:extLst>
          </p:cNvPr>
          <p:cNvSpPr/>
          <p:nvPr/>
        </p:nvSpPr>
        <p:spPr bwMode="auto">
          <a:xfrm>
            <a:off x="25278281" y="24873580"/>
            <a:ext cx="1690222" cy="1785041"/>
          </a:xfrm>
          <a:prstGeom prst="arc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333AF8A-12C2-9992-729C-C8AA350568EF}"/>
              </a:ext>
            </a:extLst>
          </p:cNvPr>
          <p:cNvSpPr txBox="1"/>
          <p:nvPr/>
        </p:nvSpPr>
        <p:spPr>
          <a:xfrm rot="2819934">
            <a:off x="26051707" y="24645281"/>
            <a:ext cx="2017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Focus Ring Control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9E55B07F-D060-9385-1D0C-44802405B0C9}"/>
              </a:ext>
            </a:extLst>
          </p:cNvPr>
          <p:cNvCxnSpPr>
            <a:cxnSpLocks/>
          </p:cNvCxnSpPr>
          <p:nvPr/>
        </p:nvCxnSpPr>
        <p:spPr bwMode="auto">
          <a:xfrm>
            <a:off x="18698896" y="30143677"/>
            <a:ext cx="0" cy="1071692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AF01DEA-918F-2A32-DE37-BD9B642651AC}"/>
              </a:ext>
            </a:extLst>
          </p:cNvPr>
          <p:cNvSpPr/>
          <p:nvPr/>
        </p:nvSpPr>
        <p:spPr bwMode="auto">
          <a:xfrm>
            <a:off x="20277944" y="31563896"/>
            <a:ext cx="439186" cy="42640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D1409B3D-BD0F-B66D-04FA-950D1114E388}"/>
              </a:ext>
            </a:extLst>
          </p:cNvPr>
          <p:cNvSpPr/>
          <p:nvPr/>
        </p:nvSpPr>
        <p:spPr bwMode="auto">
          <a:xfrm>
            <a:off x="20340524" y="31622312"/>
            <a:ext cx="314026" cy="309570"/>
          </a:xfrm>
          <a:prstGeom prst="ellipse">
            <a:avLst/>
          </a:prstGeom>
          <a:solidFill>
            <a:schemeClr val="bg2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3BB6F39-65F9-0007-144F-B8C5739CADBD}"/>
              </a:ext>
            </a:extLst>
          </p:cNvPr>
          <p:cNvSpPr/>
          <p:nvPr/>
        </p:nvSpPr>
        <p:spPr bwMode="auto">
          <a:xfrm>
            <a:off x="20842853" y="31563896"/>
            <a:ext cx="439186" cy="42640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6FE64079-F8BE-2744-427E-F6442BC802B8}"/>
              </a:ext>
            </a:extLst>
          </p:cNvPr>
          <p:cNvSpPr/>
          <p:nvPr/>
        </p:nvSpPr>
        <p:spPr bwMode="auto">
          <a:xfrm>
            <a:off x="20905433" y="31622312"/>
            <a:ext cx="314026" cy="309570"/>
          </a:xfrm>
          <a:prstGeom prst="ellipse">
            <a:avLst/>
          </a:prstGeom>
          <a:solidFill>
            <a:schemeClr val="bg2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AF9628E-94FB-5CFA-F96B-830DD6077727}"/>
              </a:ext>
            </a:extLst>
          </p:cNvPr>
          <p:cNvSpPr/>
          <p:nvPr/>
        </p:nvSpPr>
        <p:spPr bwMode="auto">
          <a:xfrm>
            <a:off x="21414000" y="31563896"/>
            <a:ext cx="439186" cy="42640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9A459610-283D-B206-8A24-B94C4FCCECF8}"/>
              </a:ext>
            </a:extLst>
          </p:cNvPr>
          <p:cNvSpPr/>
          <p:nvPr/>
        </p:nvSpPr>
        <p:spPr bwMode="auto">
          <a:xfrm>
            <a:off x="21476580" y="31622312"/>
            <a:ext cx="314026" cy="309570"/>
          </a:xfrm>
          <a:prstGeom prst="ellipse">
            <a:avLst/>
          </a:prstGeom>
          <a:solidFill>
            <a:schemeClr val="bg2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cxnSp>
        <p:nvCxnSpPr>
          <p:cNvPr id="2048" name="Straight Arrow Connector 2047">
            <a:extLst>
              <a:ext uri="{FF2B5EF4-FFF2-40B4-BE49-F238E27FC236}">
                <a16:creationId xmlns:a16="http://schemas.microsoft.com/office/drawing/2014/main" id="{7A2E37B0-4456-9777-50B9-E1C376EE5DE5}"/>
              </a:ext>
            </a:extLst>
          </p:cNvPr>
          <p:cNvCxnSpPr>
            <a:cxnSpLocks/>
          </p:cNvCxnSpPr>
          <p:nvPr/>
        </p:nvCxnSpPr>
        <p:spPr bwMode="auto">
          <a:xfrm flipV="1">
            <a:off x="21048217" y="30143677"/>
            <a:ext cx="0" cy="1236923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7" name="Straight Arrow Connector 2066">
            <a:extLst>
              <a:ext uri="{FF2B5EF4-FFF2-40B4-BE49-F238E27FC236}">
                <a16:creationId xmlns:a16="http://schemas.microsoft.com/office/drawing/2014/main" id="{59389446-0917-DCC6-E42D-8C0889B0B5AE}"/>
              </a:ext>
            </a:extLst>
          </p:cNvPr>
          <p:cNvCxnSpPr>
            <a:cxnSpLocks/>
          </p:cNvCxnSpPr>
          <p:nvPr/>
        </p:nvCxnSpPr>
        <p:spPr bwMode="auto">
          <a:xfrm>
            <a:off x="16987464" y="29207302"/>
            <a:ext cx="1437330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3" name="Text Box 2546">
            <a:extLst>
              <a:ext uri="{FF2B5EF4-FFF2-40B4-BE49-F238E27FC236}">
                <a16:creationId xmlns:a16="http://schemas.microsoft.com/office/drawing/2014/main" id="{2CA54FF8-3444-D392-531B-3452563F3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7178" y="24957047"/>
            <a:ext cx="13244313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71500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Times New Roman" charset="0"/>
                <a:cs typeface="Times New Roman" charset="0"/>
              </a:rPr>
              <a:t>Electronics can be simplified to a single PCB using an STM32 IC to vastly reduce size:</a:t>
            </a:r>
          </a:p>
          <a:p>
            <a:pPr marL="1314450" lvl="1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Times New Roman" charset="0"/>
                <a:cs typeface="Times New Roman" charset="0"/>
              </a:rPr>
              <a:t>Merge internals, LiDAR sensor, and motor assembly</a:t>
            </a:r>
          </a:p>
          <a:p>
            <a:pPr marL="1314450" lvl="1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Times New Roman" charset="0"/>
                <a:cs typeface="Times New Roman" charset="0"/>
              </a:rPr>
              <a:t>Could be run off a rechargeable Li-ion internal battery</a:t>
            </a:r>
          </a:p>
          <a:p>
            <a:pPr marL="1314450" lvl="1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Times New Roman" charset="0"/>
                <a:cs typeface="Times New Roman" charset="0"/>
              </a:rPr>
              <a:t>Machine body from aluminum via CNC to greatly increase resiliency</a:t>
            </a:r>
          </a:p>
          <a:p>
            <a:pPr marL="571500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200" b="0" dirty="0">
              <a:latin typeface="Times New Roman" charset="0"/>
              <a:cs typeface="Times New Roman" charset="0"/>
            </a:endParaRPr>
          </a:p>
        </p:txBody>
      </p:sp>
      <p:sp>
        <p:nvSpPr>
          <p:cNvPr id="2075" name="Text Box 2546">
            <a:extLst>
              <a:ext uri="{FF2B5EF4-FFF2-40B4-BE49-F238E27FC236}">
                <a16:creationId xmlns:a16="http://schemas.microsoft.com/office/drawing/2014/main" id="{79B59495-B9D7-86F9-C872-BB76DAC82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7119" y="17945475"/>
            <a:ext cx="8516891" cy="667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71500" indent="-571500" algn="l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latin typeface="Times New Roman" charset="0"/>
                <a:cs typeface="Times New Roman" charset="0"/>
              </a:rPr>
              <a:t>Arduino NANO, A4988 driver, and DC power inputs soldered to 5x7cm </a:t>
            </a:r>
            <a:r>
              <a:rPr lang="en-US" sz="3600" b="0" dirty="0" err="1">
                <a:latin typeface="Times New Roman" charset="0"/>
                <a:cs typeface="Times New Roman" charset="0"/>
              </a:rPr>
              <a:t>perfboard</a:t>
            </a:r>
            <a:r>
              <a:rPr lang="en-US" sz="3600" b="0" dirty="0">
                <a:latin typeface="Times New Roman" charset="0"/>
                <a:cs typeface="Times New Roman" charset="0"/>
              </a:rPr>
              <a:t> for permanent mounting/wiring</a:t>
            </a:r>
          </a:p>
          <a:p>
            <a:pPr marL="571500" indent="-571500" algn="l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latin typeface="Times New Roman" charset="0"/>
                <a:cs typeface="Times New Roman" charset="0"/>
              </a:rPr>
              <a:t>GUI buttons soldered to 2x8cm </a:t>
            </a:r>
            <a:r>
              <a:rPr lang="en-US" sz="3600" b="0" dirty="0" err="1">
                <a:latin typeface="Times New Roman" charset="0"/>
                <a:cs typeface="Times New Roman" charset="0"/>
              </a:rPr>
              <a:t>perfboard</a:t>
            </a:r>
            <a:endParaRPr lang="en-US" sz="3600" b="0" dirty="0">
              <a:latin typeface="Times New Roman" charset="0"/>
              <a:cs typeface="Times New Roman" charset="0"/>
            </a:endParaRPr>
          </a:p>
          <a:p>
            <a:pPr marL="571500" indent="-571500" algn="l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latin typeface="Times New Roman" charset="0"/>
                <a:cs typeface="Times New Roman" charset="0"/>
              </a:rPr>
              <a:t>Wire connections between Arduino and LCD screen/buttons can be disconnected for servicing/troubleshooting</a:t>
            </a:r>
          </a:p>
          <a:p>
            <a:pPr marL="571500" indent="-571500" algn="l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latin typeface="Times New Roman" charset="0"/>
                <a:cs typeface="Times New Roman" charset="0"/>
              </a:rPr>
              <a:t>Powered via dual-output USB battery bank for 5V and 12V circuits</a:t>
            </a:r>
          </a:p>
          <a:p>
            <a:pPr marL="571500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200" b="0" dirty="0">
              <a:latin typeface="Times New Roman" charset="0"/>
              <a:cs typeface="Times New Roman" charset="0"/>
            </a:endParaRPr>
          </a:p>
          <a:p>
            <a:pPr marL="571500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200" b="0" dirty="0">
              <a:latin typeface="Times New Roman" charset="0"/>
              <a:cs typeface="Times New Roman" charset="0"/>
            </a:endParaRPr>
          </a:p>
        </p:txBody>
      </p:sp>
      <p:sp>
        <p:nvSpPr>
          <p:cNvPr id="2077" name="Text Box 2546">
            <a:extLst>
              <a:ext uri="{FF2B5EF4-FFF2-40B4-BE49-F238E27FC236}">
                <a16:creationId xmlns:a16="http://schemas.microsoft.com/office/drawing/2014/main" id="{1660CCE9-EAE5-7E0D-E6D0-3B9308C33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5509" y="13896516"/>
            <a:ext cx="15607220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71500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>
                <a:latin typeface="Times New Roman" charset="0"/>
                <a:cs typeface="Times New Roman" charset="0"/>
              </a:rPr>
              <a:t>While in “focus mode”, live distance feed from TF-Luna is listed on screen</a:t>
            </a:r>
          </a:p>
          <a:p>
            <a:pPr marL="571500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i="1" dirty="0" err="1">
                <a:latin typeface="Times New Roman" charset="0"/>
                <a:cs typeface="Times New Roman" charset="0"/>
              </a:rPr>
              <a:t>TFMPlus</a:t>
            </a:r>
            <a:r>
              <a:rPr lang="en-US" sz="3200" b="0" i="1" dirty="0">
                <a:latin typeface="Times New Roman" charset="0"/>
                <a:cs typeface="Times New Roman" charset="0"/>
              </a:rPr>
              <a:t> </a:t>
            </a:r>
            <a:r>
              <a:rPr lang="en-US" sz="3200" b="0" dirty="0">
                <a:latin typeface="Times New Roman" charset="0"/>
                <a:cs typeface="Times New Roman" charset="0"/>
              </a:rPr>
              <a:t>Arduino library used for TF-Luna serial communication</a:t>
            </a:r>
          </a:p>
          <a:p>
            <a:pPr marL="571500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i="1" dirty="0" err="1">
                <a:latin typeface="Times New Roman" charset="0"/>
                <a:cs typeface="Times New Roman" charset="0"/>
              </a:rPr>
              <a:t>AccelStepper</a:t>
            </a:r>
            <a:r>
              <a:rPr lang="en-US" sz="3200" b="0" i="1" dirty="0">
                <a:latin typeface="Times New Roman" charset="0"/>
                <a:cs typeface="Times New Roman" charset="0"/>
              </a:rPr>
              <a:t> </a:t>
            </a:r>
            <a:r>
              <a:rPr lang="en-US" sz="3200" b="0" dirty="0">
                <a:latin typeface="Times New Roman" charset="0"/>
                <a:cs typeface="Times New Roman" charset="0"/>
              </a:rPr>
              <a:t>Arduino library used for speed-ramped stepper motor control</a:t>
            </a:r>
          </a:p>
          <a:p>
            <a:pPr marL="571500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i="1" dirty="0">
                <a:latin typeface="Times New Roman" charset="0"/>
                <a:cs typeface="Times New Roman" charset="0"/>
              </a:rPr>
              <a:t>LiquidCrystal_I2C </a:t>
            </a:r>
            <a:r>
              <a:rPr lang="en-US" sz="3200" b="0" dirty="0">
                <a:latin typeface="Times New Roman" charset="0"/>
                <a:cs typeface="Times New Roman" charset="0"/>
              </a:rPr>
              <a:t>Arduino library used for LCD display communication</a:t>
            </a:r>
          </a:p>
        </p:txBody>
      </p:sp>
      <p:sp>
        <p:nvSpPr>
          <p:cNvPr id="2079" name="Text Box 2546">
            <a:extLst>
              <a:ext uri="{FF2B5EF4-FFF2-40B4-BE49-F238E27FC236}">
                <a16:creationId xmlns:a16="http://schemas.microsoft.com/office/drawing/2014/main" id="{9CD292B8-8D4F-C2B6-297B-E9FC60B51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07687" y="12858959"/>
            <a:ext cx="1310329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71500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latin typeface="Times New Roman" charset="0"/>
                <a:cs typeface="Times New Roman" charset="0"/>
              </a:rPr>
              <a:t>Control box and LiDAR sensor block mounts to cinema camera rig using standardized ¼-20 screw mounts</a:t>
            </a:r>
          </a:p>
          <a:p>
            <a:pPr marL="571500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latin typeface="Times New Roman" charset="0"/>
                <a:cs typeface="Times New Roman" charset="0"/>
              </a:rPr>
              <a:t>Focus motor attaches to standardized 15mm mounting rods to interface with focus ring via </a:t>
            </a:r>
            <a:r>
              <a:rPr lang="en-US" sz="3600" b="0" i="1" dirty="0">
                <a:latin typeface="Times New Roman" charset="0"/>
                <a:cs typeface="Times New Roman" charset="0"/>
              </a:rPr>
              <a:t>0.8 Mod</a:t>
            </a:r>
            <a:r>
              <a:rPr lang="en-US" sz="3600" b="0" dirty="0">
                <a:latin typeface="Times New Roman" charset="0"/>
                <a:cs typeface="Times New Roman" charset="0"/>
              </a:rPr>
              <a:t> gear</a:t>
            </a:r>
          </a:p>
          <a:p>
            <a:pPr marL="571500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latin typeface="Times New Roman" charset="0"/>
                <a:cs typeface="Times New Roman" charset="0"/>
              </a:rPr>
              <a:t>Total materials cost of only $71.69 per unit</a:t>
            </a:r>
          </a:p>
          <a:p>
            <a:pPr marL="571500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200" b="0" dirty="0">
              <a:latin typeface="Times New Roman" charset="0"/>
              <a:cs typeface="Times New Roman" charset="0"/>
            </a:endParaRPr>
          </a:p>
          <a:p>
            <a:pPr marL="571500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200" b="0" dirty="0">
              <a:latin typeface="Times New Roman" charset="0"/>
              <a:cs typeface="Times New Roman" charset="0"/>
            </a:endParaRPr>
          </a:p>
        </p:txBody>
      </p:sp>
      <p:sp>
        <p:nvSpPr>
          <p:cNvPr id="2084" name="TextBox 2083">
            <a:extLst>
              <a:ext uri="{FF2B5EF4-FFF2-40B4-BE49-F238E27FC236}">
                <a16:creationId xmlns:a16="http://schemas.microsoft.com/office/drawing/2014/main" id="{561A75B6-48D8-DADA-046F-2B2159698A67}"/>
              </a:ext>
            </a:extLst>
          </p:cNvPr>
          <p:cNvSpPr txBox="1"/>
          <p:nvPr/>
        </p:nvSpPr>
        <p:spPr>
          <a:xfrm>
            <a:off x="21464867" y="28126731"/>
            <a:ext cx="1766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Motor Position Instructions</a:t>
            </a:r>
          </a:p>
        </p:txBody>
      </p:sp>
      <p:sp>
        <p:nvSpPr>
          <p:cNvPr id="2087" name="TextBox 2086">
            <a:extLst>
              <a:ext uri="{FF2B5EF4-FFF2-40B4-BE49-F238E27FC236}">
                <a16:creationId xmlns:a16="http://schemas.microsoft.com/office/drawing/2014/main" id="{9C9CB4C3-878A-C4F8-6E56-1DE617886406}"/>
              </a:ext>
            </a:extLst>
          </p:cNvPr>
          <p:cNvSpPr txBox="1"/>
          <p:nvPr/>
        </p:nvSpPr>
        <p:spPr>
          <a:xfrm>
            <a:off x="24853093" y="27223468"/>
            <a:ext cx="1372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Motor</a:t>
            </a:r>
          </a:p>
          <a:p>
            <a:pPr algn="l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Signal</a:t>
            </a:r>
          </a:p>
        </p:txBody>
      </p:sp>
      <p:sp>
        <p:nvSpPr>
          <p:cNvPr id="2089" name="TextBox 2088">
            <a:extLst>
              <a:ext uri="{FF2B5EF4-FFF2-40B4-BE49-F238E27FC236}">
                <a16:creationId xmlns:a16="http://schemas.microsoft.com/office/drawing/2014/main" id="{1264CEB2-7170-375D-1994-EC3F8102A824}"/>
              </a:ext>
            </a:extLst>
          </p:cNvPr>
          <p:cNvSpPr txBox="1"/>
          <p:nvPr/>
        </p:nvSpPr>
        <p:spPr>
          <a:xfrm>
            <a:off x="21069697" y="30475157"/>
            <a:ext cx="1764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Open/Closed Switch Data</a:t>
            </a:r>
          </a:p>
        </p:txBody>
      </p:sp>
      <p:sp>
        <p:nvSpPr>
          <p:cNvPr id="2092" name="Rectangle 2091">
            <a:extLst>
              <a:ext uri="{FF2B5EF4-FFF2-40B4-BE49-F238E27FC236}">
                <a16:creationId xmlns:a16="http://schemas.microsoft.com/office/drawing/2014/main" id="{BA78321D-DA28-1CEA-3D71-3B88C9B8B5F1}"/>
              </a:ext>
            </a:extLst>
          </p:cNvPr>
          <p:cNvSpPr/>
          <p:nvPr/>
        </p:nvSpPr>
        <p:spPr bwMode="auto">
          <a:xfrm>
            <a:off x="18203169" y="24460200"/>
            <a:ext cx="3016288" cy="253982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2093" name="Rectangle 2092">
            <a:extLst>
              <a:ext uri="{FF2B5EF4-FFF2-40B4-BE49-F238E27FC236}">
                <a16:creationId xmlns:a16="http://schemas.microsoft.com/office/drawing/2014/main" id="{9D7DA96F-F70F-7DF1-C684-5FBE34086BDA}"/>
              </a:ext>
            </a:extLst>
          </p:cNvPr>
          <p:cNvSpPr/>
          <p:nvPr/>
        </p:nvSpPr>
        <p:spPr bwMode="auto">
          <a:xfrm>
            <a:off x="23061634" y="24197306"/>
            <a:ext cx="4675161" cy="274594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2094" name="Rectangle 2093">
            <a:extLst>
              <a:ext uri="{FF2B5EF4-FFF2-40B4-BE49-F238E27FC236}">
                <a16:creationId xmlns:a16="http://schemas.microsoft.com/office/drawing/2014/main" id="{58C806ED-E6C0-F48F-D163-B30EDFC1C927}"/>
              </a:ext>
            </a:extLst>
          </p:cNvPr>
          <p:cNvSpPr/>
          <p:nvPr/>
        </p:nvSpPr>
        <p:spPr bwMode="auto">
          <a:xfrm>
            <a:off x="16158692" y="28112307"/>
            <a:ext cx="12035301" cy="457545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2095" name="TextBox 2094">
            <a:extLst>
              <a:ext uri="{FF2B5EF4-FFF2-40B4-BE49-F238E27FC236}">
                <a16:creationId xmlns:a16="http://schemas.microsoft.com/office/drawing/2014/main" id="{3FE35C3A-7A1C-8E74-CC0D-19878754A9C5}"/>
              </a:ext>
            </a:extLst>
          </p:cNvPr>
          <p:cNvSpPr txBox="1"/>
          <p:nvPr/>
        </p:nvSpPr>
        <p:spPr>
          <a:xfrm>
            <a:off x="18289883" y="23874958"/>
            <a:ext cx="291549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Sensor Block</a:t>
            </a:r>
          </a:p>
        </p:txBody>
      </p:sp>
      <p:sp>
        <p:nvSpPr>
          <p:cNvPr id="2097" name="TextBox 2096">
            <a:extLst>
              <a:ext uri="{FF2B5EF4-FFF2-40B4-BE49-F238E27FC236}">
                <a16:creationId xmlns:a16="http://schemas.microsoft.com/office/drawing/2014/main" id="{C73AA0A1-4DC7-E241-3B90-58A62657B47D}"/>
              </a:ext>
            </a:extLst>
          </p:cNvPr>
          <p:cNvSpPr txBox="1"/>
          <p:nvPr/>
        </p:nvSpPr>
        <p:spPr>
          <a:xfrm>
            <a:off x="20731381" y="27541538"/>
            <a:ext cx="291549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Control Box</a:t>
            </a:r>
          </a:p>
        </p:txBody>
      </p:sp>
      <p:sp>
        <p:nvSpPr>
          <p:cNvPr id="2099" name="TextBox 2098">
            <a:extLst>
              <a:ext uri="{FF2B5EF4-FFF2-40B4-BE49-F238E27FC236}">
                <a16:creationId xmlns:a16="http://schemas.microsoft.com/office/drawing/2014/main" id="{C674A49E-CA96-2B8C-CC88-5FB411D3565C}"/>
              </a:ext>
            </a:extLst>
          </p:cNvPr>
          <p:cNvSpPr txBox="1"/>
          <p:nvPr/>
        </p:nvSpPr>
        <p:spPr>
          <a:xfrm>
            <a:off x="23941464" y="23624701"/>
            <a:ext cx="291549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Motor Block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12387</TotalTime>
  <Words>840</Words>
  <Application>Microsoft Office PowerPoint</Application>
  <PresentationFormat>Custom</PresentationFormat>
  <Paragraphs>96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Default Design</vt:lpstr>
      <vt:lpstr>Low-Cost LiDAR Lens Autofocus System for Cinema Cameras  Nolan K. Juneau (nkj1006@usnh.edu) Faculty Advisor: Dr. Richard Messner, Ph.D Department of Electrical and Computer Engineering, University of New Hampshire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Nolan Juneau</cp:lastModifiedBy>
  <cp:revision>285</cp:revision>
  <cp:lastPrinted>2014-02-24T14:53:09Z</cp:lastPrinted>
  <dcterms:created xsi:type="dcterms:W3CDTF">2004-07-26T21:45:23Z</dcterms:created>
  <dcterms:modified xsi:type="dcterms:W3CDTF">2025-04-18T18:35:02Z</dcterms:modified>
  <cp:category>science research poster</cp:category>
</cp:coreProperties>
</file>