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58"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17" autoAdjust="0"/>
    <p:restoredTop sz="94434" autoAdjust="0"/>
  </p:normalViewPr>
  <p:slideViewPr>
    <p:cSldViewPr snapToGrid="0">
      <p:cViewPr varScale="1">
        <p:scale>
          <a:sx n="22" d="100"/>
          <a:sy n="22" d="100"/>
        </p:scale>
        <p:origin x="2440" y="36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universitysystemnh-my.sharepoint.com/personal/rro1003_usnh_edu/Documents/Final%20Capstone%20Graphs.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tx>
            <c:strRef>
              <c:f>'[Final Capstone Graphs.xlsx]Sheet1'!$E$1</c:f>
              <c:strCache>
                <c:ptCount val="1"/>
                <c:pt idx="0">
                  <c:v>Mean Urban Area</c:v>
                </c:pt>
              </c:strCache>
            </c:strRef>
          </c:tx>
          <c:spPr>
            <a:ln w="25400" cap="rnd">
              <a:noFill/>
              <a:round/>
            </a:ln>
            <a:effectLst/>
          </c:spPr>
          <c:marker>
            <c:symbol val="circle"/>
            <c:size val="8"/>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trendline>
            <c:spPr>
              <a:ln w="28575" cap="rnd">
                <a:solidFill>
                  <a:schemeClr val="bg2">
                    <a:lumMod val="75000"/>
                  </a:schemeClr>
                </a:solidFill>
              </a:ln>
              <a:effectLst/>
            </c:spPr>
            <c:trendlineType val="linear"/>
            <c:dispRSqr val="1"/>
            <c:dispEq val="0"/>
            <c:trendlineLbl>
              <c:layout>
                <c:manualLayout>
                  <c:x val="-9.4769521137059269E-3"/>
                  <c:y val="-0.43287214181639144"/>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bg2">
                          <a:lumMod val="75000"/>
                        </a:schemeClr>
                      </a:solidFill>
                      <a:latin typeface="+mn-lt"/>
                      <a:ea typeface="+mn-ea"/>
                      <a:cs typeface="+mn-cs"/>
                    </a:defRPr>
                  </a:pPr>
                  <a:endParaRPr lang="en-US"/>
                </a:p>
              </c:txPr>
            </c:trendlineLbl>
          </c:trendline>
          <c:xVal>
            <c:numRef>
              <c:f>'[Final Capstone Graphs.xlsx]Sheet1'!$G$2:$G$651</c:f>
              <c:numCache>
                <c:formatCode>General</c:formatCode>
                <c:ptCount val="650"/>
                <c:pt idx="0">
                  <c:v>0</c:v>
                </c:pt>
                <c:pt idx="1">
                  <c:v>0</c:v>
                </c:pt>
                <c:pt idx="2">
                  <c:v>0.65325149999999998</c:v>
                </c:pt>
                <c:pt idx="3">
                  <c:v>0.93201299999999998</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0.4153869</c:v>
                </c:pt>
                <c:pt idx="30">
                  <c:v>0.66763440000000007</c:v>
                </c:pt>
                <c:pt idx="31">
                  <c:v>0.83198430000000001</c:v>
                </c:pt>
                <c:pt idx="32">
                  <c:v>0.58723290000000006</c:v>
                </c:pt>
                <c:pt idx="33">
                  <c:v>0.46208699999999991</c:v>
                </c:pt>
                <c:pt idx="34">
                  <c:v>0.50768550000000001</c:v>
                </c:pt>
                <c:pt idx="35">
                  <c:v>0</c:v>
                </c:pt>
                <c:pt idx="36">
                  <c:v>0</c:v>
                </c:pt>
                <c:pt idx="37">
                  <c:v>1.7404200000000002E-2</c:v>
                </c:pt>
                <c:pt idx="38">
                  <c:v>9.0621E-3</c:v>
                </c:pt>
                <c:pt idx="39">
                  <c:v>0.14470019999999997</c:v>
                </c:pt>
                <c:pt idx="40">
                  <c:v>0</c:v>
                </c:pt>
                <c:pt idx="41">
                  <c:v>0</c:v>
                </c:pt>
                <c:pt idx="42">
                  <c:v>0</c:v>
                </c:pt>
                <c:pt idx="43">
                  <c:v>0</c:v>
                </c:pt>
                <c:pt idx="44">
                  <c:v>0</c:v>
                </c:pt>
                <c:pt idx="45">
                  <c:v>0</c:v>
                </c:pt>
                <c:pt idx="46">
                  <c:v>0</c:v>
                </c:pt>
                <c:pt idx="47">
                  <c:v>0</c:v>
                </c:pt>
                <c:pt idx="48">
                  <c:v>0</c:v>
                </c:pt>
                <c:pt idx="49">
                  <c:v>0</c:v>
                </c:pt>
                <c:pt idx="50">
                  <c:v>0</c:v>
                </c:pt>
                <c:pt idx="51">
                  <c:v>1.6522200000000001E-2</c:v>
                </c:pt>
                <c:pt idx="52">
                  <c:v>0</c:v>
                </c:pt>
                <c:pt idx="53">
                  <c:v>0.51047640000000005</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0.67988700000000002</c:v>
                </c:pt>
                <c:pt idx="86">
                  <c:v>0.70963559999999992</c:v>
                </c:pt>
                <c:pt idx="87">
                  <c:v>0.68209470000000005</c:v>
                </c:pt>
                <c:pt idx="88">
                  <c:v>0.67601070000000008</c:v>
                </c:pt>
                <c:pt idx="89">
                  <c:v>0.38659139999999997</c:v>
                </c:pt>
                <c:pt idx="90">
                  <c:v>0.73790909999999998</c:v>
                </c:pt>
                <c:pt idx="91">
                  <c:v>0.8019423</c:v>
                </c:pt>
                <c:pt idx="92">
                  <c:v>0.76105620000000007</c:v>
                </c:pt>
                <c:pt idx="93">
                  <c:v>0.54161550000000003</c:v>
                </c:pt>
                <c:pt idx="94">
                  <c:v>0</c:v>
                </c:pt>
                <c:pt idx="95">
                  <c:v>0.68625540000000007</c:v>
                </c:pt>
                <c:pt idx="96">
                  <c:v>0.65130659999999996</c:v>
                </c:pt>
                <c:pt idx="97">
                  <c:v>0.1097658</c:v>
                </c:pt>
                <c:pt idx="98">
                  <c:v>0.14304600000000001</c:v>
                </c:pt>
                <c:pt idx="99">
                  <c:v>0.17935380000000001</c:v>
                </c:pt>
                <c:pt idx="100">
                  <c:v>0.12993480000000002</c:v>
                </c:pt>
                <c:pt idx="101">
                  <c:v>7.2211499999999998E-2</c:v>
                </c:pt>
                <c:pt idx="102">
                  <c:v>0.11933730000000001</c:v>
                </c:pt>
                <c:pt idx="103">
                  <c:v>1.4537699999999999E-2</c:v>
                </c:pt>
                <c:pt idx="104">
                  <c:v>7.2143100000000002E-2</c:v>
                </c:pt>
                <c:pt idx="105">
                  <c:v>0.83799809999999997</c:v>
                </c:pt>
                <c:pt idx="106">
                  <c:v>0.25590059999999998</c:v>
                </c:pt>
                <c:pt idx="107">
                  <c:v>5.11992E-2</c:v>
                </c:pt>
                <c:pt idx="108">
                  <c:v>0.19937880000000002</c:v>
                </c:pt>
                <c:pt idx="109">
                  <c:v>0.15142319999999998</c:v>
                </c:pt>
                <c:pt idx="110">
                  <c:v>0.25932240000000001</c:v>
                </c:pt>
                <c:pt idx="111">
                  <c:v>6.9230699999999992E-2</c:v>
                </c:pt>
                <c:pt idx="112">
                  <c:v>0.1216602</c:v>
                </c:pt>
                <c:pt idx="113">
                  <c:v>0.1107882</c:v>
                </c:pt>
                <c:pt idx="114">
                  <c:v>0</c:v>
                </c:pt>
                <c:pt idx="115">
                  <c:v>1.6981199999999998E-2</c:v>
                </c:pt>
                <c:pt idx="116">
                  <c:v>5.8194000000000006E-3</c:v>
                </c:pt>
                <c:pt idx="117">
                  <c:v>0.10222199999999999</c:v>
                </c:pt>
                <c:pt idx="118">
                  <c:v>0.1024848</c:v>
                </c:pt>
                <c:pt idx="119">
                  <c:v>9.6466499999999997E-2</c:v>
                </c:pt>
                <c:pt idx="120">
                  <c:v>3.6383400000000003E-2</c:v>
                </c:pt>
                <c:pt idx="121">
                  <c:v>8.1649799999999995E-2</c:v>
                </c:pt>
                <c:pt idx="122">
                  <c:v>0.70387559999999993</c:v>
                </c:pt>
                <c:pt idx="123">
                  <c:v>8.2469699999999993E-2</c:v>
                </c:pt>
                <c:pt idx="124">
                  <c:v>0.10926180000000001</c:v>
                </c:pt>
                <c:pt idx="125">
                  <c:v>1.8036E-2</c:v>
                </c:pt>
                <c:pt idx="126">
                  <c:v>5.0103000000000002E-2</c:v>
                </c:pt>
                <c:pt idx="127">
                  <c:v>8.5031999999999996E-2</c:v>
                </c:pt>
                <c:pt idx="128">
                  <c:v>4.7070899999999999E-2</c:v>
                </c:pt>
                <c:pt idx="129">
                  <c:v>0.1165167</c:v>
                </c:pt>
                <c:pt idx="130">
                  <c:v>0.6180696</c:v>
                </c:pt>
                <c:pt idx="131">
                  <c:v>0</c:v>
                </c:pt>
                <c:pt idx="132">
                  <c:v>0.52246530000000002</c:v>
                </c:pt>
                <c:pt idx="133">
                  <c:v>0</c:v>
                </c:pt>
                <c:pt idx="134">
                  <c:v>0.13870440000000003</c:v>
                </c:pt>
                <c:pt idx="135">
                  <c:v>0.110304</c:v>
                </c:pt>
                <c:pt idx="136">
                  <c:v>0.82728990000000002</c:v>
                </c:pt>
                <c:pt idx="137">
                  <c:v>0.69136560000000002</c:v>
                </c:pt>
                <c:pt idx="138">
                  <c:v>0.38249279999999997</c:v>
                </c:pt>
                <c:pt idx="139">
                  <c:v>0.22745609999999999</c:v>
                </c:pt>
                <c:pt idx="140">
                  <c:v>0.12217230000000001</c:v>
                </c:pt>
                <c:pt idx="141">
                  <c:v>0.67874220000000007</c:v>
                </c:pt>
                <c:pt idx="142">
                  <c:v>0.7909586999999999</c:v>
                </c:pt>
                <c:pt idx="143">
                  <c:v>0.3021723</c:v>
                </c:pt>
                <c:pt idx="144">
                  <c:v>0.31083120000000003</c:v>
                </c:pt>
                <c:pt idx="145">
                  <c:v>0.42686370000000001</c:v>
                </c:pt>
                <c:pt idx="146">
                  <c:v>0.84849120000000011</c:v>
                </c:pt>
                <c:pt idx="147">
                  <c:v>0.36955080000000007</c:v>
                </c:pt>
                <c:pt idx="148">
                  <c:v>0.12904649999999998</c:v>
                </c:pt>
                <c:pt idx="149">
                  <c:v>9.9333899999999989E-2</c:v>
                </c:pt>
                <c:pt idx="150">
                  <c:v>0.72009990000000001</c:v>
                </c:pt>
                <c:pt idx="151">
                  <c:v>5.5066499999999997E-2</c:v>
                </c:pt>
                <c:pt idx="152">
                  <c:v>0.11820240000000001</c:v>
                </c:pt>
                <c:pt idx="153">
                  <c:v>0.4006845</c:v>
                </c:pt>
                <c:pt idx="154">
                  <c:v>6.5926800000000008E-2</c:v>
                </c:pt>
                <c:pt idx="155">
                  <c:v>0.57562380000000002</c:v>
                </c:pt>
                <c:pt idx="156">
                  <c:v>0.48824189999999995</c:v>
                </c:pt>
                <c:pt idx="157">
                  <c:v>0.48461579999999999</c:v>
                </c:pt>
                <c:pt idx="158">
                  <c:v>0.50540220000000002</c:v>
                </c:pt>
                <c:pt idx="159">
                  <c:v>0.47113650000000001</c:v>
                </c:pt>
                <c:pt idx="160">
                  <c:v>0.15728130000000001</c:v>
                </c:pt>
                <c:pt idx="161">
                  <c:v>0.52207380000000003</c:v>
                </c:pt>
                <c:pt idx="162">
                  <c:v>0.43613190000000002</c:v>
                </c:pt>
                <c:pt idx="163">
                  <c:v>0.24671160000000003</c:v>
                </c:pt>
                <c:pt idx="164">
                  <c:v>0.21288960000000001</c:v>
                </c:pt>
                <c:pt idx="165">
                  <c:v>0.11419920000000001</c:v>
                </c:pt>
                <c:pt idx="166">
                  <c:v>4.7726999999999999E-2</c:v>
                </c:pt>
                <c:pt idx="167">
                  <c:v>0.24160679999999998</c:v>
                </c:pt>
                <c:pt idx="168">
                  <c:v>0.16872300000000001</c:v>
                </c:pt>
                <c:pt idx="169">
                  <c:v>0.73830240000000003</c:v>
                </c:pt>
                <c:pt idx="170">
                  <c:v>8.8530300000000006E-2</c:v>
                </c:pt>
                <c:pt idx="171">
                  <c:v>0.1878264</c:v>
                </c:pt>
                <c:pt idx="172">
                  <c:v>0.70461450000000003</c:v>
                </c:pt>
                <c:pt idx="173">
                  <c:v>0.76677479999999998</c:v>
                </c:pt>
                <c:pt idx="174">
                  <c:v>0.17719559999999998</c:v>
                </c:pt>
                <c:pt idx="175">
                  <c:v>0.2213532</c:v>
                </c:pt>
                <c:pt idx="176">
                  <c:v>0.13205430000000001</c:v>
                </c:pt>
                <c:pt idx="177">
                  <c:v>0.25256880000000004</c:v>
                </c:pt>
                <c:pt idx="178">
                  <c:v>0.11640959999999999</c:v>
                </c:pt>
                <c:pt idx="179">
                  <c:v>0.56475629999999988</c:v>
                </c:pt>
                <c:pt idx="180">
                  <c:v>0.12079619999999999</c:v>
                </c:pt>
                <c:pt idx="181">
                  <c:v>0.12843450000000001</c:v>
                </c:pt>
                <c:pt idx="182">
                  <c:v>0.30424770000000001</c:v>
                </c:pt>
                <c:pt idx="183">
                  <c:v>0</c:v>
                </c:pt>
                <c:pt idx="184">
                  <c:v>0.64008359999999997</c:v>
                </c:pt>
                <c:pt idx="185">
                  <c:v>9.0918899999999997E-2</c:v>
                </c:pt>
                <c:pt idx="186">
                  <c:v>0.59202090000000007</c:v>
                </c:pt>
                <c:pt idx="187">
                  <c:v>7.6923000000000005E-2</c:v>
                </c:pt>
                <c:pt idx="188">
                  <c:v>0.58769729999999998</c:v>
                </c:pt>
                <c:pt idx="189">
                  <c:v>3.4370999999999999E-2</c:v>
                </c:pt>
                <c:pt idx="190">
                  <c:v>0.16327710000000001</c:v>
                </c:pt>
                <c:pt idx="191">
                  <c:v>0</c:v>
                </c:pt>
                <c:pt idx="192">
                  <c:v>0.52374600000000004</c:v>
                </c:pt>
                <c:pt idx="193">
                  <c:v>0.1265454</c:v>
                </c:pt>
                <c:pt idx="194">
                  <c:v>0.49684949999999994</c:v>
                </c:pt>
                <c:pt idx="195">
                  <c:v>0.12130469999999999</c:v>
                </c:pt>
                <c:pt idx="196">
                  <c:v>0.36807029999999996</c:v>
                </c:pt>
                <c:pt idx="197">
                  <c:v>0.2666232</c:v>
                </c:pt>
                <c:pt idx="198">
                  <c:v>0.80115209999999992</c:v>
                </c:pt>
                <c:pt idx="199">
                  <c:v>0.3906018</c:v>
                </c:pt>
                <c:pt idx="200">
                  <c:v>0.70556219999999992</c:v>
                </c:pt>
                <c:pt idx="201">
                  <c:v>0.5048163</c:v>
                </c:pt>
                <c:pt idx="202">
                  <c:v>0.31447980000000003</c:v>
                </c:pt>
                <c:pt idx="203">
                  <c:v>0.89548019999999995</c:v>
                </c:pt>
                <c:pt idx="204">
                  <c:v>0.75674160000000001</c:v>
                </c:pt>
                <c:pt idx="205">
                  <c:v>0.56155500000000003</c:v>
                </c:pt>
                <c:pt idx="206">
                  <c:v>0.26463059999999999</c:v>
                </c:pt>
                <c:pt idx="207">
                  <c:v>0.47288159999999996</c:v>
                </c:pt>
                <c:pt idx="208">
                  <c:v>0.38138310000000003</c:v>
                </c:pt>
                <c:pt idx="209">
                  <c:v>0.447129</c:v>
                </c:pt>
                <c:pt idx="210">
                  <c:v>0.49477949999999998</c:v>
                </c:pt>
                <c:pt idx="211">
                  <c:v>0.33255810000000002</c:v>
                </c:pt>
                <c:pt idx="212">
                  <c:v>0.32705279999999998</c:v>
                </c:pt>
                <c:pt idx="213">
                  <c:v>0.42940349999999999</c:v>
                </c:pt>
                <c:pt idx="214">
                  <c:v>0.8846478000000001</c:v>
                </c:pt>
                <c:pt idx="215">
                  <c:v>0.43706879999999998</c:v>
                </c:pt>
                <c:pt idx="216">
                  <c:v>0.40671180000000001</c:v>
                </c:pt>
                <c:pt idx="217">
                  <c:v>0.36029610000000001</c:v>
                </c:pt>
                <c:pt idx="218">
                  <c:v>0.15232410000000002</c:v>
                </c:pt>
                <c:pt idx="219">
                  <c:v>0.64685879999999996</c:v>
                </c:pt>
                <c:pt idx="220">
                  <c:v>0.43608240000000004</c:v>
                </c:pt>
                <c:pt idx="221">
                  <c:v>0.45148050000000001</c:v>
                </c:pt>
                <c:pt idx="222">
                  <c:v>0.67630319999999999</c:v>
                </c:pt>
                <c:pt idx="223">
                  <c:v>0.60612210000000011</c:v>
                </c:pt>
                <c:pt idx="224">
                  <c:v>5.0058900000000003E-2</c:v>
                </c:pt>
                <c:pt idx="225">
                  <c:v>0.73234619999999995</c:v>
                </c:pt>
                <c:pt idx="226">
                  <c:v>0.33307110000000001</c:v>
                </c:pt>
                <c:pt idx="227">
                  <c:v>0.32961779999999996</c:v>
                </c:pt>
                <c:pt idx="228">
                  <c:v>0.58561649999999998</c:v>
                </c:pt>
                <c:pt idx="229">
                  <c:v>0.46800000000000003</c:v>
                </c:pt>
                <c:pt idx="230">
                  <c:v>0.49220639999999999</c:v>
                </c:pt>
                <c:pt idx="231">
                  <c:v>0.51984269999999999</c:v>
                </c:pt>
                <c:pt idx="232">
                  <c:v>0.16676639999999998</c:v>
                </c:pt>
                <c:pt idx="233">
                  <c:v>0.66038220000000003</c:v>
                </c:pt>
                <c:pt idx="234">
                  <c:v>0.77411249999999998</c:v>
                </c:pt>
                <c:pt idx="235">
                  <c:v>0.19999980000000001</c:v>
                </c:pt>
                <c:pt idx="236">
                  <c:v>0.348804</c:v>
                </c:pt>
                <c:pt idx="237">
                  <c:v>0.15080219999999997</c:v>
                </c:pt>
                <c:pt idx="238">
                  <c:v>0.3086082</c:v>
                </c:pt>
                <c:pt idx="239">
                  <c:v>0.27</c:v>
                </c:pt>
                <c:pt idx="240">
                  <c:v>0.30102659999999998</c:v>
                </c:pt>
                <c:pt idx="241">
                  <c:v>0.59379120000000007</c:v>
                </c:pt>
                <c:pt idx="242">
                  <c:v>0.39865769999999995</c:v>
                </c:pt>
                <c:pt idx="243">
                  <c:v>0.77080859999999995</c:v>
                </c:pt>
                <c:pt idx="244">
                  <c:v>0.34455150000000001</c:v>
                </c:pt>
                <c:pt idx="245">
                  <c:v>0.65081070000000008</c:v>
                </c:pt>
                <c:pt idx="246">
                  <c:v>0</c:v>
                </c:pt>
                <c:pt idx="247">
                  <c:v>0.44838899999999998</c:v>
                </c:pt>
                <c:pt idx="248">
                  <c:v>0.86993010000000004</c:v>
                </c:pt>
                <c:pt idx="249">
                  <c:v>0.88420860000000001</c:v>
                </c:pt>
                <c:pt idx="250">
                  <c:v>0.78618060000000001</c:v>
                </c:pt>
                <c:pt idx="251">
                  <c:v>0.13072230000000001</c:v>
                </c:pt>
                <c:pt idx="252">
                  <c:v>0.7638606</c:v>
                </c:pt>
                <c:pt idx="253">
                  <c:v>0.82668059999999999</c:v>
                </c:pt>
                <c:pt idx="254">
                  <c:v>0.892872</c:v>
                </c:pt>
                <c:pt idx="255">
                  <c:v>0.53925390000000006</c:v>
                </c:pt>
                <c:pt idx="256">
                  <c:v>0.86494139999999997</c:v>
                </c:pt>
                <c:pt idx="257">
                  <c:v>0.85189590000000004</c:v>
                </c:pt>
                <c:pt idx="258">
                  <c:v>0.66398849999999998</c:v>
                </c:pt>
                <c:pt idx="259">
                  <c:v>0.79458029999999991</c:v>
                </c:pt>
                <c:pt idx="260">
                  <c:v>0.10993589999999999</c:v>
                </c:pt>
                <c:pt idx="261">
                  <c:v>0.81770130000000008</c:v>
                </c:pt>
                <c:pt idx="262">
                  <c:v>0.1202346</c:v>
                </c:pt>
                <c:pt idx="263">
                  <c:v>0.53340569999999998</c:v>
                </c:pt>
                <c:pt idx="264">
                  <c:v>0.81061830000000001</c:v>
                </c:pt>
                <c:pt idx="265">
                  <c:v>0.67904189999999998</c:v>
                </c:pt>
                <c:pt idx="266">
                  <c:v>0.11638889999999999</c:v>
                </c:pt>
                <c:pt idx="267">
                  <c:v>0.56803589999999993</c:v>
                </c:pt>
                <c:pt idx="268">
                  <c:v>0.24799770000000002</c:v>
                </c:pt>
                <c:pt idx="269">
                  <c:v>0.53964449999999997</c:v>
                </c:pt>
                <c:pt idx="270">
                  <c:v>0.7308207000000001</c:v>
                </c:pt>
                <c:pt idx="271">
                  <c:v>0.55478430000000001</c:v>
                </c:pt>
                <c:pt idx="272">
                  <c:v>0.57656249999999998</c:v>
                </c:pt>
                <c:pt idx="273">
                  <c:v>0.58874039999999994</c:v>
                </c:pt>
                <c:pt idx="274">
                  <c:v>0.70454880000000009</c:v>
                </c:pt>
                <c:pt idx="275">
                  <c:v>0.90944999999999998</c:v>
                </c:pt>
                <c:pt idx="276">
                  <c:v>0.85517280000000007</c:v>
                </c:pt>
                <c:pt idx="277">
                  <c:v>0.76326569999999994</c:v>
                </c:pt>
                <c:pt idx="278">
                  <c:v>0.66403350000000005</c:v>
                </c:pt>
                <c:pt idx="279">
                  <c:v>0.85936140000000005</c:v>
                </c:pt>
                <c:pt idx="280">
                  <c:v>0.61498259999999993</c:v>
                </c:pt>
                <c:pt idx="281">
                  <c:v>9.0639899999999995E-2</c:v>
                </c:pt>
                <c:pt idx="282">
                  <c:v>0.13812570000000002</c:v>
                </c:pt>
                <c:pt idx="283">
                  <c:v>0.7092387</c:v>
                </c:pt>
                <c:pt idx="284">
                  <c:v>0.72537210000000008</c:v>
                </c:pt>
                <c:pt idx="285">
                  <c:v>0.91889549999999998</c:v>
                </c:pt>
                <c:pt idx="286">
                  <c:v>0.95048820000000001</c:v>
                </c:pt>
                <c:pt idx="287">
                  <c:v>0.82693080000000008</c:v>
                </c:pt>
                <c:pt idx="288">
                  <c:v>0.61737210000000009</c:v>
                </c:pt>
                <c:pt idx="289">
                  <c:v>0.96860790000000008</c:v>
                </c:pt>
                <c:pt idx="290">
                  <c:v>0.11542140000000001</c:v>
                </c:pt>
                <c:pt idx="291">
                  <c:v>0.91796669999999991</c:v>
                </c:pt>
                <c:pt idx="292">
                  <c:v>0.72600030000000004</c:v>
                </c:pt>
                <c:pt idx="293">
                  <c:v>0.87645510000000004</c:v>
                </c:pt>
                <c:pt idx="294">
                  <c:v>0.51395219999999997</c:v>
                </c:pt>
                <c:pt idx="295">
                  <c:v>0.54854370000000008</c:v>
                </c:pt>
                <c:pt idx="296">
                  <c:v>0.61297559999999995</c:v>
                </c:pt>
                <c:pt idx="297">
                  <c:v>0.80250030000000006</c:v>
                </c:pt>
                <c:pt idx="298">
                  <c:v>0.37769040000000004</c:v>
                </c:pt>
                <c:pt idx="299">
                  <c:v>0.37244879999999997</c:v>
                </c:pt>
                <c:pt idx="300">
                  <c:v>0.69499080000000002</c:v>
                </c:pt>
                <c:pt idx="301">
                  <c:v>0.221859</c:v>
                </c:pt>
                <c:pt idx="302">
                  <c:v>0.6757226999999999</c:v>
                </c:pt>
                <c:pt idx="303">
                  <c:v>0.33149340000000005</c:v>
                </c:pt>
                <c:pt idx="304">
                  <c:v>0.29616300000000001</c:v>
                </c:pt>
                <c:pt idx="305">
                  <c:v>0.61197119999999994</c:v>
                </c:pt>
                <c:pt idx="306">
                  <c:v>9.4328999999999993E-3</c:v>
                </c:pt>
                <c:pt idx="307">
                  <c:v>8.1366300000000003E-2</c:v>
                </c:pt>
                <c:pt idx="308">
                  <c:v>0.48797190000000001</c:v>
                </c:pt>
                <c:pt idx="309">
                  <c:v>0.62156250000000002</c:v>
                </c:pt>
                <c:pt idx="310">
                  <c:v>0.55787490000000006</c:v>
                </c:pt>
                <c:pt idx="311">
                  <c:v>0.74589570000000005</c:v>
                </c:pt>
                <c:pt idx="312">
                  <c:v>0.3505257</c:v>
                </c:pt>
                <c:pt idx="313">
                  <c:v>0.31552559999999996</c:v>
                </c:pt>
                <c:pt idx="314">
                  <c:v>0.67430610000000013</c:v>
                </c:pt>
                <c:pt idx="315">
                  <c:v>0.484344</c:v>
                </c:pt>
                <c:pt idx="316">
                  <c:v>0.38623499999999999</c:v>
                </c:pt>
                <c:pt idx="317">
                  <c:v>0.62225459999999999</c:v>
                </c:pt>
                <c:pt idx="318">
                  <c:v>0.52252200000000004</c:v>
                </c:pt>
                <c:pt idx="319">
                  <c:v>0.36125640000000003</c:v>
                </c:pt>
                <c:pt idx="320">
                  <c:v>0.49402440000000003</c:v>
                </c:pt>
                <c:pt idx="321">
                  <c:v>1.9925099999999998E-2</c:v>
                </c:pt>
                <c:pt idx="322">
                  <c:v>0.43632900000000002</c:v>
                </c:pt>
                <c:pt idx="323">
                  <c:v>0.4026573</c:v>
                </c:pt>
                <c:pt idx="324">
                  <c:v>0.66484529999999997</c:v>
                </c:pt>
                <c:pt idx="325">
                  <c:v>0.50405399999999989</c:v>
                </c:pt>
                <c:pt idx="326">
                  <c:v>0.2671731</c:v>
                </c:pt>
                <c:pt idx="327">
                  <c:v>0.48457980000000006</c:v>
                </c:pt>
                <c:pt idx="328">
                  <c:v>0.53815859999999993</c:v>
                </c:pt>
                <c:pt idx="329">
                  <c:v>0.61208910000000005</c:v>
                </c:pt>
                <c:pt idx="330">
                  <c:v>0.46915559999999995</c:v>
                </c:pt>
                <c:pt idx="331">
                  <c:v>0.48758849999999998</c:v>
                </c:pt>
                <c:pt idx="332">
                  <c:v>0.37324979999999996</c:v>
                </c:pt>
                <c:pt idx="333">
                  <c:v>0.54006119999999991</c:v>
                </c:pt>
                <c:pt idx="334">
                  <c:v>0.34750529999999996</c:v>
                </c:pt>
                <c:pt idx="335">
                  <c:v>0.68599979999999994</c:v>
                </c:pt>
                <c:pt idx="336">
                  <c:v>0.52007040000000004</c:v>
                </c:pt>
                <c:pt idx="337">
                  <c:v>0.45218700000000001</c:v>
                </c:pt>
                <c:pt idx="338">
                  <c:v>0.28877399999999998</c:v>
                </c:pt>
                <c:pt idx="339">
                  <c:v>0.63039780000000001</c:v>
                </c:pt>
                <c:pt idx="340">
                  <c:v>0.35977500000000001</c:v>
                </c:pt>
                <c:pt idx="341">
                  <c:v>0.65655179999999991</c:v>
                </c:pt>
                <c:pt idx="342">
                  <c:v>0.29040749999999999</c:v>
                </c:pt>
                <c:pt idx="343">
                  <c:v>0.50315220000000005</c:v>
                </c:pt>
                <c:pt idx="344">
                  <c:v>0.1640925</c:v>
                </c:pt>
                <c:pt idx="345">
                  <c:v>0.31103640000000005</c:v>
                </c:pt>
                <c:pt idx="346">
                  <c:v>0.64239480000000004</c:v>
                </c:pt>
                <c:pt idx="347">
                  <c:v>0.14752979999999999</c:v>
                </c:pt>
                <c:pt idx="348">
                  <c:v>0.2363625</c:v>
                </c:pt>
                <c:pt idx="349">
                  <c:v>0.66380490000000003</c:v>
                </c:pt>
                <c:pt idx="350">
                  <c:v>0.47283660000000005</c:v>
                </c:pt>
                <c:pt idx="351">
                  <c:v>0.61163729999999994</c:v>
                </c:pt>
                <c:pt idx="352">
                  <c:v>2.5061400000000001E-2</c:v>
                </c:pt>
                <c:pt idx="353">
                  <c:v>0.31923990000000002</c:v>
                </c:pt>
                <c:pt idx="354">
                  <c:v>0</c:v>
                </c:pt>
                <c:pt idx="355">
                  <c:v>0.80137530000000001</c:v>
                </c:pt>
                <c:pt idx="356">
                  <c:v>0.75076380000000009</c:v>
                </c:pt>
                <c:pt idx="357">
                  <c:v>0.26838269999999997</c:v>
                </c:pt>
                <c:pt idx="358">
                  <c:v>0.43408620000000003</c:v>
                </c:pt>
                <c:pt idx="359">
                  <c:v>0.75909959999999999</c:v>
                </c:pt>
                <c:pt idx="360">
                  <c:v>0.7201746</c:v>
                </c:pt>
                <c:pt idx="361">
                  <c:v>0.66093120000000005</c:v>
                </c:pt>
                <c:pt idx="362">
                  <c:v>0.42677910000000002</c:v>
                </c:pt>
                <c:pt idx="363">
                  <c:v>0.37587240000000005</c:v>
                </c:pt>
                <c:pt idx="364">
                  <c:v>0.32040089999999999</c:v>
                </c:pt>
                <c:pt idx="365">
                  <c:v>0.44406809999999997</c:v>
                </c:pt>
                <c:pt idx="366">
                  <c:v>0.23249069999999999</c:v>
                </c:pt>
                <c:pt idx="367">
                  <c:v>0.31154040000000005</c:v>
                </c:pt>
                <c:pt idx="368">
                  <c:v>0.80909009999999992</c:v>
                </c:pt>
                <c:pt idx="369">
                  <c:v>9.1361700000000018E-2</c:v>
                </c:pt>
                <c:pt idx="370">
                  <c:v>0.1194066</c:v>
                </c:pt>
                <c:pt idx="371">
                  <c:v>0</c:v>
                </c:pt>
                <c:pt idx="372">
                  <c:v>0.87896970000000008</c:v>
                </c:pt>
                <c:pt idx="373">
                  <c:v>0</c:v>
                </c:pt>
                <c:pt idx="374">
                  <c:v>0.45373140000000001</c:v>
                </c:pt>
                <c:pt idx="375">
                  <c:v>0</c:v>
                </c:pt>
                <c:pt idx="376">
                  <c:v>0</c:v>
                </c:pt>
                <c:pt idx="377">
                  <c:v>0.3007764</c:v>
                </c:pt>
                <c:pt idx="378">
                  <c:v>5.2571699999999999E-2</c:v>
                </c:pt>
                <c:pt idx="379">
                  <c:v>0</c:v>
                </c:pt>
                <c:pt idx="380">
                  <c:v>0.89450820000000009</c:v>
                </c:pt>
                <c:pt idx="381">
                  <c:v>0</c:v>
                </c:pt>
                <c:pt idx="382">
                  <c:v>0</c:v>
                </c:pt>
                <c:pt idx="383">
                  <c:v>0</c:v>
                </c:pt>
                <c:pt idx="384">
                  <c:v>0.32828310000000005</c:v>
                </c:pt>
                <c:pt idx="385">
                  <c:v>0.58894290000000005</c:v>
                </c:pt>
                <c:pt idx="386">
                  <c:v>0.60542549999999995</c:v>
                </c:pt>
                <c:pt idx="387">
                  <c:v>0</c:v>
                </c:pt>
                <c:pt idx="388">
                  <c:v>0.95720579999999988</c:v>
                </c:pt>
                <c:pt idx="389">
                  <c:v>0</c:v>
                </c:pt>
                <c:pt idx="390">
                  <c:v>6.1199999999999997E-5</c:v>
                </c:pt>
                <c:pt idx="391">
                  <c:v>0</c:v>
                </c:pt>
                <c:pt idx="392">
                  <c:v>0.30199409999999999</c:v>
                </c:pt>
                <c:pt idx="393">
                  <c:v>0.80533710000000003</c:v>
                </c:pt>
                <c:pt idx="394">
                  <c:v>0</c:v>
                </c:pt>
                <c:pt idx="395">
                  <c:v>0</c:v>
                </c:pt>
                <c:pt idx="396">
                  <c:v>0</c:v>
                </c:pt>
                <c:pt idx="397">
                  <c:v>0.3920283</c:v>
                </c:pt>
                <c:pt idx="398">
                  <c:v>0.610155</c:v>
                </c:pt>
                <c:pt idx="399">
                  <c:v>0</c:v>
                </c:pt>
                <c:pt idx="400">
                  <c:v>0</c:v>
                </c:pt>
                <c:pt idx="401">
                  <c:v>0</c:v>
                </c:pt>
                <c:pt idx="402">
                  <c:v>0</c:v>
                </c:pt>
                <c:pt idx="403">
                  <c:v>0</c:v>
                </c:pt>
                <c:pt idx="404">
                  <c:v>0</c:v>
                </c:pt>
                <c:pt idx="405">
                  <c:v>0</c:v>
                </c:pt>
                <c:pt idx="406">
                  <c:v>0</c:v>
                </c:pt>
                <c:pt idx="407">
                  <c:v>0</c:v>
                </c:pt>
                <c:pt idx="408">
                  <c:v>0</c:v>
                </c:pt>
                <c:pt idx="409">
                  <c:v>0</c:v>
                </c:pt>
                <c:pt idx="410">
                  <c:v>0.1179693</c:v>
                </c:pt>
                <c:pt idx="411">
                  <c:v>0</c:v>
                </c:pt>
                <c:pt idx="412">
                  <c:v>0.90403290000000003</c:v>
                </c:pt>
                <c:pt idx="413">
                  <c:v>0.89398889999999998</c:v>
                </c:pt>
                <c:pt idx="414">
                  <c:v>0</c:v>
                </c:pt>
                <c:pt idx="415">
                  <c:v>0</c:v>
                </c:pt>
                <c:pt idx="416">
                  <c:v>0</c:v>
                </c:pt>
                <c:pt idx="417">
                  <c:v>0</c:v>
                </c:pt>
                <c:pt idx="418">
                  <c:v>0</c:v>
                </c:pt>
                <c:pt idx="419">
                  <c:v>0</c:v>
                </c:pt>
                <c:pt idx="420">
                  <c:v>0</c:v>
                </c:pt>
                <c:pt idx="421">
                  <c:v>0</c:v>
                </c:pt>
                <c:pt idx="422">
                  <c:v>0</c:v>
                </c:pt>
                <c:pt idx="423">
                  <c:v>0</c:v>
                </c:pt>
                <c:pt idx="424">
                  <c:v>0</c:v>
                </c:pt>
                <c:pt idx="425">
                  <c:v>0</c:v>
                </c:pt>
                <c:pt idx="426">
                  <c:v>0.6948531</c:v>
                </c:pt>
                <c:pt idx="427">
                  <c:v>0</c:v>
                </c:pt>
                <c:pt idx="428">
                  <c:v>0</c:v>
                </c:pt>
                <c:pt idx="429">
                  <c:v>0</c:v>
                </c:pt>
                <c:pt idx="430">
                  <c:v>0.27021960000000006</c:v>
                </c:pt>
                <c:pt idx="431">
                  <c:v>0</c:v>
                </c:pt>
                <c:pt idx="432">
                  <c:v>0</c:v>
                </c:pt>
                <c:pt idx="433">
                  <c:v>0</c:v>
                </c:pt>
                <c:pt idx="434">
                  <c:v>0</c:v>
                </c:pt>
                <c:pt idx="435">
                  <c:v>0</c:v>
                </c:pt>
                <c:pt idx="436">
                  <c:v>0</c:v>
                </c:pt>
                <c:pt idx="437">
                  <c:v>0</c:v>
                </c:pt>
                <c:pt idx="438">
                  <c:v>0</c:v>
                </c:pt>
                <c:pt idx="439">
                  <c:v>0</c:v>
                </c:pt>
                <c:pt idx="440">
                  <c:v>0</c:v>
                </c:pt>
                <c:pt idx="441">
                  <c:v>0</c:v>
                </c:pt>
                <c:pt idx="442">
                  <c:v>0</c:v>
                </c:pt>
                <c:pt idx="443">
                  <c:v>0.90523439999999999</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0.33806429999999998</c:v>
                </c:pt>
                <c:pt idx="462">
                  <c:v>0</c:v>
                </c:pt>
                <c:pt idx="463">
                  <c:v>0.76223249999999998</c:v>
                </c:pt>
                <c:pt idx="464">
                  <c:v>0</c:v>
                </c:pt>
                <c:pt idx="465">
                  <c:v>0</c:v>
                </c:pt>
                <c:pt idx="466">
                  <c:v>0</c:v>
                </c:pt>
                <c:pt idx="467">
                  <c:v>0</c:v>
                </c:pt>
                <c:pt idx="468">
                  <c:v>0</c:v>
                </c:pt>
                <c:pt idx="469">
                  <c:v>0</c:v>
                </c:pt>
                <c:pt idx="470">
                  <c:v>0.84898890000000005</c:v>
                </c:pt>
                <c:pt idx="471">
                  <c:v>0</c:v>
                </c:pt>
                <c:pt idx="472">
                  <c:v>0</c:v>
                </c:pt>
                <c:pt idx="473">
                  <c:v>0</c:v>
                </c:pt>
                <c:pt idx="474">
                  <c:v>0</c:v>
                </c:pt>
                <c:pt idx="475">
                  <c:v>0</c:v>
                </c:pt>
                <c:pt idx="476">
                  <c:v>0.88010999999999995</c:v>
                </c:pt>
                <c:pt idx="477">
                  <c:v>0</c:v>
                </c:pt>
                <c:pt idx="478">
                  <c:v>0</c:v>
                </c:pt>
                <c:pt idx="479">
                  <c:v>0.24026399999999998</c:v>
                </c:pt>
                <c:pt idx="480">
                  <c:v>0</c:v>
                </c:pt>
                <c:pt idx="481">
                  <c:v>0.74154240000000005</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0.81601380000000001</c:v>
                </c:pt>
                <c:pt idx="496">
                  <c:v>0</c:v>
                </c:pt>
                <c:pt idx="497">
                  <c:v>0</c:v>
                </c:pt>
                <c:pt idx="498">
                  <c:v>0</c:v>
                </c:pt>
                <c:pt idx="499">
                  <c:v>0</c:v>
                </c:pt>
                <c:pt idx="500">
                  <c:v>0</c:v>
                </c:pt>
                <c:pt idx="501">
                  <c:v>0</c:v>
                </c:pt>
                <c:pt idx="502">
                  <c:v>0.7842924</c:v>
                </c:pt>
                <c:pt idx="503">
                  <c:v>0</c:v>
                </c:pt>
                <c:pt idx="504">
                  <c:v>0</c:v>
                </c:pt>
                <c:pt idx="505">
                  <c:v>0</c:v>
                </c:pt>
                <c:pt idx="506">
                  <c:v>0</c:v>
                </c:pt>
                <c:pt idx="507">
                  <c:v>0</c:v>
                </c:pt>
                <c:pt idx="508">
                  <c:v>0</c:v>
                </c:pt>
                <c:pt idx="509">
                  <c:v>0</c:v>
                </c:pt>
                <c:pt idx="510">
                  <c:v>0</c:v>
                </c:pt>
                <c:pt idx="511">
                  <c:v>0.67088609999999993</c:v>
                </c:pt>
                <c:pt idx="512">
                  <c:v>0</c:v>
                </c:pt>
                <c:pt idx="513">
                  <c:v>0</c:v>
                </c:pt>
                <c:pt idx="514">
                  <c:v>0</c:v>
                </c:pt>
                <c:pt idx="515">
                  <c:v>0.45026820000000001</c:v>
                </c:pt>
                <c:pt idx="516">
                  <c:v>0</c:v>
                </c:pt>
                <c:pt idx="517">
                  <c:v>0</c:v>
                </c:pt>
                <c:pt idx="518">
                  <c:v>0</c:v>
                </c:pt>
                <c:pt idx="519">
                  <c:v>0.77509169999999994</c:v>
                </c:pt>
                <c:pt idx="520">
                  <c:v>0</c:v>
                </c:pt>
                <c:pt idx="521">
                  <c:v>0</c:v>
                </c:pt>
                <c:pt idx="522">
                  <c:v>0</c:v>
                </c:pt>
                <c:pt idx="523">
                  <c:v>0</c:v>
                </c:pt>
                <c:pt idx="524">
                  <c:v>0</c:v>
                </c:pt>
                <c:pt idx="525">
                  <c:v>0</c:v>
                </c:pt>
                <c:pt idx="526">
                  <c:v>0</c:v>
                </c:pt>
                <c:pt idx="527">
                  <c:v>0</c:v>
                </c:pt>
                <c:pt idx="528">
                  <c:v>0.59055659999999999</c:v>
                </c:pt>
                <c:pt idx="529">
                  <c:v>0</c:v>
                </c:pt>
                <c:pt idx="530">
                  <c:v>0</c:v>
                </c:pt>
                <c:pt idx="531">
                  <c:v>0</c:v>
                </c:pt>
                <c:pt idx="532">
                  <c:v>0.18110159999999997</c:v>
                </c:pt>
                <c:pt idx="533">
                  <c:v>0</c:v>
                </c:pt>
                <c:pt idx="534">
                  <c:v>0</c:v>
                </c:pt>
                <c:pt idx="535">
                  <c:v>0</c:v>
                </c:pt>
                <c:pt idx="536">
                  <c:v>0</c:v>
                </c:pt>
                <c:pt idx="537">
                  <c:v>0</c:v>
                </c:pt>
                <c:pt idx="538">
                  <c:v>0</c:v>
                </c:pt>
                <c:pt idx="539">
                  <c:v>0</c:v>
                </c:pt>
                <c:pt idx="540">
                  <c:v>0.18369360000000001</c:v>
                </c:pt>
                <c:pt idx="541">
                  <c:v>0</c:v>
                </c:pt>
                <c:pt idx="542">
                  <c:v>0.66705840000000005</c:v>
                </c:pt>
                <c:pt idx="543">
                  <c:v>0</c:v>
                </c:pt>
                <c:pt idx="544">
                  <c:v>0</c:v>
                </c:pt>
                <c:pt idx="545">
                  <c:v>0</c:v>
                </c:pt>
                <c:pt idx="546">
                  <c:v>0</c:v>
                </c:pt>
                <c:pt idx="547">
                  <c:v>0.54776609999999992</c:v>
                </c:pt>
                <c:pt idx="548">
                  <c:v>0</c:v>
                </c:pt>
                <c:pt idx="549">
                  <c:v>0</c:v>
                </c:pt>
                <c:pt idx="550">
                  <c:v>0</c:v>
                </c:pt>
                <c:pt idx="551">
                  <c:v>0.69662250000000003</c:v>
                </c:pt>
                <c:pt idx="552">
                  <c:v>0</c:v>
                </c:pt>
                <c:pt idx="553">
                  <c:v>0</c:v>
                </c:pt>
                <c:pt idx="554">
                  <c:v>0</c:v>
                </c:pt>
                <c:pt idx="555">
                  <c:v>0.4441329</c:v>
                </c:pt>
                <c:pt idx="556">
                  <c:v>0</c:v>
                </c:pt>
                <c:pt idx="557">
                  <c:v>0</c:v>
                </c:pt>
                <c:pt idx="558">
                  <c:v>0</c:v>
                </c:pt>
                <c:pt idx="559">
                  <c:v>0</c:v>
                </c:pt>
                <c:pt idx="560">
                  <c:v>0</c:v>
                </c:pt>
                <c:pt idx="561">
                  <c:v>0.2880144</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8.4599999999999996E-5</c:v>
                </c:pt>
                <c:pt idx="585">
                  <c:v>0.15925500000000001</c:v>
                </c:pt>
                <c:pt idx="586">
                  <c:v>0.30674519999999994</c:v>
                </c:pt>
                <c:pt idx="587">
                  <c:v>0.23381189999999999</c:v>
                </c:pt>
                <c:pt idx="588">
                  <c:v>0</c:v>
                </c:pt>
                <c:pt idx="589">
                  <c:v>0.46789199999999997</c:v>
                </c:pt>
                <c:pt idx="590">
                  <c:v>0.1769184</c:v>
                </c:pt>
                <c:pt idx="591">
                  <c:v>0.45576450000000002</c:v>
                </c:pt>
                <c:pt idx="592">
                  <c:v>0</c:v>
                </c:pt>
                <c:pt idx="593">
                  <c:v>0</c:v>
                </c:pt>
                <c:pt idx="594">
                  <c:v>0.18607319999999999</c:v>
                </c:pt>
                <c:pt idx="595">
                  <c:v>0.24496919999999997</c:v>
                </c:pt>
                <c:pt idx="596">
                  <c:v>0.49052880000000004</c:v>
                </c:pt>
                <c:pt idx="597">
                  <c:v>0.6055488</c:v>
                </c:pt>
                <c:pt idx="598">
                  <c:v>0</c:v>
                </c:pt>
                <c:pt idx="599">
                  <c:v>0</c:v>
                </c:pt>
                <c:pt idx="600">
                  <c:v>0</c:v>
                </c:pt>
                <c:pt idx="601">
                  <c:v>0.67872959999999993</c:v>
                </c:pt>
                <c:pt idx="602">
                  <c:v>0</c:v>
                </c:pt>
                <c:pt idx="603">
                  <c:v>0</c:v>
                </c:pt>
                <c:pt idx="604">
                  <c:v>0</c:v>
                </c:pt>
                <c:pt idx="605">
                  <c:v>0</c:v>
                </c:pt>
                <c:pt idx="606">
                  <c:v>0</c:v>
                </c:pt>
                <c:pt idx="607">
                  <c:v>0.8056548</c:v>
                </c:pt>
                <c:pt idx="608">
                  <c:v>0.29764350000000001</c:v>
                </c:pt>
                <c:pt idx="609">
                  <c:v>0.87113700000000005</c:v>
                </c:pt>
                <c:pt idx="610">
                  <c:v>0.82152360000000002</c:v>
                </c:pt>
                <c:pt idx="611">
                  <c:v>0.81102780000000008</c:v>
                </c:pt>
                <c:pt idx="612">
                  <c:v>0.52572960000000002</c:v>
                </c:pt>
                <c:pt idx="613">
                  <c:v>0.80724780000000007</c:v>
                </c:pt>
                <c:pt idx="614">
                  <c:v>0.77086350000000003</c:v>
                </c:pt>
                <c:pt idx="615">
                  <c:v>0.70509330000000003</c:v>
                </c:pt>
                <c:pt idx="616">
                  <c:v>0.24660360000000001</c:v>
                </c:pt>
                <c:pt idx="617">
                  <c:v>0.76175009999999999</c:v>
                </c:pt>
                <c:pt idx="618">
                  <c:v>0.87198929999999997</c:v>
                </c:pt>
                <c:pt idx="619">
                  <c:v>0.57499290000000003</c:v>
                </c:pt>
                <c:pt idx="620">
                  <c:v>0.29040480000000007</c:v>
                </c:pt>
                <c:pt idx="621">
                  <c:v>0.50168610000000002</c:v>
                </c:pt>
                <c:pt idx="622">
                  <c:v>0.25983000000000001</c:v>
                </c:pt>
                <c:pt idx="623">
                  <c:v>0.44026199999999999</c:v>
                </c:pt>
                <c:pt idx="624">
                  <c:v>0.63961290000000004</c:v>
                </c:pt>
                <c:pt idx="625">
                  <c:v>0.86567309999999997</c:v>
                </c:pt>
                <c:pt idx="626">
                  <c:v>7.5641400000000011E-2</c:v>
                </c:pt>
                <c:pt idx="627">
                  <c:v>0.16208549999999999</c:v>
                </c:pt>
                <c:pt idx="628">
                  <c:v>0.11819700000000001</c:v>
                </c:pt>
                <c:pt idx="629">
                  <c:v>0.13443119999999997</c:v>
                </c:pt>
                <c:pt idx="630">
                  <c:v>0.2466576</c:v>
                </c:pt>
                <c:pt idx="631">
                  <c:v>0.53878859999999995</c:v>
                </c:pt>
                <c:pt idx="632">
                  <c:v>0.35064090000000003</c:v>
                </c:pt>
                <c:pt idx="633">
                  <c:v>0.4536828</c:v>
                </c:pt>
                <c:pt idx="634">
                  <c:v>0.16709939999999998</c:v>
                </c:pt>
                <c:pt idx="635">
                  <c:v>0.37811610000000001</c:v>
                </c:pt>
                <c:pt idx="636">
                  <c:v>0.62406810000000001</c:v>
                </c:pt>
                <c:pt idx="637">
                  <c:v>0</c:v>
                </c:pt>
                <c:pt idx="638">
                  <c:v>0.66376349999999995</c:v>
                </c:pt>
                <c:pt idx="639">
                  <c:v>0.58113269999999995</c:v>
                </c:pt>
                <c:pt idx="640">
                  <c:v>0.70897860000000001</c:v>
                </c:pt>
                <c:pt idx="641">
                  <c:v>0.62644680000000008</c:v>
                </c:pt>
                <c:pt idx="642">
                  <c:v>0.90314820000000007</c:v>
                </c:pt>
                <c:pt idx="643">
                  <c:v>0.88054829999999995</c:v>
                </c:pt>
                <c:pt idx="644">
                  <c:v>0.34200449999999999</c:v>
                </c:pt>
                <c:pt idx="645">
                  <c:v>0.5994216</c:v>
                </c:pt>
                <c:pt idx="646">
                  <c:v>0.72369810000000001</c:v>
                </c:pt>
                <c:pt idx="647">
                  <c:v>0.55663560000000001</c:v>
                </c:pt>
                <c:pt idx="648">
                  <c:v>0.61089749999999998</c:v>
                </c:pt>
                <c:pt idx="649">
                  <c:v>0.90565649999999998</c:v>
                </c:pt>
              </c:numCache>
            </c:numRef>
          </c:xVal>
          <c:yVal>
            <c:numRef>
              <c:f>'[Final Capstone Graphs.xlsx]Sheet1'!$E$2:$E$651</c:f>
              <c:numCache>
                <c:formatCode>General</c:formatCode>
                <c:ptCount val="650"/>
                <c:pt idx="0">
                  <c:v>0</c:v>
                </c:pt>
                <c:pt idx="1">
                  <c:v>8.8516746411483258E-2</c:v>
                </c:pt>
                <c:pt idx="2">
                  <c:v>5.1698837340557628E-2</c:v>
                </c:pt>
                <c:pt idx="3">
                  <c:v>2.3285714285714281E-2</c:v>
                </c:pt>
                <c:pt idx="4">
                  <c:v>0.20110611528871369</c:v>
                </c:pt>
                <c:pt idx="5">
                  <c:v>0.48446005332624292</c:v>
                </c:pt>
                <c:pt idx="6">
                  <c:v>0.16458849604994941</c:v>
                </c:pt>
                <c:pt idx="7">
                  <c:v>9.0758993678097921E-2</c:v>
                </c:pt>
                <c:pt idx="8">
                  <c:v>0.1825853927050439</c:v>
                </c:pt>
                <c:pt idx="9">
                  <c:v>0.18075129606389509</c:v>
                </c:pt>
                <c:pt idx="10">
                  <c:v>0.36036718210319357</c:v>
                </c:pt>
                <c:pt idx="11">
                  <c:v>0.1338247493608383</c:v>
                </c:pt>
                <c:pt idx="12">
                  <c:v>0.1460280373831776</c:v>
                </c:pt>
                <c:pt idx="13">
                  <c:v>0</c:v>
                </c:pt>
                <c:pt idx="14">
                  <c:v>0</c:v>
                </c:pt>
                <c:pt idx="15">
                  <c:v>0.18192370812152259</c:v>
                </c:pt>
                <c:pt idx="16">
                  <c:v>0</c:v>
                </c:pt>
                <c:pt idx="17">
                  <c:v>0</c:v>
                </c:pt>
                <c:pt idx="18">
                  <c:v>0</c:v>
                </c:pt>
                <c:pt idx="19">
                  <c:v>0</c:v>
                </c:pt>
                <c:pt idx="20">
                  <c:v>0</c:v>
                </c:pt>
                <c:pt idx="21">
                  <c:v>0</c:v>
                </c:pt>
                <c:pt idx="22">
                  <c:v>6.4828614008941882E-2</c:v>
                </c:pt>
                <c:pt idx="23">
                  <c:v>0</c:v>
                </c:pt>
                <c:pt idx="24">
                  <c:v>0.37249871729091838</c:v>
                </c:pt>
                <c:pt idx="25">
                  <c:v>0</c:v>
                </c:pt>
                <c:pt idx="26">
                  <c:v>0</c:v>
                </c:pt>
                <c:pt idx="27">
                  <c:v>0.25565217391304351</c:v>
                </c:pt>
                <c:pt idx="28">
                  <c:v>0</c:v>
                </c:pt>
                <c:pt idx="29">
                  <c:v>0.48581464548447489</c:v>
                </c:pt>
                <c:pt idx="30">
                  <c:v>0.1181035875760811</c:v>
                </c:pt>
                <c:pt idx="31">
                  <c:v>6.8843743330034735E-2</c:v>
                </c:pt>
                <c:pt idx="32">
                  <c:v>0.16779340824979469</c:v>
                </c:pt>
                <c:pt idx="33">
                  <c:v>0.25181508812065551</c:v>
                </c:pt>
                <c:pt idx="34">
                  <c:v>0.1496320794814579</c:v>
                </c:pt>
                <c:pt idx="35">
                  <c:v>0.67497984058121763</c:v>
                </c:pt>
                <c:pt idx="36">
                  <c:v>0.14547056782341039</c:v>
                </c:pt>
                <c:pt idx="37">
                  <c:v>0.23463430501842911</c:v>
                </c:pt>
                <c:pt idx="38">
                  <c:v>0.25657921807675799</c:v>
                </c:pt>
                <c:pt idx="39">
                  <c:v>0.39527875534253548</c:v>
                </c:pt>
                <c:pt idx="40">
                  <c:v>0.16974852071005919</c:v>
                </c:pt>
                <c:pt idx="41">
                  <c:v>0.65736434108527131</c:v>
                </c:pt>
                <c:pt idx="42">
                  <c:v>0</c:v>
                </c:pt>
                <c:pt idx="43">
                  <c:v>0</c:v>
                </c:pt>
                <c:pt idx="44">
                  <c:v>9.8744769874476987E-2</c:v>
                </c:pt>
                <c:pt idx="45">
                  <c:v>0.26191877575044142</c:v>
                </c:pt>
                <c:pt idx="46">
                  <c:v>1.3292433537832309E-2</c:v>
                </c:pt>
                <c:pt idx="47">
                  <c:v>5.3050913330742328E-2</c:v>
                </c:pt>
                <c:pt idx="48">
                  <c:v>7.1864406779661022E-2</c:v>
                </c:pt>
                <c:pt idx="49">
                  <c:v>2.967359050445104E-3</c:v>
                </c:pt>
                <c:pt idx="50">
                  <c:v>0.1224046354418156</c:v>
                </c:pt>
                <c:pt idx="51">
                  <c:v>0.19784212223114939</c:v>
                </c:pt>
                <c:pt idx="52">
                  <c:v>0.22230358117057111</c:v>
                </c:pt>
                <c:pt idx="53">
                  <c:v>0.1366767754578786</c:v>
                </c:pt>
                <c:pt idx="54">
                  <c:v>0</c:v>
                </c:pt>
                <c:pt idx="55">
                  <c:v>3.6258158085569252E-2</c:v>
                </c:pt>
                <c:pt idx="56">
                  <c:v>0</c:v>
                </c:pt>
                <c:pt idx="57">
                  <c:v>9.8383696416022483E-3</c:v>
                </c:pt>
                <c:pt idx="58">
                  <c:v>2.488181139586962E-4</c:v>
                </c:pt>
                <c:pt idx="59">
                  <c:v>4.6884833228445562E-2</c:v>
                </c:pt>
                <c:pt idx="60">
                  <c:v>1.355656476648817E-3</c:v>
                </c:pt>
                <c:pt idx="61">
                  <c:v>0</c:v>
                </c:pt>
                <c:pt idx="62">
                  <c:v>0</c:v>
                </c:pt>
                <c:pt idx="63">
                  <c:v>0</c:v>
                </c:pt>
                <c:pt idx="64">
                  <c:v>0</c:v>
                </c:pt>
                <c:pt idx="65">
                  <c:v>0</c:v>
                </c:pt>
                <c:pt idx="66">
                  <c:v>1.518602885345482E-3</c:v>
                </c:pt>
                <c:pt idx="67">
                  <c:v>6.9420340159666782E-4</c:v>
                </c:pt>
                <c:pt idx="68">
                  <c:v>0</c:v>
                </c:pt>
                <c:pt idx="69">
                  <c:v>3.8943842978425108E-4</c:v>
                </c:pt>
                <c:pt idx="70">
                  <c:v>0</c:v>
                </c:pt>
                <c:pt idx="71">
                  <c:v>3.2036105356614393E-2</c:v>
                </c:pt>
                <c:pt idx="72">
                  <c:v>0</c:v>
                </c:pt>
                <c:pt idx="73">
                  <c:v>1.020408163265306E-2</c:v>
                </c:pt>
                <c:pt idx="74">
                  <c:v>0</c:v>
                </c:pt>
                <c:pt idx="75">
                  <c:v>0.18248412827608659</c:v>
                </c:pt>
                <c:pt idx="76">
                  <c:v>0.25262360464339029</c:v>
                </c:pt>
                <c:pt idx="77">
                  <c:v>0.17725060665932929</c:v>
                </c:pt>
                <c:pt idx="78">
                  <c:v>0.33215920719556202</c:v>
                </c:pt>
                <c:pt idx="79">
                  <c:v>0.1060238295782555</c:v>
                </c:pt>
                <c:pt idx="80">
                  <c:v>0.62859950970977985</c:v>
                </c:pt>
                <c:pt idx="81">
                  <c:v>0.28156390602962972</c:v>
                </c:pt>
                <c:pt idx="82">
                  <c:v>0.60808933192265036</c:v>
                </c:pt>
                <c:pt idx="83">
                  <c:v>0.40768094534711963</c:v>
                </c:pt>
                <c:pt idx="84">
                  <c:v>0.46210995542347699</c:v>
                </c:pt>
                <c:pt idx="85">
                  <c:v>3.1017657538676021E-2</c:v>
                </c:pt>
                <c:pt idx="86">
                  <c:v>2.9381614021432089E-2</c:v>
                </c:pt>
                <c:pt idx="87">
                  <c:v>2.1839970472493302E-2</c:v>
                </c:pt>
                <c:pt idx="88">
                  <c:v>5.0935277464980402E-2</c:v>
                </c:pt>
                <c:pt idx="89">
                  <c:v>3.2216510350261303E-2</c:v>
                </c:pt>
                <c:pt idx="90">
                  <c:v>3.3871493904614469E-2</c:v>
                </c:pt>
                <c:pt idx="91">
                  <c:v>4.3971698995268461E-2</c:v>
                </c:pt>
                <c:pt idx="92">
                  <c:v>3.2892394777175253E-2</c:v>
                </c:pt>
                <c:pt idx="93">
                  <c:v>4.8499041772919423E-2</c:v>
                </c:pt>
                <c:pt idx="94">
                  <c:v>3.9012738853503183E-2</c:v>
                </c:pt>
                <c:pt idx="95">
                  <c:v>6.9747852575124641E-2</c:v>
                </c:pt>
                <c:pt idx="96">
                  <c:v>0.1057921014771589</c:v>
                </c:pt>
                <c:pt idx="97">
                  <c:v>1.39091270366936E-2</c:v>
                </c:pt>
                <c:pt idx="98">
                  <c:v>3.134328358208955E-2</c:v>
                </c:pt>
                <c:pt idx="99">
                  <c:v>0</c:v>
                </c:pt>
                <c:pt idx="100">
                  <c:v>1.5835140997830802E-2</c:v>
                </c:pt>
                <c:pt idx="101">
                  <c:v>4.7285464098073562E-2</c:v>
                </c:pt>
                <c:pt idx="102">
                  <c:v>1.8181818181818181E-2</c:v>
                </c:pt>
                <c:pt idx="103">
                  <c:v>6.9828722002635041E-2</c:v>
                </c:pt>
                <c:pt idx="104">
                  <c:v>4.2826552462526769E-3</c:v>
                </c:pt>
                <c:pt idx="105">
                  <c:v>6.8983636090677078E-2</c:v>
                </c:pt>
                <c:pt idx="106">
                  <c:v>1.510003775009437E-3</c:v>
                </c:pt>
                <c:pt idx="107">
                  <c:v>2.5075225677031088E-3</c:v>
                </c:pt>
                <c:pt idx="108">
                  <c:v>5.6179775280898866E-3</c:v>
                </c:pt>
                <c:pt idx="109">
                  <c:v>0.2211874272409779</c:v>
                </c:pt>
                <c:pt idx="110">
                  <c:v>9.5917471466198417E-2</c:v>
                </c:pt>
                <c:pt idx="111">
                  <c:v>1.226309921962096E-2</c:v>
                </c:pt>
                <c:pt idx="112">
                  <c:v>8.0495356037151699E-3</c:v>
                </c:pt>
                <c:pt idx="113">
                  <c:v>1.0601808543810411E-2</c:v>
                </c:pt>
                <c:pt idx="114">
                  <c:v>7.6045627376425864E-3</c:v>
                </c:pt>
                <c:pt idx="115">
                  <c:v>1.890359168241966E-3</c:v>
                </c:pt>
                <c:pt idx="116">
                  <c:v>0</c:v>
                </c:pt>
                <c:pt idx="117">
                  <c:v>6.7873303167420816E-3</c:v>
                </c:pt>
                <c:pt idx="118">
                  <c:v>2.819548872180451E-2</c:v>
                </c:pt>
                <c:pt idx="119">
                  <c:v>2.863202545068929E-2</c:v>
                </c:pt>
                <c:pt idx="120">
                  <c:v>3.6608863198458567E-2</c:v>
                </c:pt>
                <c:pt idx="121">
                  <c:v>2.402957486136784E-2</c:v>
                </c:pt>
                <c:pt idx="122">
                  <c:v>0.14979984569109139</c:v>
                </c:pt>
                <c:pt idx="123">
                  <c:v>3.7974683544303799E-2</c:v>
                </c:pt>
                <c:pt idx="124">
                  <c:v>3.2584269662921349E-2</c:v>
                </c:pt>
                <c:pt idx="125">
                  <c:v>5.8823529411764712E-2</c:v>
                </c:pt>
                <c:pt idx="126">
                  <c:v>0.1046728971962617</c:v>
                </c:pt>
                <c:pt idx="127">
                  <c:v>3.3396946564885503E-2</c:v>
                </c:pt>
                <c:pt idx="128">
                  <c:v>6.0491493383742913E-2</c:v>
                </c:pt>
                <c:pt idx="129">
                  <c:v>2.8814669286182051E-2</c:v>
                </c:pt>
                <c:pt idx="130">
                  <c:v>3.7414965986394558E-2</c:v>
                </c:pt>
                <c:pt idx="131">
                  <c:v>1.17442366246194E-2</c:v>
                </c:pt>
                <c:pt idx="132">
                  <c:v>0.11808788535107929</c:v>
                </c:pt>
                <c:pt idx="133">
                  <c:v>2.1861777150916781E-2</c:v>
                </c:pt>
                <c:pt idx="134">
                  <c:v>3.15955766192733E-2</c:v>
                </c:pt>
                <c:pt idx="135">
                  <c:v>1.4627011214041931E-2</c:v>
                </c:pt>
                <c:pt idx="136">
                  <c:v>5.5502678325532892E-2</c:v>
                </c:pt>
                <c:pt idx="137">
                  <c:v>0.14081627013733461</c:v>
                </c:pt>
                <c:pt idx="138">
                  <c:v>4.2850264805007216E-3</c:v>
                </c:pt>
                <c:pt idx="139">
                  <c:v>1.132718524458701E-2</c:v>
                </c:pt>
                <c:pt idx="140">
                  <c:v>3.1335149863760223E-2</c:v>
                </c:pt>
                <c:pt idx="141">
                  <c:v>0.11809518448922331</c:v>
                </c:pt>
                <c:pt idx="142">
                  <c:v>7.8867477978566372E-2</c:v>
                </c:pt>
                <c:pt idx="143">
                  <c:v>2.4274718768502072E-2</c:v>
                </c:pt>
                <c:pt idx="144">
                  <c:v>0.1230753849230154</c:v>
                </c:pt>
                <c:pt idx="145">
                  <c:v>2.1948402002310359E-2</c:v>
                </c:pt>
                <c:pt idx="146">
                  <c:v>7.3349691347886894E-2</c:v>
                </c:pt>
                <c:pt idx="147">
                  <c:v>0.11165361356201051</c:v>
                </c:pt>
                <c:pt idx="148">
                  <c:v>7.9069767441860464E-2</c:v>
                </c:pt>
                <c:pt idx="149">
                  <c:v>1.151877133105802E-2</c:v>
                </c:pt>
                <c:pt idx="150">
                  <c:v>1.3462976813762149E-2</c:v>
                </c:pt>
                <c:pt idx="151">
                  <c:v>0.1740027510316369</c:v>
                </c:pt>
                <c:pt idx="152">
                  <c:v>0.1032702237521515</c:v>
                </c:pt>
                <c:pt idx="153">
                  <c:v>5.3804765564950041E-3</c:v>
                </c:pt>
                <c:pt idx="154">
                  <c:v>0.124</c:v>
                </c:pt>
                <c:pt idx="155">
                  <c:v>7.8369905956112845E-3</c:v>
                </c:pt>
                <c:pt idx="156">
                  <c:v>3.3960292580982238E-2</c:v>
                </c:pt>
                <c:pt idx="157">
                  <c:v>4.3357933579335803E-2</c:v>
                </c:pt>
                <c:pt idx="158">
                  <c:v>7.2398190045248875E-2</c:v>
                </c:pt>
                <c:pt idx="159">
                  <c:v>3.4419176398279037E-2</c:v>
                </c:pt>
                <c:pt idx="160">
                  <c:v>1.455604075691412E-3</c:v>
                </c:pt>
                <c:pt idx="161">
                  <c:v>4.8656163113994441E-2</c:v>
                </c:pt>
                <c:pt idx="162">
                  <c:v>0.13383053656515431</c:v>
                </c:pt>
                <c:pt idx="163">
                  <c:v>1.3274336283185841E-2</c:v>
                </c:pt>
                <c:pt idx="164">
                  <c:v>4.3718166383701192E-2</c:v>
                </c:pt>
                <c:pt idx="165">
                  <c:v>4.6279491833030852E-2</c:v>
                </c:pt>
                <c:pt idx="166">
                  <c:v>4.0531335149863762E-2</c:v>
                </c:pt>
                <c:pt idx="167">
                  <c:v>0.10944135903299571</c:v>
                </c:pt>
                <c:pt idx="168">
                  <c:v>6.788783217638604E-2</c:v>
                </c:pt>
                <c:pt idx="169">
                  <c:v>9.3097387314922397E-2</c:v>
                </c:pt>
                <c:pt idx="170">
                  <c:v>4.3302752293577981E-2</c:v>
                </c:pt>
                <c:pt idx="171">
                  <c:v>2.8257456828885402E-2</c:v>
                </c:pt>
                <c:pt idx="172">
                  <c:v>0.19745579667709731</c:v>
                </c:pt>
                <c:pt idx="173">
                  <c:v>0.1130833149181773</c:v>
                </c:pt>
                <c:pt idx="174">
                  <c:v>4.3589743589743588E-2</c:v>
                </c:pt>
                <c:pt idx="175">
                  <c:v>0.23227848101265819</c:v>
                </c:pt>
                <c:pt idx="176">
                  <c:v>2.874743326488706E-2</c:v>
                </c:pt>
                <c:pt idx="177">
                  <c:v>5.5687203791469193E-2</c:v>
                </c:pt>
                <c:pt idx="178">
                  <c:v>6.7708333333333329E-2</c:v>
                </c:pt>
                <c:pt idx="179">
                  <c:v>1.119724375538329E-2</c:v>
                </c:pt>
                <c:pt idx="180">
                  <c:v>3.7283621837549942E-2</c:v>
                </c:pt>
                <c:pt idx="181">
                  <c:v>8.3094555873925502E-2</c:v>
                </c:pt>
                <c:pt idx="182">
                  <c:v>4.7543581616481777E-2</c:v>
                </c:pt>
                <c:pt idx="183">
                  <c:v>6.4092029580936724E-2</c:v>
                </c:pt>
                <c:pt idx="184">
                  <c:v>2.6441216522923291E-2</c:v>
                </c:pt>
                <c:pt idx="185">
                  <c:v>6.4726158559938726E-2</c:v>
                </c:pt>
                <c:pt idx="186">
                  <c:v>8.1115261888084669E-2</c:v>
                </c:pt>
                <c:pt idx="187">
                  <c:v>5.2054794520547953E-2</c:v>
                </c:pt>
                <c:pt idx="188">
                  <c:v>0</c:v>
                </c:pt>
                <c:pt idx="189">
                  <c:v>9.796437659033079E-2</c:v>
                </c:pt>
                <c:pt idx="190">
                  <c:v>3.3429503261414951E-2</c:v>
                </c:pt>
                <c:pt idx="191">
                  <c:v>1.647940074906367E-2</c:v>
                </c:pt>
                <c:pt idx="192">
                  <c:v>8.7999999999999995E-2</c:v>
                </c:pt>
                <c:pt idx="193">
                  <c:v>2.3907358983937241E-2</c:v>
                </c:pt>
                <c:pt idx="194">
                  <c:v>0.1107011070110701</c:v>
                </c:pt>
                <c:pt idx="195">
                  <c:v>8.0392156862745104E-2</c:v>
                </c:pt>
                <c:pt idx="196">
                  <c:v>5.5849979616795761E-2</c:v>
                </c:pt>
                <c:pt idx="197">
                  <c:v>0.21279069767441861</c:v>
                </c:pt>
                <c:pt idx="198">
                  <c:v>7.1322897776080946E-2</c:v>
                </c:pt>
                <c:pt idx="199">
                  <c:v>1.136363636363636E-2</c:v>
                </c:pt>
                <c:pt idx="200">
                  <c:v>6.5392354124748494E-3</c:v>
                </c:pt>
                <c:pt idx="201">
                  <c:v>0.43717948717948718</c:v>
                </c:pt>
                <c:pt idx="202">
                  <c:v>0.28012232415902139</c:v>
                </c:pt>
                <c:pt idx="203">
                  <c:v>9.434744743499357E-2</c:v>
                </c:pt>
                <c:pt idx="204">
                  <c:v>0.15805700284071789</c:v>
                </c:pt>
                <c:pt idx="205">
                  <c:v>1.450189155107188E-2</c:v>
                </c:pt>
                <c:pt idx="206">
                  <c:v>4.9808429118773943E-2</c:v>
                </c:pt>
                <c:pt idx="207">
                  <c:v>1.425855513307985E-2</c:v>
                </c:pt>
                <c:pt idx="208">
                  <c:v>0</c:v>
                </c:pt>
                <c:pt idx="209">
                  <c:v>2.654232424677188E-2</c:v>
                </c:pt>
                <c:pt idx="210">
                  <c:v>2.8023598820059E-2</c:v>
                </c:pt>
                <c:pt idx="211">
                  <c:v>6.0606060606060608E-2</c:v>
                </c:pt>
                <c:pt idx="212">
                  <c:v>3.7667071688942892E-2</c:v>
                </c:pt>
                <c:pt idx="213">
                  <c:v>5.4862842892768077E-2</c:v>
                </c:pt>
                <c:pt idx="214">
                  <c:v>0.14848265895953761</c:v>
                </c:pt>
                <c:pt idx="215">
                  <c:v>8.0103359173126609E-2</c:v>
                </c:pt>
                <c:pt idx="216">
                  <c:v>9.1999999999999998E-2</c:v>
                </c:pt>
                <c:pt idx="217">
                  <c:v>4.4576523031203564E-3</c:v>
                </c:pt>
                <c:pt idx="218">
                  <c:v>0.1009667024704619</c:v>
                </c:pt>
                <c:pt idx="219">
                  <c:v>5.1349920592906301E-2</c:v>
                </c:pt>
                <c:pt idx="220">
                  <c:v>7.0278184480234263E-2</c:v>
                </c:pt>
                <c:pt idx="221">
                  <c:v>4.8888888888888891E-2</c:v>
                </c:pt>
                <c:pt idx="222">
                  <c:v>0.19293115504418029</c:v>
                </c:pt>
                <c:pt idx="223">
                  <c:v>2.5484199796126398E-3</c:v>
                </c:pt>
                <c:pt idx="224">
                  <c:v>2.1321961620469078E-3</c:v>
                </c:pt>
                <c:pt idx="225">
                  <c:v>0.1492637467346225</c:v>
                </c:pt>
                <c:pt idx="226">
                  <c:v>0.33535353535353529</c:v>
                </c:pt>
                <c:pt idx="227">
                  <c:v>8.5227272727272721E-3</c:v>
                </c:pt>
                <c:pt idx="228">
                  <c:v>6.1538461538461542E-2</c:v>
                </c:pt>
                <c:pt idx="229">
                  <c:v>7.4074074074074077E-3</c:v>
                </c:pt>
                <c:pt idx="230">
                  <c:v>2.0262216924910609E-2</c:v>
                </c:pt>
                <c:pt idx="231">
                  <c:v>0.27726750861079219</c:v>
                </c:pt>
                <c:pt idx="232">
                  <c:v>1.15020297699594E-2</c:v>
                </c:pt>
                <c:pt idx="233">
                  <c:v>0.16878198567041969</c:v>
                </c:pt>
                <c:pt idx="234">
                  <c:v>0.11651140030800811</c:v>
                </c:pt>
                <c:pt idx="235">
                  <c:v>0.1113801452784504</c:v>
                </c:pt>
                <c:pt idx="236">
                  <c:v>1.8181818181818181E-2</c:v>
                </c:pt>
                <c:pt idx="237">
                  <c:v>4.7923322683706068E-3</c:v>
                </c:pt>
                <c:pt idx="238">
                  <c:v>4.0207522697795067E-2</c:v>
                </c:pt>
                <c:pt idx="239">
                  <c:v>0.3668261562998405</c:v>
                </c:pt>
                <c:pt idx="240">
                  <c:v>0.18593930080676141</c:v>
                </c:pt>
                <c:pt idx="241">
                  <c:v>0.31849825957235212</c:v>
                </c:pt>
                <c:pt idx="242">
                  <c:v>0.13161875945537069</c:v>
                </c:pt>
                <c:pt idx="243">
                  <c:v>0.2427466150870406</c:v>
                </c:pt>
                <c:pt idx="244">
                  <c:v>1.127493495229835E-2</c:v>
                </c:pt>
                <c:pt idx="245">
                  <c:v>0.40248514316585632</c:v>
                </c:pt>
                <c:pt idx="246">
                  <c:v>0</c:v>
                </c:pt>
                <c:pt idx="247">
                  <c:v>0.20786214324178781</c:v>
                </c:pt>
                <c:pt idx="248">
                  <c:v>0.1176197175017739</c:v>
                </c:pt>
                <c:pt idx="249">
                  <c:v>7.7225443307978592E-2</c:v>
                </c:pt>
                <c:pt idx="250">
                  <c:v>0.1769832357276894</c:v>
                </c:pt>
                <c:pt idx="251">
                  <c:v>6.0232717316906229E-2</c:v>
                </c:pt>
                <c:pt idx="252">
                  <c:v>0.26423900280942331</c:v>
                </c:pt>
                <c:pt idx="253">
                  <c:v>0.21401964976233651</c:v>
                </c:pt>
                <c:pt idx="254">
                  <c:v>7.8773005194698209E-2</c:v>
                </c:pt>
                <c:pt idx="255">
                  <c:v>0.43878698121661402</c:v>
                </c:pt>
                <c:pt idx="256">
                  <c:v>0.1019074955225901</c:v>
                </c:pt>
                <c:pt idx="257">
                  <c:v>8.3529398785377518E-2</c:v>
                </c:pt>
                <c:pt idx="258">
                  <c:v>0.50608488606559865</c:v>
                </c:pt>
                <c:pt idx="259">
                  <c:v>0.2280559743155329</c:v>
                </c:pt>
                <c:pt idx="260">
                  <c:v>3.2813781788351109E-3</c:v>
                </c:pt>
                <c:pt idx="261">
                  <c:v>0.14209865546336359</c:v>
                </c:pt>
                <c:pt idx="262">
                  <c:v>0.87116979091564528</c:v>
                </c:pt>
                <c:pt idx="263">
                  <c:v>0.96613575842837762</c:v>
                </c:pt>
                <c:pt idx="264">
                  <c:v>0.27465855444194792</c:v>
                </c:pt>
                <c:pt idx="265">
                  <c:v>0.55223563674356746</c:v>
                </c:pt>
                <c:pt idx="266">
                  <c:v>9.0175953079178889E-2</c:v>
                </c:pt>
                <c:pt idx="267">
                  <c:v>0.35757983223431578</c:v>
                </c:pt>
                <c:pt idx="268">
                  <c:v>6.2026515151515152E-2</c:v>
                </c:pt>
                <c:pt idx="269">
                  <c:v>0.19078897249896309</c:v>
                </c:pt>
                <c:pt idx="270">
                  <c:v>0.41566595759280861</c:v>
                </c:pt>
                <c:pt idx="271">
                  <c:v>0.37628329262477739</c:v>
                </c:pt>
                <c:pt idx="272">
                  <c:v>0.52490384053799233</c:v>
                </c:pt>
                <c:pt idx="273">
                  <c:v>8.8177741162094259E-2</c:v>
                </c:pt>
                <c:pt idx="274">
                  <c:v>7.0078290437467314E-2</c:v>
                </c:pt>
                <c:pt idx="275">
                  <c:v>4.6291191979941387E-2</c:v>
                </c:pt>
                <c:pt idx="276">
                  <c:v>3.743528155430096E-2</c:v>
                </c:pt>
                <c:pt idx="277">
                  <c:v>8.9321317085588839E-2</c:v>
                </c:pt>
                <c:pt idx="278">
                  <c:v>9.4260128766348789E-2</c:v>
                </c:pt>
                <c:pt idx="279">
                  <c:v>5.4732942342993467E-2</c:v>
                </c:pt>
                <c:pt idx="280">
                  <c:v>9.8514757356008717E-2</c:v>
                </c:pt>
                <c:pt idx="281">
                  <c:v>6.4034151547492004E-3</c:v>
                </c:pt>
                <c:pt idx="282">
                  <c:v>3.065693430656934E-2</c:v>
                </c:pt>
                <c:pt idx="283">
                  <c:v>8.4124306572771965E-2</c:v>
                </c:pt>
                <c:pt idx="284">
                  <c:v>0.23260231834039841</c:v>
                </c:pt>
                <c:pt idx="285">
                  <c:v>5.2613808616428108E-2</c:v>
                </c:pt>
                <c:pt idx="286">
                  <c:v>2.905184402381979E-2</c:v>
                </c:pt>
                <c:pt idx="287">
                  <c:v>8.2467929138668294E-2</c:v>
                </c:pt>
                <c:pt idx="288">
                  <c:v>0.69984992496248122</c:v>
                </c:pt>
                <c:pt idx="289">
                  <c:v>2.5445875655610149E-2</c:v>
                </c:pt>
                <c:pt idx="290">
                  <c:v>0.24658703071672361</c:v>
                </c:pt>
                <c:pt idx="291">
                  <c:v>9.4833478027966087E-2</c:v>
                </c:pt>
                <c:pt idx="292">
                  <c:v>8.462275210861181E-2</c:v>
                </c:pt>
                <c:pt idx="293">
                  <c:v>4.5089425357139008E-2</c:v>
                </c:pt>
                <c:pt idx="294">
                  <c:v>3.1173058465133751E-2</c:v>
                </c:pt>
                <c:pt idx="295">
                  <c:v>0.14464929793728409</c:v>
                </c:pt>
                <c:pt idx="296">
                  <c:v>0.2232562541405092</c:v>
                </c:pt>
                <c:pt idx="297">
                  <c:v>5.137288847489728E-2</c:v>
                </c:pt>
                <c:pt idx="298">
                  <c:v>4.3615344193378883E-2</c:v>
                </c:pt>
                <c:pt idx="299">
                  <c:v>4.5931924585600407E-2</c:v>
                </c:pt>
                <c:pt idx="300">
                  <c:v>9.4869019243334782E-2</c:v>
                </c:pt>
                <c:pt idx="301">
                  <c:v>0.196011396011396</c:v>
                </c:pt>
                <c:pt idx="302">
                  <c:v>0.1999755945026617</c:v>
                </c:pt>
                <c:pt idx="303">
                  <c:v>0.1887136213261735</c:v>
                </c:pt>
                <c:pt idx="304">
                  <c:v>0.42005425889242959</c:v>
                </c:pt>
                <c:pt idx="305">
                  <c:v>9.5906777762537074E-2</c:v>
                </c:pt>
                <c:pt idx="306">
                  <c:v>0.21983739837398381</c:v>
                </c:pt>
                <c:pt idx="307">
                  <c:v>8.7835598276433544E-2</c:v>
                </c:pt>
                <c:pt idx="308">
                  <c:v>0.1247904990432907</c:v>
                </c:pt>
                <c:pt idx="309">
                  <c:v>0.13082085832993159</c:v>
                </c:pt>
                <c:pt idx="310">
                  <c:v>0.1005968152782713</c:v>
                </c:pt>
                <c:pt idx="311">
                  <c:v>0.18638565205322699</c:v>
                </c:pt>
                <c:pt idx="312">
                  <c:v>0.15238926923660309</c:v>
                </c:pt>
                <c:pt idx="313">
                  <c:v>0.15434932833554951</c:v>
                </c:pt>
                <c:pt idx="314">
                  <c:v>0.1841640088795847</c:v>
                </c:pt>
                <c:pt idx="315">
                  <c:v>0.11591981576073999</c:v>
                </c:pt>
                <c:pt idx="316">
                  <c:v>0.1118389540203686</c:v>
                </c:pt>
                <c:pt idx="317">
                  <c:v>0.1427063632426992</c:v>
                </c:pt>
                <c:pt idx="318">
                  <c:v>0.19071378565003211</c:v>
                </c:pt>
                <c:pt idx="319">
                  <c:v>0.37137690319745448</c:v>
                </c:pt>
                <c:pt idx="320">
                  <c:v>0.15949606858080759</c:v>
                </c:pt>
                <c:pt idx="321">
                  <c:v>0.6</c:v>
                </c:pt>
                <c:pt idx="322">
                  <c:v>0.118662104180997</c:v>
                </c:pt>
                <c:pt idx="323">
                  <c:v>0.1256841741426932</c:v>
                </c:pt>
                <c:pt idx="324">
                  <c:v>0.24240266075457981</c:v>
                </c:pt>
                <c:pt idx="325">
                  <c:v>9.5744241532433758E-2</c:v>
                </c:pt>
                <c:pt idx="326">
                  <c:v>0.40641805855638918</c:v>
                </c:pt>
                <c:pt idx="327">
                  <c:v>6.7774811231047755E-2</c:v>
                </c:pt>
                <c:pt idx="328">
                  <c:v>0.15367753378958859</c:v>
                </c:pt>
                <c:pt idx="329">
                  <c:v>0.1672235180293383</c:v>
                </c:pt>
                <c:pt idx="330">
                  <c:v>8.7028045742030283E-2</c:v>
                </c:pt>
                <c:pt idx="331">
                  <c:v>0.22686401454062249</c:v>
                </c:pt>
                <c:pt idx="332">
                  <c:v>0.22928082061286861</c:v>
                </c:pt>
                <c:pt idx="333">
                  <c:v>0.57264566756066027</c:v>
                </c:pt>
                <c:pt idx="334">
                  <c:v>0.23436809261237479</c:v>
                </c:pt>
                <c:pt idx="335">
                  <c:v>0.18057547079629099</c:v>
                </c:pt>
                <c:pt idx="336">
                  <c:v>8.4098523351175597E-2</c:v>
                </c:pt>
                <c:pt idx="337">
                  <c:v>0.4083357636368013</c:v>
                </c:pt>
                <c:pt idx="338">
                  <c:v>0.23356671865114689</c:v>
                </c:pt>
                <c:pt idx="339">
                  <c:v>0.19076803205519829</c:v>
                </c:pt>
                <c:pt idx="340">
                  <c:v>0.63649947566418841</c:v>
                </c:pt>
                <c:pt idx="341">
                  <c:v>0.12837481891215591</c:v>
                </c:pt>
                <c:pt idx="342">
                  <c:v>0.24901928688394559</c:v>
                </c:pt>
                <c:pt idx="343">
                  <c:v>7.6521426061016487E-2</c:v>
                </c:pt>
                <c:pt idx="344">
                  <c:v>0.26927047129214748</c:v>
                </c:pt>
                <c:pt idx="345">
                  <c:v>0.15669335031301801</c:v>
                </c:pt>
                <c:pt idx="346">
                  <c:v>0.1131238835294008</c:v>
                </c:pt>
                <c:pt idx="347">
                  <c:v>0.34803856253591492</c:v>
                </c:pt>
                <c:pt idx="348">
                  <c:v>0.26578777363715661</c:v>
                </c:pt>
                <c:pt idx="349">
                  <c:v>9.1248820840287348E-2</c:v>
                </c:pt>
                <c:pt idx="350">
                  <c:v>6.8105756490508193E-2</c:v>
                </c:pt>
                <c:pt idx="351">
                  <c:v>0.1389765146501899</c:v>
                </c:pt>
                <c:pt idx="352">
                  <c:v>0.88549023630200552</c:v>
                </c:pt>
                <c:pt idx="353">
                  <c:v>0.16072954006562509</c:v>
                </c:pt>
                <c:pt idx="354">
                  <c:v>0.70887616701221046</c:v>
                </c:pt>
                <c:pt idx="355">
                  <c:v>6.4448417942937111E-2</c:v>
                </c:pt>
                <c:pt idx="356">
                  <c:v>0.1080854641876535</c:v>
                </c:pt>
                <c:pt idx="357">
                  <c:v>0.19828423208842169</c:v>
                </c:pt>
                <c:pt idx="358">
                  <c:v>0.13008247230439321</c:v>
                </c:pt>
                <c:pt idx="359">
                  <c:v>9.1789579161919668E-2</c:v>
                </c:pt>
                <c:pt idx="360">
                  <c:v>0.15264605196700151</c:v>
                </c:pt>
                <c:pt idx="361">
                  <c:v>7.9668643478755699E-2</c:v>
                </c:pt>
                <c:pt idx="362">
                  <c:v>8.9041303800119598E-2</c:v>
                </c:pt>
                <c:pt idx="363">
                  <c:v>0.13105333398865041</c:v>
                </c:pt>
                <c:pt idx="364">
                  <c:v>0.21858277370876211</c:v>
                </c:pt>
                <c:pt idx="365">
                  <c:v>5.0880044398636318E-2</c:v>
                </c:pt>
                <c:pt idx="366">
                  <c:v>0.1840368886922247</c:v>
                </c:pt>
                <c:pt idx="367">
                  <c:v>0.16134731089213941</c:v>
                </c:pt>
                <c:pt idx="368">
                  <c:v>0.18637824063815639</c:v>
                </c:pt>
                <c:pt idx="369">
                  <c:v>0.27181909163041612</c:v>
                </c:pt>
                <c:pt idx="370">
                  <c:v>8.8124678910236051E-2</c:v>
                </c:pt>
                <c:pt idx="371">
                  <c:v>0.1069221169146797</c:v>
                </c:pt>
                <c:pt idx="372">
                  <c:v>8.190824063312856E-3</c:v>
                </c:pt>
                <c:pt idx="373">
                  <c:v>0.1112882173749896</c:v>
                </c:pt>
                <c:pt idx="374">
                  <c:v>0.1061241029344384</c:v>
                </c:pt>
                <c:pt idx="375">
                  <c:v>0.67336220068263597</c:v>
                </c:pt>
                <c:pt idx="376">
                  <c:v>0.33215920719556202</c:v>
                </c:pt>
                <c:pt idx="377">
                  <c:v>0.15037739282510779</c:v>
                </c:pt>
                <c:pt idx="378">
                  <c:v>8.6323690566118036E-2</c:v>
                </c:pt>
                <c:pt idx="379">
                  <c:v>0.8885926336322818</c:v>
                </c:pt>
                <c:pt idx="380">
                  <c:v>8.2932157449735026E-3</c:v>
                </c:pt>
                <c:pt idx="381">
                  <c:v>0.13571723712820649</c:v>
                </c:pt>
                <c:pt idx="382">
                  <c:v>0.39290188738581089</c:v>
                </c:pt>
                <c:pt idx="383">
                  <c:v>0.94927394418568245</c:v>
                </c:pt>
                <c:pt idx="384">
                  <c:v>3.902099348297576E-2</c:v>
                </c:pt>
                <c:pt idx="385">
                  <c:v>9.9846648808046848E-2</c:v>
                </c:pt>
                <c:pt idx="386">
                  <c:v>8.904352979312849E-2</c:v>
                </c:pt>
                <c:pt idx="387">
                  <c:v>0.22230358117057111</c:v>
                </c:pt>
                <c:pt idx="388">
                  <c:v>2.129174436345143E-2</c:v>
                </c:pt>
                <c:pt idx="389">
                  <c:v>6.4346911938238771E-2</c:v>
                </c:pt>
                <c:pt idx="390">
                  <c:v>9.2914667192820183E-2</c:v>
                </c:pt>
                <c:pt idx="391">
                  <c:v>0.1723304511678089</c:v>
                </c:pt>
                <c:pt idx="392">
                  <c:v>5.3818652349994091E-2</c:v>
                </c:pt>
                <c:pt idx="393">
                  <c:v>3.8854057852833718E-2</c:v>
                </c:pt>
                <c:pt idx="394">
                  <c:v>0.25047046985536409</c:v>
                </c:pt>
                <c:pt idx="395">
                  <c:v>0.16995952708164541</c:v>
                </c:pt>
                <c:pt idx="396">
                  <c:v>0.18358891336967281</c:v>
                </c:pt>
                <c:pt idx="397">
                  <c:v>0.1013893065759926</c:v>
                </c:pt>
                <c:pt idx="398">
                  <c:v>8.7453986504507669E-2</c:v>
                </c:pt>
                <c:pt idx="399">
                  <c:v>9.9595043130680266E-2</c:v>
                </c:pt>
                <c:pt idx="400">
                  <c:v>0.1166657100767185</c:v>
                </c:pt>
                <c:pt idx="401">
                  <c:v>8.0911514205838378E-2</c:v>
                </c:pt>
                <c:pt idx="402">
                  <c:v>0.16875476522625041</c:v>
                </c:pt>
                <c:pt idx="403">
                  <c:v>0.18248412827608659</c:v>
                </c:pt>
                <c:pt idx="404">
                  <c:v>1.020408163265306E-2</c:v>
                </c:pt>
                <c:pt idx="405">
                  <c:v>0</c:v>
                </c:pt>
                <c:pt idx="406">
                  <c:v>0</c:v>
                </c:pt>
                <c:pt idx="407">
                  <c:v>0.25262360464339029</c:v>
                </c:pt>
                <c:pt idx="408">
                  <c:v>8.1035439571686546E-2</c:v>
                </c:pt>
                <c:pt idx="409">
                  <c:v>3.2036105356614393E-2</c:v>
                </c:pt>
                <c:pt idx="410">
                  <c:v>0.1023612556997814</c:v>
                </c:pt>
                <c:pt idx="411">
                  <c:v>8.8103733776516327E-2</c:v>
                </c:pt>
                <c:pt idx="412">
                  <c:v>3.0734050366253669E-2</c:v>
                </c:pt>
                <c:pt idx="413">
                  <c:v>4.2666666666666669E-3</c:v>
                </c:pt>
                <c:pt idx="414">
                  <c:v>7.5528722674664997E-2</c:v>
                </c:pt>
                <c:pt idx="415">
                  <c:v>3.8943842978425108E-4</c:v>
                </c:pt>
                <c:pt idx="416">
                  <c:v>1.8404907975460121E-2</c:v>
                </c:pt>
                <c:pt idx="417">
                  <c:v>5.9305126477123347E-2</c:v>
                </c:pt>
                <c:pt idx="418">
                  <c:v>8.3729612743392717E-2</c:v>
                </c:pt>
                <c:pt idx="419">
                  <c:v>0</c:v>
                </c:pt>
                <c:pt idx="420">
                  <c:v>0</c:v>
                </c:pt>
                <c:pt idx="421">
                  <c:v>0</c:v>
                </c:pt>
                <c:pt idx="422">
                  <c:v>1.518602885345482E-3</c:v>
                </c:pt>
                <c:pt idx="423">
                  <c:v>0</c:v>
                </c:pt>
                <c:pt idx="424">
                  <c:v>6.151077808947291E-2</c:v>
                </c:pt>
                <c:pt idx="425">
                  <c:v>0</c:v>
                </c:pt>
                <c:pt idx="426">
                  <c:v>6.9973487945399912E-2</c:v>
                </c:pt>
                <c:pt idx="427">
                  <c:v>0</c:v>
                </c:pt>
                <c:pt idx="428">
                  <c:v>0</c:v>
                </c:pt>
                <c:pt idx="429">
                  <c:v>6.9420340159666782E-4</c:v>
                </c:pt>
                <c:pt idx="430">
                  <c:v>5.6351362171170663E-2</c:v>
                </c:pt>
                <c:pt idx="431">
                  <c:v>1.355656476648817E-3</c:v>
                </c:pt>
                <c:pt idx="432">
                  <c:v>0.14319737270926819</c:v>
                </c:pt>
                <c:pt idx="433">
                  <c:v>8.8902568527862144E-2</c:v>
                </c:pt>
                <c:pt idx="434">
                  <c:v>9.0330869283602122E-2</c:v>
                </c:pt>
                <c:pt idx="435">
                  <c:v>0.16313823801014771</c:v>
                </c:pt>
                <c:pt idx="436">
                  <c:v>8.1343621131850313E-2</c:v>
                </c:pt>
                <c:pt idx="437">
                  <c:v>4.6884833228445562E-2</c:v>
                </c:pt>
                <c:pt idx="438">
                  <c:v>2.488181139586962E-4</c:v>
                </c:pt>
                <c:pt idx="439">
                  <c:v>0.3280999528524281</c:v>
                </c:pt>
                <c:pt idx="440">
                  <c:v>9.8383696416022483E-3</c:v>
                </c:pt>
                <c:pt idx="441">
                  <c:v>4.5280690663013427E-2</c:v>
                </c:pt>
                <c:pt idx="442">
                  <c:v>0</c:v>
                </c:pt>
                <c:pt idx="443">
                  <c:v>5.6906343836193432E-2</c:v>
                </c:pt>
                <c:pt idx="444">
                  <c:v>0</c:v>
                </c:pt>
                <c:pt idx="445">
                  <c:v>0</c:v>
                </c:pt>
                <c:pt idx="446">
                  <c:v>0</c:v>
                </c:pt>
                <c:pt idx="447">
                  <c:v>1.7728014928854681E-2</c:v>
                </c:pt>
                <c:pt idx="448">
                  <c:v>1.3242527430949681E-3</c:v>
                </c:pt>
                <c:pt idx="449">
                  <c:v>3.6258158085569252E-2</c:v>
                </c:pt>
                <c:pt idx="450">
                  <c:v>0</c:v>
                </c:pt>
                <c:pt idx="451">
                  <c:v>2.747252747252747E-3</c:v>
                </c:pt>
                <c:pt idx="452">
                  <c:v>6.2070901325322232E-2</c:v>
                </c:pt>
                <c:pt idx="453">
                  <c:v>0.1133684675866745</c:v>
                </c:pt>
                <c:pt idx="454">
                  <c:v>0</c:v>
                </c:pt>
                <c:pt idx="455">
                  <c:v>7.8202068416865556E-2</c:v>
                </c:pt>
                <c:pt idx="456">
                  <c:v>0.11946634323832631</c:v>
                </c:pt>
                <c:pt idx="457">
                  <c:v>0.100213980971828</c:v>
                </c:pt>
                <c:pt idx="458">
                  <c:v>3.287671232876712E-2</c:v>
                </c:pt>
                <c:pt idx="459">
                  <c:v>0.12844650451569739</c:v>
                </c:pt>
                <c:pt idx="460">
                  <c:v>1.5236160487557141E-3</c:v>
                </c:pt>
                <c:pt idx="461">
                  <c:v>7.2364210592528289E-2</c:v>
                </c:pt>
                <c:pt idx="462">
                  <c:v>1.0235414534288641E-3</c:v>
                </c:pt>
                <c:pt idx="463">
                  <c:v>8.288051761980246E-2</c:v>
                </c:pt>
                <c:pt idx="464">
                  <c:v>5.1562316977528631E-2</c:v>
                </c:pt>
                <c:pt idx="465">
                  <c:v>0</c:v>
                </c:pt>
                <c:pt idx="466">
                  <c:v>0.10396721412949279</c:v>
                </c:pt>
                <c:pt idx="467">
                  <c:v>0</c:v>
                </c:pt>
                <c:pt idx="468">
                  <c:v>5.2850912577586208E-2</c:v>
                </c:pt>
                <c:pt idx="469">
                  <c:v>0</c:v>
                </c:pt>
                <c:pt idx="470">
                  <c:v>2.646258087486918E-2</c:v>
                </c:pt>
                <c:pt idx="471">
                  <c:v>1.13421550094518E-2</c:v>
                </c:pt>
                <c:pt idx="472">
                  <c:v>0.53427746031379919</c:v>
                </c:pt>
                <c:pt idx="473">
                  <c:v>0</c:v>
                </c:pt>
                <c:pt idx="474">
                  <c:v>8.9758071919817661E-2</c:v>
                </c:pt>
                <c:pt idx="475">
                  <c:v>2.934986847049981E-2</c:v>
                </c:pt>
                <c:pt idx="476">
                  <c:v>3.8806767944274428E-2</c:v>
                </c:pt>
                <c:pt idx="477">
                  <c:v>0.1239763421292084</c:v>
                </c:pt>
                <c:pt idx="478">
                  <c:v>0.1066918253944671</c:v>
                </c:pt>
                <c:pt idx="479">
                  <c:v>9.5151197763194945E-2</c:v>
                </c:pt>
                <c:pt idx="480">
                  <c:v>0.11433345588061269</c:v>
                </c:pt>
                <c:pt idx="481">
                  <c:v>0.16919393455706311</c:v>
                </c:pt>
                <c:pt idx="482">
                  <c:v>0</c:v>
                </c:pt>
                <c:pt idx="483">
                  <c:v>1.8315392071833071E-2</c:v>
                </c:pt>
                <c:pt idx="484">
                  <c:v>0.38967797363776208</c:v>
                </c:pt>
                <c:pt idx="485">
                  <c:v>6.9555475882634332E-2</c:v>
                </c:pt>
                <c:pt idx="486">
                  <c:v>0.10240003740097239</c:v>
                </c:pt>
                <c:pt idx="487">
                  <c:v>4.7817418806995089E-2</c:v>
                </c:pt>
                <c:pt idx="488">
                  <c:v>6.80049087451262E-2</c:v>
                </c:pt>
                <c:pt idx="489">
                  <c:v>8.5233630915375627E-2</c:v>
                </c:pt>
                <c:pt idx="490">
                  <c:v>0</c:v>
                </c:pt>
                <c:pt idx="491">
                  <c:v>0.1857473391948172</c:v>
                </c:pt>
                <c:pt idx="492">
                  <c:v>5.5784615297543423E-2</c:v>
                </c:pt>
                <c:pt idx="493">
                  <c:v>6.0389073608023952E-2</c:v>
                </c:pt>
                <c:pt idx="494">
                  <c:v>4.8436811977102586E-3</c:v>
                </c:pt>
                <c:pt idx="495">
                  <c:v>5.8509735601314457E-2</c:v>
                </c:pt>
                <c:pt idx="496">
                  <c:v>0</c:v>
                </c:pt>
                <c:pt idx="497">
                  <c:v>1.585144927536232E-2</c:v>
                </c:pt>
                <c:pt idx="498">
                  <c:v>2.5881365416899831E-2</c:v>
                </c:pt>
                <c:pt idx="499">
                  <c:v>0.28676003602066452</c:v>
                </c:pt>
                <c:pt idx="500">
                  <c:v>0</c:v>
                </c:pt>
                <c:pt idx="501">
                  <c:v>0.1101911423849664</c:v>
                </c:pt>
                <c:pt idx="502">
                  <c:v>0.22685474746969331</c:v>
                </c:pt>
                <c:pt idx="503">
                  <c:v>0</c:v>
                </c:pt>
                <c:pt idx="504">
                  <c:v>0</c:v>
                </c:pt>
                <c:pt idx="505">
                  <c:v>7.5545197335223468E-2</c:v>
                </c:pt>
                <c:pt idx="506">
                  <c:v>0</c:v>
                </c:pt>
                <c:pt idx="507">
                  <c:v>2.3501762632197409E-4</c:v>
                </c:pt>
                <c:pt idx="508">
                  <c:v>1.4513085965845869E-4</c:v>
                </c:pt>
                <c:pt idx="509">
                  <c:v>0.34198715981091898</c:v>
                </c:pt>
                <c:pt idx="510">
                  <c:v>5.3634346861542483E-2</c:v>
                </c:pt>
                <c:pt idx="511">
                  <c:v>0.15945046504144911</c:v>
                </c:pt>
                <c:pt idx="512">
                  <c:v>1.0526315789473681E-2</c:v>
                </c:pt>
                <c:pt idx="513">
                  <c:v>0</c:v>
                </c:pt>
                <c:pt idx="514">
                  <c:v>0</c:v>
                </c:pt>
                <c:pt idx="515">
                  <c:v>8.1302441075755447E-2</c:v>
                </c:pt>
                <c:pt idx="516">
                  <c:v>0</c:v>
                </c:pt>
                <c:pt idx="517">
                  <c:v>0.12369686650536189</c:v>
                </c:pt>
                <c:pt idx="518">
                  <c:v>7.7119911949531397E-2</c:v>
                </c:pt>
                <c:pt idx="519">
                  <c:v>3.9050257669504533E-2</c:v>
                </c:pt>
                <c:pt idx="520">
                  <c:v>4.5555901886973408E-4</c:v>
                </c:pt>
                <c:pt idx="521">
                  <c:v>0.1104651162790698</c:v>
                </c:pt>
                <c:pt idx="522">
                  <c:v>0</c:v>
                </c:pt>
                <c:pt idx="523">
                  <c:v>9.1889504410063619E-2</c:v>
                </c:pt>
                <c:pt idx="524">
                  <c:v>0</c:v>
                </c:pt>
                <c:pt idx="525">
                  <c:v>7.8042974790077088E-2</c:v>
                </c:pt>
                <c:pt idx="526">
                  <c:v>4.0376850605652759E-3</c:v>
                </c:pt>
                <c:pt idx="527">
                  <c:v>5.3795777115822667E-2</c:v>
                </c:pt>
                <c:pt idx="528">
                  <c:v>0.1186511824607242</c:v>
                </c:pt>
                <c:pt idx="529">
                  <c:v>5.0661210774483767E-2</c:v>
                </c:pt>
                <c:pt idx="530">
                  <c:v>0.1170592433975732</c:v>
                </c:pt>
                <c:pt idx="531">
                  <c:v>3.4782608695652182E-4</c:v>
                </c:pt>
                <c:pt idx="532">
                  <c:v>9.2136100330284465E-2</c:v>
                </c:pt>
                <c:pt idx="533">
                  <c:v>0.71083000778053862</c:v>
                </c:pt>
                <c:pt idx="534">
                  <c:v>1.647144948755491E-3</c:v>
                </c:pt>
                <c:pt idx="535">
                  <c:v>5.543237250554324E-2</c:v>
                </c:pt>
                <c:pt idx="536">
                  <c:v>0.1864234664897377</c:v>
                </c:pt>
                <c:pt idx="537">
                  <c:v>4.7464401698725962E-2</c:v>
                </c:pt>
                <c:pt idx="538">
                  <c:v>6.5256797583081574E-2</c:v>
                </c:pt>
                <c:pt idx="539">
                  <c:v>0.1000533506230859</c:v>
                </c:pt>
                <c:pt idx="540">
                  <c:v>7.7671170051192617E-2</c:v>
                </c:pt>
                <c:pt idx="541">
                  <c:v>8.3210492302446648E-2</c:v>
                </c:pt>
                <c:pt idx="542">
                  <c:v>7.2757227309693917E-2</c:v>
                </c:pt>
                <c:pt idx="543">
                  <c:v>5.4830443152147162E-2</c:v>
                </c:pt>
                <c:pt idx="544">
                  <c:v>0.7640977382613493</c:v>
                </c:pt>
                <c:pt idx="545">
                  <c:v>0.23676280671545419</c:v>
                </c:pt>
                <c:pt idx="546">
                  <c:v>5.1267871998728051E-2</c:v>
                </c:pt>
                <c:pt idx="547">
                  <c:v>8.4594259907850661E-2</c:v>
                </c:pt>
                <c:pt idx="548">
                  <c:v>6.69258665859985E-2</c:v>
                </c:pt>
                <c:pt idx="549">
                  <c:v>5.6978059709940541E-2</c:v>
                </c:pt>
                <c:pt idx="550">
                  <c:v>3.3144025857818518E-2</c:v>
                </c:pt>
                <c:pt idx="551">
                  <c:v>7.3394912793275452E-2</c:v>
                </c:pt>
                <c:pt idx="552">
                  <c:v>5.2712318760231927E-2</c:v>
                </c:pt>
                <c:pt idx="553">
                  <c:v>0.47716414498990961</c:v>
                </c:pt>
                <c:pt idx="554">
                  <c:v>0.89053591790193842</c:v>
                </c:pt>
                <c:pt idx="555">
                  <c:v>9.8683518701943265E-2</c:v>
                </c:pt>
                <c:pt idx="556">
                  <c:v>0.1440148497346051</c:v>
                </c:pt>
                <c:pt idx="557">
                  <c:v>6.6173535907192077E-2</c:v>
                </c:pt>
                <c:pt idx="558">
                  <c:v>9.5209490024905155E-2</c:v>
                </c:pt>
                <c:pt idx="559">
                  <c:v>8.2120404502489849E-2</c:v>
                </c:pt>
                <c:pt idx="560">
                  <c:v>6.7188322090799377E-2</c:v>
                </c:pt>
                <c:pt idx="561">
                  <c:v>6.6169137655707699E-2</c:v>
                </c:pt>
                <c:pt idx="562">
                  <c:v>0.27316531341749928</c:v>
                </c:pt>
                <c:pt idx="563">
                  <c:v>0.14685120229482451</c:v>
                </c:pt>
                <c:pt idx="564">
                  <c:v>0</c:v>
                </c:pt>
                <c:pt idx="565">
                  <c:v>0</c:v>
                </c:pt>
                <c:pt idx="566">
                  <c:v>0</c:v>
                </c:pt>
                <c:pt idx="567">
                  <c:v>0</c:v>
                </c:pt>
                <c:pt idx="568">
                  <c:v>1.9778481012658229E-2</c:v>
                </c:pt>
                <c:pt idx="569">
                  <c:v>0.79134368968899294</c:v>
                </c:pt>
                <c:pt idx="570">
                  <c:v>0.61589403973509937</c:v>
                </c:pt>
                <c:pt idx="571">
                  <c:v>0.30129574256015951</c:v>
                </c:pt>
                <c:pt idx="572">
                  <c:v>0.88790725439064999</c:v>
                </c:pt>
                <c:pt idx="573">
                  <c:v>0.75639061752034464</c:v>
                </c:pt>
                <c:pt idx="574">
                  <c:v>0.92147556713042289</c:v>
                </c:pt>
                <c:pt idx="575">
                  <c:v>0.50302114803625375</c:v>
                </c:pt>
                <c:pt idx="576">
                  <c:v>0.66386022426703428</c:v>
                </c:pt>
                <c:pt idx="577">
                  <c:v>0.53368837641080769</c:v>
                </c:pt>
                <c:pt idx="578">
                  <c:v>0.99541527067536595</c:v>
                </c:pt>
                <c:pt idx="579">
                  <c:v>0.96666288050885962</c:v>
                </c:pt>
                <c:pt idx="580">
                  <c:v>0.96266023885175855</c:v>
                </c:pt>
                <c:pt idx="581">
                  <c:v>0.94599324915614447</c:v>
                </c:pt>
                <c:pt idx="582">
                  <c:v>0.92552634335393313</c:v>
                </c:pt>
                <c:pt idx="583">
                  <c:v>0.76166530612244898</c:v>
                </c:pt>
                <c:pt idx="584">
                  <c:v>0.91324340895156342</c:v>
                </c:pt>
                <c:pt idx="585">
                  <c:v>0.85402289836888334</c:v>
                </c:pt>
                <c:pt idx="586">
                  <c:v>0.58361248005050947</c:v>
                </c:pt>
                <c:pt idx="587">
                  <c:v>0.7122489911316241</c:v>
                </c:pt>
                <c:pt idx="588">
                  <c:v>0.92925475374985234</c:v>
                </c:pt>
                <c:pt idx="589">
                  <c:v>0.65294339148989577</c:v>
                </c:pt>
                <c:pt idx="590">
                  <c:v>0.81845985800109233</c:v>
                </c:pt>
                <c:pt idx="591">
                  <c:v>0.49317689712472929</c:v>
                </c:pt>
                <c:pt idx="592">
                  <c:v>0.61554412627385713</c:v>
                </c:pt>
                <c:pt idx="593">
                  <c:v>0.55930350273334684</c:v>
                </c:pt>
                <c:pt idx="594">
                  <c:v>0.9111127203675542</c:v>
                </c:pt>
                <c:pt idx="595">
                  <c:v>0.88891881304475562</c:v>
                </c:pt>
                <c:pt idx="596">
                  <c:v>0.5390926640926641</c:v>
                </c:pt>
                <c:pt idx="597">
                  <c:v>9.6978989347788466E-2</c:v>
                </c:pt>
                <c:pt idx="598">
                  <c:v>0.70961011459890388</c:v>
                </c:pt>
                <c:pt idx="599">
                  <c:v>0.77666593358258196</c:v>
                </c:pt>
                <c:pt idx="600">
                  <c:v>0.37253304363570522</c:v>
                </c:pt>
                <c:pt idx="601">
                  <c:v>6.726866439390311E-2</c:v>
                </c:pt>
                <c:pt idx="602">
                  <c:v>0.82977595760057821</c:v>
                </c:pt>
                <c:pt idx="603">
                  <c:v>0.61752412797325029</c:v>
                </c:pt>
                <c:pt idx="604">
                  <c:v>0.66089914226560187</c:v>
                </c:pt>
                <c:pt idx="605">
                  <c:v>0.92163439175459638</c:v>
                </c:pt>
                <c:pt idx="606">
                  <c:v>0.85523984838138223</c:v>
                </c:pt>
                <c:pt idx="607">
                  <c:v>7.5816718446694492E-2</c:v>
                </c:pt>
                <c:pt idx="608">
                  <c:v>9.5749343119657118E-2</c:v>
                </c:pt>
                <c:pt idx="609">
                  <c:v>5.7864820766552041E-2</c:v>
                </c:pt>
                <c:pt idx="610">
                  <c:v>4.2325164733555277E-2</c:v>
                </c:pt>
                <c:pt idx="611">
                  <c:v>4.4039658096388677E-2</c:v>
                </c:pt>
                <c:pt idx="612">
                  <c:v>0.56199460916442046</c:v>
                </c:pt>
                <c:pt idx="613">
                  <c:v>0.21167487490003051</c:v>
                </c:pt>
                <c:pt idx="614">
                  <c:v>0.30953696631783623</c:v>
                </c:pt>
                <c:pt idx="615">
                  <c:v>0.295143905885766</c:v>
                </c:pt>
                <c:pt idx="616">
                  <c:v>0.83433541930821986</c:v>
                </c:pt>
                <c:pt idx="617">
                  <c:v>0.53793011876757579</c:v>
                </c:pt>
                <c:pt idx="618">
                  <c:v>0.1442451132922293</c:v>
                </c:pt>
                <c:pt idx="619">
                  <c:v>0.49197251665918579</c:v>
                </c:pt>
                <c:pt idx="620">
                  <c:v>0.1044142614601019</c:v>
                </c:pt>
                <c:pt idx="621">
                  <c:v>0.1077399071809971</c:v>
                </c:pt>
                <c:pt idx="622">
                  <c:v>0.68173114731677298</c:v>
                </c:pt>
                <c:pt idx="623">
                  <c:v>0.27173012981387817</c:v>
                </c:pt>
                <c:pt idx="624">
                  <c:v>0.36915349801532338</c:v>
                </c:pt>
                <c:pt idx="625">
                  <c:v>0.1290970683099987</c:v>
                </c:pt>
                <c:pt idx="626">
                  <c:v>0.78118916237832481</c:v>
                </c:pt>
                <c:pt idx="627">
                  <c:v>0.1179783833155731</c:v>
                </c:pt>
                <c:pt idx="628">
                  <c:v>0.1458722838505962</c:v>
                </c:pt>
                <c:pt idx="629">
                  <c:v>0.34329732897931842</c:v>
                </c:pt>
                <c:pt idx="630">
                  <c:v>7.2457966373098481E-2</c:v>
                </c:pt>
                <c:pt idx="631">
                  <c:v>0.3669046597875722</c:v>
                </c:pt>
                <c:pt idx="632">
                  <c:v>5.4692317178443701E-2</c:v>
                </c:pt>
                <c:pt idx="633">
                  <c:v>0.74621089075281699</c:v>
                </c:pt>
                <c:pt idx="634">
                  <c:v>0.1762048192771084</c:v>
                </c:pt>
                <c:pt idx="635">
                  <c:v>0.34994672664851428</c:v>
                </c:pt>
                <c:pt idx="636">
                  <c:v>0.2436168712089152</c:v>
                </c:pt>
                <c:pt idx="637">
                  <c:v>0.1089108910891089</c:v>
                </c:pt>
                <c:pt idx="638">
                  <c:v>1.585623678646934E-3</c:v>
                </c:pt>
                <c:pt idx="639">
                  <c:v>0.11550620567922371</c:v>
                </c:pt>
                <c:pt idx="640">
                  <c:v>0.45419660356040847</c:v>
                </c:pt>
                <c:pt idx="641">
                  <c:v>0.20698271057572259</c:v>
                </c:pt>
                <c:pt idx="642">
                  <c:v>9.270384922223221E-2</c:v>
                </c:pt>
                <c:pt idx="643">
                  <c:v>7.5101017063723241E-2</c:v>
                </c:pt>
                <c:pt idx="644">
                  <c:v>0.72312772053734853</c:v>
                </c:pt>
                <c:pt idx="645">
                  <c:v>8.4873533143038374E-2</c:v>
                </c:pt>
                <c:pt idx="646">
                  <c:v>8.0261465470350957E-2</c:v>
                </c:pt>
                <c:pt idx="647">
                  <c:v>9.9612889758973269E-2</c:v>
                </c:pt>
                <c:pt idx="648">
                  <c:v>7.7209996000269066E-2</c:v>
                </c:pt>
                <c:pt idx="649">
                  <c:v>5.7465967207620233E-2</c:v>
                </c:pt>
              </c:numCache>
            </c:numRef>
          </c:yVal>
          <c:smooth val="0"/>
          <c:extLst>
            <c:ext xmlns:c16="http://schemas.microsoft.com/office/drawing/2014/chart" uri="{C3380CC4-5D6E-409C-BE32-E72D297353CC}">
              <c16:uniqueId val="{00000001-1F8E-1E4C-80A2-CC5CC7342788}"/>
            </c:ext>
          </c:extLst>
        </c:ser>
        <c:dLbls>
          <c:showLegendKey val="0"/>
          <c:showVal val="0"/>
          <c:showCatName val="0"/>
          <c:showSerName val="0"/>
          <c:showPercent val="0"/>
          <c:showBubbleSize val="0"/>
        </c:dLbls>
        <c:axId val="1751739792"/>
        <c:axId val="1751712912"/>
      </c:scatterChart>
      <c:valAx>
        <c:axId val="1751739792"/>
        <c:scaling>
          <c:orientation val="minMax"/>
          <c:max val="1"/>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Chickadee Area Fraction</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valAx>
      <c:valAx>
        <c:axId val="1751712912"/>
        <c:scaling>
          <c:orientation val="minMax"/>
          <c:max val="1"/>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Urban Area</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'[Final Capstone Graphs.xlsx]Sheet1'!$E$1</c:f>
              <c:strCache>
                <c:ptCount val="1"/>
                <c:pt idx="0">
                  <c:v>Mean Urban Area</c:v>
                </c:pt>
              </c:strCache>
            </c:strRef>
          </c:tx>
          <c:spPr>
            <a:ln w="25400" cap="rnd">
              <a:noFill/>
              <a:round/>
            </a:ln>
            <a:effectLst/>
          </c:spPr>
          <c:marker>
            <c:symbol val="circle"/>
            <c:size val="8"/>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trendline>
            <c:spPr>
              <a:ln w="28575" cap="rnd">
                <a:solidFill>
                  <a:schemeClr val="tx1"/>
                </a:solidFill>
              </a:ln>
              <a:effectLst/>
            </c:spPr>
            <c:trendlineType val="linear"/>
            <c:dispRSqr val="1"/>
            <c:dispEq val="0"/>
            <c:trendlineLbl>
              <c:layout>
                <c:manualLayout>
                  <c:x val="-2.5761003967551627E-2"/>
                  <c:y val="-0.34690191276070648"/>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trendlineLbl>
          </c:trendline>
          <c:xVal>
            <c:numRef>
              <c:f>'[Final Capstone Graphs.xlsx]Sheet1'!$C$2:$C$651</c:f>
              <c:numCache>
                <c:formatCode>General</c:formatCode>
                <c:ptCount val="650"/>
                <c:pt idx="0">
                  <c:v>2</c:v>
                </c:pt>
                <c:pt idx="1">
                  <c:v>2</c:v>
                </c:pt>
                <c:pt idx="2">
                  <c:v>2</c:v>
                </c:pt>
                <c:pt idx="3">
                  <c:v>2</c:v>
                </c:pt>
                <c:pt idx="4">
                  <c:v>2</c:v>
                </c:pt>
                <c:pt idx="5">
                  <c:v>3</c:v>
                </c:pt>
                <c:pt idx="6">
                  <c:v>1</c:v>
                </c:pt>
                <c:pt idx="7">
                  <c:v>3</c:v>
                </c:pt>
                <c:pt idx="8">
                  <c:v>3</c:v>
                </c:pt>
                <c:pt idx="9">
                  <c:v>1</c:v>
                </c:pt>
                <c:pt idx="10">
                  <c:v>1</c:v>
                </c:pt>
                <c:pt idx="11">
                  <c:v>3</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2</c:v>
                </c:pt>
                <c:pt idx="30">
                  <c:v>4</c:v>
                </c:pt>
                <c:pt idx="31">
                  <c:v>2</c:v>
                </c:pt>
                <c:pt idx="32">
                  <c:v>3</c:v>
                </c:pt>
                <c:pt idx="33">
                  <c:v>4</c:v>
                </c:pt>
                <c:pt idx="34">
                  <c:v>3</c:v>
                </c:pt>
                <c:pt idx="35">
                  <c:v>1</c:v>
                </c:pt>
                <c:pt idx="36">
                  <c:v>3</c:v>
                </c:pt>
                <c:pt idx="37">
                  <c:v>1</c:v>
                </c:pt>
                <c:pt idx="38">
                  <c:v>0</c:v>
                </c:pt>
                <c:pt idx="39">
                  <c:v>3</c:v>
                </c:pt>
                <c:pt idx="40">
                  <c:v>2</c:v>
                </c:pt>
                <c:pt idx="41">
                  <c:v>2</c:v>
                </c:pt>
                <c:pt idx="42">
                  <c:v>2</c:v>
                </c:pt>
                <c:pt idx="43">
                  <c:v>2</c:v>
                </c:pt>
                <c:pt idx="44">
                  <c:v>2</c:v>
                </c:pt>
                <c:pt idx="45">
                  <c:v>2</c:v>
                </c:pt>
                <c:pt idx="46">
                  <c:v>2</c:v>
                </c:pt>
                <c:pt idx="47">
                  <c:v>2</c:v>
                </c:pt>
                <c:pt idx="48">
                  <c:v>0</c:v>
                </c:pt>
                <c:pt idx="49">
                  <c:v>3</c:v>
                </c:pt>
                <c:pt idx="50">
                  <c:v>3</c:v>
                </c:pt>
                <c:pt idx="51">
                  <c:v>3</c:v>
                </c:pt>
                <c:pt idx="52">
                  <c:v>3</c:v>
                </c:pt>
                <c:pt idx="53">
                  <c:v>3</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0</c:v>
                </c:pt>
                <c:pt idx="81">
                  <c:v>3</c:v>
                </c:pt>
                <c:pt idx="82">
                  <c:v>3</c:v>
                </c:pt>
                <c:pt idx="83">
                  <c:v>3</c:v>
                </c:pt>
                <c:pt idx="84">
                  <c:v>3</c:v>
                </c:pt>
                <c:pt idx="85">
                  <c:v>1</c:v>
                </c:pt>
                <c:pt idx="86">
                  <c:v>1</c:v>
                </c:pt>
                <c:pt idx="87">
                  <c:v>1</c:v>
                </c:pt>
                <c:pt idx="88">
                  <c:v>1</c:v>
                </c:pt>
                <c:pt idx="89">
                  <c:v>1</c:v>
                </c:pt>
                <c:pt idx="90">
                  <c:v>1</c:v>
                </c:pt>
                <c:pt idx="91">
                  <c:v>1</c:v>
                </c:pt>
                <c:pt idx="92">
                  <c:v>1</c:v>
                </c:pt>
                <c:pt idx="93">
                  <c:v>1</c:v>
                </c:pt>
                <c:pt idx="94">
                  <c:v>1</c:v>
                </c:pt>
                <c:pt idx="95">
                  <c:v>2</c:v>
                </c:pt>
                <c:pt idx="96">
                  <c:v>2</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2</c:v>
                </c:pt>
                <c:pt idx="123">
                  <c:v>1</c:v>
                </c:pt>
                <c:pt idx="124">
                  <c:v>1</c:v>
                </c:pt>
                <c:pt idx="125">
                  <c:v>1</c:v>
                </c:pt>
                <c:pt idx="126">
                  <c:v>1</c:v>
                </c:pt>
                <c:pt idx="127">
                  <c:v>1</c:v>
                </c:pt>
                <c:pt idx="128">
                  <c:v>1</c:v>
                </c:pt>
                <c:pt idx="129">
                  <c:v>1</c:v>
                </c:pt>
                <c:pt idx="130">
                  <c:v>2</c:v>
                </c:pt>
                <c:pt idx="131">
                  <c:v>1</c:v>
                </c:pt>
                <c:pt idx="132">
                  <c:v>1</c:v>
                </c:pt>
                <c:pt idx="133">
                  <c:v>1</c:v>
                </c:pt>
                <c:pt idx="134">
                  <c:v>1</c:v>
                </c:pt>
                <c:pt idx="135">
                  <c:v>1</c:v>
                </c:pt>
                <c:pt idx="136">
                  <c:v>1</c:v>
                </c:pt>
                <c:pt idx="137">
                  <c:v>2</c:v>
                </c:pt>
                <c:pt idx="138">
                  <c:v>1</c:v>
                </c:pt>
                <c:pt idx="139">
                  <c:v>1</c:v>
                </c:pt>
                <c:pt idx="140">
                  <c:v>1</c:v>
                </c:pt>
                <c:pt idx="141">
                  <c:v>2</c:v>
                </c:pt>
                <c:pt idx="142">
                  <c:v>2</c:v>
                </c:pt>
                <c:pt idx="143">
                  <c:v>1</c:v>
                </c:pt>
                <c:pt idx="144">
                  <c:v>1</c:v>
                </c:pt>
                <c:pt idx="145">
                  <c:v>1</c:v>
                </c:pt>
                <c:pt idx="146">
                  <c:v>1</c:v>
                </c:pt>
                <c:pt idx="147">
                  <c:v>1</c:v>
                </c:pt>
                <c:pt idx="148">
                  <c:v>1</c:v>
                </c:pt>
                <c:pt idx="149">
                  <c:v>1</c:v>
                </c:pt>
                <c:pt idx="150">
                  <c:v>2</c:v>
                </c:pt>
                <c:pt idx="151">
                  <c:v>1</c:v>
                </c:pt>
                <c:pt idx="152">
                  <c:v>1</c:v>
                </c:pt>
                <c:pt idx="153">
                  <c:v>1</c:v>
                </c:pt>
                <c:pt idx="154">
                  <c:v>1</c:v>
                </c:pt>
                <c:pt idx="155">
                  <c:v>1</c:v>
                </c:pt>
                <c:pt idx="156">
                  <c:v>2</c:v>
                </c:pt>
                <c:pt idx="157">
                  <c:v>1</c:v>
                </c:pt>
                <c:pt idx="158">
                  <c:v>1</c:v>
                </c:pt>
                <c:pt idx="159">
                  <c:v>1</c:v>
                </c:pt>
                <c:pt idx="160">
                  <c:v>1</c:v>
                </c:pt>
                <c:pt idx="161">
                  <c:v>1</c:v>
                </c:pt>
                <c:pt idx="162">
                  <c:v>1</c:v>
                </c:pt>
                <c:pt idx="163">
                  <c:v>1</c:v>
                </c:pt>
                <c:pt idx="164">
                  <c:v>1</c:v>
                </c:pt>
                <c:pt idx="165">
                  <c:v>1</c:v>
                </c:pt>
                <c:pt idx="166">
                  <c:v>1</c:v>
                </c:pt>
                <c:pt idx="167">
                  <c:v>1</c:v>
                </c:pt>
                <c:pt idx="168">
                  <c:v>1</c:v>
                </c:pt>
                <c:pt idx="169">
                  <c:v>2</c:v>
                </c:pt>
                <c:pt idx="170">
                  <c:v>1</c:v>
                </c:pt>
                <c:pt idx="171">
                  <c:v>1</c:v>
                </c:pt>
                <c:pt idx="172">
                  <c:v>2</c:v>
                </c:pt>
                <c:pt idx="173">
                  <c:v>2</c:v>
                </c:pt>
                <c:pt idx="174">
                  <c:v>1</c:v>
                </c:pt>
                <c:pt idx="175">
                  <c:v>1</c:v>
                </c:pt>
                <c:pt idx="176">
                  <c:v>1</c:v>
                </c:pt>
                <c:pt idx="177">
                  <c:v>2</c:v>
                </c:pt>
                <c:pt idx="178">
                  <c:v>1</c:v>
                </c:pt>
                <c:pt idx="179">
                  <c:v>2</c:v>
                </c:pt>
                <c:pt idx="180">
                  <c:v>1</c:v>
                </c:pt>
                <c:pt idx="181">
                  <c:v>1</c:v>
                </c:pt>
                <c:pt idx="182">
                  <c:v>1</c:v>
                </c:pt>
                <c:pt idx="183">
                  <c:v>1</c:v>
                </c:pt>
                <c:pt idx="184">
                  <c:v>2</c:v>
                </c:pt>
                <c:pt idx="185">
                  <c:v>1</c:v>
                </c:pt>
                <c:pt idx="186">
                  <c:v>2</c:v>
                </c:pt>
                <c:pt idx="187">
                  <c:v>2</c:v>
                </c:pt>
                <c:pt idx="188">
                  <c:v>2</c:v>
                </c:pt>
                <c:pt idx="189">
                  <c:v>2</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2</c:v>
                </c:pt>
                <c:pt idx="238">
                  <c:v>2</c:v>
                </c:pt>
                <c:pt idx="239">
                  <c:v>2</c:v>
                </c:pt>
                <c:pt idx="240">
                  <c:v>2</c:v>
                </c:pt>
                <c:pt idx="241">
                  <c:v>2</c:v>
                </c:pt>
                <c:pt idx="242">
                  <c:v>2</c:v>
                </c:pt>
                <c:pt idx="243">
                  <c:v>2</c:v>
                </c:pt>
                <c:pt idx="244">
                  <c:v>2</c:v>
                </c:pt>
                <c:pt idx="245">
                  <c:v>2</c:v>
                </c:pt>
                <c:pt idx="246">
                  <c:v>2</c:v>
                </c:pt>
                <c:pt idx="247">
                  <c:v>2</c:v>
                </c:pt>
                <c:pt idx="248">
                  <c:v>2</c:v>
                </c:pt>
                <c:pt idx="249">
                  <c:v>2</c:v>
                </c:pt>
                <c:pt idx="250">
                  <c:v>2</c:v>
                </c:pt>
                <c:pt idx="251">
                  <c:v>2</c:v>
                </c:pt>
                <c:pt idx="252">
                  <c:v>2</c:v>
                </c:pt>
                <c:pt idx="253">
                  <c:v>2</c:v>
                </c:pt>
                <c:pt idx="254">
                  <c:v>2</c:v>
                </c:pt>
                <c:pt idx="255">
                  <c:v>2</c:v>
                </c:pt>
                <c:pt idx="256">
                  <c:v>1</c:v>
                </c:pt>
                <c:pt idx="257">
                  <c:v>1</c:v>
                </c:pt>
                <c:pt idx="258">
                  <c:v>2</c:v>
                </c:pt>
                <c:pt idx="259">
                  <c:v>1</c:v>
                </c:pt>
                <c:pt idx="260">
                  <c:v>2</c:v>
                </c:pt>
                <c:pt idx="261">
                  <c:v>1</c:v>
                </c:pt>
                <c:pt idx="262">
                  <c:v>0</c:v>
                </c:pt>
                <c:pt idx="263">
                  <c:v>2</c:v>
                </c:pt>
                <c:pt idx="264">
                  <c:v>1</c:v>
                </c:pt>
                <c:pt idx="265">
                  <c:v>2</c:v>
                </c:pt>
                <c:pt idx="266">
                  <c:v>0</c:v>
                </c:pt>
                <c:pt idx="267">
                  <c:v>2</c:v>
                </c:pt>
                <c:pt idx="268">
                  <c:v>2</c:v>
                </c:pt>
                <c:pt idx="269">
                  <c:v>2</c:v>
                </c:pt>
                <c:pt idx="270">
                  <c:v>2</c:v>
                </c:pt>
                <c:pt idx="271">
                  <c:v>2</c:v>
                </c:pt>
                <c:pt idx="272">
                  <c:v>2</c:v>
                </c:pt>
                <c:pt idx="273">
                  <c:v>2</c:v>
                </c:pt>
                <c:pt idx="274">
                  <c:v>2</c:v>
                </c:pt>
                <c:pt idx="275">
                  <c:v>2</c:v>
                </c:pt>
                <c:pt idx="276">
                  <c:v>2</c:v>
                </c:pt>
                <c:pt idx="277">
                  <c:v>2</c:v>
                </c:pt>
                <c:pt idx="278">
                  <c:v>2</c:v>
                </c:pt>
                <c:pt idx="279">
                  <c:v>2</c:v>
                </c:pt>
                <c:pt idx="280">
                  <c:v>2</c:v>
                </c:pt>
                <c:pt idx="281">
                  <c:v>2</c:v>
                </c:pt>
                <c:pt idx="282">
                  <c:v>2</c:v>
                </c:pt>
                <c:pt idx="283">
                  <c:v>2</c:v>
                </c:pt>
                <c:pt idx="284">
                  <c:v>2</c:v>
                </c:pt>
                <c:pt idx="285">
                  <c:v>2</c:v>
                </c:pt>
                <c:pt idx="286">
                  <c:v>2</c:v>
                </c:pt>
                <c:pt idx="287">
                  <c:v>2</c:v>
                </c:pt>
                <c:pt idx="288">
                  <c:v>2</c:v>
                </c:pt>
                <c:pt idx="289">
                  <c:v>2</c:v>
                </c:pt>
                <c:pt idx="290">
                  <c:v>2</c:v>
                </c:pt>
                <c:pt idx="291">
                  <c:v>2</c:v>
                </c:pt>
                <c:pt idx="292">
                  <c:v>2</c:v>
                </c:pt>
                <c:pt idx="293">
                  <c:v>2</c:v>
                </c:pt>
                <c:pt idx="294">
                  <c:v>2</c:v>
                </c:pt>
                <c:pt idx="295">
                  <c:v>2</c:v>
                </c:pt>
                <c:pt idx="296">
                  <c:v>4</c:v>
                </c:pt>
                <c:pt idx="297">
                  <c:v>2</c:v>
                </c:pt>
                <c:pt idx="298">
                  <c:v>2</c:v>
                </c:pt>
                <c:pt idx="299">
                  <c:v>2</c:v>
                </c:pt>
                <c:pt idx="300">
                  <c:v>2</c:v>
                </c:pt>
                <c:pt idx="301">
                  <c:v>2</c:v>
                </c:pt>
                <c:pt idx="302">
                  <c:v>2</c:v>
                </c:pt>
                <c:pt idx="303">
                  <c:v>4</c:v>
                </c:pt>
                <c:pt idx="304">
                  <c:v>4</c:v>
                </c:pt>
                <c:pt idx="305">
                  <c:v>2</c:v>
                </c:pt>
                <c:pt idx="306">
                  <c:v>4</c:v>
                </c:pt>
                <c:pt idx="307">
                  <c:v>4</c:v>
                </c:pt>
                <c:pt idx="308">
                  <c:v>2</c:v>
                </c:pt>
                <c:pt idx="309">
                  <c:v>2</c:v>
                </c:pt>
                <c:pt idx="310">
                  <c:v>2</c:v>
                </c:pt>
                <c:pt idx="311">
                  <c:v>2</c:v>
                </c:pt>
                <c:pt idx="312">
                  <c:v>2</c:v>
                </c:pt>
                <c:pt idx="313">
                  <c:v>2</c:v>
                </c:pt>
                <c:pt idx="314">
                  <c:v>3</c:v>
                </c:pt>
                <c:pt idx="315">
                  <c:v>3</c:v>
                </c:pt>
                <c:pt idx="316">
                  <c:v>2</c:v>
                </c:pt>
                <c:pt idx="317">
                  <c:v>2</c:v>
                </c:pt>
                <c:pt idx="318">
                  <c:v>2</c:v>
                </c:pt>
                <c:pt idx="319">
                  <c:v>3</c:v>
                </c:pt>
                <c:pt idx="320">
                  <c:v>2</c:v>
                </c:pt>
                <c:pt idx="321">
                  <c:v>2</c:v>
                </c:pt>
                <c:pt idx="322">
                  <c:v>3</c:v>
                </c:pt>
                <c:pt idx="323">
                  <c:v>2</c:v>
                </c:pt>
                <c:pt idx="324">
                  <c:v>3</c:v>
                </c:pt>
                <c:pt idx="325">
                  <c:v>2</c:v>
                </c:pt>
                <c:pt idx="326">
                  <c:v>3</c:v>
                </c:pt>
                <c:pt idx="327">
                  <c:v>2</c:v>
                </c:pt>
                <c:pt idx="328">
                  <c:v>2</c:v>
                </c:pt>
                <c:pt idx="329">
                  <c:v>2</c:v>
                </c:pt>
                <c:pt idx="330">
                  <c:v>2</c:v>
                </c:pt>
                <c:pt idx="331">
                  <c:v>2</c:v>
                </c:pt>
                <c:pt idx="332">
                  <c:v>2</c:v>
                </c:pt>
                <c:pt idx="333">
                  <c:v>3</c:v>
                </c:pt>
                <c:pt idx="334">
                  <c:v>2</c:v>
                </c:pt>
                <c:pt idx="335">
                  <c:v>4</c:v>
                </c:pt>
                <c:pt idx="336">
                  <c:v>2</c:v>
                </c:pt>
                <c:pt idx="337">
                  <c:v>3</c:v>
                </c:pt>
                <c:pt idx="338">
                  <c:v>2</c:v>
                </c:pt>
                <c:pt idx="339">
                  <c:v>3</c:v>
                </c:pt>
                <c:pt idx="340">
                  <c:v>3</c:v>
                </c:pt>
                <c:pt idx="341">
                  <c:v>4</c:v>
                </c:pt>
                <c:pt idx="342">
                  <c:v>2</c:v>
                </c:pt>
                <c:pt idx="343">
                  <c:v>2</c:v>
                </c:pt>
                <c:pt idx="344">
                  <c:v>2</c:v>
                </c:pt>
                <c:pt idx="345">
                  <c:v>2</c:v>
                </c:pt>
                <c:pt idx="346">
                  <c:v>2</c:v>
                </c:pt>
                <c:pt idx="347">
                  <c:v>3</c:v>
                </c:pt>
                <c:pt idx="348">
                  <c:v>2</c:v>
                </c:pt>
                <c:pt idx="349">
                  <c:v>4</c:v>
                </c:pt>
                <c:pt idx="350">
                  <c:v>2</c:v>
                </c:pt>
                <c:pt idx="351">
                  <c:v>2</c:v>
                </c:pt>
                <c:pt idx="352">
                  <c:v>1</c:v>
                </c:pt>
                <c:pt idx="353">
                  <c:v>2</c:v>
                </c:pt>
                <c:pt idx="354">
                  <c:v>1</c:v>
                </c:pt>
                <c:pt idx="355">
                  <c:v>4</c:v>
                </c:pt>
                <c:pt idx="356">
                  <c:v>3</c:v>
                </c:pt>
                <c:pt idx="357">
                  <c:v>3</c:v>
                </c:pt>
                <c:pt idx="358">
                  <c:v>3</c:v>
                </c:pt>
                <c:pt idx="359">
                  <c:v>3</c:v>
                </c:pt>
                <c:pt idx="360">
                  <c:v>4</c:v>
                </c:pt>
                <c:pt idx="361">
                  <c:v>3</c:v>
                </c:pt>
                <c:pt idx="362">
                  <c:v>3</c:v>
                </c:pt>
                <c:pt idx="363">
                  <c:v>3</c:v>
                </c:pt>
                <c:pt idx="364">
                  <c:v>3</c:v>
                </c:pt>
                <c:pt idx="365">
                  <c:v>3</c:v>
                </c:pt>
                <c:pt idx="366">
                  <c:v>3</c:v>
                </c:pt>
                <c:pt idx="367">
                  <c:v>3</c:v>
                </c:pt>
                <c:pt idx="368">
                  <c:v>3</c:v>
                </c:pt>
                <c:pt idx="369">
                  <c:v>4</c:v>
                </c:pt>
                <c:pt idx="370">
                  <c:v>4</c:v>
                </c:pt>
                <c:pt idx="371">
                  <c:v>2</c:v>
                </c:pt>
                <c:pt idx="372">
                  <c:v>3</c:v>
                </c:pt>
                <c:pt idx="373">
                  <c:v>2</c:v>
                </c:pt>
                <c:pt idx="374">
                  <c:v>4</c:v>
                </c:pt>
                <c:pt idx="375">
                  <c:v>4</c:v>
                </c:pt>
                <c:pt idx="376">
                  <c:v>2</c:v>
                </c:pt>
                <c:pt idx="377">
                  <c:v>3</c:v>
                </c:pt>
                <c:pt idx="378">
                  <c:v>3</c:v>
                </c:pt>
                <c:pt idx="379">
                  <c:v>0</c:v>
                </c:pt>
                <c:pt idx="380">
                  <c:v>2</c:v>
                </c:pt>
                <c:pt idx="381">
                  <c:v>2</c:v>
                </c:pt>
                <c:pt idx="382">
                  <c:v>2</c:v>
                </c:pt>
                <c:pt idx="383">
                  <c:v>4</c:v>
                </c:pt>
                <c:pt idx="384">
                  <c:v>3</c:v>
                </c:pt>
                <c:pt idx="385">
                  <c:v>2</c:v>
                </c:pt>
                <c:pt idx="386">
                  <c:v>2</c:v>
                </c:pt>
                <c:pt idx="387">
                  <c:v>3</c:v>
                </c:pt>
                <c:pt idx="388">
                  <c:v>2</c:v>
                </c:pt>
                <c:pt idx="389">
                  <c:v>2</c:v>
                </c:pt>
                <c:pt idx="390">
                  <c:v>2</c:v>
                </c:pt>
                <c:pt idx="391">
                  <c:v>2</c:v>
                </c:pt>
                <c:pt idx="392">
                  <c:v>2</c:v>
                </c:pt>
                <c:pt idx="393">
                  <c:v>2</c:v>
                </c:pt>
                <c:pt idx="394">
                  <c:v>1</c:v>
                </c:pt>
                <c:pt idx="395">
                  <c:v>2</c:v>
                </c:pt>
                <c:pt idx="396">
                  <c:v>2</c:v>
                </c:pt>
                <c:pt idx="397">
                  <c:v>1</c:v>
                </c:pt>
                <c:pt idx="398">
                  <c:v>2</c:v>
                </c:pt>
                <c:pt idx="399">
                  <c:v>2</c:v>
                </c:pt>
                <c:pt idx="400">
                  <c:v>3</c:v>
                </c:pt>
                <c:pt idx="401">
                  <c:v>2</c:v>
                </c:pt>
                <c:pt idx="402">
                  <c:v>1</c:v>
                </c:pt>
                <c:pt idx="403">
                  <c:v>2</c:v>
                </c:pt>
                <c:pt idx="404">
                  <c:v>2</c:v>
                </c:pt>
                <c:pt idx="405">
                  <c:v>2</c:v>
                </c:pt>
                <c:pt idx="406">
                  <c:v>2</c:v>
                </c:pt>
                <c:pt idx="407">
                  <c:v>2</c:v>
                </c:pt>
                <c:pt idx="408">
                  <c:v>2</c:v>
                </c:pt>
                <c:pt idx="409">
                  <c:v>2</c:v>
                </c:pt>
                <c:pt idx="410">
                  <c:v>2</c:v>
                </c:pt>
                <c:pt idx="411">
                  <c:v>2</c:v>
                </c:pt>
                <c:pt idx="412">
                  <c:v>2</c:v>
                </c:pt>
                <c:pt idx="413">
                  <c:v>2</c:v>
                </c:pt>
                <c:pt idx="414">
                  <c:v>2</c:v>
                </c:pt>
                <c:pt idx="415">
                  <c:v>2</c:v>
                </c:pt>
                <c:pt idx="416">
                  <c:v>2</c:v>
                </c:pt>
                <c:pt idx="417">
                  <c:v>2</c:v>
                </c:pt>
                <c:pt idx="418">
                  <c:v>1</c:v>
                </c:pt>
                <c:pt idx="419">
                  <c:v>2</c:v>
                </c:pt>
                <c:pt idx="420">
                  <c:v>2</c:v>
                </c:pt>
                <c:pt idx="421">
                  <c:v>2</c:v>
                </c:pt>
                <c:pt idx="422">
                  <c:v>2</c:v>
                </c:pt>
                <c:pt idx="423">
                  <c:v>2</c:v>
                </c:pt>
                <c:pt idx="424">
                  <c:v>2</c:v>
                </c:pt>
                <c:pt idx="425">
                  <c:v>2</c:v>
                </c:pt>
                <c:pt idx="426">
                  <c:v>2</c:v>
                </c:pt>
                <c:pt idx="427">
                  <c:v>2</c:v>
                </c:pt>
                <c:pt idx="428">
                  <c:v>2</c:v>
                </c:pt>
                <c:pt idx="429">
                  <c:v>2</c:v>
                </c:pt>
                <c:pt idx="430">
                  <c:v>2</c:v>
                </c:pt>
                <c:pt idx="431">
                  <c:v>2</c:v>
                </c:pt>
                <c:pt idx="432">
                  <c:v>2</c:v>
                </c:pt>
                <c:pt idx="433">
                  <c:v>2</c:v>
                </c:pt>
                <c:pt idx="434">
                  <c:v>2</c:v>
                </c:pt>
                <c:pt idx="435">
                  <c:v>1</c:v>
                </c:pt>
                <c:pt idx="436">
                  <c:v>2</c:v>
                </c:pt>
                <c:pt idx="437">
                  <c:v>2</c:v>
                </c:pt>
                <c:pt idx="438">
                  <c:v>2</c:v>
                </c:pt>
                <c:pt idx="439">
                  <c:v>2</c:v>
                </c:pt>
                <c:pt idx="440">
                  <c:v>2</c:v>
                </c:pt>
                <c:pt idx="441">
                  <c:v>2</c:v>
                </c:pt>
                <c:pt idx="442">
                  <c:v>2</c:v>
                </c:pt>
                <c:pt idx="443">
                  <c:v>3</c:v>
                </c:pt>
                <c:pt idx="444">
                  <c:v>2</c:v>
                </c:pt>
                <c:pt idx="445">
                  <c:v>2</c:v>
                </c:pt>
                <c:pt idx="446">
                  <c:v>2</c:v>
                </c:pt>
                <c:pt idx="447">
                  <c:v>2</c:v>
                </c:pt>
                <c:pt idx="448">
                  <c:v>2</c:v>
                </c:pt>
                <c:pt idx="449">
                  <c:v>2</c:v>
                </c:pt>
                <c:pt idx="450">
                  <c:v>2</c:v>
                </c:pt>
                <c:pt idx="451">
                  <c:v>2</c:v>
                </c:pt>
                <c:pt idx="452">
                  <c:v>2</c:v>
                </c:pt>
                <c:pt idx="453">
                  <c:v>2</c:v>
                </c:pt>
                <c:pt idx="454">
                  <c:v>2</c:v>
                </c:pt>
                <c:pt idx="455">
                  <c:v>2</c:v>
                </c:pt>
                <c:pt idx="456">
                  <c:v>2</c:v>
                </c:pt>
                <c:pt idx="457">
                  <c:v>3</c:v>
                </c:pt>
                <c:pt idx="458">
                  <c:v>2</c:v>
                </c:pt>
                <c:pt idx="459">
                  <c:v>2</c:v>
                </c:pt>
                <c:pt idx="460">
                  <c:v>2</c:v>
                </c:pt>
                <c:pt idx="461">
                  <c:v>2</c:v>
                </c:pt>
                <c:pt idx="462">
                  <c:v>2</c:v>
                </c:pt>
                <c:pt idx="463">
                  <c:v>3</c:v>
                </c:pt>
                <c:pt idx="464">
                  <c:v>1</c:v>
                </c:pt>
                <c:pt idx="465">
                  <c:v>2</c:v>
                </c:pt>
                <c:pt idx="466">
                  <c:v>2</c:v>
                </c:pt>
                <c:pt idx="467">
                  <c:v>2</c:v>
                </c:pt>
                <c:pt idx="468">
                  <c:v>3</c:v>
                </c:pt>
                <c:pt idx="469">
                  <c:v>1</c:v>
                </c:pt>
                <c:pt idx="470">
                  <c:v>3</c:v>
                </c:pt>
                <c:pt idx="471">
                  <c:v>2</c:v>
                </c:pt>
                <c:pt idx="472">
                  <c:v>2</c:v>
                </c:pt>
                <c:pt idx="473">
                  <c:v>2</c:v>
                </c:pt>
                <c:pt idx="474">
                  <c:v>3</c:v>
                </c:pt>
                <c:pt idx="475">
                  <c:v>2</c:v>
                </c:pt>
                <c:pt idx="476">
                  <c:v>3</c:v>
                </c:pt>
                <c:pt idx="477">
                  <c:v>3</c:v>
                </c:pt>
                <c:pt idx="478">
                  <c:v>3</c:v>
                </c:pt>
                <c:pt idx="479">
                  <c:v>4</c:v>
                </c:pt>
                <c:pt idx="480">
                  <c:v>2</c:v>
                </c:pt>
                <c:pt idx="481">
                  <c:v>2</c:v>
                </c:pt>
                <c:pt idx="482">
                  <c:v>2</c:v>
                </c:pt>
                <c:pt idx="483">
                  <c:v>2</c:v>
                </c:pt>
                <c:pt idx="484">
                  <c:v>1</c:v>
                </c:pt>
                <c:pt idx="485">
                  <c:v>1</c:v>
                </c:pt>
                <c:pt idx="486">
                  <c:v>2</c:v>
                </c:pt>
                <c:pt idx="487">
                  <c:v>1</c:v>
                </c:pt>
                <c:pt idx="488">
                  <c:v>1</c:v>
                </c:pt>
                <c:pt idx="489">
                  <c:v>1</c:v>
                </c:pt>
                <c:pt idx="490">
                  <c:v>2</c:v>
                </c:pt>
                <c:pt idx="491">
                  <c:v>1</c:v>
                </c:pt>
                <c:pt idx="492">
                  <c:v>3</c:v>
                </c:pt>
                <c:pt idx="493">
                  <c:v>4</c:v>
                </c:pt>
                <c:pt idx="494">
                  <c:v>2</c:v>
                </c:pt>
                <c:pt idx="495">
                  <c:v>3</c:v>
                </c:pt>
                <c:pt idx="496">
                  <c:v>2</c:v>
                </c:pt>
                <c:pt idx="497">
                  <c:v>2</c:v>
                </c:pt>
                <c:pt idx="498">
                  <c:v>2</c:v>
                </c:pt>
                <c:pt idx="499">
                  <c:v>3</c:v>
                </c:pt>
                <c:pt idx="500">
                  <c:v>2</c:v>
                </c:pt>
                <c:pt idx="501">
                  <c:v>1</c:v>
                </c:pt>
                <c:pt idx="502">
                  <c:v>2</c:v>
                </c:pt>
                <c:pt idx="503">
                  <c:v>2</c:v>
                </c:pt>
                <c:pt idx="504">
                  <c:v>2</c:v>
                </c:pt>
                <c:pt idx="505">
                  <c:v>2</c:v>
                </c:pt>
                <c:pt idx="506">
                  <c:v>2</c:v>
                </c:pt>
                <c:pt idx="507">
                  <c:v>2</c:v>
                </c:pt>
                <c:pt idx="508">
                  <c:v>2</c:v>
                </c:pt>
                <c:pt idx="509">
                  <c:v>2</c:v>
                </c:pt>
                <c:pt idx="510">
                  <c:v>2</c:v>
                </c:pt>
                <c:pt idx="511">
                  <c:v>2</c:v>
                </c:pt>
                <c:pt idx="512">
                  <c:v>2</c:v>
                </c:pt>
                <c:pt idx="513">
                  <c:v>2</c:v>
                </c:pt>
                <c:pt idx="514">
                  <c:v>2</c:v>
                </c:pt>
                <c:pt idx="515">
                  <c:v>1</c:v>
                </c:pt>
                <c:pt idx="516">
                  <c:v>2</c:v>
                </c:pt>
                <c:pt idx="517">
                  <c:v>2</c:v>
                </c:pt>
                <c:pt idx="518">
                  <c:v>1</c:v>
                </c:pt>
                <c:pt idx="519">
                  <c:v>2</c:v>
                </c:pt>
                <c:pt idx="520">
                  <c:v>2</c:v>
                </c:pt>
                <c:pt idx="521">
                  <c:v>2</c:v>
                </c:pt>
                <c:pt idx="522">
                  <c:v>2</c:v>
                </c:pt>
                <c:pt idx="523">
                  <c:v>2</c:v>
                </c:pt>
                <c:pt idx="524">
                  <c:v>2</c:v>
                </c:pt>
                <c:pt idx="525">
                  <c:v>1</c:v>
                </c:pt>
                <c:pt idx="526">
                  <c:v>1</c:v>
                </c:pt>
                <c:pt idx="527">
                  <c:v>1</c:v>
                </c:pt>
                <c:pt idx="528">
                  <c:v>2</c:v>
                </c:pt>
                <c:pt idx="529">
                  <c:v>3</c:v>
                </c:pt>
                <c:pt idx="530">
                  <c:v>2</c:v>
                </c:pt>
                <c:pt idx="531">
                  <c:v>2</c:v>
                </c:pt>
                <c:pt idx="532">
                  <c:v>3</c:v>
                </c:pt>
                <c:pt idx="533">
                  <c:v>2</c:v>
                </c:pt>
                <c:pt idx="534">
                  <c:v>2</c:v>
                </c:pt>
                <c:pt idx="535">
                  <c:v>2</c:v>
                </c:pt>
                <c:pt idx="536">
                  <c:v>1</c:v>
                </c:pt>
                <c:pt idx="537">
                  <c:v>2</c:v>
                </c:pt>
                <c:pt idx="538">
                  <c:v>2</c:v>
                </c:pt>
                <c:pt idx="539">
                  <c:v>2</c:v>
                </c:pt>
                <c:pt idx="540">
                  <c:v>1</c:v>
                </c:pt>
                <c:pt idx="541">
                  <c:v>2</c:v>
                </c:pt>
                <c:pt idx="542">
                  <c:v>1</c:v>
                </c:pt>
                <c:pt idx="543">
                  <c:v>1</c:v>
                </c:pt>
                <c:pt idx="544">
                  <c:v>2</c:v>
                </c:pt>
                <c:pt idx="545">
                  <c:v>2</c:v>
                </c:pt>
                <c:pt idx="546">
                  <c:v>2</c:v>
                </c:pt>
                <c:pt idx="547">
                  <c:v>2</c:v>
                </c:pt>
                <c:pt idx="548">
                  <c:v>1</c:v>
                </c:pt>
                <c:pt idx="549">
                  <c:v>2</c:v>
                </c:pt>
                <c:pt idx="550">
                  <c:v>1</c:v>
                </c:pt>
                <c:pt idx="551">
                  <c:v>1</c:v>
                </c:pt>
                <c:pt idx="552">
                  <c:v>3</c:v>
                </c:pt>
                <c:pt idx="553">
                  <c:v>2</c:v>
                </c:pt>
                <c:pt idx="554">
                  <c:v>2</c:v>
                </c:pt>
                <c:pt idx="555">
                  <c:v>1</c:v>
                </c:pt>
                <c:pt idx="556">
                  <c:v>1</c:v>
                </c:pt>
                <c:pt idx="557">
                  <c:v>1</c:v>
                </c:pt>
                <c:pt idx="558">
                  <c:v>1</c:v>
                </c:pt>
                <c:pt idx="559">
                  <c:v>1</c:v>
                </c:pt>
                <c:pt idx="560">
                  <c:v>3</c:v>
                </c:pt>
                <c:pt idx="561">
                  <c:v>2</c:v>
                </c:pt>
                <c:pt idx="562">
                  <c:v>2</c:v>
                </c:pt>
                <c:pt idx="563">
                  <c:v>2</c:v>
                </c:pt>
                <c:pt idx="564">
                  <c:v>2</c:v>
                </c:pt>
                <c:pt idx="565">
                  <c:v>2</c:v>
                </c:pt>
                <c:pt idx="566">
                  <c:v>2</c:v>
                </c:pt>
                <c:pt idx="567">
                  <c:v>2</c:v>
                </c:pt>
                <c:pt idx="568">
                  <c:v>2</c:v>
                </c:pt>
                <c:pt idx="569">
                  <c:v>2</c:v>
                </c:pt>
                <c:pt idx="570">
                  <c:v>3</c:v>
                </c:pt>
                <c:pt idx="571">
                  <c:v>2</c:v>
                </c:pt>
                <c:pt idx="572">
                  <c:v>2</c:v>
                </c:pt>
                <c:pt idx="573">
                  <c:v>2</c:v>
                </c:pt>
                <c:pt idx="574">
                  <c:v>2</c:v>
                </c:pt>
                <c:pt idx="575">
                  <c:v>3</c:v>
                </c:pt>
                <c:pt idx="576">
                  <c:v>2</c:v>
                </c:pt>
                <c:pt idx="577">
                  <c:v>1</c:v>
                </c:pt>
                <c:pt idx="578">
                  <c:v>4</c:v>
                </c:pt>
                <c:pt idx="579">
                  <c:v>4</c:v>
                </c:pt>
                <c:pt idx="580">
                  <c:v>4</c:v>
                </c:pt>
                <c:pt idx="581">
                  <c:v>2</c:v>
                </c:pt>
                <c:pt idx="582">
                  <c:v>2</c:v>
                </c:pt>
                <c:pt idx="583">
                  <c:v>1</c:v>
                </c:pt>
                <c:pt idx="584">
                  <c:v>3</c:v>
                </c:pt>
                <c:pt idx="585">
                  <c:v>2</c:v>
                </c:pt>
                <c:pt idx="586">
                  <c:v>2</c:v>
                </c:pt>
                <c:pt idx="587">
                  <c:v>2</c:v>
                </c:pt>
                <c:pt idx="588">
                  <c:v>2</c:v>
                </c:pt>
                <c:pt idx="589">
                  <c:v>3</c:v>
                </c:pt>
                <c:pt idx="590">
                  <c:v>2</c:v>
                </c:pt>
                <c:pt idx="591">
                  <c:v>2</c:v>
                </c:pt>
                <c:pt idx="592">
                  <c:v>1</c:v>
                </c:pt>
                <c:pt idx="593">
                  <c:v>4</c:v>
                </c:pt>
                <c:pt idx="594">
                  <c:v>4</c:v>
                </c:pt>
                <c:pt idx="595">
                  <c:v>4</c:v>
                </c:pt>
                <c:pt idx="596">
                  <c:v>2</c:v>
                </c:pt>
                <c:pt idx="597">
                  <c:v>1</c:v>
                </c:pt>
                <c:pt idx="598">
                  <c:v>2</c:v>
                </c:pt>
                <c:pt idx="599">
                  <c:v>2</c:v>
                </c:pt>
                <c:pt idx="600">
                  <c:v>1</c:v>
                </c:pt>
                <c:pt idx="601">
                  <c:v>3</c:v>
                </c:pt>
                <c:pt idx="602">
                  <c:v>1</c:v>
                </c:pt>
                <c:pt idx="603">
                  <c:v>2</c:v>
                </c:pt>
                <c:pt idx="604">
                  <c:v>2</c:v>
                </c:pt>
                <c:pt idx="605">
                  <c:v>1</c:v>
                </c:pt>
                <c:pt idx="606">
                  <c:v>1</c:v>
                </c:pt>
                <c:pt idx="607">
                  <c:v>2</c:v>
                </c:pt>
                <c:pt idx="608">
                  <c:v>3</c:v>
                </c:pt>
                <c:pt idx="609">
                  <c:v>1</c:v>
                </c:pt>
                <c:pt idx="610">
                  <c:v>1</c:v>
                </c:pt>
                <c:pt idx="611">
                  <c:v>1</c:v>
                </c:pt>
                <c:pt idx="612">
                  <c:v>3</c:v>
                </c:pt>
                <c:pt idx="613">
                  <c:v>2</c:v>
                </c:pt>
                <c:pt idx="614">
                  <c:v>1</c:v>
                </c:pt>
                <c:pt idx="615">
                  <c:v>3</c:v>
                </c:pt>
                <c:pt idx="616">
                  <c:v>2</c:v>
                </c:pt>
                <c:pt idx="617">
                  <c:v>3</c:v>
                </c:pt>
                <c:pt idx="618">
                  <c:v>1</c:v>
                </c:pt>
                <c:pt idx="619">
                  <c:v>2</c:v>
                </c:pt>
                <c:pt idx="620">
                  <c:v>2</c:v>
                </c:pt>
                <c:pt idx="621">
                  <c:v>2</c:v>
                </c:pt>
                <c:pt idx="622">
                  <c:v>2</c:v>
                </c:pt>
                <c:pt idx="623">
                  <c:v>2</c:v>
                </c:pt>
                <c:pt idx="624">
                  <c:v>2</c:v>
                </c:pt>
                <c:pt idx="625">
                  <c:v>3</c:v>
                </c:pt>
                <c:pt idx="626">
                  <c:v>2</c:v>
                </c:pt>
                <c:pt idx="627">
                  <c:v>1</c:v>
                </c:pt>
                <c:pt idx="628">
                  <c:v>1</c:v>
                </c:pt>
                <c:pt idx="629">
                  <c:v>1</c:v>
                </c:pt>
                <c:pt idx="630">
                  <c:v>1</c:v>
                </c:pt>
                <c:pt idx="631">
                  <c:v>1</c:v>
                </c:pt>
                <c:pt idx="632">
                  <c:v>1</c:v>
                </c:pt>
                <c:pt idx="633">
                  <c:v>1</c:v>
                </c:pt>
                <c:pt idx="634">
                  <c:v>1</c:v>
                </c:pt>
                <c:pt idx="635">
                  <c:v>1</c:v>
                </c:pt>
                <c:pt idx="636">
                  <c:v>2</c:v>
                </c:pt>
                <c:pt idx="637">
                  <c:v>1</c:v>
                </c:pt>
                <c:pt idx="638">
                  <c:v>1</c:v>
                </c:pt>
                <c:pt idx="639">
                  <c:v>2</c:v>
                </c:pt>
                <c:pt idx="640">
                  <c:v>1</c:v>
                </c:pt>
                <c:pt idx="641">
                  <c:v>3</c:v>
                </c:pt>
                <c:pt idx="642">
                  <c:v>2</c:v>
                </c:pt>
                <c:pt idx="643">
                  <c:v>1</c:v>
                </c:pt>
                <c:pt idx="644">
                  <c:v>1</c:v>
                </c:pt>
                <c:pt idx="645">
                  <c:v>2</c:v>
                </c:pt>
                <c:pt idx="646">
                  <c:v>1</c:v>
                </c:pt>
                <c:pt idx="647">
                  <c:v>3</c:v>
                </c:pt>
                <c:pt idx="648">
                  <c:v>3</c:v>
                </c:pt>
                <c:pt idx="649">
                  <c:v>1</c:v>
                </c:pt>
              </c:numCache>
            </c:numRef>
          </c:xVal>
          <c:yVal>
            <c:numRef>
              <c:f>'[Final Capstone Graphs.xlsx]Sheet1'!$E$2:$E$651</c:f>
              <c:numCache>
                <c:formatCode>General</c:formatCode>
                <c:ptCount val="650"/>
                <c:pt idx="0">
                  <c:v>0</c:v>
                </c:pt>
                <c:pt idx="1">
                  <c:v>8.8516746411483258E-2</c:v>
                </c:pt>
                <c:pt idx="2">
                  <c:v>5.1698837340557628E-2</c:v>
                </c:pt>
                <c:pt idx="3">
                  <c:v>2.3285714285714281E-2</c:v>
                </c:pt>
                <c:pt idx="4">
                  <c:v>0.20110611528871369</c:v>
                </c:pt>
                <c:pt idx="5">
                  <c:v>0.48446005332624292</c:v>
                </c:pt>
                <c:pt idx="6">
                  <c:v>0.16458849604994941</c:v>
                </c:pt>
                <c:pt idx="7">
                  <c:v>9.0758993678097921E-2</c:v>
                </c:pt>
                <c:pt idx="8">
                  <c:v>0.1825853927050439</c:v>
                </c:pt>
                <c:pt idx="9">
                  <c:v>0.18075129606389509</c:v>
                </c:pt>
                <c:pt idx="10">
                  <c:v>0.36036718210319357</c:v>
                </c:pt>
                <c:pt idx="11">
                  <c:v>0.1338247493608383</c:v>
                </c:pt>
                <c:pt idx="12">
                  <c:v>0.1460280373831776</c:v>
                </c:pt>
                <c:pt idx="13">
                  <c:v>0</c:v>
                </c:pt>
                <c:pt idx="14">
                  <c:v>0</c:v>
                </c:pt>
                <c:pt idx="15">
                  <c:v>0.18192370812152259</c:v>
                </c:pt>
                <c:pt idx="16">
                  <c:v>0</c:v>
                </c:pt>
                <c:pt idx="17">
                  <c:v>0</c:v>
                </c:pt>
                <c:pt idx="18">
                  <c:v>0</c:v>
                </c:pt>
                <c:pt idx="19">
                  <c:v>0</c:v>
                </c:pt>
                <c:pt idx="20">
                  <c:v>0</c:v>
                </c:pt>
                <c:pt idx="21">
                  <c:v>0</c:v>
                </c:pt>
                <c:pt idx="22">
                  <c:v>6.4828614008941882E-2</c:v>
                </c:pt>
                <c:pt idx="23">
                  <c:v>0</c:v>
                </c:pt>
                <c:pt idx="24">
                  <c:v>0.37249871729091838</c:v>
                </c:pt>
                <c:pt idx="25">
                  <c:v>0</c:v>
                </c:pt>
                <c:pt idx="26">
                  <c:v>0</c:v>
                </c:pt>
                <c:pt idx="27">
                  <c:v>0.25565217391304351</c:v>
                </c:pt>
                <c:pt idx="28">
                  <c:v>0</c:v>
                </c:pt>
                <c:pt idx="29">
                  <c:v>0.48581464548447489</c:v>
                </c:pt>
                <c:pt idx="30">
                  <c:v>0.1181035875760811</c:v>
                </c:pt>
                <c:pt idx="31">
                  <c:v>6.8843743330034735E-2</c:v>
                </c:pt>
                <c:pt idx="32">
                  <c:v>0.16779340824979469</c:v>
                </c:pt>
                <c:pt idx="33">
                  <c:v>0.25181508812065551</c:v>
                </c:pt>
                <c:pt idx="34">
                  <c:v>0.1496320794814579</c:v>
                </c:pt>
                <c:pt idx="35">
                  <c:v>0.67497984058121763</c:v>
                </c:pt>
                <c:pt idx="36">
                  <c:v>0.14547056782341039</c:v>
                </c:pt>
                <c:pt idx="37">
                  <c:v>0.23463430501842911</c:v>
                </c:pt>
                <c:pt idx="38">
                  <c:v>0.25657921807675799</c:v>
                </c:pt>
                <c:pt idx="39">
                  <c:v>0.39527875534253548</c:v>
                </c:pt>
                <c:pt idx="40">
                  <c:v>0.16974852071005919</c:v>
                </c:pt>
                <c:pt idx="41">
                  <c:v>0.65736434108527131</c:v>
                </c:pt>
                <c:pt idx="42">
                  <c:v>0</c:v>
                </c:pt>
                <c:pt idx="43">
                  <c:v>0</c:v>
                </c:pt>
                <c:pt idx="44">
                  <c:v>9.8744769874476987E-2</c:v>
                </c:pt>
                <c:pt idx="45">
                  <c:v>0.26191877575044142</c:v>
                </c:pt>
                <c:pt idx="46">
                  <c:v>1.3292433537832309E-2</c:v>
                </c:pt>
                <c:pt idx="47">
                  <c:v>5.3050913330742328E-2</c:v>
                </c:pt>
                <c:pt idx="48">
                  <c:v>7.1864406779661022E-2</c:v>
                </c:pt>
                <c:pt idx="49">
                  <c:v>2.967359050445104E-3</c:v>
                </c:pt>
                <c:pt idx="50">
                  <c:v>0.1224046354418156</c:v>
                </c:pt>
                <c:pt idx="51">
                  <c:v>0.19784212223114939</c:v>
                </c:pt>
                <c:pt idx="52">
                  <c:v>0.22230358117057111</c:v>
                </c:pt>
                <c:pt idx="53">
                  <c:v>0.1366767754578786</c:v>
                </c:pt>
                <c:pt idx="54">
                  <c:v>0</c:v>
                </c:pt>
                <c:pt idx="55">
                  <c:v>3.6258158085569252E-2</c:v>
                </c:pt>
                <c:pt idx="56">
                  <c:v>0</c:v>
                </c:pt>
                <c:pt idx="57">
                  <c:v>9.8383696416022483E-3</c:v>
                </c:pt>
                <c:pt idx="58">
                  <c:v>2.488181139586962E-4</c:v>
                </c:pt>
                <c:pt idx="59">
                  <c:v>4.6884833228445562E-2</c:v>
                </c:pt>
                <c:pt idx="60">
                  <c:v>1.355656476648817E-3</c:v>
                </c:pt>
                <c:pt idx="61">
                  <c:v>0</c:v>
                </c:pt>
                <c:pt idx="62">
                  <c:v>0</c:v>
                </c:pt>
                <c:pt idx="63">
                  <c:v>0</c:v>
                </c:pt>
                <c:pt idx="64">
                  <c:v>0</c:v>
                </c:pt>
                <c:pt idx="65">
                  <c:v>0</c:v>
                </c:pt>
                <c:pt idx="66">
                  <c:v>1.518602885345482E-3</c:v>
                </c:pt>
                <c:pt idx="67">
                  <c:v>6.9420340159666782E-4</c:v>
                </c:pt>
                <c:pt idx="68">
                  <c:v>0</c:v>
                </c:pt>
                <c:pt idx="69">
                  <c:v>3.8943842978425108E-4</c:v>
                </c:pt>
                <c:pt idx="70">
                  <c:v>0</c:v>
                </c:pt>
                <c:pt idx="71">
                  <c:v>3.2036105356614393E-2</c:v>
                </c:pt>
                <c:pt idx="72">
                  <c:v>0</c:v>
                </c:pt>
                <c:pt idx="73">
                  <c:v>1.020408163265306E-2</c:v>
                </c:pt>
                <c:pt idx="74">
                  <c:v>0</c:v>
                </c:pt>
                <c:pt idx="75">
                  <c:v>0.18248412827608659</c:v>
                </c:pt>
                <c:pt idx="76">
                  <c:v>0.25262360464339029</c:v>
                </c:pt>
                <c:pt idx="77">
                  <c:v>0.17725060665932929</c:v>
                </c:pt>
                <c:pt idx="78">
                  <c:v>0.33215920719556202</c:v>
                </c:pt>
                <c:pt idx="79">
                  <c:v>0.1060238295782555</c:v>
                </c:pt>
                <c:pt idx="80">
                  <c:v>0.62859950970977985</c:v>
                </c:pt>
                <c:pt idx="81">
                  <c:v>0.28156390602962972</c:v>
                </c:pt>
                <c:pt idx="82">
                  <c:v>0.60808933192265036</c:v>
                </c:pt>
                <c:pt idx="83">
                  <c:v>0.40768094534711963</c:v>
                </c:pt>
                <c:pt idx="84">
                  <c:v>0.46210995542347699</c:v>
                </c:pt>
                <c:pt idx="85">
                  <c:v>3.1017657538676021E-2</c:v>
                </c:pt>
                <c:pt idx="86">
                  <c:v>2.9381614021432089E-2</c:v>
                </c:pt>
                <c:pt idx="87">
                  <c:v>2.1839970472493302E-2</c:v>
                </c:pt>
                <c:pt idx="88">
                  <c:v>5.0935277464980402E-2</c:v>
                </c:pt>
                <c:pt idx="89">
                  <c:v>3.2216510350261303E-2</c:v>
                </c:pt>
                <c:pt idx="90">
                  <c:v>3.3871493904614469E-2</c:v>
                </c:pt>
                <c:pt idx="91">
                  <c:v>4.3971698995268461E-2</c:v>
                </c:pt>
                <c:pt idx="92">
                  <c:v>3.2892394777175253E-2</c:v>
                </c:pt>
                <c:pt idx="93">
                  <c:v>4.8499041772919423E-2</c:v>
                </c:pt>
                <c:pt idx="94">
                  <c:v>3.9012738853503183E-2</c:v>
                </c:pt>
                <c:pt idx="95">
                  <c:v>6.9747852575124641E-2</c:v>
                </c:pt>
                <c:pt idx="96">
                  <c:v>0.1057921014771589</c:v>
                </c:pt>
                <c:pt idx="97">
                  <c:v>1.39091270366936E-2</c:v>
                </c:pt>
                <c:pt idx="98">
                  <c:v>3.134328358208955E-2</c:v>
                </c:pt>
                <c:pt idx="99">
                  <c:v>0</c:v>
                </c:pt>
                <c:pt idx="100">
                  <c:v>1.5835140997830802E-2</c:v>
                </c:pt>
                <c:pt idx="101">
                  <c:v>4.7285464098073562E-2</c:v>
                </c:pt>
                <c:pt idx="102">
                  <c:v>1.8181818181818181E-2</c:v>
                </c:pt>
                <c:pt idx="103">
                  <c:v>6.9828722002635041E-2</c:v>
                </c:pt>
                <c:pt idx="104">
                  <c:v>4.2826552462526769E-3</c:v>
                </c:pt>
                <c:pt idx="105">
                  <c:v>6.8983636090677078E-2</c:v>
                </c:pt>
                <c:pt idx="106">
                  <c:v>1.510003775009437E-3</c:v>
                </c:pt>
                <c:pt idx="107">
                  <c:v>2.5075225677031088E-3</c:v>
                </c:pt>
                <c:pt idx="108">
                  <c:v>5.6179775280898866E-3</c:v>
                </c:pt>
                <c:pt idx="109">
                  <c:v>0.2211874272409779</c:v>
                </c:pt>
                <c:pt idx="110">
                  <c:v>9.5917471466198417E-2</c:v>
                </c:pt>
                <c:pt idx="111">
                  <c:v>1.226309921962096E-2</c:v>
                </c:pt>
                <c:pt idx="112">
                  <c:v>8.0495356037151699E-3</c:v>
                </c:pt>
                <c:pt idx="113">
                  <c:v>1.0601808543810411E-2</c:v>
                </c:pt>
                <c:pt idx="114">
                  <c:v>7.6045627376425864E-3</c:v>
                </c:pt>
                <c:pt idx="115">
                  <c:v>1.890359168241966E-3</c:v>
                </c:pt>
                <c:pt idx="116">
                  <c:v>0</c:v>
                </c:pt>
                <c:pt idx="117">
                  <c:v>6.7873303167420816E-3</c:v>
                </c:pt>
                <c:pt idx="118">
                  <c:v>2.819548872180451E-2</c:v>
                </c:pt>
                <c:pt idx="119">
                  <c:v>2.863202545068929E-2</c:v>
                </c:pt>
                <c:pt idx="120">
                  <c:v>3.6608863198458567E-2</c:v>
                </c:pt>
                <c:pt idx="121">
                  <c:v>2.402957486136784E-2</c:v>
                </c:pt>
                <c:pt idx="122">
                  <c:v>0.14979984569109139</c:v>
                </c:pt>
                <c:pt idx="123">
                  <c:v>3.7974683544303799E-2</c:v>
                </c:pt>
                <c:pt idx="124">
                  <c:v>3.2584269662921349E-2</c:v>
                </c:pt>
                <c:pt idx="125">
                  <c:v>5.8823529411764712E-2</c:v>
                </c:pt>
                <c:pt idx="126">
                  <c:v>0.1046728971962617</c:v>
                </c:pt>
                <c:pt idx="127">
                  <c:v>3.3396946564885503E-2</c:v>
                </c:pt>
                <c:pt idx="128">
                  <c:v>6.0491493383742913E-2</c:v>
                </c:pt>
                <c:pt idx="129">
                  <c:v>2.8814669286182051E-2</c:v>
                </c:pt>
                <c:pt idx="130">
                  <c:v>3.7414965986394558E-2</c:v>
                </c:pt>
                <c:pt idx="131">
                  <c:v>1.17442366246194E-2</c:v>
                </c:pt>
                <c:pt idx="132">
                  <c:v>0.11808788535107929</c:v>
                </c:pt>
                <c:pt idx="133">
                  <c:v>2.1861777150916781E-2</c:v>
                </c:pt>
                <c:pt idx="134">
                  <c:v>3.15955766192733E-2</c:v>
                </c:pt>
                <c:pt idx="135">
                  <c:v>1.4627011214041931E-2</c:v>
                </c:pt>
                <c:pt idx="136">
                  <c:v>5.5502678325532892E-2</c:v>
                </c:pt>
                <c:pt idx="137">
                  <c:v>0.14081627013733461</c:v>
                </c:pt>
                <c:pt idx="138">
                  <c:v>4.2850264805007216E-3</c:v>
                </c:pt>
                <c:pt idx="139">
                  <c:v>1.132718524458701E-2</c:v>
                </c:pt>
                <c:pt idx="140">
                  <c:v>3.1335149863760223E-2</c:v>
                </c:pt>
                <c:pt idx="141">
                  <c:v>0.11809518448922331</c:v>
                </c:pt>
                <c:pt idx="142">
                  <c:v>7.8867477978566372E-2</c:v>
                </c:pt>
                <c:pt idx="143">
                  <c:v>2.4274718768502072E-2</c:v>
                </c:pt>
                <c:pt idx="144">
                  <c:v>0.1230753849230154</c:v>
                </c:pt>
                <c:pt idx="145">
                  <c:v>2.1948402002310359E-2</c:v>
                </c:pt>
                <c:pt idx="146">
                  <c:v>7.3349691347886894E-2</c:v>
                </c:pt>
                <c:pt idx="147">
                  <c:v>0.11165361356201051</c:v>
                </c:pt>
                <c:pt idx="148">
                  <c:v>7.9069767441860464E-2</c:v>
                </c:pt>
                <c:pt idx="149">
                  <c:v>1.151877133105802E-2</c:v>
                </c:pt>
                <c:pt idx="150">
                  <c:v>1.3462976813762149E-2</c:v>
                </c:pt>
                <c:pt idx="151">
                  <c:v>0.1740027510316369</c:v>
                </c:pt>
                <c:pt idx="152">
                  <c:v>0.1032702237521515</c:v>
                </c:pt>
                <c:pt idx="153">
                  <c:v>5.3804765564950041E-3</c:v>
                </c:pt>
                <c:pt idx="154">
                  <c:v>0.124</c:v>
                </c:pt>
                <c:pt idx="155">
                  <c:v>7.8369905956112845E-3</c:v>
                </c:pt>
                <c:pt idx="156">
                  <c:v>3.3960292580982238E-2</c:v>
                </c:pt>
                <c:pt idx="157">
                  <c:v>4.3357933579335803E-2</c:v>
                </c:pt>
                <c:pt idx="158">
                  <c:v>7.2398190045248875E-2</c:v>
                </c:pt>
                <c:pt idx="159">
                  <c:v>3.4419176398279037E-2</c:v>
                </c:pt>
                <c:pt idx="160">
                  <c:v>1.455604075691412E-3</c:v>
                </c:pt>
                <c:pt idx="161">
                  <c:v>4.8656163113994441E-2</c:v>
                </c:pt>
                <c:pt idx="162">
                  <c:v>0.13383053656515431</c:v>
                </c:pt>
                <c:pt idx="163">
                  <c:v>1.3274336283185841E-2</c:v>
                </c:pt>
                <c:pt idx="164">
                  <c:v>4.3718166383701192E-2</c:v>
                </c:pt>
                <c:pt idx="165">
                  <c:v>4.6279491833030852E-2</c:v>
                </c:pt>
                <c:pt idx="166">
                  <c:v>4.0531335149863762E-2</c:v>
                </c:pt>
                <c:pt idx="167">
                  <c:v>0.10944135903299571</c:v>
                </c:pt>
                <c:pt idx="168">
                  <c:v>6.788783217638604E-2</c:v>
                </c:pt>
                <c:pt idx="169">
                  <c:v>9.3097387314922397E-2</c:v>
                </c:pt>
                <c:pt idx="170">
                  <c:v>4.3302752293577981E-2</c:v>
                </c:pt>
                <c:pt idx="171">
                  <c:v>2.8257456828885402E-2</c:v>
                </c:pt>
                <c:pt idx="172">
                  <c:v>0.19745579667709731</c:v>
                </c:pt>
                <c:pt idx="173">
                  <c:v>0.1130833149181773</c:v>
                </c:pt>
                <c:pt idx="174">
                  <c:v>4.3589743589743588E-2</c:v>
                </c:pt>
                <c:pt idx="175">
                  <c:v>0.23227848101265819</c:v>
                </c:pt>
                <c:pt idx="176">
                  <c:v>2.874743326488706E-2</c:v>
                </c:pt>
                <c:pt idx="177">
                  <c:v>5.5687203791469193E-2</c:v>
                </c:pt>
                <c:pt idx="178">
                  <c:v>6.7708333333333329E-2</c:v>
                </c:pt>
                <c:pt idx="179">
                  <c:v>1.119724375538329E-2</c:v>
                </c:pt>
                <c:pt idx="180">
                  <c:v>3.7283621837549942E-2</c:v>
                </c:pt>
                <c:pt idx="181">
                  <c:v>8.3094555873925502E-2</c:v>
                </c:pt>
                <c:pt idx="182">
                  <c:v>4.7543581616481777E-2</c:v>
                </c:pt>
                <c:pt idx="183">
                  <c:v>6.4092029580936724E-2</c:v>
                </c:pt>
                <c:pt idx="184">
                  <c:v>2.6441216522923291E-2</c:v>
                </c:pt>
                <c:pt idx="185">
                  <c:v>6.4726158559938726E-2</c:v>
                </c:pt>
                <c:pt idx="186">
                  <c:v>8.1115261888084669E-2</c:v>
                </c:pt>
                <c:pt idx="187">
                  <c:v>5.2054794520547953E-2</c:v>
                </c:pt>
                <c:pt idx="188">
                  <c:v>0</c:v>
                </c:pt>
                <c:pt idx="189">
                  <c:v>9.796437659033079E-2</c:v>
                </c:pt>
                <c:pt idx="190">
                  <c:v>3.3429503261414951E-2</c:v>
                </c:pt>
                <c:pt idx="191">
                  <c:v>1.647940074906367E-2</c:v>
                </c:pt>
                <c:pt idx="192">
                  <c:v>8.7999999999999995E-2</c:v>
                </c:pt>
                <c:pt idx="193">
                  <c:v>2.3907358983937241E-2</c:v>
                </c:pt>
                <c:pt idx="194">
                  <c:v>0.1107011070110701</c:v>
                </c:pt>
                <c:pt idx="195">
                  <c:v>8.0392156862745104E-2</c:v>
                </c:pt>
                <c:pt idx="196">
                  <c:v>5.5849979616795761E-2</c:v>
                </c:pt>
                <c:pt idx="197">
                  <c:v>0.21279069767441861</c:v>
                </c:pt>
                <c:pt idx="198">
                  <c:v>7.1322897776080946E-2</c:v>
                </c:pt>
                <c:pt idx="199">
                  <c:v>1.136363636363636E-2</c:v>
                </c:pt>
                <c:pt idx="200">
                  <c:v>6.5392354124748494E-3</c:v>
                </c:pt>
                <c:pt idx="201">
                  <c:v>0.43717948717948718</c:v>
                </c:pt>
                <c:pt idx="202">
                  <c:v>0.28012232415902139</c:v>
                </c:pt>
                <c:pt idx="203">
                  <c:v>9.434744743499357E-2</c:v>
                </c:pt>
                <c:pt idx="204">
                  <c:v>0.15805700284071789</c:v>
                </c:pt>
                <c:pt idx="205">
                  <c:v>1.450189155107188E-2</c:v>
                </c:pt>
                <c:pt idx="206">
                  <c:v>4.9808429118773943E-2</c:v>
                </c:pt>
                <c:pt idx="207">
                  <c:v>1.425855513307985E-2</c:v>
                </c:pt>
                <c:pt idx="208">
                  <c:v>0</c:v>
                </c:pt>
                <c:pt idx="209">
                  <c:v>2.654232424677188E-2</c:v>
                </c:pt>
                <c:pt idx="210">
                  <c:v>2.8023598820059E-2</c:v>
                </c:pt>
                <c:pt idx="211">
                  <c:v>6.0606060606060608E-2</c:v>
                </c:pt>
                <c:pt idx="212">
                  <c:v>3.7667071688942892E-2</c:v>
                </c:pt>
                <c:pt idx="213">
                  <c:v>5.4862842892768077E-2</c:v>
                </c:pt>
                <c:pt idx="214">
                  <c:v>0.14848265895953761</c:v>
                </c:pt>
                <c:pt idx="215">
                  <c:v>8.0103359173126609E-2</c:v>
                </c:pt>
                <c:pt idx="216">
                  <c:v>9.1999999999999998E-2</c:v>
                </c:pt>
                <c:pt idx="217">
                  <c:v>4.4576523031203564E-3</c:v>
                </c:pt>
                <c:pt idx="218">
                  <c:v>0.1009667024704619</c:v>
                </c:pt>
                <c:pt idx="219">
                  <c:v>5.1349920592906301E-2</c:v>
                </c:pt>
                <c:pt idx="220">
                  <c:v>7.0278184480234263E-2</c:v>
                </c:pt>
                <c:pt idx="221">
                  <c:v>4.8888888888888891E-2</c:v>
                </c:pt>
                <c:pt idx="222">
                  <c:v>0.19293115504418029</c:v>
                </c:pt>
                <c:pt idx="223">
                  <c:v>2.5484199796126398E-3</c:v>
                </c:pt>
                <c:pt idx="224">
                  <c:v>2.1321961620469078E-3</c:v>
                </c:pt>
                <c:pt idx="225">
                  <c:v>0.1492637467346225</c:v>
                </c:pt>
                <c:pt idx="226">
                  <c:v>0.33535353535353529</c:v>
                </c:pt>
                <c:pt idx="227">
                  <c:v>8.5227272727272721E-3</c:v>
                </c:pt>
                <c:pt idx="228">
                  <c:v>6.1538461538461542E-2</c:v>
                </c:pt>
                <c:pt idx="229">
                  <c:v>7.4074074074074077E-3</c:v>
                </c:pt>
                <c:pt idx="230">
                  <c:v>2.0262216924910609E-2</c:v>
                </c:pt>
                <c:pt idx="231">
                  <c:v>0.27726750861079219</c:v>
                </c:pt>
                <c:pt idx="232">
                  <c:v>1.15020297699594E-2</c:v>
                </c:pt>
                <c:pt idx="233">
                  <c:v>0.16878198567041969</c:v>
                </c:pt>
                <c:pt idx="234">
                  <c:v>0.11651140030800811</c:v>
                </c:pt>
                <c:pt idx="235">
                  <c:v>0.1113801452784504</c:v>
                </c:pt>
                <c:pt idx="236">
                  <c:v>1.8181818181818181E-2</c:v>
                </c:pt>
                <c:pt idx="237">
                  <c:v>4.7923322683706068E-3</c:v>
                </c:pt>
                <c:pt idx="238">
                  <c:v>4.0207522697795067E-2</c:v>
                </c:pt>
                <c:pt idx="239">
                  <c:v>0.3668261562998405</c:v>
                </c:pt>
                <c:pt idx="240">
                  <c:v>0.18593930080676141</c:v>
                </c:pt>
                <c:pt idx="241">
                  <c:v>0.31849825957235212</c:v>
                </c:pt>
                <c:pt idx="242">
                  <c:v>0.13161875945537069</c:v>
                </c:pt>
                <c:pt idx="243">
                  <c:v>0.2427466150870406</c:v>
                </c:pt>
                <c:pt idx="244">
                  <c:v>1.127493495229835E-2</c:v>
                </c:pt>
                <c:pt idx="245">
                  <c:v>0.40248514316585632</c:v>
                </c:pt>
                <c:pt idx="246">
                  <c:v>0</c:v>
                </c:pt>
                <c:pt idx="247">
                  <c:v>0.20786214324178781</c:v>
                </c:pt>
                <c:pt idx="248">
                  <c:v>0.1176197175017739</c:v>
                </c:pt>
                <c:pt idx="249">
                  <c:v>7.7225443307978592E-2</c:v>
                </c:pt>
                <c:pt idx="250">
                  <c:v>0.1769832357276894</c:v>
                </c:pt>
                <c:pt idx="251">
                  <c:v>6.0232717316906229E-2</c:v>
                </c:pt>
                <c:pt idx="252">
                  <c:v>0.26423900280942331</c:v>
                </c:pt>
                <c:pt idx="253">
                  <c:v>0.21401964976233651</c:v>
                </c:pt>
                <c:pt idx="254">
                  <c:v>7.8773005194698209E-2</c:v>
                </c:pt>
                <c:pt idx="255">
                  <c:v>0.43878698121661402</c:v>
                </c:pt>
                <c:pt idx="256">
                  <c:v>0.1019074955225901</c:v>
                </c:pt>
                <c:pt idx="257">
                  <c:v>8.3529398785377518E-2</c:v>
                </c:pt>
                <c:pt idx="258">
                  <c:v>0.50608488606559865</c:v>
                </c:pt>
                <c:pt idx="259">
                  <c:v>0.2280559743155329</c:v>
                </c:pt>
                <c:pt idx="260">
                  <c:v>3.2813781788351109E-3</c:v>
                </c:pt>
                <c:pt idx="261">
                  <c:v>0.14209865546336359</c:v>
                </c:pt>
                <c:pt idx="262">
                  <c:v>0.87116979091564528</c:v>
                </c:pt>
                <c:pt idx="263">
                  <c:v>0.96613575842837762</c:v>
                </c:pt>
                <c:pt idx="264">
                  <c:v>0.27465855444194792</c:v>
                </c:pt>
                <c:pt idx="265">
                  <c:v>0.55223563674356746</c:v>
                </c:pt>
                <c:pt idx="266">
                  <c:v>9.0175953079178889E-2</c:v>
                </c:pt>
                <c:pt idx="267">
                  <c:v>0.35757983223431578</c:v>
                </c:pt>
                <c:pt idx="268">
                  <c:v>6.2026515151515152E-2</c:v>
                </c:pt>
                <c:pt idx="269">
                  <c:v>0.19078897249896309</c:v>
                </c:pt>
                <c:pt idx="270">
                  <c:v>0.41566595759280861</c:v>
                </c:pt>
                <c:pt idx="271">
                  <c:v>0.37628329262477739</c:v>
                </c:pt>
                <c:pt idx="272">
                  <c:v>0.52490384053799233</c:v>
                </c:pt>
                <c:pt idx="273">
                  <c:v>8.8177741162094259E-2</c:v>
                </c:pt>
                <c:pt idx="274">
                  <c:v>7.0078290437467314E-2</c:v>
                </c:pt>
                <c:pt idx="275">
                  <c:v>4.6291191979941387E-2</c:v>
                </c:pt>
                <c:pt idx="276">
                  <c:v>3.743528155430096E-2</c:v>
                </c:pt>
                <c:pt idx="277">
                  <c:v>8.9321317085588839E-2</c:v>
                </c:pt>
                <c:pt idx="278">
                  <c:v>9.4260128766348789E-2</c:v>
                </c:pt>
                <c:pt idx="279">
                  <c:v>5.4732942342993467E-2</c:v>
                </c:pt>
                <c:pt idx="280">
                  <c:v>9.8514757356008717E-2</c:v>
                </c:pt>
                <c:pt idx="281">
                  <c:v>6.4034151547492004E-3</c:v>
                </c:pt>
                <c:pt idx="282">
                  <c:v>3.065693430656934E-2</c:v>
                </c:pt>
                <c:pt idx="283">
                  <c:v>8.4124306572771965E-2</c:v>
                </c:pt>
                <c:pt idx="284">
                  <c:v>0.23260231834039841</c:v>
                </c:pt>
                <c:pt idx="285">
                  <c:v>5.2613808616428108E-2</c:v>
                </c:pt>
                <c:pt idx="286">
                  <c:v>2.905184402381979E-2</c:v>
                </c:pt>
                <c:pt idx="287">
                  <c:v>8.2467929138668294E-2</c:v>
                </c:pt>
                <c:pt idx="288">
                  <c:v>0.69984992496248122</c:v>
                </c:pt>
                <c:pt idx="289">
                  <c:v>2.5445875655610149E-2</c:v>
                </c:pt>
                <c:pt idx="290">
                  <c:v>0.24658703071672361</c:v>
                </c:pt>
                <c:pt idx="291">
                  <c:v>9.4833478027966087E-2</c:v>
                </c:pt>
                <c:pt idx="292">
                  <c:v>8.462275210861181E-2</c:v>
                </c:pt>
                <c:pt idx="293">
                  <c:v>4.5089425357139008E-2</c:v>
                </c:pt>
                <c:pt idx="294">
                  <c:v>3.1173058465133751E-2</c:v>
                </c:pt>
                <c:pt idx="295">
                  <c:v>0.14464929793728409</c:v>
                </c:pt>
                <c:pt idx="296">
                  <c:v>0.2232562541405092</c:v>
                </c:pt>
                <c:pt idx="297">
                  <c:v>5.137288847489728E-2</c:v>
                </c:pt>
                <c:pt idx="298">
                  <c:v>4.3615344193378883E-2</c:v>
                </c:pt>
                <c:pt idx="299">
                  <c:v>4.5931924585600407E-2</c:v>
                </c:pt>
                <c:pt idx="300">
                  <c:v>9.4869019243334782E-2</c:v>
                </c:pt>
                <c:pt idx="301">
                  <c:v>0.196011396011396</c:v>
                </c:pt>
                <c:pt idx="302">
                  <c:v>0.1999755945026617</c:v>
                </c:pt>
                <c:pt idx="303">
                  <c:v>0.1887136213261735</c:v>
                </c:pt>
                <c:pt idx="304">
                  <c:v>0.42005425889242959</c:v>
                </c:pt>
                <c:pt idx="305">
                  <c:v>9.5906777762537074E-2</c:v>
                </c:pt>
                <c:pt idx="306">
                  <c:v>0.21983739837398381</c:v>
                </c:pt>
                <c:pt idx="307">
                  <c:v>8.7835598276433544E-2</c:v>
                </c:pt>
                <c:pt idx="308">
                  <c:v>0.1247904990432907</c:v>
                </c:pt>
                <c:pt idx="309">
                  <c:v>0.13082085832993159</c:v>
                </c:pt>
                <c:pt idx="310">
                  <c:v>0.1005968152782713</c:v>
                </c:pt>
                <c:pt idx="311">
                  <c:v>0.18638565205322699</c:v>
                </c:pt>
                <c:pt idx="312">
                  <c:v>0.15238926923660309</c:v>
                </c:pt>
                <c:pt idx="313">
                  <c:v>0.15434932833554951</c:v>
                </c:pt>
                <c:pt idx="314">
                  <c:v>0.1841640088795847</c:v>
                </c:pt>
                <c:pt idx="315">
                  <c:v>0.11591981576073999</c:v>
                </c:pt>
                <c:pt idx="316">
                  <c:v>0.1118389540203686</c:v>
                </c:pt>
                <c:pt idx="317">
                  <c:v>0.1427063632426992</c:v>
                </c:pt>
                <c:pt idx="318">
                  <c:v>0.19071378565003211</c:v>
                </c:pt>
                <c:pt idx="319">
                  <c:v>0.37137690319745448</c:v>
                </c:pt>
                <c:pt idx="320">
                  <c:v>0.15949606858080759</c:v>
                </c:pt>
                <c:pt idx="321">
                  <c:v>0.6</c:v>
                </c:pt>
                <c:pt idx="322">
                  <c:v>0.118662104180997</c:v>
                </c:pt>
                <c:pt idx="323">
                  <c:v>0.1256841741426932</c:v>
                </c:pt>
                <c:pt idx="324">
                  <c:v>0.24240266075457981</c:v>
                </c:pt>
                <c:pt idx="325">
                  <c:v>9.5744241532433758E-2</c:v>
                </c:pt>
                <c:pt idx="326">
                  <c:v>0.40641805855638918</c:v>
                </c:pt>
                <c:pt idx="327">
                  <c:v>6.7774811231047755E-2</c:v>
                </c:pt>
                <c:pt idx="328">
                  <c:v>0.15367753378958859</c:v>
                </c:pt>
                <c:pt idx="329">
                  <c:v>0.1672235180293383</c:v>
                </c:pt>
                <c:pt idx="330">
                  <c:v>8.7028045742030283E-2</c:v>
                </c:pt>
                <c:pt idx="331">
                  <c:v>0.22686401454062249</c:v>
                </c:pt>
                <c:pt idx="332">
                  <c:v>0.22928082061286861</c:v>
                </c:pt>
                <c:pt idx="333">
                  <c:v>0.57264566756066027</c:v>
                </c:pt>
                <c:pt idx="334">
                  <c:v>0.23436809261237479</c:v>
                </c:pt>
                <c:pt idx="335">
                  <c:v>0.18057547079629099</c:v>
                </c:pt>
                <c:pt idx="336">
                  <c:v>8.4098523351175597E-2</c:v>
                </c:pt>
                <c:pt idx="337">
                  <c:v>0.4083357636368013</c:v>
                </c:pt>
                <c:pt idx="338">
                  <c:v>0.23356671865114689</c:v>
                </c:pt>
                <c:pt idx="339">
                  <c:v>0.19076803205519829</c:v>
                </c:pt>
                <c:pt idx="340">
                  <c:v>0.63649947566418841</c:v>
                </c:pt>
                <c:pt idx="341">
                  <c:v>0.12837481891215591</c:v>
                </c:pt>
                <c:pt idx="342">
                  <c:v>0.24901928688394559</c:v>
                </c:pt>
                <c:pt idx="343">
                  <c:v>7.6521426061016487E-2</c:v>
                </c:pt>
                <c:pt idx="344">
                  <c:v>0.26927047129214748</c:v>
                </c:pt>
                <c:pt idx="345">
                  <c:v>0.15669335031301801</c:v>
                </c:pt>
                <c:pt idx="346">
                  <c:v>0.1131238835294008</c:v>
                </c:pt>
                <c:pt idx="347">
                  <c:v>0.34803856253591492</c:v>
                </c:pt>
                <c:pt idx="348">
                  <c:v>0.26578777363715661</c:v>
                </c:pt>
                <c:pt idx="349">
                  <c:v>9.1248820840287348E-2</c:v>
                </c:pt>
                <c:pt idx="350">
                  <c:v>6.8105756490508193E-2</c:v>
                </c:pt>
                <c:pt idx="351">
                  <c:v>0.1389765146501899</c:v>
                </c:pt>
                <c:pt idx="352">
                  <c:v>0.88549023630200552</c:v>
                </c:pt>
                <c:pt idx="353">
                  <c:v>0.16072954006562509</c:v>
                </c:pt>
                <c:pt idx="354">
                  <c:v>0.70887616701221046</c:v>
                </c:pt>
                <c:pt idx="355">
                  <c:v>6.4448417942937111E-2</c:v>
                </c:pt>
                <c:pt idx="356">
                  <c:v>0.1080854641876535</c:v>
                </c:pt>
                <c:pt idx="357">
                  <c:v>0.19828423208842169</c:v>
                </c:pt>
                <c:pt idx="358">
                  <c:v>0.13008247230439321</c:v>
                </c:pt>
                <c:pt idx="359">
                  <c:v>9.1789579161919668E-2</c:v>
                </c:pt>
                <c:pt idx="360">
                  <c:v>0.15264605196700151</c:v>
                </c:pt>
                <c:pt idx="361">
                  <c:v>7.9668643478755699E-2</c:v>
                </c:pt>
                <c:pt idx="362">
                  <c:v>8.9041303800119598E-2</c:v>
                </c:pt>
                <c:pt idx="363">
                  <c:v>0.13105333398865041</c:v>
                </c:pt>
                <c:pt idx="364">
                  <c:v>0.21858277370876211</c:v>
                </c:pt>
                <c:pt idx="365">
                  <c:v>5.0880044398636318E-2</c:v>
                </c:pt>
                <c:pt idx="366">
                  <c:v>0.1840368886922247</c:v>
                </c:pt>
                <c:pt idx="367">
                  <c:v>0.16134731089213941</c:v>
                </c:pt>
                <c:pt idx="368">
                  <c:v>0.18637824063815639</c:v>
                </c:pt>
                <c:pt idx="369">
                  <c:v>0.27181909163041612</c:v>
                </c:pt>
                <c:pt idx="370">
                  <c:v>8.8124678910236051E-2</c:v>
                </c:pt>
                <c:pt idx="371">
                  <c:v>0.1069221169146797</c:v>
                </c:pt>
                <c:pt idx="372">
                  <c:v>8.190824063312856E-3</c:v>
                </c:pt>
                <c:pt idx="373">
                  <c:v>0.1112882173749896</c:v>
                </c:pt>
                <c:pt idx="374">
                  <c:v>0.1061241029344384</c:v>
                </c:pt>
                <c:pt idx="375">
                  <c:v>0.67336220068263597</c:v>
                </c:pt>
                <c:pt idx="376">
                  <c:v>0.33215920719556202</c:v>
                </c:pt>
                <c:pt idx="377">
                  <c:v>0.15037739282510779</c:v>
                </c:pt>
                <c:pt idx="378">
                  <c:v>8.6323690566118036E-2</c:v>
                </c:pt>
                <c:pt idx="379">
                  <c:v>0.8885926336322818</c:v>
                </c:pt>
                <c:pt idx="380">
                  <c:v>8.2932157449735026E-3</c:v>
                </c:pt>
                <c:pt idx="381">
                  <c:v>0.13571723712820649</c:v>
                </c:pt>
                <c:pt idx="382">
                  <c:v>0.39290188738581089</c:v>
                </c:pt>
                <c:pt idx="383">
                  <c:v>0.94927394418568245</c:v>
                </c:pt>
                <c:pt idx="384">
                  <c:v>3.902099348297576E-2</c:v>
                </c:pt>
                <c:pt idx="385">
                  <c:v>9.9846648808046848E-2</c:v>
                </c:pt>
                <c:pt idx="386">
                  <c:v>8.904352979312849E-2</c:v>
                </c:pt>
                <c:pt idx="387">
                  <c:v>0.22230358117057111</c:v>
                </c:pt>
                <c:pt idx="388">
                  <c:v>2.129174436345143E-2</c:v>
                </c:pt>
                <c:pt idx="389">
                  <c:v>6.4346911938238771E-2</c:v>
                </c:pt>
                <c:pt idx="390">
                  <c:v>9.2914667192820183E-2</c:v>
                </c:pt>
                <c:pt idx="391">
                  <c:v>0.1723304511678089</c:v>
                </c:pt>
                <c:pt idx="392">
                  <c:v>5.3818652349994091E-2</c:v>
                </c:pt>
                <c:pt idx="393">
                  <c:v>3.8854057852833718E-2</c:v>
                </c:pt>
                <c:pt idx="394">
                  <c:v>0.25047046985536409</c:v>
                </c:pt>
                <c:pt idx="395">
                  <c:v>0.16995952708164541</c:v>
                </c:pt>
                <c:pt idx="396">
                  <c:v>0.18358891336967281</c:v>
                </c:pt>
                <c:pt idx="397">
                  <c:v>0.1013893065759926</c:v>
                </c:pt>
                <c:pt idx="398">
                  <c:v>8.7453986504507669E-2</c:v>
                </c:pt>
                <c:pt idx="399">
                  <c:v>9.9595043130680266E-2</c:v>
                </c:pt>
                <c:pt idx="400">
                  <c:v>0.1166657100767185</c:v>
                </c:pt>
                <c:pt idx="401">
                  <c:v>8.0911514205838378E-2</c:v>
                </c:pt>
                <c:pt idx="402">
                  <c:v>0.16875476522625041</c:v>
                </c:pt>
                <c:pt idx="403">
                  <c:v>0.18248412827608659</c:v>
                </c:pt>
                <c:pt idx="404">
                  <c:v>1.020408163265306E-2</c:v>
                </c:pt>
                <c:pt idx="405">
                  <c:v>0</c:v>
                </c:pt>
                <c:pt idx="406">
                  <c:v>0</c:v>
                </c:pt>
                <c:pt idx="407">
                  <c:v>0.25262360464339029</c:v>
                </c:pt>
                <c:pt idx="408">
                  <c:v>8.1035439571686546E-2</c:v>
                </c:pt>
                <c:pt idx="409">
                  <c:v>3.2036105356614393E-2</c:v>
                </c:pt>
                <c:pt idx="410">
                  <c:v>0.1023612556997814</c:v>
                </c:pt>
                <c:pt idx="411">
                  <c:v>8.8103733776516327E-2</c:v>
                </c:pt>
                <c:pt idx="412">
                  <c:v>3.0734050366253669E-2</c:v>
                </c:pt>
                <c:pt idx="413">
                  <c:v>4.2666666666666669E-3</c:v>
                </c:pt>
                <c:pt idx="414">
                  <c:v>7.5528722674664997E-2</c:v>
                </c:pt>
                <c:pt idx="415">
                  <c:v>3.8943842978425108E-4</c:v>
                </c:pt>
                <c:pt idx="416">
                  <c:v>1.8404907975460121E-2</c:v>
                </c:pt>
                <c:pt idx="417">
                  <c:v>5.9305126477123347E-2</c:v>
                </c:pt>
                <c:pt idx="418">
                  <c:v>8.3729612743392717E-2</c:v>
                </c:pt>
                <c:pt idx="419">
                  <c:v>0</c:v>
                </c:pt>
                <c:pt idx="420">
                  <c:v>0</c:v>
                </c:pt>
                <c:pt idx="421">
                  <c:v>0</c:v>
                </c:pt>
                <c:pt idx="422">
                  <c:v>1.518602885345482E-3</c:v>
                </c:pt>
                <c:pt idx="423">
                  <c:v>0</c:v>
                </c:pt>
                <c:pt idx="424">
                  <c:v>6.151077808947291E-2</c:v>
                </c:pt>
                <c:pt idx="425">
                  <c:v>0</c:v>
                </c:pt>
                <c:pt idx="426">
                  <c:v>6.9973487945399912E-2</c:v>
                </c:pt>
                <c:pt idx="427">
                  <c:v>0</c:v>
                </c:pt>
                <c:pt idx="428">
                  <c:v>0</c:v>
                </c:pt>
                <c:pt idx="429">
                  <c:v>6.9420340159666782E-4</c:v>
                </c:pt>
                <c:pt idx="430">
                  <c:v>5.6351362171170663E-2</c:v>
                </c:pt>
                <c:pt idx="431">
                  <c:v>1.355656476648817E-3</c:v>
                </c:pt>
                <c:pt idx="432">
                  <c:v>0.14319737270926819</c:v>
                </c:pt>
                <c:pt idx="433">
                  <c:v>8.8902568527862144E-2</c:v>
                </c:pt>
                <c:pt idx="434">
                  <c:v>9.0330869283602122E-2</c:v>
                </c:pt>
                <c:pt idx="435">
                  <c:v>0.16313823801014771</c:v>
                </c:pt>
                <c:pt idx="436">
                  <c:v>8.1343621131850313E-2</c:v>
                </c:pt>
                <c:pt idx="437">
                  <c:v>4.6884833228445562E-2</c:v>
                </c:pt>
                <c:pt idx="438">
                  <c:v>2.488181139586962E-4</c:v>
                </c:pt>
                <c:pt idx="439">
                  <c:v>0.3280999528524281</c:v>
                </c:pt>
                <c:pt idx="440">
                  <c:v>9.8383696416022483E-3</c:v>
                </c:pt>
                <c:pt idx="441">
                  <c:v>4.5280690663013427E-2</c:v>
                </c:pt>
                <c:pt idx="442">
                  <c:v>0</c:v>
                </c:pt>
                <c:pt idx="443">
                  <c:v>5.6906343836193432E-2</c:v>
                </c:pt>
                <c:pt idx="444">
                  <c:v>0</c:v>
                </c:pt>
                <c:pt idx="445">
                  <c:v>0</c:v>
                </c:pt>
                <c:pt idx="446">
                  <c:v>0</c:v>
                </c:pt>
                <c:pt idx="447">
                  <c:v>1.7728014928854681E-2</c:v>
                </c:pt>
                <c:pt idx="448">
                  <c:v>1.3242527430949681E-3</c:v>
                </c:pt>
                <c:pt idx="449">
                  <c:v>3.6258158085569252E-2</c:v>
                </c:pt>
                <c:pt idx="450">
                  <c:v>0</c:v>
                </c:pt>
                <c:pt idx="451">
                  <c:v>2.747252747252747E-3</c:v>
                </c:pt>
                <c:pt idx="452">
                  <c:v>6.2070901325322232E-2</c:v>
                </c:pt>
                <c:pt idx="453">
                  <c:v>0.1133684675866745</c:v>
                </c:pt>
                <c:pt idx="454">
                  <c:v>0</c:v>
                </c:pt>
                <c:pt idx="455">
                  <c:v>7.8202068416865556E-2</c:v>
                </c:pt>
                <c:pt idx="456">
                  <c:v>0.11946634323832631</c:v>
                </c:pt>
                <c:pt idx="457">
                  <c:v>0.100213980971828</c:v>
                </c:pt>
                <c:pt idx="458">
                  <c:v>3.287671232876712E-2</c:v>
                </c:pt>
                <c:pt idx="459">
                  <c:v>0.12844650451569739</c:v>
                </c:pt>
                <c:pt idx="460">
                  <c:v>1.5236160487557141E-3</c:v>
                </c:pt>
                <c:pt idx="461">
                  <c:v>7.2364210592528289E-2</c:v>
                </c:pt>
                <c:pt idx="462">
                  <c:v>1.0235414534288641E-3</c:v>
                </c:pt>
                <c:pt idx="463">
                  <c:v>8.288051761980246E-2</c:v>
                </c:pt>
                <c:pt idx="464">
                  <c:v>5.1562316977528631E-2</c:v>
                </c:pt>
                <c:pt idx="465">
                  <c:v>0</c:v>
                </c:pt>
                <c:pt idx="466">
                  <c:v>0.10396721412949279</c:v>
                </c:pt>
                <c:pt idx="467">
                  <c:v>0</c:v>
                </c:pt>
                <c:pt idx="468">
                  <c:v>5.2850912577586208E-2</c:v>
                </c:pt>
                <c:pt idx="469">
                  <c:v>0</c:v>
                </c:pt>
                <c:pt idx="470">
                  <c:v>2.646258087486918E-2</c:v>
                </c:pt>
                <c:pt idx="471">
                  <c:v>1.13421550094518E-2</c:v>
                </c:pt>
                <c:pt idx="472">
                  <c:v>0.53427746031379919</c:v>
                </c:pt>
                <c:pt idx="473">
                  <c:v>0</c:v>
                </c:pt>
                <c:pt idx="474">
                  <c:v>8.9758071919817661E-2</c:v>
                </c:pt>
                <c:pt idx="475">
                  <c:v>2.934986847049981E-2</c:v>
                </c:pt>
                <c:pt idx="476">
                  <c:v>3.8806767944274428E-2</c:v>
                </c:pt>
                <c:pt idx="477">
                  <c:v>0.1239763421292084</c:v>
                </c:pt>
                <c:pt idx="478">
                  <c:v>0.1066918253944671</c:v>
                </c:pt>
                <c:pt idx="479">
                  <c:v>9.5151197763194945E-2</c:v>
                </c:pt>
                <c:pt idx="480">
                  <c:v>0.11433345588061269</c:v>
                </c:pt>
                <c:pt idx="481">
                  <c:v>0.16919393455706311</c:v>
                </c:pt>
                <c:pt idx="482">
                  <c:v>0</c:v>
                </c:pt>
                <c:pt idx="483">
                  <c:v>1.8315392071833071E-2</c:v>
                </c:pt>
                <c:pt idx="484">
                  <c:v>0.38967797363776208</c:v>
                </c:pt>
                <c:pt idx="485">
                  <c:v>6.9555475882634332E-2</c:v>
                </c:pt>
                <c:pt idx="486">
                  <c:v>0.10240003740097239</c:v>
                </c:pt>
                <c:pt idx="487">
                  <c:v>4.7817418806995089E-2</c:v>
                </c:pt>
                <c:pt idx="488">
                  <c:v>6.80049087451262E-2</c:v>
                </c:pt>
                <c:pt idx="489">
                  <c:v>8.5233630915375627E-2</c:v>
                </c:pt>
                <c:pt idx="490">
                  <c:v>0</c:v>
                </c:pt>
                <c:pt idx="491">
                  <c:v>0.1857473391948172</c:v>
                </c:pt>
                <c:pt idx="492">
                  <c:v>5.5784615297543423E-2</c:v>
                </c:pt>
                <c:pt idx="493">
                  <c:v>6.0389073608023952E-2</c:v>
                </c:pt>
                <c:pt idx="494">
                  <c:v>4.8436811977102586E-3</c:v>
                </c:pt>
                <c:pt idx="495">
                  <c:v>5.8509735601314457E-2</c:v>
                </c:pt>
                <c:pt idx="496">
                  <c:v>0</c:v>
                </c:pt>
                <c:pt idx="497">
                  <c:v>1.585144927536232E-2</c:v>
                </c:pt>
                <c:pt idx="498">
                  <c:v>2.5881365416899831E-2</c:v>
                </c:pt>
                <c:pt idx="499">
                  <c:v>0.28676003602066452</c:v>
                </c:pt>
                <c:pt idx="500">
                  <c:v>0</c:v>
                </c:pt>
                <c:pt idx="501">
                  <c:v>0.1101911423849664</c:v>
                </c:pt>
                <c:pt idx="502">
                  <c:v>0.22685474746969331</c:v>
                </c:pt>
                <c:pt idx="503">
                  <c:v>0</c:v>
                </c:pt>
                <c:pt idx="504">
                  <c:v>0</c:v>
                </c:pt>
                <c:pt idx="505">
                  <c:v>7.5545197335223468E-2</c:v>
                </c:pt>
                <c:pt idx="506">
                  <c:v>0</c:v>
                </c:pt>
                <c:pt idx="507">
                  <c:v>2.3501762632197409E-4</c:v>
                </c:pt>
                <c:pt idx="508">
                  <c:v>1.4513085965845869E-4</c:v>
                </c:pt>
                <c:pt idx="509">
                  <c:v>0.34198715981091898</c:v>
                </c:pt>
                <c:pt idx="510">
                  <c:v>5.3634346861542483E-2</c:v>
                </c:pt>
                <c:pt idx="511">
                  <c:v>0.15945046504144911</c:v>
                </c:pt>
                <c:pt idx="512">
                  <c:v>1.0526315789473681E-2</c:v>
                </c:pt>
                <c:pt idx="513">
                  <c:v>0</c:v>
                </c:pt>
                <c:pt idx="514">
                  <c:v>0</c:v>
                </c:pt>
                <c:pt idx="515">
                  <c:v>8.1302441075755447E-2</c:v>
                </c:pt>
                <c:pt idx="516">
                  <c:v>0</c:v>
                </c:pt>
                <c:pt idx="517">
                  <c:v>0.12369686650536189</c:v>
                </c:pt>
                <c:pt idx="518">
                  <c:v>7.7119911949531397E-2</c:v>
                </c:pt>
                <c:pt idx="519">
                  <c:v>3.9050257669504533E-2</c:v>
                </c:pt>
                <c:pt idx="520">
                  <c:v>4.5555901886973408E-4</c:v>
                </c:pt>
                <c:pt idx="521">
                  <c:v>0.1104651162790698</c:v>
                </c:pt>
                <c:pt idx="522">
                  <c:v>0</c:v>
                </c:pt>
                <c:pt idx="523">
                  <c:v>9.1889504410063619E-2</c:v>
                </c:pt>
                <c:pt idx="524">
                  <c:v>0</c:v>
                </c:pt>
                <c:pt idx="525">
                  <c:v>7.8042974790077088E-2</c:v>
                </c:pt>
                <c:pt idx="526">
                  <c:v>4.0376850605652759E-3</c:v>
                </c:pt>
                <c:pt idx="527">
                  <c:v>5.3795777115822667E-2</c:v>
                </c:pt>
                <c:pt idx="528">
                  <c:v>0.1186511824607242</c:v>
                </c:pt>
                <c:pt idx="529">
                  <c:v>5.0661210774483767E-2</c:v>
                </c:pt>
                <c:pt idx="530">
                  <c:v>0.1170592433975732</c:v>
                </c:pt>
                <c:pt idx="531">
                  <c:v>3.4782608695652182E-4</c:v>
                </c:pt>
                <c:pt idx="532">
                  <c:v>9.2136100330284465E-2</c:v>
                </c:pt>
                <c:pt idx="533">
                  <c:v>0.71083000778053862</c:v>
                </c:pt>
                <c:pt idx="534">
                  <c:v>1.647144948755491E-3</c:v>
                </c:pt>
                <c:pt idx="535">
                  <c:v>5.543237250554324E-2</c:v>
                </c:pt>
                <c:pt idx="536">
                  <c:v>0.1864234664897377</c:v>
                </c:pt>
                <c:pt idx="537">
                  <c:v>4.7464401698725962E-2</c:v>
                </c:pt>
                <c:pt idx="538">
                  <c:v>6.5256797583081574E-2</c:v>
                </c:pt>
                <c:pt idx="539">
                  <c:v>0.1000533506230859</c:v>
                </c:pt>
                <c:pt idx="540">
                  <c:v>7.7671170051192617E-2</c:v>
                </c:pt>
                <c:pt idx="541">
                  <c:v>8.3210492302446648E-2</c:v>
                </c:pt>
                <c:pt idx="542">
                  <c:v>7.2757227309693917E-2</c:v>
                </c:pt>
                <c:pt idx="543">
                  <c:v>5.4830443152147162E-2</c:v>
                </c:pt>
                <c:pt idx="544">
                  <c:v>0.7640977382613493</c:v>
                </c:pt>
                <c:pt idx="545">
                  <c:v>0.23676280671545419</c:v>
                </c:pt>
                <c:pt idx="546">
                  <c:v>5.1267871998728051E-2</c:v>
                </c:pt>
                <c:pt idx="547">
                  <c:v>8.4594259907850661E-2</c:v>
                </c:pt>
                <c:pt idx="548">
                  <c:v>6.69258665859985E-2</c:v>
                </c:pt>
                <c:pt idx="549">
                  <c:v>5.6978059709940541E-2</c:v>
                </c:pt>
                <c:pt idx="550">
                  <c:v>3.3144025857818518E-2</c:v>
                </c:pt>
                <c:pt idx="551">
                  <c:v>7.3394912793275452E-2</c:v>
                </c:pt>
                <c:pt idx="552">
                  <c:v>5.2712318760231927E-2</c:v>
                </c:pt>
                <c:pt idx="553">
                  <c:v>0.47716414498990961</c:v>
                </c:pt>
                <c:pt idx="554">
                  <c:v>0.89053591790193842</c:v>
                </c:pt>
                <c:pt idx="555">
                  <c:v>9.8683518701943265E-2</c:v>
                </c:pt>
                <c:pt idx="556">
                  <c:v>0.1440148497346051</c:v>
                </c:pt>
                <c:pt idx="557">
                  <c:v>6.6173535907192077E-2</c:v>
                </c:pt>
                <c:pt idx="558">
                  <c:v>9.5209490024905155E-2</c:v>
                </c:pt>
                <c:pt idx="559">
                  <c:v>8.2120404502489849E-2</c:v>
                </c:pt>
                <c:pt idx="560">
                  <c:v>6.7188322090799377E-2</c:v>
                </c:pt>
                <c:pt idx="561">
                  <c:v>6.6169137655707699E-2</c:v>
                </c:pt>
                <c:pt idx="562">
                  <c:v>0.27316531341749928</c:v>
                </c:pt>
                <c:pt idx="563">
                  <c:v>0.14685120229482451</c:v>
                </c:pt>
                <c:pt idx="564">
                  <c:v>0</c:v>
                </c:pt>
                <c:pt idx="565">
                  <c:v>0</c:v>
                </c:pt>
                <c:pt idx="566">
                  <c:v>0</c:v>
                </c:pt>
                <c:pt idx="567">
                  <c:v>0</c:v>
                </c:pt>
                <c:pt idx="568">
                  <c:v>1.9778481012658229E-2</c:v>
                </c:pt>
                <c:pt idx="569">
                  <c:v>0.79134368968899294</c:v>
                </c:pt>
                <c:pt idx="570">
                  <c:v>0.61589403973509937</c:v>
                </c:pt>
                <c:pt idx="571">
                  <c:v>0.30129574256015951</c:v>
                </c:pt>
                <c:pt idx="572">
                  <c:v>0.88790725439064999</c:v>
                </c:pt>
                <c:pt idx="573">
                  <c:v>0.75639061752034464</c:v>
                </c:pt>
                <c:pt idx="574">
                  <c:v>0.92147556713042289</c:v>
                </c:pt>
                <c:pt idx="575">
                  <c:v>0.50302114803625375</c:v>
                </c:pt>
                <c:pt idx="576">
                  <c:v>0.66386022426703428</c:v>
                </c:pt>
                <c:pt idx="577">
                  <c:v>0.53368837641080769</c:v>
                </c:pt>
                <c:pt idx="578">
                  <c:v>0.99541527067536595</c:v>
                </c:pt>
                <c:pt idx="579">
                  <c:v>0.96666288050885962</c:v>
                </c:pt>
                <c:pt idx="580">
                  <c:v>0.96266023885175855</c:v>
                </c:pt>
                <c:pt idx="581">
                  <c:v>0.94599324915614447</c:v>
                </c:pt>
                <c:pt idx="582">
                  <c:v>0.92552634335393313</c:v>
                </c:pt>
                <c:pt idx="583">
                  <c:v>0.76166530612244898</c:v>
                </c:pt>
                <c:pt idx="584">
                  <c:v>0.91324340895156342</c:v>
                </c:pt>
                <c:pt idx="585">
                  <c:v>0.85402289836888334</c:v>
                </c:pt>
                <c:pt idx="586">
                  <c:v>0.58361248005050947</c:v>
                </c:pt>
                <c:pt idx="587">
                  <c:v>0.7122489911316241</c:v>
                </c:pt>
                <c:pt idx="588">
                  <c:v>0.92925475374985234</c:v>
                </c:pt>
                <c:pt idx="589">
                  <c:v>0.65294339148989577</c:v>
                </c:pt>
                <c:pt idx="590">
                  <c:v>0.81845985800109233</c:v>
                </c:pt>
                <c:pt idx="591">
                  <c:v>0.49317689712472929</c:v>
                </c:pt>
                <c:pt idx="592">
                  <c:v>0.61554412627385713</c:v>
                </c:pt>
                <c:pt idx="593">
                  <c:v>0.55930350273334684</c:v>
                </c:pt>
                <c:pt idx="594">
                  <c:v>0.9111127203675542</c:v>
                </c:pt>
                <c:pt idx="595">
                  <c:v>0.88891881304475562</c:v>
                </c:pt>
                <c:pt idx="596">
                  <c:v>0.5390926640926641</c:v>
                </c:pt>
                <c:pt idx="597">
                  <c:v>9.6978989347788466E-2</c:v>
                </c:pt>
                <c:pt idx="598">
                  <c:v>0.70961011459890388</c:v>
                </c:pt>
                <c:pt idx="599">
                  <c:v>0.77666593358258196</c:v>
                </c:pt>
                <c:pt idx="600">
                  <c:v>0.37253304363570522</c:v>
                </c:pt>
                <c:pt idx="601">
                  <c:v>6.726866439390311E-2</c:v>
                </c:pt>
                <c:pt idx="602">
                  <c:v>0.82977595760057821</c:v>
                </c:pt>
                <c:pt idx="603">
                  <c:v>0.61752412797325029</c:v>
                </c:pt>
                <c:pt idx="604">
                  <c:v>0.66089914226560187</c:v>
                </c:pt>
                <c:pt idx="605">
                  <c:v>0.92163439175459638</c:v>
                </c:pt>
                <c:pt idx="606">
                  <c:v>0.85523984838138223</c:v>
                </c:pt>
                <c:pt idx="607">
                  <c:v>7.5816718446694492E-2</c:v>
                </c:pt>
                <c:pt idx="608">
                  <c:v>9.5749343119657118E-2</c:v>
                </c:pt>
                <c:pt idx="609">
                  <c:v>5.7864820766552041E-2</c:v>
                </c:pt>
                <c:pt idx="610">
                  <c:v>4.2325164733555277E-2</c:v>
                </c:pt>
                <c:pt idx="611">
                  <c:v>4.4039658096388677E-2</c:v>
                </c:pt>
                <c:pt idx="612">
                  <c:v>0.56199460916442046</c:v>
                </c:pt>
                <c:pt idx="613">
                  <c:v>0.21167487490003051</c:v>
                </c:pt>
                <c:pt idx="614">
                  <c:v>0.30953696631783623</c:v>
                </c:pt>
                <c:pt idx="615">
                  <c:v>0.295143905885766</c:v>
                </c:pt>
                <c:pt idx="616">
                  <c:v>0.83433541930821986</c:v>
                </c:pt>
                <c:pt idx="617">
                  <c:v>0.53793011876757579</c:v>
                </c:pt>
                <c:pt idx="618">
                  <c:v>0.1442451132922293</c:v>
                </c:pt>
                <c:pt idx="619">
                  <c:v>0.49197251665918579</c:v>
                </c:pt>
                <c:pt idx="620">
                  <c:v>0.1044142614601019</c:v>
                </c:pt>
                <c:pt idx="621">
                  <c:v>0.1077399071809971</c:v>
                </c:pt>
                <c:pt idx="622">
                  <c:v>0.68173114731677298</c:v>
                </c:pt>
                <c:pt idx="623">
                  <c:v>0.27173012981387817</c:v>
                </c:pt>
                <c:pt idx="624">
                  <c:v>0.36915349801532338</c:v>
                </c:pt>
                <c:pt idx="625">
                  <c:v>0.1290970683099987</c:v>
                </c:pt>
                <c:pt idx="626">
                  <c:v>0.78118916237832481</c:v>
                </c:pt>
                <c:pt idx="627">
                  <c:v>0.1179783833155731</c:v>
                </c:pt>
                <c:pt idx="628">
                  <c:v>0.1458722838505962</c:v>
                </c:pt>
                <c:pt idx="629">
                  <c:v>0.34329732897931842</c:v>
                </c:pt>
                <c:pt idx="630">
                  <c:v>7.2457966373098481E-2</c:v>
                </c:pt>
                <c:pt idx="631">
                  <c:v>0.3669046597875722</c:v>
                </c:pt>
                <c:pt idx="632">
                  <c:v>5.4692317178443701E-2</c:v>
                </c:pt>
                <c:pt idx="633">
                  <c:v>0.74621089075281699</c:v>
                </c:pt>
                <c:pt idx="634">
                  <c:v>0.1762048192771084</c:v>
                </c:pt>
                <c:pt idx="635">
                  <c:v>0.34994672664851428</c:v>
                </c:pt>
                <c:pt idx="636">
                  <c:v>0.2436168712089152</c:v>
                </c:pt>
                <c:pt idx="637">
                  <c:v>0.1089108910891089</c:v>
                </c:pt>
                <c:pt idx="638">
                  <c:v>1.585623678646934E-3</c:v>
                </c:pt>
                <c:pt idx="639">
                  <c:v>0.11550620567922371</c:v>
                </c:pt>
                <c:pt idx="640">
                  <c:v>0.45419660356040847</c:v>
                </c:pt>
                <c:pt idx="641">
                  <c:v>0.20698271057572259</c:v>
                </c:pt>
                <c:pt idx="642">
                  <c:v>9.270384922223221E-2</c:v>
                </c:pt>
                <c:pt idx="643">
                  <c:v>7.5101017063723241E-2</c:v>
                </c:pt>
                <c:pt idx="644">
                  <c:v>0.72312772053734853</c:v>
                </c:pt>
                <c:pt idx="645">
                  <c:v>8.4873533143038374E-2</c:v>
                </c:pt>
                <c:pt idx="646">
                  <c:v>8.0261465470350957E-2</c:v>
                </c:pt>
                <c:pt idx="647">
                  <c:v>9.9612889758973269E-2</c:v>
                </c:pt>
                <c:pt idx="648">
                  <c:v>7.7209996000269066E-2</c:v>
                </c:pt>
                <c:pt idx="649">
                  <c:v>5.7465967207620233E-2</c:v>
                </c:pt>
              </c:numCache>
            </c:numRef>
          </c:yVal>
          <c:smooth val="0"/>
          <c:extLst>
            <c:ext xmlns:c16="http://schemas.microsoft.com/office/drawing/2014/chart" uri="{C3380CC4-5D6E-409C-BE32-E72D297353CC}">
              <c16:uniqueId val="{00000001-25E9-A148-BCD8-3672DE360A15}"/>
            </c:ext>
          </c:extLst>
        </c:ser>
        <c:dLbls>
          <c:showLegendKey val="0"/>
          <c:showVal val="0"/>
          <c:showCatName val="0"/>
          <c:showSerName val="0"/>
          <c:showPercent val="0"/>
          <c:showBubbleSize val="0"/>
        </c:dLbls>
        <c:axId val="1751739792"/>
        <c:axId val="1751712912"/>
      </c:scatterChart>
      <c:valAx>
        <c:axId val="1751739792"/>
        <c:scaling>
          <c:orientation val="minMax"/>
          <c:max val="4"/>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dirty="0"/>
                  <a:t>Deer Density </a:t>
                </a:r>
                <a:r>
                  <a:rPr lang="en-US" sz="2000" b="1" i="0" u="none" strike="noStrike" baseline="0" dirty="0">
                    <a:effectLst/>
                  </a:rPr>
                  <a:t>(per mi²)</a:t>
                </a:r>
                <a:r>
                  <a:rPr lang="en-US" sz="2000" b="1" i="0" u="none" strike="noStrike" baseline="0" dirty="0"/>
                  <a:t> </a:t>
                </a:r>
                <a:endParaRPr lang="en-US"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majorUnit val="1"/>
      </c:valAx>
      <c:valAx>
        <c:axId val="1751712912"/>
        <c:scaling>
          <c:orientation val="minMax"/>
          <c:max val="1"/>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Urban Area</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tx>
            <c:strRef>
              <c:f>'[Final Capstone Graphs.xlsx]Sheet1'!$E$1</c:f>
              <c:strCache>
                <c:ptCount val="1"/>
                <c:pt idx="0">
                  <c:v>Mean Urban Area</c:v>
                </c:pt>
              </c:strCache>
            </c:strRef>
          </c:tx>
          <c:spPr>
            <a:ln w="25400" cap="rnd">
              <a:noFill/>
              <a:round/>
            </a:ln>
            <a:effectLst/>
          </c:spPr>
          <c:marker>
            <c:symbol val="circle"/>
            <c:size val="8"/>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trendline>
            <c:spPr>
              <a:ln w="28575" cap="rnd">
                <a:solidFill>
                  <a:schemeClr val="tx1"/>
                </a:solidFill>
              </a:ln>
              <a:effectLst/>
            </c:spPr>
            <c:trendlineType val="linear"/>
            <c:dispRSqr val="1"/>
            <c:dispEq val="0"/>
            <c:trendlineLbl>
              <c:layout>
                <c:manualLayout>
                  <c:x val="9.5271372157752724E-3"/>
                  <c:y val="-0.30578717241252878"/>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rendlineLbl>
          </c:trendline>
          <c:xVal>
            <c:numRef>
              <c:f>'[Final Capstone Graphs.xlsx]Sheet1'!$G$2:$G$651</c:f>
              <c:numCache>
                <c:formatCode>General</c:formatCode>
                <c:ptCount val="650"/>
                <c:pt idx="0">
                  <c:v>0</c:v>
                </c:pt>
                <c:pt idx="1">
                  <c:v>0</c:v>
                </c:pt>
                <c:pt idx="2">
                  <c:v>0.65325149999999998</c:v>
                </c:pt>
                <c:pt idx="3">
                  <c:v>0.93201299999999998</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0.4153869</c:v>
                </c:pt>
                <c:pt idx="30">
                  <c:v>0.66763440000000007</c:v>
                </c:pt>
                <c:pt idx="31">
                  <c:v>0.83198430000000001</c:v>
                </c:pt>
                <c:pt idx="32">
                  <c:v>0.58723290000000006</c:v>
                </c:pt>
                <c:pt idx="33">
                  <c:v>0.46208699999999991</c:v>
                </c:pt>
                <c:pt idx="34">
                  <c:v>0.50768550000000001</c:v>
                </c:pt>
                <c:pt idx="35">
                  <c:v>0</c:v>
                </c:pt>
                <c:pt idx="36">
                  <c:v>0</c:v>
                </c:pt>
                <c:pt idx="37">
                  <c:v>1.7404200000000002E-2</c:v>
                </c:pt>
                <c:pt idx="38">
                  <c:v>9.0621E-3</c:v>
                </c:pt>
                <c:pt idx="39">
                  <c:v>0.14470019999999997</c:v>
                </c:pt>
                <c:pt idx="40">
                  <c:v>0</c:v>
                </c:pt>
                <c:pt idx="41">
                  <c:v>0</c:v>
                </c:pt>
                <c:pt idx="42">
                  <c:v>0</c:v>
                </c:pt>
                <c:pt idx="43">
                  <c:v>0</c:v>
                </c:pt>
                <c:pt idx="44">
                  <c:v>0</c:v>
                </c:pt>
                <c:pt idx="45">
                  <c:v>0</c:v>
                </c:pt>
                <c:pt idx="46">
                  <c:v>0</c:v>
                </c:pt>
                <c:pt idx="47">
                  <c:v>0</c:v>
                </c:pt>
                <c:pt idx="48">
                  <c:v>0</c:v>
                </c:pt>
                <c:pt idx="49">
                  <c:v>0</c:v>
                </c:pt>
                <c:pt idx="50">
                  <c:v>0</c:v>
                </c:pt>
                <c:pt idx="51">
                  <c:v>1.6522200000000001E-2</c:v>
                </c:pt>
                <c:pt idx="52">
                  <c:v>0</c:v>
                </c:pt>
                <c:pt idx="53">
                  <c:v>0.51047640000000005</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0.67988700000000002</c:v>
                </c:pt>
                <c:pt idx="86">
                  <c:v>0.70963559999999992</c:v>
                </c:pt>
                <c:pt idx="87">
                  <c:v>0.68209470000000005</c:v>
                </c:pt>
                <c:pt idx="88">
                  <c:v>0.67601070000000008</c:v>
                </c:pt>
                <c:pt idx="89">
                  <c:v>0.38659139999999997</c:v>
                </c:pt>
                <c:pt idx="90">
                  <c:v>0.73790909999999998</c:v>
                </c:pt>
                <c:pt idx="91">
                  <c:v>0.8019423</c:v>
                </c:pt>
                <c:pt idx="92">
                  <c:v>0.76105620000000007</c:v>
                </c:pt>
                <c:pt idx="93">
                  <c:v>0.54161550000000003</c:v>
                </c:pt>
                <c:pt idx="94">
                  <c:v>0</c:v>
                </c:pt>
                <c:pt idx="95">
                  <c:v>0.68625540000000007</c:v>
                </c:pt>
                <c:pt idx="96">
                  <c:v>0.65130659999999996</c:v>
                </c:pt>
                <c:pt idx="97">
                  <c:v>0.1097658</c:v>
                </c:pt>
                <c:pt idx="98">
                  <c:v>0.14304600000000001</c:v>
                </c:pt>
                <c:pt idx="99">
                  <c:v>0.17935380000000001</c:v>
                </c:pt>
                <c:pt idx="100">
                  <c:v>0.12993480000000002</c:v>
                </c:pt>
                <c:pt idx="101">
                  <c:v>7.2211499999999998E-2</c:v>
                </c:pt>
                <c:pt idx="102">
                  <c:v>0.11933730000000001</c:v>
                </c:pt>
                <c:pt idx="103">
                  <c:v>1.4537699999999999E-2</c:v>
                </c:pt>
                <c:pt idx="104">
                  <c:v>7.2143100000000002E-2</c:v>
                </c:pt>
                <c:pt idx="105">
                  <c:v>0.83799809999999997</c:v>
                </c:pt>
                <c:pt idx="106">
                  <c:v>0.25590059999999998</c:v>
                </c:pt>
                <c:pt idx="107">
                  <c:v>5.11992E-2</c:v>
                </c:pt>
                <c:pt idx="108">
                  <c:v>0.19937880000000002</c:v>
                </c:pt>
                <c:pt idx="109">
                  <c:v>0.15142319999999998</c:v>
                </c:pt>
                <c:pt idx="110">
                  <c:v>0.25932240000000001</c:v>
                </c:pt>
                <c:pt idx="111">
                  <c:v>6.9230699999999992E-2</c:v>
                </c:pt>
                <c:pt idx="112">
                  <c:v>0.1216602</c:v>
                </c:pt>
                <c:pt idx="113">
                  <c:v>0.1107882</c:v>
                </c:pt>
                <c:pt idx="114">
                  <c:v>0</c:v>
                </c:pt>
                <c:pt idx="115">
                  <c:v>1.6981199999999998E-2</c:v>
                </c:pt>
                <c:pt idx="116">
                  <c:v>5.8194000000000006E-3</c:v>
                </c:pt>
                <c:pt idx="117">
                  <c:v>0.10222199999999999</c:v>
                </c:pt>
                <c:pt idx="118">
                  <c:v>0.1024848</c:v>
                </c:pt>
                <c:pt idx="119">
                  <c:v>9.6466499999999997E-2</c:v>
                </c:pt>
                <c:pt idx="120">
                  <c:v>3.6383400000000003E-2</c:v>
                </c:pt>
                <c:pt idx="121">
                  <c:v>8.1649799999999995E-2</c:v>
                </c:pt>
                <c:pt idx="122">
                  <c:v>0.70387559999999993</c:v>
                </c:pt>
                <c:pt idx="123">
                  <c:v>8.2469699999999993E-2</c:v>
                </c:pt>
                <c:pt idx="124">
                  <c:v>0.10926180000000001</c:v>
                </c:pt>
                <c:pt idx="125">
                  <c:v>1.8036E-2</c:v>
                </c:pt>
                <c:pt idx="126">
                  <c:v>5.0103000000000002E-2</c:v>
                </c:pt>
                <c:pt idx="127">
                  <c:v>8.5031999999999996E-2</c:v>
                </c:pt>
                <c:pt idx="128">
                  <c:v>4.7070899999999999E-2</c:v>
                </c:pt>
                <c:pt idx="129">
                  <c:v>0.1165167</c:v>
                </c:pt>
                <c:pt idx="130">
                  <c:v>0.6180696</c:v>
                </c:pt>
                <c:pt idx="131">
                  <c:v>0</c:v>
                </c:pt>
                <c:pt idx="132">
                  <c:v>0.52246530000000002</c:v>
                </c:pt>
                <c:pt idx="133">
                  <c:v>0</c:v>
                </c:pt>
                <c:pt idx="134">
                  <c:v>0.13870440000000003</c:v>
                </c:pt>
                <c:pt idx="135">
                  <c:v>0.110304</c:v>
                </c:pt>
                <c:pt idx="136">
                  <c:v>0.82728990000000002</c:v>
                </c:pt>
                <c:pt idx="137">
                  <c:v>0.69136560000000002</c:v>
                </c:pt>
                <c:pt idx="138">
                  <c:v>0.38249279999999997</c:v>
                </c:pt>
                <c:pt idx="139">
                  <c:v>0.22745609999999999</c:v>
                </c:pt>
                <c:pt idx="140">
                  <c:v>0.12217230000000001</c:v>
                </c:pt>
                <c:pt idx="141">
                  <c:v>0.67874220000000007</c:v>
                </c:pt>
                <c:pt idx="142">
                  <c:v>0.7909586999999999</c:v>
                </c:pt>
                <c:pt idx="143">
                  <c:v>0.3021723</c:v>
                </c:pt>
                <c:pt idx="144">
                  <c:v>0.31083120000000003</c:v>
                </c:pt>
                <c:pt idx="145">
                  <c:v>0.42686370000000001</c:v>
                </c:pt>
                <c:pt idx="146">
                  <c:v>0.84849120000000011</c:v>
                </c:pt>
                <c:pt idx="147">
                  <c:v>0.36955080000000007</c:v>
                </c:pt>
                <c:pt idx="148">
                  <c:v>0.12904649999999998</c:v>
                </c:pt>
                <c:pt idx="149">
                  <c:v>9.9333899999999989E-2</c:v>
                </c:pt>
                <c:pt idx="150">
                  <c:v>0.72009990000000001</c:v>
                </c:pt>
                <c:pt idx="151">
                  <c:v>5.5066499999999997E-2</c:v>
                </c:pt>
                <c:pt idx="152">
                  <c:v>0.11820240000000001</c:v>
                </c:pt>
                <c:pt idx="153">
                  <c:v>0.4006845</c:v>
                </c:pt>
                <c:pt idx="154">
                  <c:v>6.5926800000000008E-2</c:v>
                </c:pt>
                <c:pt idx="155">
                  <c:v>0.57562380000000002</c:v>
                </c:pt>
                <c:pt idx="156">
                  <c:v>0.48824189999999995</c:v>
                </c:pt>
                <c:pt idx="157">
                  <c:v>0.48461579999999999</c:v>
                </c:pt>
                <c:pt idx="158">
                  <c:v>0.50540220000000002</c:v>
                </c:pt>
                <c:pt idx="159">
                  <c:v>0.47113650000000001</c:v>
                </c:pt>
                <c:pt idx="160">
                  <c:v>0.15728130000000001</c:v>
                </c:pt>
                <c:pt idx="161">
                  <c:v>0.52207380000000003</c:v>
                </c:pt>
                <c:pt idx="162">
                  <c:v>0.43613190000000002</c:v>
                </c:pt>
                <c:pt idx="163">
                  <c:v>0.24671160000000003</c:v>
                </c:pt>
                <c:pt idx="164">
                  <c:v>0.21288960000000001</c:v>
                </c:pt>
                <c:pt idx="165">
                  <c:v>0.11419920000000001</c:v>
                </c:pt>
                <c:pt idx="166">
                  <c:v>4.7726999999999999E-2</c:v>
                </c:pt>
                <c:pt idx="167">
                  <c:v>0.24160679999999998</c:v>
                </c:pt>
                <c:pt idx="168">
                  <c:v>0.16872300000000001</c:v>
                </c:pt>
                <c:pt idx="169">
                  <c:v>0.73830240000000003</c:v>
                </c:pt>
                <c:pt idx="170">
                  <c:v>8.8530300000000006E-2</c:v>
                </c:pt>
                <c:pt idx="171">
                  <c:v>0.1878264</c:v>
                </c:pt>
                <c:pt idx="172">
                  <c:v>0.70461450000000003</c:v>
                </c:pt>
                <c:pt idx="173">
                  <c:v>0.76677479999999998</c:v>
                </c:pt>
                <c:pt idx="174">
                  <c:v>0.17719559999999998</c:v>
                </c:pt>
                <c:pt idx="175">
                  <c:v>0.2213532</c:v>
                </c:pt>
                <c:pt idx="176">
                  <c:v>0.13205430000000001</c:v>
                </c:pt>
                <c:pt idx="177">
                  <c:v>0.25256880000000004</c:v>
                </c:pt>
                <c:pt idx="178">
                  <c:v>0.11640959999999999</c:v>
                </c:pt>
                <c:pt idx="179">
                  <c:v>0.56475629999999988</c:v>
                </c:pt>
                <c:pt idx="180">
                  <c:v>0.12079619999999999</c:v>
                </c:pt>
                <c:pt idx="181">
                  <c:v>0.12843450000000001</c:v>
                </c:pt>
                <c:pt idx="182">
                  <c:v>0.30424770000000001</c:v>
                </c:pt>
                <c:pt idx="183">
                  <c:v>0</c:v>
                </c:pt>
                <c:pt idx="184">
                  <c:v>0.64008359999999997</c:v>
                </c:pt>
                <c:pt idx="185">
                  <c:v>9.0918899999999997E-2</c:v>
                </c:pt>
                <c:pt idx="186">
                  <c:v>0.59202090000000007</c:v>
                </c:pt>
                <c:pt idx="187">
                  <c:v>7.6923000000000005E-2</c:v>
                </c:pt>
                <c:pt idx="188">
                  <c:v>0.58769729999999998</c:v>
                </c:pt>
                <c:pt idx="189">
                  <c:v>3.4370999999999999E-2</c:v>
                </c:pt>
                <c:pt idx="190">
                  <c:v>0.16327710000000001</c:v>
                </c:pt>
                <c:pt idx="191">
                  <c:v>0</c:v>
                </c:pt>
                <c:pt idx="192">
                  <c:v>0.52374600000000004</c:v>
                </c:pt>
                <c:pt idx="193">
                  <c:v>0.1265454</c:v>
                </c:pt>
                <c:pt idx="194">
                  <c:v>0.49684949999999994</c:v>
                </c:pt>
                <c:pt idx="195">
                  <c:v>0.12130469999999999</c:v>
                </c:pt>
                <c:pt idx="196">
                  <c:v>0.36807029999999996</c:v>
                </c:pt>
                <c:pt idx="197">
                  <c:v>0.2666232</c:v>
                </c:pt>
                <c:pt idx="198">
                  <c:v>0.80115209999999992</c:v>
                </c:pt>
                <c:pt idx="199">
                  <c:v>0.3906018</c:v>
                </c:pt>
                <c:pt idx="200">
                  <c:v>0.70556219999999992</c:v>
                </c:pt>
                <c:pt idx="201">
                  <c:v>0.5048163</c:v>
                </c:pt>
                <c:pt idx="202">
                  <c:v>0.31447980000000003</c:v>
                </c:pt>
                <c:pt idx="203">
                  <c:v>0.89548019999999995</c:v>
                </c:pt>
                <c:pt idx="204">
                  <c:v>0.75674160000000001</c:v>
                </c:pt>
                <c:pt idx="205">
                  <c:v>0.56155500000000003</c:v>
                </c:pt>
                <c:pt idx="206">
                  <c:v>0.26463059999999999</c:v>
                </c:pt>
                <c:pt idx="207">
                  <c:v>0.47288159999999996</c:v>
                </c:pt>
                <c:pt idx="208">
                  <c:v>0.38138310000000003</c:v>
                </c:pt>
                <c:pt idx="209">
                  <c:v>0.447129</c:v>
                </c:pt>
                <c:pt idx="210">
                  <c:v>0.49477949999999998</c:v>
                </c:pt>
                <c:pt idx="211">
                  <c:v>0.33255810000000002</c:v>
                </c:pt>
                <c:pt idx="212">
                  <c:v>0.32705279999999998</c:v>
                </c:pt>
                <c:pt idx="213">
                  <c:v>0.42940349999999999</c:v>
                </c:pt>
                <c:pt idx="214">
                  <c:v>0.8846478000000001</c:v>
                </c:pt>
                <c:pt idx="215">
                  <c:v>0.43706879999999998</c:v>
                </c:pt>
                <c:pt idx="216">
                  <c:v>0.40671180000000001</c:v>
                </c:pt>
                <c:pt idx="217">
                  <c:v>0.36029610000000001</c:v>
                </c:pt>
                <c:pt idx="218">
                  <c:v>0.15232410000000002</c:v>
                </c:pt>
                <c:pt idx="219">
                  <c:v>0.64685879999999996</c:v>
                </c:pt>
                <c:pt idx="220">
                  <c:v>0.43608240000000004</c:v>
                </c:pt>
                <c:pt idx="221">
                  <c:v>0.45148050000000001</c:v>
                </c:pt>
                <c:pt idx="222">
                  <c:v>0.67630319999999999</c:v>
                </c:pt>
                <c:pt idx="223">
                  <c:v>0.60612210000000011</c:v>
                </c:pt>
                <c:pt idx="224">
                  <c:v>5.0058900000000003E-2</c:v>
                </c:pt>
                <c:pt idx="225">
                  <c:v>0.73234619999999995</c:v>
                </c:pt>
                <c:pt idx="226">
                  <c:v>0.33307110000000001</c:v>
                </c:pt>
                <c:pt idx="227">
                  <c:v>0.32961779999999996</c:v>
                </c:pt>
                <c:pt idx="228">
                  <c:v>0.58561649999999998</c:v>
                </c:pt>
                <c:pt idx="229">
                  <c:v>0.46800000000000003</c:v>
                </c:pt>
                <c:pt idx="230">
                  <c:v>0.49220639999999999</c:v>
                </c:pt>
                <c:pt idx="231">
                  <c:v>0.51984269999999999</c:v>
                </c:pt>
                <c:pt idx="232">
                  <c:v>0.16676639999999998</c:v>
                </c:pt>
                <c:pt idx="233">
                  <c:v>0.66038220000000003</c:v>
                </c:pt>
                <c:pt idx="234">
                  <c:v>0.77411249999999998</c:v>
                </c:pt>
                <c:pt idx="235">
                  <c:v>0.19999980000000001</c:v>
                </c:pt>
                <c:pt idx="236">
                  <c:v>0.348804</c:v>
                </c:pt>
                <c:pt idx="237">
                  <c:v>0.15080219999999997</c:v>
                </c:pt>
                <c:pt idx="238">
                  <c:v>0.3086082</c:v>
                </c:pt>
                <c:pt idx="239">
                  <c:v>0.27</c:v>
                </c:pt>
                <c:pt idx="240">
                  <c:v>0.30102659999999998</c:v>
                </c:pt>
                <c:pt idx="241">
                  <c:v>0.59379120000000007</c:v>
                </c:pt>
                <c:pt idx="242">
                  <c:v>0.39865769999999995</c:v>
                </c:pt>
                <c:pt idx="243">
                  <c:v>0.77080859999999995</c:v>
                </c:pt>
                <c:pt idx="244">
                  <c:v>0.34455150000000001</c:v>
                </c:pt>
                <c:pt idx="245">
                  <c:v>0.65081070000000008</c:v>
                </c:pt>
                <c:pt idx="246">
                  <c:v>0</c:v>
                </c:pt>
                <c:pt idx="247">
                  <c:v>0.44838899999999998</c:v>
                </c:pt>
                <c:pt idx="248">
                  <c:v>0.86993010000000004</c:v>
                </c:pt>
                <c:pt idx="249">
                  <c:v>0.88420860000000001</c:v>
                </c:pt>
                <c:pt idx="250">
                  <c:v>0.78618060000000001</c:v>
                </c:pt>
                <c:pt idx="251">
                  <c:v>0.13072230000000001</c:v>
                </c:pt>
                <c:pt idx="252">
                  <c:v>0.7638606</c:v>
                </c:pt>
                <c:pt idx="253">
                  <c:v>0.82668059999999999</c:v>
                </c:pt>
                <c:pt idx="254">
                  <c:v>0.892872</c:v>
                </c:pt>
                <c:pt idx="255">
                  <c:v>0.53925390000000006</c:v>
                </c:pt>
                <c:pt idx="256">
                  <c:v>0.86494139999999997</c:v>
                </c:pt>
                <c:pt idx="257">
                  <c:v>0.85189590000000004</c:v>
                </c:pt>
                <c:pt idx="258">
                  <c:v>0.66398849999999998</c:v>
                </c:pt>
                <c:pt idx="259">
                  <c:v>0.79458029999999991</c:v>
                </c:pt>
                <c:pt idx="260">
                  <c:v>0.10993589999999999</c:v>
                </c:pt>
                <c:pt idx="261">
                  <c:v>0.81770130000000008</c:v>
                </c:pt>
                <c:pt idx="262">
                  <c:v>0.1202346</c:v>
                </c:pt>
                <c:pt idx="263">
                  <c:v>0.53340569999999998</c:v>
                </c:pt>
                <c:pt idx="264">
                  <c:v>0.81061830000000001</c:v>
                </c:pt>
                <c:pt idx="265">
                  <c:v>0.67904189999999998</c:v>
                </c:pt>
                <c:pt idx="266">
                  <c:v>0.11638889999999999</c:v>
                </c:pt>
                <c:pt idx="267">
                  <c:v>0.56803589999999993</c:v>
                </c:pt>
                <c:pt idx="268">
                  <c:v>0.24799770000000002</c:v>
                </c:pt>
                <c:pt idx="269">
                  <c:v>0.53964449999999997</c:v>
                </c:pt>
                <c:pt idx="270">
                  <c:v>0.7308207000000001</c:v>
                </c:pt>
                <c:pt idx="271">
                  <c:v>0.55478430000000001</c:v>
                </c:pt>
                <c:pt idx="272">
                  <c:v>0.57656249999999998</c:v>
                </c:pt>
                <c:pt idx="273">
                  <c:v>0.58874039999999994</c:v>
                </c:pt>
                <c:pt idx="274">
                  <c:v>0.70454880000000009</c:v>
                </c:pt>
                <c:pt idx="275">
                  <c:v>0.90944999999999998</c:v>
                </c:pt>
                <c:pt idx="276">
                  <c:v>0.85517280000000007</c:v>
                </c:pt>
                <c:pt idx="277">
                  <c:v>0.76326569999999994</c:v>
                </c:pt>
                <c:pt idx="278">
                  <c:v>0.66403350000000005</c:v>
                </c:pt>
                <c:pt idx="279">
                  <c:v>0.85936140000000005</c:v>
                </c:pt>
                <c:pt idx="280">
                  <c:v>0.61498259999999993</c:v>
                </c:pt>
                <c:pt idx="281">
                  <c:v>9.0639899999999995E-2</c:v>
                </c:pt>
                <c:pt idx="282">
                  <c:v>0.13812570000000002</c:v>
                </c:pt>
                <c:pt idx="283">
                  <c:v>0.7092387</c:v>
                </c:pt>
                <c:pt idx="284">
                  <c:v>0.72537210000000008</c:v>
                </c:pt>
                <c:pt idx="285">
                  <c:v>0.91889549999999998</c:v>
                </c:pt>
                <c:pt idx="286">
                  <c:v>0.95048820000000001</c:v>
                </c:pt>
                <c:pt idx="287">
                  <c:v>0.82693080000000008</c:v>
                </c:pt>
                <c:pt idx="288">
                  <c:v>0.61737210000000009</c:v>
                </c:pt>
                <c:pt idx="289">
                  <c:v>0.96860790000000008</c:v>
                </c:pt>
                <c:pt idx="290">
                  <c:v>0.11542140000000001</c:v>
                </c:pt>
                <c:pt idx="291">
                  <c:v>0.91796669999999991</c:v>
                </c:pt>
                <c:pt idx="292">
                  <c:v>0.72600030000000004</c:v>
                </c:pt>
                <c:pt idx="293">
                  <c:v>0.87645510000000004</c:v>
                </c:pt>
                <c:pt idx="294">
                  <c:v>0.51395219999999997</c:v>
                </c:pt>
                <c:pt idx="295">
                  <c:v>0.54854370000000008</c:v>
                </c:pt>
                <c:pt idx="296">
                  <c:v>0.61297559999999995</c:v>
                </c:pt>
                <c:pt idx="297">
                  <c:v>0.80250030000000006</c:v>
                </c:pt>
                <c:pt idx="298">
                  <c:v>0.37769040000000004</c:v>
                </c:pt>
                <c:pt idx="299">
                  <c:v>0.37244879999999997</c:v>
                </c:pt>
                <c:pt idx="300">
                  <c:v>0.69499080000000002</c:v>
                </c:pt>
                <c:pt idx="301">
                  <c:v>0.221859</c:v>
                </c:pt>
                <c:pt idx="302">
                  <c:v>0.6757226999999999</c:v>
                </c:pt>
                <c:pt idx="303">
                  <c:v>0.33149340000000005</c:v>
                </c:pt>
                <c:pt idx="304">
                  <c:v>0.29616300000000001</c:v>
                </c:pt>
                <c:pt idx="305">
                  <c:v>0.61197119999999994</c:v>
                </c:pt>
                <c:pt idx="306">
                  <c:v>9.4328999999999993E-3</c:v>
                </c:pt>
                <c:pt idx="307">
                  <c:v>8.1366300000000003E-2</c:v>
                </c:pt>
                <c:pt idx="308">
                  <c:v>0.48797190000000001</c:v>
                </c:pt>
                <c:pt idx="309">
                  <c:v>0.62156250000000002</c:v>
                </c:pt>
                <c:pt idx="310">
                  <c:v>0.55787490000000006</c:v>
                </c:pt>
                <c:pt idx="311">
                  <c:v>0.74589570000000005</c:v>
                </c:pt>
                <c:pt idx="312">
                  <c:v>0.3505257</c:v>
                </c:pt>
                <c:pt idx="313">
                  <c:v>0.31552559999999996</c:v>
                </c:pt>
                <c:pt idx="314">
                  <c:v>0.67430610000000013</c:v>
                </c:pt>
                <c:pt idx="315">
                  <c:v>0.484344</c:v>
                </c:pt>
                <c:pt idx="316">
                  <c:v>0.38623499999999999</c:v>
                </c:pt>
                <c:pt idx="317">
                  <c:v>0.62225459999999999</c:v>
                </c:pt>
                <c:pt idx="318">
                  <c:v>0.52252200000000004</c:v>
                </c:pt>
                <c:pt idx="319">
                  <c:v>0.36125640000000003</c:v>
                </c:pt>
                <c:pt idx="320">
                  <c:v>0.49402440000000003</c:v>
                </c:pt>
                <c:pt idx="321">
                  <c:v>1.9925099999999998E-2</c:v>
                </c:pt>
                <c:pt idx="322">
                  <c:v>0.43632900000000002</c:v>
                </c:pt>
                <c:pt idx="323">
                  <c:v>0.4026573</c:v>
                </c:pt>
                <c:pt idx="324">
                  <c:v>0.66484529999999997</c:v>
                </c:pt>
                <c:pt idx="325">
                  <c:v>0.50405399999999989</c:v>
                </c:pt>
                <c:pt idx="326">
                  <c:v>0.2671731</c:v>
                </c:pt>
                <c:pt idx="327">
                  <c:v>0.48457980000000006</c:v>
                </c:pt>
                <c:pt idx="328">
                  <c:v>0.53815859999999993</c:v>
                </c:pt>
                <c:pt idx="329">
                  <c:v>0.61208910000000005</c:v>
                </c:pt>
                <c:pt idx="330">
                  <c:v>0.46915559999999995</c:v>
                </c:pt>
                <c:pt idx="331">
                  <c:v>0.48758849999999998</c:v>
                </c:pt>
                <c:pt idx="332">
                  <c:v>0.37324979999999996</c:v>
                </c:pt>
                <c:pt idx="333">
                  <c:v>0.54006119999999991</c:v>
                </c:pt>
                <c:pt idx="334">
                  <c:v>0.34750529999999996</c:v>
                </c:pt>
                <c:pt idx="335">
                  <c:v>0.68599979999999994</c:v>
                </c:pt>
                <c:pt idx="336">
                  <c:v>0.52007040000000004</c:v>
                </c:pt>
                <c:pt idx="337">
                  <c:v>0.45218700000000001</c:v>
                </c:pt>
                <c:pt idx="338">
                  <c:v>0.28877399999999998</c:v>
                </c:pt>
                <c:pt idx="339">
                  <c:v>0.63039780000000001</c:v>
                </c:pt>
                <c:pt idx="340">
                  <c:v>0.35977500000000001</c:v>
                </c:pt>
                <c:pt idx="341">
                  <c:v>0.65655179999999991</c:v>
                </c:pt>
                <c:pt idx="342">
                  <c:v>0.29040749999999999</c:v>
                </c:pt>
                <c:pt idx="343">
                  <c:v>0.50315220000000005</c:v>
                </c:pt>
                <c:pt idx="344">
                  <c:v>0.1640925</c:v>
                </c:pt>
                <c:pt idx="345">
                  <c:v>0.31103640000000005</c:v>
                </c:pt>
                <c:pt idx="346">
                  <c:v>0.64239480000000004</c:v>
                </c:pt>
                <c:pt idx="347">
                  <c:v>0.14752979999999999</c:v>
                </c:pt>
                <c:pt idx="348">
                  <c:v>0.2363625</c:v>
                </c:pt>
                <c:pt idx="349">
                  <c:v>0.66380490000000003</c:v>
                </c:pt>
                <c:pt idx="350">
                  <c:v>0.47283660000000005</c:v>
                </c:pt>
                <c:pt idx="351">
                  <c:v>0.61163729999999994</c:v>
                </c:pt>
                <c:pt idx="352">
                  <c:v>2.5061400000000001E-2</c:v>
                </c:pt>
                <c:pt idx="353">
                  <c:v>0.31923990000000002</c:v>
                </c:pt>
                <c:pt idx="354">
                  <c:v>0</c:v>
                </c:pt>
                <c:pt idx="355">
                  <c:v>0.80137530000000001</c:v>
                </c:pt>
                <c:pt idx="356">
                  <c:v>0.75076380000000009</c:v>
                </c:pt>
                <c:pt idx="357">
                  <c:v>0.26838269999999997</c:v>
                </c:pt>
                <c:pt idx="358">
                  <c:v>0.43408620000000003</c:v>
                </c:pt>
                <c:pt idx="359">
                  <c:v>0.75909959999999999</c:v>
                </c:pt>
                <c:pt idx="360">
                  <c:v>0.7201746</c:v>
                </c:pt>
                <c:pt idx="361">
                  <c:v>0.66093120000000005</c:v>
                </c:pt>
                <c:pt idx="362">
                  <c:v>0.42677910000000002</c:v>
                </c:pt>
                <c:pt idx="363">
                  <c:v>0.37587240000000005</c:v>
                </c:pt>
                <c:pt idx="364">
                  <c:v>0.32040089999999999</c:v>
                </c:pt>
                <c:pt idx="365">
                  <c:v>0.44406809999999997</c:v>
                </c:pt>
                <c:pt idx="366">
                  <c:v>0.23249069999999999</c:v>
                </c:pt>
                <c:pt idx="367">
                  <c:v>0.31154040000000005</c:v>
                </c:pt>
                <c:pt idx="368">
                  <c:v>0.80909009999999992</c:v>
                </c:pt>
                <c:pt idx="369">
                  <c:v>9.1361700000000018E-2</c:v>
                </c:pt>
                <c:pt idx="370">
                  <c:v>0.1194066</c:v>
                </c:pt>
                <c:pt idx="371">
                  <c:v>0</c:v>
                </c:pt>
                <c:pt idx="372">
                  <c:v>0.87896970000000008</c:v>
                </c:pt>
                <c:pt idx="373">
                  <c:v>0</c:v>
                </c:pt>
                <c:pt idx="374">
                  <c:v>0.45373140000000001</c:v>
                </c:pt>
                <c:pt idx="375">
                  <c:v>0</c:v>
                </c:pt>
                <c:pt idx="376">
                  <c:v>0</c:v>
                </c:pt>
                <c:pt idx="377">
                  <c:v>0.3007764</c:v>
                </c:pt>
                <c:pt idx="378">
                  <c:v>5.2571699999999999E-2</c:v>
                </c:pt>
                <c:pt idx="379">
                  <c:v>0</c:v>
                </c:pt>
                <c:pt idx="380">
                  <c:v>0.89450820000000009</c:v>
                </c:pt>
                <c:pt idx="381">
                  <c:v>0</c:v>
                </c:pt>
                <c:pt idx="382">
                  <c:v>0</c:v>
                </c:pt>
                <c:pt idx="383">
                  <c:v>0</c:v>
                </c:pt>
                <c:pt idx="384">
                  <c:v>0.32828310000000005</c:v>
                </c:pt>
                <c:pt idx="385">
                  <c:v>0.58894290000000005</c:v>
                </c:pt>
                <c:pt idx="386">
                  <c:v>0.60542549999999995</c:v>
                </c:pt>
                <c:pt idx="387">
                  <c:v>0</c:v>
                </c:pt>
                <c:pt idx="388">
                  <c:v>0.95720579999999988</c:v>
                </c:pt>
                <c:pt idx="389">
                  <c:v>0</c:v>
                </c:pt>
                <c:pt idx="390">
                  <c:v>6.1199999999999997E-5</c:v>
                </c:pt>
                <c:pt idx="391">
                  <c:v>0</c:v>
                </c:pt>
                <c:pt idx="392">
                  <c:v>0.30199409999999999</c:v>
                </c:pt>
                <c:pt idx="393">
                  <c:v>0.80533710000000003</c:v>
                </c:pt>
                <c:pt idx="394">
                  <c:v>0</c:v>
                </c:pt>
                <c:pt idx="395">
                  <c:v>0</c:v>
                </c:pt>
                <c:pt idx="396">
                  <c:v>0</c:v>
                </c:pt>
                <c:pt idx="397">
                  <c:v>0.3920283</c:v>
                </c:pt>
                <c:pt idx="398">
                  <c:v>0.610155</c:v>
                </c:pt>
                <c:pt idx="399">
                  <c:v>0</c:v>
                </c:pt>
                <c:pt idx="400">
                  <c:v>0</c:v>
                </c:pt>
                <c:pt idx="401">
                  <c:v>0</c:v>
                </c:pt>
                <c:pt idx="402">
                  <c:v>0</c:v>
                </c:pt>
                <c:pt idx="403">
                  <c:v>0</c:v>
                </c:pt>
                <c:pt idx="404">
                  <c:v>0</c:v>
                </c:pt>
                <c:pt idx="405">
                  <c:v>0</c:v>
                </c:pt>
                <c:pt idx="406">
                  <c:v>0</c:v>
                </c:pt>
                <c:pt idx="407">
                  <c:v>0</c:v>
                </c:pt>
                <c:pt idx="408">
                  <c:v>0</c:v>
                </c:pt>
                <c:pt idx="409">
                  <c:v>0</c:v>
                </c:pt>
                <c:pt idx="410">
                  <c:v>0.1179693</c:v>
                </c:pt>
                <c:pt idx="411">
                  <c:v>0</c:v>
                </c:pt>
                <c:pt idx="412">
                  <c:v>0.90403290000000003</c:v>
                </c:pt>
                <c:pt idx="413">
                  <c:v>0.89398889999999998</c:v>
                </c:pt>
                <c:pt idx="414">
                  <c:v>0</c:v>
                </c:pt>
                <c:pt idx="415">
                  <c:v>0</c:v>
                </c:pt>
                <c:pt idx="416">
                  <c:v>0</c:v>
                </c:pt>
                <c:pt idx="417">
                  <c:v>0</c:v>
                </c:pt>
                <c:pt idx="418">
                  <c:v>0</c:v>
                </c:pt>
                <c:pt idx="419">
                  <c:v>0</c:v>
                </c:pt>
                <c:pt idx="420">
                  <c:v>0</c:v>
                </c:pt>
                <c:pt idx="421">
                  <c:v>0</c:v>
                </c:pt>
                <c:pt idx="422">
                  <c:v>0</c:v>
                </c:pt>
                <c:pt idx="423">
                  <c:v>0</c:v>
                </c:pt>
                <c:pt idx="424">
                  <c:v>0</c:v>
                </c:pt>
                <c:pt idx="425">
                  <c:v>0</c:v>
                </c:pt>
                <c:pt idx="426">
                  <c:v>0.6948531</c:v>
                </c:pt>
                <c:pt idx="427">
                  <c:v>0</c:v>
                </c:pt>
                <c:pt idx="428">
                  <c:v>0</c:v>
                </c:pt>
                <c:pt idx="429">
                  <c:v>0</c:v>
                </c:pt>
                <c:pt idx="430">
                  <c:v>0.27021960000000006</c:v>
                </c:pt>
                <c:pt idx="431">
                  <c:v>0</c:v>
                </c:pt>
                <c:pt idx="432">
                  <c:v>0</c:v>
                </c:pt>
                <c:pt idx="433">
                  <c:v>0</c:v>
                </c:pt>
                <c:pt idx="434">
                  <c:v>0</c:v>
                </c:pt>
                <c:pt idx="435">
                  <c:v>0</c:v>
                </c:pt>
                <c:pt idx="436">
                  <c:v>0</c:v>
                </c:pt>
                <c:pt idx="437">
                  <c:v>0</c:v>
                </c:pt>
                <c:pt idx="438">
                  <c:v>0</c:v>
                </c:pt>
                <c:pt idx="439">
                  <c:v>0</c:v>
                </c:pt>
                <c:pt idx="440">
                  <c:v>0</c:v>
                </c:pt>
                <c:pt idx="441">
                  <c:v>0</c:v>
                </c:pt>
                <c:pt idx="442">
                  <c:v>0</c:v>
                </c:pt>
                <c:pt idx="443">
                  <c:v>0.90523439999999999</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0.33806429999999998</c:v>
                </c:pt>
                <c:pt idx="462">
                  <c:v>0</c:v>
                </c:pt>
                <c:pt idx="463">
                  <c:v>0.76223249999999998</c:v>
                </c:pt>
                <c:pt idx="464">
                  <c:v>0</c:v>
                </c:pt>
                <c:pt idx="465">
                  <c:v>0</c:v>
                </c:pt>
                <c:pt idx="466">
                  <c:v>0</c:v>
                </c:pt>
                <c:pt idx="467">
                  <c:v>0</c:v>
                </c:pt>
                <c:pt idx="468">
                  <c:v>0</c:v>
                </c:pt>
                <c:pt idx="469">
                  <c:v>0</c:v>
                </c:pt>
                <c:pt idx="470">
                  <c:v>0.84898890000000005</c:v>
                </c:pt>
                <c:pt idx="471">
                  <c:v>0</c:v>
                </c:pt>
                <c:pt idx="472">
                  <c:v>0</c:v>
                </c:pt>
                <c:pt idx="473">
                  <c:v>0</c:v>
                </c:pt>
                <c:pt idx="474">
                  <c:v>0</c:v>
                </c:pt>
                <c:pt idx="475">
                  <c:v>0</c:v>
                </c:pt>
                <c:pt idx="476">
                  <c:v>0.88010999999999995</c:v>
                </c:pt>
                <c:pt idx="477">
                  <c:v>0</c:v>
                </c:pt>
                <c:pt idx="478">
                  <c:v>0</c:v>
                </c:pt>
                <c:pt idx="479">
                  <c:v>0.24026399999999998</c:v>
                </c:pt>
                <c:pt idx="480">
                  <c:v>0</c:v>
                </c:pt>
                <c:pt idx="481">
                  <c:v>0.74154240000000005</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0.81601380000000001</c:v>
                </c:pt>
                <c:pt idx="496">
                  <c:v>0</c:v>
                </c:pt>
                <c:pt idx="497">
                  <c:v>0</c:v>
                </c:pt>
                <c:pt idx="498">
                  <c:v>0</c:v>
                </c:pt>
                <c:pt idx="499">
                  <c:v>0</c:v>
                </c:pt>
                <c:pt idx="500">
                  <c:v>0</c:v>
                </c:pt>
                <c:pt idx="501">
                  <c:v>0</c:v>
                </c:pt>
                <c:pt idx="502">
                  <c:v>0.7842924</c:v>
                </c:pt>
                <c:pt idx="503">
                  <c:v>0</c:v>
                </c:pt>
                <c:pt idx="504">
                  <c:v>0</c:v>
                </c:pt>
                <c:pt idx="505">
                  <c:v>0</c:v>
                </c:pt>
                <c:pt idx="506">
                  <c:v>0</c:v>
                </c:pt>
                <c:pt idx="507">
                  <c:v>0</c:v>
                </c:pt>
                <c:pt idx="508">
                  <c:v>0</c:v>
                </c:pt>
                <c:pt idx="509">
                  <c:v>0</c:v>
                </c:pt>
                <c:pt idx="510">
                  <c:v>0</c:v>
                </c:pt>
                <c:pt idx="511">
                  <c:v>0.67088609999999993</c:v>
                </c:pt>
                <c:pt idx="512">
                  <c:v>0</c:v>
                </c:pt>
                <c:pt idx="513">
                  <c:v>0</c:v>
                </c:pt>
                <c:pt idx="514">
                  <c:v>0</c:v>
                </c:pt>
                <c:pt idx="515">
                  <c:v>0.45026820000000001</c:v>
                </c:pt>
                <c:pt idx="516">
                  <c:v>0</c:v>
                </c:pt>
                <c:pt idx="517">
                  <c:v>0</c:v>
                </c:pt>
                <c:pt idx="518">
                  <c:v>0</c:v>
                </c:pt>
                <c:pt idx="519">
                  <c:v>0.77509169999999994</c:v>
                </c:pt>
                <c:pt idx="520">
                  <c:v>0</c:v>
                </c:pt>
                <c:pt idx="521">
                  <c:v>0</c:v>
                </c:pt>
                <c:pt idx="522">
                  <c:v>0</c:v>
                </c:pt>
                <c:pt idx="523">
                  <c:v>0</c:v>
                </c:pt>
                <c:pt idx="524">
                  <c:v>0</c:v>
                </c:pt>
                <c:pt idx="525">
                  <c:v>0</c:v>
                </c:pt>
                <c:pt idx="526">
                  <c:v>0</c:v>
                </c:pt>
                <c:pt idx="527">
                  <c:v>0</c:v>
                </c:pt>
                <c:pt idx="528">
                  <c:v>0.59055659999999999</c:v>
                </c:pt>
                <c:pt idx="529">
                  <c:v>0</c:v>
                </c:pt>
                <c:pt idx="530">
                  <c:v>0</c:v>
                </c:pt>
                <c:pt idx="531">
                  <c:v>0</c:v>
                </c:pt>
                <c:pt idx="532">
                  <c:v>0.18110159999999997</c:v>
                </c:pt>
                <c:pt idx="533">
                  <c:v>0</c:v>
                </c:pt>
                <c:pt idx="534">
                  <c:v>0</c:v>
                </c:pt>
                <c:pt idx="535">
                  <c:v>0</c:v>
                </c:pt>
                <c:pt idx="536">
                  <c:v>0</c:v>
                </c:pt>
                <c:pt idx="537">
                  <c:v>0</c:v>
                </c:pt>
                <c:pt idx="538">
                  <c:v>0</c:v>
                </c:pt>
                <c:pt idx="539">
                  <c:v>0</c:v>
                </c:pt>
                <c:pt idx="540">
                  <c:v>0.18369360000000001</c:v>
                </c:pt>
                <c:pt idx="541">
                  <c:v>0</c:v>
                </c:pt>
                <c:pt idx="542">
                  <c:v>0.66705840000000005</c:v>
                </c:pt>
                <c:pt idx="543">
                  <c:v>0</c:v>
                </c:pt>
                <c:pt idx="544">
                  <c:v>0</c:v>
                </c:pt>
                <c:pt idx="545">
                  <c:v>0</c:v>
                </c:pt>
                <c:pt idx="546">
                  <c:v>0</c:v>
                </c:pt>
                <c:pt idx="547">
                  <c:v>0.54776609999999992</c:v>
                </c:pt>
                <c:pt idx="548">
                  <c:v>0</c:v>
                </c:pt>
                <c:pt idx="549">
                  <c:v>0</c:v>
                </c:pt>
                <c:pt idx="550">
                  <c:v>0</c:v>
                </c:pt>
                <c:pt idx="551">
                  <c:v>0.69662250000000003</c:v>
                </c:pt>
                <c:pt idx="552">
                  <c:v>0</c:v>
                </c:pt>
                <c:pt idx="553">
                  <c:v>0</c:v>
                </c:pt>
                <c:pt idx="554">
                  <c:v>0</c:v>
                </c:pt>
                <c:pt idx="555">
                  <c:v>0.4441329</c:v>
                </c:pt>
                <c:pt idx="556">
                  <c:v>0</c:v>
                </c:pt>
                <c:pt idx="557">
                  <c:v>0</c:v>
                </c:pt>
                <c:pt idx="558">
                  <c:v>0</c:v>
                </c:pt>
                <c:pt idx="559">
                  <c:v>0</c:v>
                </c:pt>
                <c:pt idx="560">
                  <c:v>0</c:v>
                </c:pt>
                <c:pt idx="561">
                  <c:v>0.2880144</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8.4599999999999996E-5</c:v>
                </c:pt>
                <c:pt idx="585">
                  <c:v>0.15925500000000001</c:v>
                </c:pt>
                <c:pt idx="586">
                  <c:v>0.30674519999999994</c:v>
                </c:pt>
                <c:pt idx="587">
                  <c:v>0.23381189999999999</c:v>
                </c:pt>
                <c:pt idx="588">
                  <c:v>0</c:v>
                </c:pt>
                <c:pt idx="589">
                  <c:v>0.46789199999999997</c:v>
                </c:pt>
                <c:pt idx="590">
                  <c:v>0.1769184</c:v>
                </c:pt>
                <c:pt idx="591">
                  <c:v>0.45576450000000002</c:v>
                </c:pt>
                <c:pt idx="592">
                  <c:v>0</c:v>
                </c:pt>
                <c:pt idx="593">
                  <c:v>0</c:v>
                </c:pt>
                <c:pt idx="594">
                  <c:v>0.18607319999999999</c:v>
                </c:pt>
                <c:pt idx="595">
                  <c:v>0.24496919999999997</c:v>
                </c:pt>
                <c:pt idx="596">
                  <c:v>0.49052880000000004</c:v>
                </c:pt>
                <c:pt idx="597">
                  <c:v>0.6055488</c:v>
                </c:pt>
                <c:pt idx="598">
                  <c:v>0</c:v>
                </c:pt>
                <c:pt idx="599">
                  <c:v>0</c:v>
                </c:pt>
                <c:pt idx="600">
                  <c:v>0</c:v>
                </c:pt>
                <c:pt idx="601">
                  <c:v>0.67872959999999993</c:v>
                </c:pt>
                <c:pt idx="602">
                  <c:v>0</c:v>
                </c:pt>
                <c:pt idx="603">
                  <c:v>0</c:v>
                </c:pt>
                <c:pt idx="604">
                  <c:v>0</c:v>
                </c:pt>
                <c:pt idx="605">
                  <c:v>0</c:v>
                </c:pt>
                <c:pt idx="606">
                  <c:v>0</c:v>
                </c:pt>
                <c:pt idx="607">
                  <c:v>0.8056548</c:v>
                </c:pt>
                <c:pt idx="608">
                  <c:v>0.29764350000000001</c:v>
                </c:pt>
                <c:pt idx="609">
                  <c:v>0.87113700000000005</c:v>
                </c:pt>
                <c:pt idx="610">
                  <c:v>0.82152360000000002</c:v>
                </c:pt>
                <c:pt idx="611">
                  <c:v>0.81102780000000008</c:v>
                </c:pt>
                <c:pt idx="612">
                  <c:v>0.52572960000000002</c:v>
                </c:pt>
                <c:pt idx="613">
                  <c:v>0.80724780000000007</c:v>
                </c:pt>
                <c:pt idx="614">
                  <c:v>0.77086350000000003</c:v>
                </c:pt>
                <c:pt idx="615">
                  <c:v>0.70509330000000003</c:v>
                </c:pt>
                <c:pt idx="616">
                  <c:v>0.24660360000000001</c:v>
                </c:pt>
                <c:pt idx="617">
                  <c:v>0.76175009999999999</c:v>
                </c:pt>
                <c:pt idx="618">
                  <c:v>0.87198929999999997</c:v>
                </c:pt>
                <c:pt idx="619">
                  <c:v>0.57499290000000003</c:v>
                </c:pt>
                <c:pt idx="620">
                  <c:v>0.29040480000000007</c:v>
                </c:pt>
                <c:pt idx="621">
                  <c:v>0.50168610000000002</c:v>
                </c:pt>
                <c:pt idx="622">
                  <c:v>0.25983000000000001</c:v>
                </c:pt>
                <c:pt idx="623">
                  <c:v>0.44026199999999999</c:v>
                </c:pt>
                <c:pt idx="624">
                  <c:v>0.63961290000000004</c:v>
                </c:pt>
                <c:pt idx="625">
                  <c:v>0.86567309999999997</c:v>
                </c:pt>
                <c:pt idx="626">
                  <c:v>7.5641400000000011E-2</c:v>
                </c:pt>
                <c:pt idx="627">
                  <c:v>0.16208549999999999</c:v>
                </c:pt>
                <c:pt idx="628">
                  <c:v>0.11819700000000001</c:v>
                </c:pt>
                <c:pt idx="629">
                  <c:v>0.13443119999999997</c:v>
                </c:pt>
                <c:pt idx="630">
                  <c:v>0.2466576</c:v>
                </c:pt>
                <c:pt idx="631">
                  <c:v>0.53878859999999995</c:v>
                </c:pt>
                <c:pt idx="632">
                  <c:v>0.35064090000000003</c:v>
                </c:pt>
                <c:pt idx="633">
                  <c:v>0.4536828</c:v>
                </c:pt>
                <c:pt idx="634">
                  <c:v>0.16709939999999998</c:v>
                </c:pt>
                <c:pt idx="635">
                  <c:v>0.37811610000000001</c:v>
                </c:pt>
                <c:pt idx="636">
                  <c:v>0.62406810000000001</c:v>
                </c:pt>
                <c:pt idx="637">
                  <c:v>0</c:v>
                </c:pt>
                <c:pt idx="638">
                  <c:v>0.66376349999999995</c:v>
                </c:pt>
                <c:pt idx="639">
                  <c:v>0.58113269999999995</c:v>
                </c:pt>
                <c:pt idx="640">
                  <c:v>0.70897860000000001</c:v>
                </c:pt>
                <c:pt idx="641">
                  <c:v>0.62644680000000008</c:v>
                </c:pt>
                <c:pt idx="642">
                  <c:v>0.90314820000000007</c:v>
                </c:pt>
                <c:pt idx="643">
                  <c:v>0.88054829999999995</c:v>
                </c:pt>
                <c:pt idx="644">
                  <c:v>0.34200449999999999</c:v>
                </c:pt>
                <c:pt idx="645">
                  <c:v>0.5994216</c:v>
                </c:pt>
                <c:pt idx="646">
                  <c:v>0.72369810000000001</c:v>
                </c:pt>
                <c:pt idx="647">
                  <c:v>0.55663560000000001</c:v>
                </c:pt>
                <c:pt idx="648">
                  <c:v>0.61089749999999998</c:v>
                </c:pt>
                <c:pt idx="649">
                  <c:v>0.90565649999999998</c:v>
                </c:pt>
              </c:numCache>
            </c:numRef>
          </c:xVal>
          <c:yVal>
            <c:numRef>
              <c:f>'[Final Capstone Graphs.xlsx]Sheet1'!$H$2:$H$651</c:f>
              <c:numCache>
                <c:formatCode>General</c:formatCode>
                <c:ptCount val="650"/>
                <c:pt idx="2">
                  <c:v>12.32557914863578</c:v>
                </c:pt>
                <c:pt idx="3">
                  <c:v>11.5262604367351</c:v>
                </c:pt>
                <c:pt idx="4">
                  <c:v>13.457039665222171</c:v>
                </c:pt>
                <c:pt idx="5">
                  <c:v>12.826720352830559</c:v>
                </c:pt>
                <c:pt idx="6">
                  <c:v>13.28399963378906</c:v>
                </c:pt>
                <c:pt idx="7">
                  <c:v>13.477646771599259</c:v>
                </c:pt>
                <c:pt idx="8">
                  <c:v>13.656499719619751</c:v>
                </c:pt>
                <c:pt idx="9">
                  <c:v>13.847930743776519</c:v>
                </c:pt>
                <c:pt idx="10">
                  <c:v>13.943845748901371</c:v>
                </c:pt>
                <c:pt idx="11">
                  <c:v>13.815121673956151</c:v>
                </c:pt>
                <c:pt idx="12">
                  <c:v>12.93798798455707</c:v>
                </c:pt>
                <c:pt idx="13">
                  <c:v>12.88000011444092</c:v>
                </c:pt>
                <c:pt idx="14">
                  <c:v>12.86022847226381</c:v>
                </c:pt>
                <c:pt idx="15">
                  <c:v>12.87999963760376</c:v>
                </c:pt>
                <c:pt idx="16">
                  <c:v>12.739999771118161</c:v>
                </c:pt>
                <c:pt idx="17">
                  <c:v>12.710000038146971</c:v>
                </c:pt>
                <c:pt idx="18">
                  <c:v>12.707121366278111</c:v>
                </c:pt>
                <c:pt idx="19">
                  <c:v>12.64999961853027</c:v>
                </c:pt>
                <c:pt idx="20">
                  <c:v>12.64964121915644</c:v>
                </c:pt>
                <c:pt idx="21">
                  <c:v>12.60999965667725</c:v>
                </c:pt>
                <c:pt idx="22">
                  <c:v>12.570202067892559</c:v>
                </c:pt>
                <c:pt idx="23">
                  <c:v>12.52315076714711</c:v>
                </c:pt>
                <c:pt idx="24">
                  <c:v>12.60188497172569</c:v>
                </c:pt>
                <c:pt idx="25">
                  <c:v>12.46999931335449</c:v>
                </c:pt>
                <c:pt idx="26">
                  <c:v>12.420000076293951</c:v>
                </c:pt>
                <c:pt idx="27">
                  <c:v>12.314633670845881</c:v>
                </c:pt>
                <c:pt idx="28">
                  <c:v>12.289899826049799</c:v>
                </c:pt>
                <c:pt idx="29">
                  <c:v>11.63117169761658</c:v>
                </c:pt>
                <c:pt idx="30">
                  <c:v>9.9005483354840962</c:v>
                </c:pt>
                <c:pt idx="31">
                  <c:v>9.6358246803283691</c:v>
                </c:pt>
                <c:pt idx="32">
                  <c:v>10.458251870196801</c:v>
                </c:pt>
                <c:pt idx="33">
                  <c:v>11.115810180777929</c:v>
                </c:pt>
                <c:pt idx="34">
                  <c:v>11.506660832299129</c:v>
                </c:pt>
                <c:pt idx="35">
                  <c:v>13.24269003134507</c:v>
                </c:pt>
                <c:pt idx="36">
                  <c:v>13.15781636115832</c:v>
                </c:pt>
                <c:pt idx="37">
                  <c:v>12.63939912016963</c:v>
                </c:pt>
                <c:pt idx="38">
                  <c:v>12.439999686347109</c:v>
                </c:pt>
                <c:pt idx="39">
                  <c:v>12.17232306798299</c:v>
                </c:pt>
                <c:pt idx="40">
                  <c:v>14.68786756522548</c:v>
                </c:pt>
                <c:pt idx="41">
                  <c:v>14.67019431291394</c:v>
                </c:pt>
                <c:pt idx="42">
                  <c:v>14.37973720394247</c:v>
                </c:pt>
                <c:pt idx="43">
                  <c:v>14.324603968938471</c:v>
                </c:pt>
                <c:pt idx="44">
                  <c:v>14.21999931335449</c:v>
                </c:pt>
                <c:pt idx="45">
                  <c:v>14.216538491729111</c:v>
                </c:pt>
                <c:pt idx="46">
                  <c:v>14.139999389648439</c:v>
                </c:pt>
                <c:pt idx="47">
                  <c:v>14.17857489225721</c:v>
                </c:pt>
                <c:pt idx="48">
                  <c:v>14.069999694824221</c:v>
                </c:pt>
                <c:pt idx="49">
                  <c:v>13.92394006957505</c:v>
                </c:pt>
                <c:pt idx="50">
                  <c:v>13.54509557903563</c:v>
                </c:pt>
                <c:pt idx="51">
                  <c:v>12.61305691680546</c:v>
                </c:pt>
                <c:pt idx="52">
                  <c:v>14.114285251072481</c:v>
                </c:pt>
                <c:pt idx="53">
                  <c:v>10.58684351900791</c:v>
                </c:pt>
                <c:pt idx="54">
                  <c:v>15.00999927520752</c:v>
                </c:pt>
                <c:pt idx="55">
                  <c:v>14.985348289928851</c:v>
                </c:pt>
                <c:pt idx="56">
                  <c:v>15.00999927520752</c:v>
                </c:pt>
                <c:pt idx="57">
                  <c:v>15.00999927520752</c:v>
                </c:pt>
                <c:pt idx="58">
                  <c:v>14.99872478773244</c:v>
                </c:pt>
                <c:pt idx="59">
                  <c:v>14.943922872743711</c:v>
                </c:pt>
                <c:pt idx="60">
                  <c:v>14.906342912522531</c:v>
                </c:pt>
                <c:pt idx="61">
                  <c:v>14.8199015573285</c:v>
                </c:pt>
                <c:pt idx="62">
                  <c:v>14.77999973297119</c:v>
                </c:pt>
                <c:pt idx="63">
                  <c:v>14.75</c:v>
                </c:pt>
                <c:pt idx="64">
                  <c:v>14.75</c:v>
                </c:pt>
                <c:pt idx="65">
                  <c:v>14.710000038146971</c:v>
                </c:pt>
                <c:pt idx="66">
                  <c:v>14.680491052499169</c:v>
                </c:pt>
                <c:pt idx="67">
                  <c:v>14.389999389648439</c:v>
                </c:pt>
                <c:pt idx="68">
                  <c:v>14.29999923706055</c:v>
                </c:pt>
                <c:pt idx="69">
                  <c:v>14.69999980926514</c:v>
                </c:pt>
                <c:pt idx="70">
                  <c:v>14.319999694824221</c:v>
                </c:pt>
                <c:pt idx="71">
                  <c:v>14.614999771118161</c:v>
                </c:pt>
                <c:pt idx="72">
                  <c:v>14.581876773125749</c:v>
                </c:pt>
                <c:pt idx="73">
                  <c:v>14.553905848871249</c:v>
                </c:pt>
                <c:pt idx="74">
                  <c:v>14.589999198913571</c:v>
                </c:pt>
                <c:pt idx="75">
                  <c:v>14.58428396366361</c:v>
                </c:pt>
                <c:pt idx="76">
                  <c:v>14.186666488647459</c:v>
                </c:pt>
                <c:pt idx="77">
                  <c:v>14.020330176865761</c:v>
                </c:pt>
                <c:pt idx="78">
                  <c:v>14.13333320617676</c:v>
                </c:pt>
                <c:pt idx="79">
                  <c:v>14.093949637413029</c:v>
                </c:pt>
                <c:pt idx="80">
                  <c:v>13.32670937644111</c:v>
                </c:pt>
                <c:pt idx="81">
                  <c:v>13.80999964200533</c:v>
                </c:pt>
                <c:pt idx="82">
                  <c:v>14.14999961853027</c:v>
                </c:pt>
                <c:pt idx="83">
                  <c:v>14.125</c:v>
                </c:pt>
                <c:pt idx="84">
                  <c:v>14.160132686848319</c:v>
                </c:pt>
                <c:pt idx="85">
                  <c:v>4.1366338975941872</c:v>
                </c:pt>
                <c:pt idx="86">
                  <c:v>4.521457985449727</c:v>
                </c:pt>
                <c:pt idx="87">
                  <c:v>4.3434688318988286</c:v>
                </c:pt>
                <c:pt idx="88">
                  <c:v>5.8345539059805036</c:v>
                </c:pt>
                <c:pt idx="89">
                  <c:v>6.3140849055665909</c:v>
                </c:pt>
                <c:pt idx="90">
                  <c:v>4.4634173368447581</c:v>
                </c:pt>
                <c:pt idx="91">
                  <c:v>5.4600775923047751</c:v>
                </c:pt>
                <c:pt idx="92">
                  <c:v>4.3316468959612564</c:v>
                </c:pt>
                <c:pt idx="93">
                  <c:v>6.6695626488787383</c:v>
                </c:pt>
                <c:pt idx="94">
                  <c:v>6.5799999237060556</c:v>
                </c:pt>
                <c:pt idx="95">
                  <c:v>6.9057125212654231</c:v>
                </c:pt>
                <c:pt idx="96">
                  <c:v>7.1723897412138156</c:v>
                </c:pt>
                <c:pt idx="97">
                  <c:v>6.5817994185745938</c:v>
                </c:pt>
                <c:pt idx="98">
                  <c:v>6.6392062257296711</c:v>
                </c:pt>
                <c:pt idx="99">
                  <c:v>6.6497698582157359</c:v>
                </c:pt>
                <c:pt idx="100">
                  <c:v>6.6899998188018799</c:v>
                </c:pt>
                <c:pt idx="101">
                  <c:v>6.6656974152246304</c:v>
                </c:pt>
                <c:pt idx="102">
                  <c:v>6.6492967945427832</c:v>
                </c:pt>
                <c:pt idx="103">
                  <c:v>6.6599998474121094</c:v>
                </c:pt>
                <c:pt idx="104">
                  <c:v>6.6876265669848411</c:v>
                </c:pt>
                <c:pt idx="105">
                  <c:v>7.0505076403315066</c:v>
                </c:pt>
                <c:pt idx="106">
                  <c:v>6.780007936446089</c:v>
                </c:pt>
                <c:pt idx="107">
                  <c:v>6.9600000381469744</c:v>
                </c:pt>
                <c:pt idx="108">
                  <c:v>6.690000057220459</c:v>
                </c:pt>
                <c:pt idx="109">
                  <c:v>6.741682788941878</c:v>
                </c:pt>
                <c:pt idx="110">
                  <c:v>6.730777396007146</c:v>
                </c:pt>
                <c:pt idx="111">
                  <c:v>6.7463336857412051</c:v>
                </c:pt>
                <c:pt idx="112">
                  <c:v>6.749356609878788</c:v>
                </c:pt>
                <c:pt idx="113">
                  <c:v>6.9205181600352912</c:v>
                </c:pt>
                <c:pt idx="114">
                  <c:v>6.7483032986640188</c:v>
                </c:pt>
                <c:pt idx="115">
                  <c:v>6.7399997711181641</c:v>
                </c:pt>
                <c:pt idx="116">
                  <c:v>6.75</c:v>
                </c:pt>
                <c:pt idx="117">
                  <c:v>6.75</c:v>
                </c:pt>
                <c:pt idx="118">
                  <c:v>6.7399997711181641</c:v>
                </c:pt>
                <c:pt idx="119">
                  <c:v>6.9600000381469727</c:v>
                </c:pt>
                <c:pt idx="120">
                  <c:v>6.7399997711181641</c:v>
                </c:pt>
                <c:pt idx="121">
                  <c:v>6.8199996948242188</c:v>
                </c:pt>
                <c:pt idx="122">
                  <c:v>7.2647124761822583</c:v>
                </c:pt>
                <c:pt idx="123">
                  <c:v>6.7683072794406467</c:v>
                </c:pt>
                <c:pt idx="124">
                  <c:v>6.939181058890763</c:v>
                </c:pt>
                <c:pt idx="125">
                  <c:v>6.8199996948242188</c:v>
                </c:pt>
                <c:pt idx="126">
                  <c:v>6.8199996948242188</c:v>
                </c:pt>
                <c:pt idx="127">
                  <c:v>7</c:v>
                </c:pt>
                <c:pt idx="128">
                  <c:v>6.8599996566772461</c:v>
                </c:pt>
                <c:pt idx="129">
                  <c:v>7.0822814316799212</c:v>
                </c:pt>
                <c:pt idx="130">
                  <c:v>7.3000298199613223</c:v>
                </c:pt>
                <c:pt idx="131">
                  <c:v>7.1794669398387008</c:v>
                </c:pt>
                <c:pt idx="132">
                  <c:v>7.3884998083114626</c:v>
                </c:pt>
                <c:pt idx="133">
                  <c:v>7.2100000381469727</c:v>
                </c:pt>
                <c:pt idx="134">
                  <c:v>7.1899995803832999</c:v>
                </c:pt>
                <c:pt idx="135">
                  <c:v>7.2101649028785104</c:v>
                </c:pt>
                <c:pt idx="136">
                  <c:v>5.8417564480991686</c:v>
                </c:pt>
                <c:pt idx="137">
                  <c:v>7.4224998950958252</c:v>
                </c:pt>
                <c:pt idx="138">
                  <c:v>7.2649996280670166</c:v>
                </c:pt>
                <c:pt idx="139">
                  <c:v>7.2180885455356689</c:v>
                </c:pt>
                <c:pt idx="140">
                  <c:v>7.2399997711181641</c:v>
                </c:pt>
                <c:pt idx="141">
                  <c:v>7.4496294569086148</c:v>
                </c:pt>
                <c:pt idx="142">
                  <c:v>7.5593241227639689</c:v>
                </c:pt>
                <c:pt idx="143">
                  <c:v>7.2614853159184536</c:v>
                </c:pt>
                <c:pt idx="144">
                  <c:v>7.4724133685939478</c:v>
                </c:pt>
                <c:pt idx="145">
                  <c:v>7.3150437874763448</c:v>
                </c:pt>
                <c:pt idx="146">
                  <c:v>6.4531687439941781</c:v>
                </c:pt>
                <c:pt idx="147">
                  <c:v>7.554999828338623</c:v>
                </c:pt>
                <c:pt idx="148">
                  <c:v>7.2999997138977042</c:v>
                </c:pt>
                <c:pt idx="149">
                  <c:v>7.5643712698588406</c:v>
                </c:pt>
                <c:pt idx="150">
                  <c:v>7.4196902335929709</c:v>
                </c:pt>
                <c:pt idx="151">
                  <c:v>7.2950489857072069</c:v>
                </c:pt>
                <c:pt idx="152">
                  <c:v>7.302524818688064</c:v>
                </c:pt>
                <c:pt idx="153">
                  <c:v>7.5699996948242188</c:v>
                </c:pt>
                <c:pt idx="154">
                  <c:v>7.2899999618530273</c:v>
                </c:pt>
                <c:pt idx="155">
                  <c:v>7.540567812175067</c:v>
                </c:pt>
                <c:pt idx="156">
                  <c:v>7.4471586040416078</c:v>
                </c:pt>
                <c:pt idx="157">
                  <c:v>7.5816503590912454</c:v>
                </c:pt>
                <c:pt idx="158">
                  <c:v>7.4917415647608898</c:v>
                </c:pt>
                <c:pt idx="159">
                  <c:v>7.3972860060385317</c:v>
                </c:pt>
                <c:pt idx="160">
                  <c:v>7.5423348674672033</c:v>
                </c:pt>
                <c:pt idx="161">
                  <c:v>7.6241355001011053</c:v>
                </c:pt>
                <c:pt idx="162">
                  <c:v>7.5502331952764186</c:v>
                </c:pt>
                <c:pt idx="163">
                  <c:v>7.441532555153235</c:v>
                </c:pt>
                <c:pt idx="164">
                  <c:v>7.3392954599028641</c:v>
                </c:pt>
                <c:pt idx="165">
                  <c:v>7.3899998664855957</c:v>
                </c:pt>
                <c:pt idx="166">
                  <c:v>7.3685832407206018</c:v>
                </c:pt>
                <c:pt idx="167">
                  <c:v>7.5851195545523353</c:v>
                </c:pt>
                <c:pt idx="168">
                  <c:v>7.4900000095367432</c:v>
                </c:pt>
                <c:pt idx="169">
                  <c:v>7.5849997997283944</c:v>
                </c:pt>
                <c:pt idx="170">
                  <c:v>7.369999885559082</c:v>
                </c:pt>
                <c:pt idx="172">
                  <c:v>7.5122651163736984</c:v>
                </c:pt>
                <c:pt idx="173">
                  <c:v>7.5568179867484364</c:v>
                </c:pt>
                <c:pt idx="174">
                  <c:v>7.6900001952898194</c:v>
                </c:pt>
                <c:pt idx="175">
                  <c:v>7.843418371173609</c:v>
                </c:pt>
                <c:pt idx="176">
                  <c:v>7.8168131184628216</c:v>
                </c:pt>
                <c:pt idx="177">
                  <c:v>7.7370355048333526</c:v>
                </c:pt>
                <c:pt idx="178">
                  <c:v>7.7374288686698609</c:v>
                </c:pt>
                <c:pt idx="179">
                  <c:v>7.6785898118202107</c:v>
                </c:pt>
                <c:pt idx="180">
                  <c:v>7.5290241890978562</c:v>
                </c:pt>
                <c:pt idx="181">
                  <c:v>7.7899999618530273</c:v>
                </c:pt>
                <c:pt idx="182">
                  <c:v>7.7899999618530256</c:v>
                </c:pt>
                <c:pt idx="183">
                  <c:v>7.4199995994567871</c:v>
                </c:pt>
                <c:pt idx="184">
                  <c:v>7.643318722082264</c:v>
                </c:pt>
                <c:pt idx="185">
                  <c:v>7.6099996566772461</c:v>
                </c:pt>
                <c:pt idx="186">
                  <c:v>7.6366664568583174</c:v>
                </c:pt>
                <c:pt idx="187">
                  <c:v>7.8383122595932218</c:v>
                </c:pt>
                <c:pt idx="188">
                  <c:v>7.6884209741194276</c:v>
                </c:pt>
                <c:pt idx="189">
                  <c:v>7.8691935594385392</c:v>
                </c:pt>
                <c:pt idx="190">
                  <c:v>7.9104925494495424</c:v>
                </c:pt>
                <c:pt idx="191">
                  <c:v>7.5247096915030136</c:v>
                </c:pt>
                <c:pt idx="192">
                  <c:v>7.4099998474121094</c:v>
                </c:pt>
                <c:pt idx="193">
                  <c:v>7.9008446051515806</c:v>
                </c:pt>
                <c:pt idx="194">
                  <c:v>7.549999713897706</c:v>
                </c:pt>
                <c:pt idx="195">
                  <c:v>7.4164338877071332</c:v>
                </c:pt>
                <c:pt idx="196">
                  <c:v>7.5573399171755238</c:v>
                </c:pt>
                <c:pt idx="197">
                  <c:v>7.5499997138977051</c:v>
                </c:pt>
                <c:pt idx="198">
                  <c:v>7.6622220675150556</c:v>
                </c:pt>
                <c:pt idx="199">
                  <c:v>7.4600000381469727</c:v>
                </c:pt>
                <c:pt idx="200">
                  <c:v>7.4595546246193472</c:v>
                </c:pt>
                <c:pt idx="201">
                  <c:v>7.4399995803833008</c:v>
                </c:pt>
                <c:pt idx="202">
                  <c:v>7.4272632867823409</c:v>
                </c:pt>
                <c:pt idx="203">
                  <c:v>7.6393802039897061</c:v>
                </c:pt>
                <c:pt idx="204">
                  <c:v>7.7999998728434248</c:v>
                </c:pt>
                <c:pt idx="205">
                  <c:v>7.4499998092651367</c:v>
                </c:pt>
                <c:pt idx="206">
                  <c:v>7.4499998092651367</c:v>
                </c:pt>
                <c:pt idx="207">
                  <c:v>7.4644037883854919</c:v>
                </c:pt>
                <c:pt idx="208">
                  <c:v>7.4699997901916504</c:v>
                </c:pt>
                <c:pt idx="209">
                  <c:v>7.5088362337031214</c:v>
                </c:pt>
                <c:pt idx="210">
                  <c:v>7.4985227998091322</c:v>
                </c:pt>
                <c:pt idx="211">
                  <c:v>7.496277630473938</c:v>
                </c:pt>
                <c:pt idx="212">
                  <c:v>7.5199793218213342</c:v>
                </c:pt>
                <c:pt idx="213">
                  <c:v>7.5166674195378018</c:v>
                </c:pt>
                <c:pt idx="214">
                  <c:v>7.6103500373043831</c:v>
                </c:pt>
                <c:pt idx="215">
                  <c:v>7.5399999618530282</c:v>
                </c:pt>
                <c:pt idx="216">
                  <c:v>7.5099997520446777</c:v>
                </c:pt>
                <c:pt idx="217">
                  <c:v>7.5162771351473996</c:v>
                </c:pt>
                <c:pt idx="218">
                  <c:v>7.548730079699232</c:v>
                </c:pt>
                <c:pt idx="219">
                  <c:v>7.6499996185302734</c:v>
                </c:pt>
                <c:pt idx="220">
                  <c:v>7.5922621856817996</c:v>
                </c:pt>
                <c:pt idx="221">
                  <c:v>7.5999999046325666</c:v>
                </c:pt>
                <c:pt idx="222">
                  <c:v>7.7239721910377197</c:v>
                </c:pt>
                <c:pt idx="223">
                  <c:v>7.9906640667356417</c:v>
                </c:pt>
                <c:pt idx="224">
                  <c:v>8.0067695046294123</c:v>
                </c:pt>
                <c:pt idx="225">
                  <c:v>7.9034662639393529</c:v>
                </c:pt>
                <c:pt idx="226">
                  <c:v>7.679999828338623</c:v>
                </c:pt>
                <c:pt idx="227">
                  <c:v>8.0199974060453627</c:v>
                </c:pt>
                <c:pt idx="228">
                  <c:v>8.0699957567380984</c:v>
                </c:pt>
                <c:pt idx="229">
                  <c:v>8.0199995040893555</c:v>
                </c:pt>
                <c:pt idx="230">
                  <c:v>8.0701663823183001</c:v>
                </c:pt>
                <c:pt idx="231">
                  <c:v>8.1243269395114801</c:v>
                </c:pt>
                <c:pt idx="232">
                  <c:v>7.9599995613098136</c:v>
                </c:pt>
                <c:pt idx="233">
                  <c:v>8.0790658551896097</c:v>
                </c:pt>
                <c:pt idx="234">
                  <c:v>7.4283114842006137</c:v>
                </c:pt>
                <c:pt idx="235">
                  <c:v>7.9546577140294756</c:v>
                </c:pt>
                <c:pt idx="236">
                  <c:v>7.9796763812677431</c:v>
                </c:pt>
                <c:pt idx="237">
                  <c:v>8.1852969569897702</c:v>
                </c:pt>
                <c:pt idx="238">
                  <c:v>8.1055097855565581</c:v>
                </c:pt>
                <c:pt idx="239">
                  <c:v>8.0699996948242188</c:v>
                </c:pt>
                <c:pt idx="240">
                  <c:v>8.0210940486975755</c:v>
                </c:pt>
                <c:pt idx="241">
                  <c:v>8.1140467285027214</c:v>
                </c:pt>
                <c:pt idx="242">
                  <c:v>8.2153303948207252</c:v>
                </c:pt>
                <c:pt idx="243">
                  <c:v>8.1816275698996215</c:v>
                </c:pt>
                <c:pt idx="244">
                  <c:v>8.0567493831145089</c:v>
                </c:pt>
                <c:pt idx="245">
                  <c:v>8.1561065739934389</c:v>
                </c:pt>
                <c:pt idx="246">
                  <c:v>8.1263748594595331</c:v>
                </c:pt>
                <c:pt idx="247">
                  <c:v>8.1720819676923391</c:v>
                </c:pt>
                <c:pt idx="248">
                  <c:v>7.7265991675548067</c:v>
                </c:pt>
                <c:pt idx="249">
                  <c:v>7.1720223105355592</c:v>
                </c:pt>
                <c:pt idx="250">
                  <c:v>8.4018965902782625</c:v>
                </c:pt>
                <c:pt idx="251">
                  <c:v>8.2274521142126904</c:v>
                </c:pt>
                <c:pt idx="252">
                  <c:v>8.9651216258521842</c:v>
                </c:pt>
                <c:pt idx="253">
                  <c:v>8.3470792517756784</c:v>
                </c:pt>
                <c:pt idx="254">
                  <c:v>7.8108455649876998</c:v>
                </c:pt>
                <c:pt idx="255">
                  <c:v>9.7407290412158503</c:v>
                </c:pt>
                <c:pt idx="256">
                  <c:v>7.4267085286594874</c:v>
                </c:pt>
                <c:pt idx="257">
                  <c:v>7.9137587669568186</c:v>
                </c:pt>
                <c:pt idx="258">
                  <c:v>9.70366160646617</c:v>
                </c:pt>
                <c:pt idx="259">
                  <c:v>8.7832624765542846</c:v>
                </c:pt>
                <c:pt idx="260">
                  <c:v>9.5299997329711914</c:v>
                </c:pt>
                <c:pt idx="261">
                  <c:v>8.4104386806488041</c:v>
                </c:pt>
                <c:pt idx="262">
                  <c:v>10.512221866183809</c:v>
                </c:pt>
                <c:pt idx="263">
                  <c:v>10.36762253560814</c:v>
                </c:pt>
                <c:pt idx="264">
                  <c:v>8.9888006875274371</c:v>
                </c:pt>
                <c:pt idx="265">
                  <c:v>10.22682468096415</c:v>
                </c:pt>
                <c:pt idx="266">
                  <c:v>10.56648864423247</c:v>
                </c:pt>
                <c:pt idx="267">
                  <c:v>10.47904025275132</c:v>
                </c:pt>
                <c:pt idx="268">
                  <c:v>10.54909914770986</c:v>
                </c:pt>
                <c:pt idx="269">
                  <c:v>8.9395832345505397</c:v>
                </c:pt>
                <c:pt idx="270">
                  <c:v>10.444999694824221</c:v>
                </c:pt>
                <c:pt idx="271">
                  <c:v>10.684727076480261</c:v>
                </c:pt>
                <c:pt idx="272">
                  <c:v>10.54205841488308</c:v>
                </c:pt>
                <c:pt idx="273">
                  <c:v>8.2577061247318344</c:v>
                </c:pt>
                <c:pt idx="274">
                  <c:v>7.847170443638511</c:v>
                </c:pt>
                <c:pt idx="275">
                  <c:v>7.2933114999300477</c:v>
                </c:pt>
                <c:pt idx="276">
                  <c:v>7.3456170882707763</c:v>
                </c:pt>
                <c:pt idx="277">
                  <c:v>7.776690715600636</c:v>
                </c:pt>
                <c:pt idx="278">
                  <c:v>7.8427165908813476</c:v>
                </c:pt>
                <c:pt idx="279">
                  <c:v>7.9232013747096062</c:v>
                </c:pt>
                <c:pt idx="280">
                  <c:v>8.8095111904374086</c:v>
                </c:pt>
                <c:pt idx="281">
                  <c:v>10.47999954223633</c:v>
                </c:pt>
                <c:pt idx="282">
                  <c:v>10.46999931335449</c:v>
                </c:pt>
                <c:pt idx="283">
                  <c:v>8.7395185455679893</c:v>
                </c:pt>
                <c:pt idx="284">
                  <c:v>8.5591682669234608</c:v>
                </c:pt>
                <c:pt idx="285">
                  <c:v>7.8357328492052414</c:v>
                </c:pt>
                <c:pt idx="286">
                  <c:v>8.2397277832031257</c:v>
                </c:pt>
                <c:pt idx="287">
                  <c:v>8.887341901367785</c:v>
                </c:pt>
                <c:pt idx="288">
                  <c:v>10.619899749755859</c:v>
                </c:pt>
                <c:pt idx="289">
                  <c:v>8.0119326079069673</c:v>
                </c:pt>
                <c:pt idx="290">
                  <c:v>10.84697133234638</c:v>
                </c:pt>
                <c:pt idx="291">
                  <c:v>8.7098810803759221</c:v>
                </c:pt>
                <c:pt idx="292">
                  <c:v>8.9126016943926967</c:v>
                </c:pt>
                <c:pt idx="293">
                  <c:v>7.9075326331674241</c:v>
                </c:pt>
                <c:pt idx="294">
                  <c:v>10.829999923706049</c:v>
                </c:pt>
                <c:pt idx="295">
                  <c:v>9.3594958267959889</c:v>
                </c:pt>
                <c:pt idx="296">
                  <c:v>10.789158026377359</c:v>
                </c:pt>
                <c:pt idx="297">
                  <c:v>8.9506192141109047</c:v>
                </c:pt>
                <c:pt idx="298">
                  <c:v>10.76999950408935</c:v>
                </c:pt>
                <c:pt idx="299">
                  <c:v>10.758333938400551</c:v>
                </c:pt>
                <c:pt idx="300">
                  <c:v>8.9003158897481942</c:v>
                </c:pt>
                <c:pt idx="301">
                  <c:v>10.780503644332191</c:v>
                </c:pt>
                <c:pt idx="302">
                  <c:v>9.2386604404449457</c:v>
                </c:pt>
                <c:pt idx="303">
                  <c:v>10.79996649424235</c:v>
                </c:pt>
                <c:pt idx="304">
                  <c:v>10.6349995136261</c:v>
                </c:pt>
                <c:pt idx="305">
                  <c:v>8.720258691481181</c:v>
                </c:pt>
                <c:pt idx="306">
                  <c:v>10.52630744428123</c:v>
                </c:pt>
                <c:pt idx="307">
                  <c:v>10.581680962645191</c:v>
                </c:pt>
                <c:pt idx="308">
                  <c:v>9.6381945976844197</c:v>
                </c:pt>
                <c:pt idx="309">
                  <c:v>8.7921354901659612</c:v>
                </c:pt>
                <c:pt idx="310">
                  <c:v>9.2162014101887806</c:v>
                </c:pt>
                <c:pt idx="311">
                  <c:v>9.1594917631149286</c:v>
                </c:pt>
                <c:pt idx="312">
                  <c:v>10.1084181007586</c:v>
                </c:pt>
                <c:pt idx="313">
                  <c:v>10.14947334088777</c:v>
                </c:pt>
                <c:pt idx="314">
                  <c:v>9.6727069473266596</c:v>
                </c:pt>
                <c:pt idx="315">
                  <c:v>9.9065266480812664</c:v>
                </c:pt>
                <c:pt idx="316">
                  <c:v>10.02410767125148</c:v>
                </c:pt>
                <c:pt idx="317">
                  <c:v>9.3698308350609949</c:v>
                </c:pt>
                <c:pt idx="318">
                  <c:v>9.8872529768174697</c:v>
                </c:pt>
                <c:pt idx="319">
                  <c:v>10.72514976993684</c:v>
                </c:pt>
                <c:pt idx="320">
                  <c:v>9.8091187325734932</c:v>
                </c:pt>
                <c:pt idx="321">
                  <c:v>10.899652008794551</c:v>
                </c:pt>
                <c:pt idx="322">
                  <c:v>9.6940720338087818</c:v>
                </c:pt>
                <c:pt idx="323">
                  <c:v>10.12301108522235</c:v>
                </c:pt>
                <c:pt idx="324">
                  <c:v>10.70235110653771</c:v>
                </c:pt>
                <c:pt idx="325">
                  <c:v>10.10802248752478</c:v>
                </c:pt>
                <c:pt idx="326">
                  <c:v>10.784251601607711</c:v>
                </c:pt>
                <c:pt idx="327">
                  <c:v>10.22971100202748</c:v>
                </c:pt>
                <c:pt idx="328">
                  <c:v>9.6447959730896766</c:v>
                </c:pt>
                <c:pt idx="329">
                  <c:v>8.882949314946714</c:v>
                </c:pt>
                <c:pt idx="330">
                  <c:v>10.423824707667031</c:v>
                </c:pt>
                <c:pt idx="331">
                  <c:v>10.215806597471239</c:v>
                </c:pt>
                <c:pt idx="332">
                  <c:v>11.120951175689701</c:v>
                </c:pt>
                <c:pt idx="333">
                  <c:v>10.89441860699263</c:v>
                </c:pt>
                <c:pt idx="334">
                  <c:v>10.7302167523991</c:v>
                </c:pt>
                <c:pt idx="335">
                  <c:v>10.97406051270208</c:v>
                </c:pt>
                <c:pt idx="336">
                  <c:v>10.693397467786619</c:v>
                </c:pt>
                <c:pt idx="337">
                  <c:v>11.66039568968494</c:v>
                </c:pt>
                <c:pt idx="338">
                  <c:v>10.944020789966251</c:v>
                </c:pt>
                <c:pt idx="339">
                  <c:v>10.616193889701449</c:v>
                </c:pt>
                <c:pt idx="340">
                  <c:v>11.972556101970181</c:v>
                </c:pt>
                <c:pt idx="341">
                  <c:v>10.78256597166229</c:v>
                </c:pt>
                <c:pt idx="342">
                  <c:v>11.301109785444281</c:v>
                </c:pt>
                <c:pt idx="343">
                  <c:v>10.01042768229609</c:v>
                </c:pt>
                <c:pt idx="344">
                  <c:v>11.68360418504284</c:v>
                </c:pt>
                <c:pt idx="345">
                  <c:v>11.42468771160158</c:v>
                </c:pt>
                <c:pt idx="346">
                  <c:v>8.7015368320323798</c:v>
                </c:pt>
                <c:pt idx="347">
                  <c:v>11.643125978566831</c:v>
                </c:pt>
                <c:pt idx="348">
                  <c:v>11.79738592755967</c:v>
                </c:pt>
                <c:pt idx="349">
                  <c:v>10.401340363857839</c:v>
                </c:pt>
                <c:pt idx="350">
                  <c:v>10.85175707760979</c:v>
                </c:pt>
                <c:pt idx="351">
                  <c:v>10.262150955200189</c:v>
                </c:pt>
                <c:pt idx="352">
                  <c:v>13.333499574661261</c:v>
                </c:pt>
                <c:pt idx="353">
                  <c:v>11.41633383820697</c:v>
                </c:pt>
                <c:pt idx="354">
                  <c:v>12.82964788634202</c:v>
                </c:pt>
                <c:pt idx="355">
                  <c:v>10.386649608612061</c:v>
                </c:pt>
                <c:pt idx="356">
                  <c:v>10.72302667210611</c:v>
                </c:pt>
                <c:pt idx="357">
                  <c:v>12.090510180121971</c:v>
                </c:pt>
                <c:pt idx="358">
                  <c:v>11.084852625341981</c:v>
                </c:pt>
                <c:pt idx="359">
                  <c:v>8.9588953269706977</c:v>
                </c:pt>
                <c:pt idx="360">
                  <c:v>11.150699751717699</c:v>
                </c:pt>
                <c:pt idx="361">
                  <c:v>9.7342854227338513</c:v>
                </c:pt>
                <c:pt idx="362">
                  <c:v>11.614716344409519</c:v>
                </c:pt>
                <c:pt idx="363">
                  <c:v>11.04132652282715</c:v>
                </c:pt>
                <c:pt idx="364">
                  <c:v>12.036397647857671</c:v>
                </c:pt>
                <c:pt idx="365">
                  <c:v>11.25266647338867</c:v>
                </c:pt>
                <c:pt idx="366">
                  <c:v>12.28852028005263</c:v>
                </c:pt>
                <c:pt idx="367">
                  <c:v>11.80840761699374</c:v>
                </c:pt>
                <c:pt idx="368">
                  <c:v>8.6499996185302734</c:v>
                </c:pt>
                <c:pt idx="369">
                  <c:v>12.69636960029602</c:v>
                </c:pt>
                <c:pt idx="370">
                  <c:v>12.33221449675383</c:v>
                </c:pt>
                <c:pt idx="371">
                  <c:v>13.548999671936039</c:v>
                </c:pt>
                <c:pt idx="372">
                  <c:v>9.8285626926943657</c:v>
                </c:pt>
                <c:pt idx="373">
                  <c:v>13.61839967727661</c:v>
                </c:pt>
                <c:pt idx="374">
                  <c:v>11.68824887654138</c:v>
                </c:pt>
                <c:pt idx="375">
                  <c:v>13.510305786132809</c:v>
                </c:pt>
                <c:pt idx="376">
                  <c:v>14.13333320617676</c:v>
                </c:pt>
                <c:pt idx="377">
                  <c:v>12.257052533766799</c:v>
                </c:pt>
                <c:pt idx="378">
                  <c:v>12.88611493791853</c:v>
                </c:pt>
                <c:pt idx="379">
                  <c:v>14.018888579474559</c:v>
                </c:pt>
                <c:pt idx="380">
                  <c:v>9.0082998275756836</c:v>
                </c:pt>
                <c:pt idx="381">
                  <c:v>14.12452348073324</c:v>
                </c:pt>
                <c:pt idx="382">
                  <c:v>13.23944414986504</c:v>
                </c:pt>
                <c:pt idx="383">
                  <c:v>13.9466667175293</c:v>
                </c:pt>
                <c:pt idx="384">
                  <c:v>12.337137789953321</c:v>
                </c:pt>
                <c:pt idx="385">
                  <c:v>11.50007212631346</c:v>
                </c:pt>
                <c:pt idx="386">
                  <c:v>11.97573371643716</c:v>
                </c:pt>
                <c:pt idx="387">
                  <c:v>14.114285251072481</c:v>
                </c:pt>
                <c:pt idx="388">
                  <c:v>8.1549972355593212</c:v>
                </c:pt>
                <c:pt idx="389">
                  <c:v>14.309204155748541</c:v>
                </c:pt>
                <c:pt idx="390">
                  <c:v>13.347498051325481</c:v>
                </c:pt>
                <c:pt idx="391">
                  <c:v>13.91776074936141</c:v>
                </c:pt>
                <c:pt idx="392">
                  <c:v>12.5607669536884</c:v>
                </c:pt>
                <c:pt idx="393">
                  <c:v>9.2580336758068622</c:v>
                </c:pt>
                <c:pt idx="394">
                  <c:v>13.589772332798351</c:v>
                </c:pt>
                <c:pt idx="395">
                  <c:v>14.179827246172669</c:v>
                </c:pt>
                <c:pt idx="396">
                  <c:v>14.14759224432486</c:v>
                </c:pt>
                <c:pt idx="397">
                  <c:v>12.755643181178881</c:v>
                </c:pt>
                <c:pt idx="398">
                  <c:v>11.534823193646121</c:v>
                </c:pt>
                <c:pt idx="399">
                  <c:v>14.18714249323285</c:v>
                </c:pt>
                <c:pt idx="400">
                  <c:v>14.0224996805191</c:v>
                </c:pt>
                <c:pt idx="401">
                  <c:v>13.39705854303697</c:v>
                </c:pt>
                <c:pt idx="402">
                  <c:v>13.64523775615389</c:v>
                </c:pt>
                <c:pt idx="403">
                  <c:v>14.5842839636636</c:v>
                </c:pt>
                <c:pt idx="404">
                  <c:v>14.553905848871249</c:v>
                </c:pt>
                <c:pt idx="405">
                  <c:v>14.589999198913571</c:v>
                </c:pt>
                <c:pt idx="406">
                  <c:v>14.58187677312576</c:v>
                </c:pt>
                <c:pt idx="407">
                  <c:v>14.186666488647459</c:v>
                </c:pt>
                <c:pt idx="408">
                  <c:v>14.50101996441277</c:v>
                </c:pt>
                <c:pt idx="409">
                  <c:v>14.614999771118161</c:v>
                </c:pt>
                <c:pt idx="410">
                  <c:v>13.32090877186168</c:v>
                </c:pt>
                <c:pt idx="411">
                  <c:v>14.48702673009924</c:v>
                </c:pt>
                <c:pt idx="412">
                  <c:v>10.876739752292631</c:v>
                </c:pt>
                <c:pt idx="413">
                  <c:v>10.150889940211959</c:v>
                </c:pt>
                <c:pt idx="414">
                  <c:v>14.07185151841905</c:v>
                </c:pt>
                <c:pt idx="415">
                  <c:v>14.69999980926514</c:v>
                </c:pt>
                <c:pt idx="416">
                  <c:v>14.579174473862849</c:v>
                </c:pt>
                <c:pt idx="417">
                  <c:v>14.65394702710603</c:v>
                </c:pt>
                <c:pt idx="418">
                  <c:v>13.51620215403883</c:v>
                </c:pt>
                <c:pt idx="419">
                  <c:v>14.75</c:v>
                </c:pt>
                <c:pt idx="420">
                  <c:v>14.710000038146971</c:v>
                </c:pt>
                <c:pt idx="421">
                  <c:v>14.77999973297119</c:v>
                </c:pt>
                <c:pt idx="422">
                  <c:v>14.680491052499191</c:v>
                </c:pt>
                <c:pt idx="423">
                  <c:v>14.75</c:v>
                </c:pt>
                <c:pt idx="424">
                  <c:v>14.74346109536978</c:v>
                </c:pt>
                <c:pt idx="425">
                  <c:v>14.81990155732848</c:v>
                </c:pt>
                <c:pt idx="426">
                  <c:v>12.21749060804194</c:v>
                </c:pt>
                <c:pt idx="427">
                  <c:v>14.319999694824221</c:v>
                </c:pt>
                <c:pt idx="428">
                  <c:v>14.29999923706055</c:v>
                </c:pt>
                <c:pt idx="429">
                  <c:v>14.389999389648439</c:v>
                </c:pt>
                <c:pt idx="430">
                  <c:v>13.09520807400556</c:v>
                </c:pt>
                <c:pt idx="431">
                  <c:v>14.90634291252254</c:v>
                </c:pt>
                <c:pt idx="432">
                  <c:v>14.60999965667725</c:v>
                </c:pt>
                <c:pt idx="433">
                  <c:v>14.74533297220866</c:v>
                </c:pt>
                <c:pt idx="434">
                  <c:v>14.82666631728884</c:v>
                </c:pt>
                <c:pt idx="435">
                  <c:v>14.284428201402941</c:v>
                </c:pt>
                <c:pt idx="436">
                  <c:v>13.513181513006041</c:v>
                </c:pt>
                <c:pt idx="437">
                  <c:v>14.94392287274373</c:v>
                </c:pt>
                <c:pt idx="438">
                  <c:v>14.99872478773243</c:v>
                </c:pt>
                <c:pt idx="439">
                  <c:v>14.56416567056659</c:v>
                </c:pt>
                <c:pt idx="440">
                  <c:v>15.00999927520752</c:v>
                </c:pt>
                <c:pt idx="441">
                  <c:v>14.873599662780761</c:v>
                </c:pt>
                <c:pt idx="442">
                  <c:v>15.00999927520752</c:v>
                </c:pt>
                <c:pt idx="443">
                  <c:v>11.633169419837721</c:v>
                </c:pt>
                <c:pt idx="444">
                  <c:v>15.025208532505591</c:v>
                </c:pt>
                <c:pt idx="445">
                  <c:v>15.00999927520752</c:v>
                </c:pt>
                <c:pt idx="446">
                  <c:v>15.00999927520752</c:v>
                </c:pt>
                <c:pt idx="447">
                  <c:v>14.55606039467912</c:v>
                </c:pt>
                <c:pt idx="448">
                  <c:v>14.585185026312249</c:v>
                </c:pt>
                <c:pt idx="449">
                  <c:v>14.985348289928851</c:v>
                </c:pt>
                <c:pt idx="450">
                  <c:v>15.00999927520752</c:v>
                </c:pt>
                <c:pt idx="451">
                  <c:v>15.00999927520752</c:v>
                </c:pt>
                <c:pt idx="452">
                  <c:v>14.888181426308369</c:v>
                </c:pt>
                <c:pt idx="453">
                  <c:v>13.743043173914369</c:v>
                </c:pt>
                <c:pt idx="454">
                  <c:v>15.066338567881081</c:v>
                </c:pt>
                <c:pt idx="455">
                  <c:v>14.66690672302258</c:v>
                </c:pt>
                <c:pt idx="456">
                  <c:v>15.21999931335449</c:v>
                </c:pt>
                <c:pt idx="457">
                  <c:v>14.93136332251809</c:v>
                </c:pt>
                <c:pt idx="458">
                  <c:v>14.739999771118161</c:v>
                </c:pt>
                <c:pt idx="459">
                  <c:v>14.88167916474643</c:v>
                </c:pt>
                <c:pt idx="460">
                  <c:v>15.09792590435098</c:v>
                </c:pt>
                <c:pt idx="461">
                  <c:v>13.045730374654131</c:v>
                </c:pt>
                <c:pt idx="462">
                  <c:v>14.94996381366769</c:v>
                </c:pt>
                <c:pt idx="463">
                  <c:v>12.865175580403889</c:v>
                </c:pt>
                <c:pt idx="464">
                  <c:v>13.78866635428535</c:v>
                </c:pt>
                <c:pt idx="465">
                  <c:v>14.993833114876569</c:v>
                </c:pt>
                <c:pt idx="466">
                  <c:v>15.055999517440799</c:v>
                </c:pt>
                <c:pt idx="467">
                  <c:v>14.89903880869112</c:v>
                </c:pt>
                <c:pt idx="468">
                  <c:v>13.901590520685369</c:v>
                </c:pt>
                <c:pt idx="469">
                  <c:v>12.3983893117714</c:v>
                </c:pt>
                <c:pt idx="470">
                  <c:v>10.75132637023926</c:v>
                </c:pt>
                <c:pt idx="471">
                  <c:v>15.047241742689399</c:v>
                </c:pt>
                <c:pt idx="472">
                  <c:v>14.70648610914076</c:v>
                </c:pt>
                <c:pt idx="473">
                  <c:v>15.057171290676029</c:v>
                </c:pt>
                <c:pt idx="474">
                  <c:v>13.93624966144562</c:v>
                </c:pt>
                <c:pt idx="475">
                  <c:v>15.026825066248771</c:v>
                </c:pt>
                <c:pt idx="476">
                  <c:v>11.813118457794189</c:v>
                </c:pt>
                <c:pt idx="477">
                  <c:v>15.00999927520752</c:v>
                </c:pt>
                <c:pt idx="478">
                  <c:v>15.04437467455864</c:v>
                </c:pt>
                <c:pt idx="479">
                  <c:v>13.39271893417626</c:v>
                </c:pt>
                <c:pt idx="480">
                  <c:v>15.33588187834796</c:v>
                </c:pt>
                <c:pt idx="482">
                  <c:v>15.03353878927337</c:v>
                </c:pt>
                <c:pt idx="483">
                  <c:v>15.02999973297119</c:v>
                </c:pt>
                <c:pt idx="484">
                  <c:v>14.57308787458083</c:v>
                </c:pt>
                <c:pt idx="485">
                  <c:v>13.75923039362981</c:v>
                </c:pt>
                <c:pt idx="486">
                  <c:v>15.151538115281321</c:v>
                </c:pt>
                <c:pt idx="487">
                  <c:v>12.0887371301651</c:v>
                </c:pt>
                <c:pt idx="488">
                  <c:v>12.18317505933236</c:v>
                </c:pt>
                <c:pt idx="489">
                  <c:v>15.158461130582371</c:v>
                </c:pt>
                <c:pt idx="490">
                  <c:v>15.04964254355513</c:v>
                </c:pt>
                <c:pt idx="491">
                  <c:v>15.070854895702229</c:v>
                </c:pt>
                <c:pt idx="492">
                  <c:v>14.18631546957451</c:v>
                </c:pt>
                <c:pt idx="493">
                  <c:v>15.18178537913731</c:v>
                </c:pt>
                <c:pt idx="494">
                  <c:v>15.0551115528538</c:v>
                </c:pt>
                <c:pt idx="495">
                  <c:v>11.136078005251679</c:v>
                </c:pt>
                <c:pt idx="496">
                  <c:v>15.089638275284059</c:v>
                </c:pt>
                <c:pt idx="497">
                  <c:v>15.089999198913571</c:v>
                </c:pt>
                <c:pt idx="498">
                  <c:v>15.16617282001069</c:v>
                </c:pt>
                <c:pt idx="499">
                  <c:v>15.40428538549514</c:v>
                </c:pt>
                <c:pt idx="500">
                  <c:v>15.155509625553099</c:v>
                </c:pt>
                <c:pt idx="501">
                  <c:v>13.685945626851669</c:v>
                </c:pt>
                <c:pt idx="502">
                  <c:v>12.69486630268586</c:v>
                </c:pt>
                <c:pt idx="503">
                  <c:v>15.095418208470051</c:v>
                </c:pt>
                <c:pt idx="504">
                  <c:v>15.236560034211699</c:v>
                </c:pt>
                <c:pt idx="505">
                  <c:v>14.098947006359429</c:v>
                </c:pt>
                <c:pt idx="506">
                  <c:v>15.188862072660889</c:v>
                </c:pt>
                <c:pt idx="507">
                  <c:v>15.22339108283643</c:v>
                </c:pt>
                <c:pt idx="508">
                  <c:v>15.16575948975454</c:v>
                </c:pt>
                <c:pt idx="509">
                  <c:v>15.676470195545869</c:v>
                </c:pt>
                <c:pt idx="510">
                  <c:v>15.30134790513606</c:v>
                </c:pt>
                <c:pt idx="511">
                  <c:v>12.06950132964087</c:v>
                </c:pt>
                <c:pt idx="512">
                  <c:v>15.309999465942379</c:v>
                </c:pt>
                <c:pt idx="513">
                  <c:v>15.19999980926513</c:v>
                </c:pt>
                <c:pt idx="514">
                  <c:v>15.25999927520752</c:v>
                </c:pt>
                <c:pt idx="515">
                  <c:v>11.04042762868545</c:v>
                </c:pt>
                <c:pt idx="516">
                  <c:v>15.166441112607471</c:v>
                </c:pt>
                <c:pt idx="517">
                  <c:v>15.18674373626709</c:v>
                </c:pt>
                <c:pt idx="518">
                  <c:v>12.142234432454011</c:v>
                </c:pt>
                <c:pt idx="519">
                  <c:v>11.066793785095211</c:v>
                </c:pt>
                <c:pt idx="520">
                  <c:v>15.21999979019165</c:v>
                </c:pt>
                <c:pt idx="521">
                  <c:v>15.32568973081935</c:v>
                </c:pt>
                <c:pt idx="522">
                  <c:v>15.25</c:v>
                </c:pt>
                <c:pt idx="523">
                  <c:v>14.229772459376941</c:v>
                </c:pt>
                <c:pt idx="524">
                  <c:v>15.17999935150146</c:v>
                </c:pt>
                <c:pt idx="525">
                  <c:v>14.71883078983852</c:v>
                </c:pt>
                <c:pt idx="526">
                  <c:v>11.42525204478201</c:v>
                </c:pt>
                <c:pt idx="527">
                  <c:v>14.26319408416748</c:v>
                </c:pt>
                <c:pt idx="528">
                  <c:v>11.780826727549231</c:v>
                </c:pt>
                <c:pt idx="529">
                  <c:v>15.369999647140499</c:v>
                </c:pt>
                <c:pt idx="530">
                  <c:v>15.364594540891391</c:v>
                </c:pt>
                <c:pt idx="531">
                  <c:v>15.555481068916359</c:v>
                </c:pt>
                <c:pt idx="532">
                  <c:v>13.421664520546241</c:v>
                </c:pt>
                <c:pt idx="533">
                  <c:v>15.849999618530269</c:v>
                </c:pt>
                <c:pt idx="534">
                  <c:v>15.36752862068299</c:v>
                </c:pt>
                <c:pt idx="535">
                  <c:v>15.36999988555908</c:v>
                </c:pt>
                <c:pt idx="536">
                  <c:v>12.121147779317999</c:v>
                </c:pt>
                <c:pt idx="537">
                  <c:v>15.406858711199909</c:v>
                </c:pt>
                <c:pt idx="538">
                  <c:v>15.481744296516171</c:v>
                </c:pt>
                <c:pt idx="539">
                  <c:v>15.61687463521957</c:v>
                </c:pt>
                <c:pt idx="540">
                  <c:v>12.12847916067463</c:v>
                </c:pt>
                <c:pt idx="541">
                  <c:v>14.003629288850011</c:v>
                </c:pt>
                <c:pt idx="542">
                  <c:v>11.609989149528641</c:v>
                </c:pt>
                <c:pt idx="543">
                  <c:v>14.403029933120269</c:v>
                </c:pt>
                <c:pt idx="544">
                  <c:v>16.00499963760376</c:v>
                </c:pt>
                <c:pt idx="545">
                  <c:v>15.49995708679795</c:v>
                </c:pt>
                <c:pt idx="546">
                  <c:v>15.12999959309896</c:v>
                </c:pt>
                <c:pt idx="547">
                  <c:v>11.37562785350101</c:v>
                </c:pt>
                <c:pt idx="548">
                  <c:v>14.401758873904191</c:v>
                </c:pt>
                <c:pt idx="549">
                  <c:v>14.806799647013349</c:v>
                </c:pt>
                <c:pt idx="550">
                  <c:v>11.50999975204468</c:v>
                </c:pt>
                <c:pt idx="551">
                  <c:v>11.193780089869639</c:v>
                </c:pt>
                <c:pt idx="552">
                  <c:v>15.33421643958034</c:v>
                </c:pt>
                <c:pt idx="553">
                  <c:v>16.119163539674549</c:v>
                </c:pt>
                <c:pt idx="554">
                  <c:v>16.054081872058021</c:v>
                </c:pt>
                <c:pt idx="555">
                  <c:v>12.356700841118309</c:v>
                </c:pt>
                <c:pt idx="556">
                  <c:v>15.68586166973772</c:v>
                </c:pt>
                <c:pt idx="557">
                  <c:v>15.06899964014689</c:v>
                </c:pt>
                <c:pt idx="558">
                  <c:v>12.77509969075521</c:v>
                </c:pt>
                <c:pt idx="559">
                  <c:v>14.825256029764811</c:v>
                </c:pt>
                <c:pt idx="560">
                  <c:v>13.02632247345357</c:v>
                </c:pt>
                <c:pt idx="561">
                  <c:v>12.96452421512244</c:v>
                </c:pt>
                <c:pt idx="562">
                  <c:v>16.015487857893401</c:v>
                </c:pt>
                <c:pt idx="563">
                  <c:v>13.911457975705471</c:v>
                </c:pt>
                <c:pt idx="564">
                  <c:v>16.159999847412109</c:v>
                </c:pt>
                <c:pt idx="565">
                  <c:v>16.154552200971821</c:v>
                </c:pt>
                <c:pt idx="566">
                  <c:v>16.170000076293949</c:v>
                </c:pt>
                <c:pt idx="567">
                  <c:v>16.170000076293942</c:v>
                </c:pt>
                <c:pt idx="568">
                  <c:v>16.162263398890609</c:v>
                </c:pt>
                <c:pt idx="569">
                  <c:v>15.251082153626999</c:v>
                </c:pt>
                <c:pt idx="570">
                  <c:v>15.679999828338619</c:v>
                </c:pt>
                <c:pt idx="571">
                  <c:v>15.88499975204468</c:v>
                </c:pt>
                <c:pt idx="572">
                  <c:v>16.12499923706055</c:v>
                </c:pt>
                <c:pt idx="573">
                  <c:v>16.114999771118161</c:v>
                </c:pt>
                <c:pt idx="574">
                  <c:v>16.046666463216141</c:v>
                </c:pt>
                <c:pt idx="575">
                  <c:v>15.59177459047485</c:v>
                </c:pt>
                <c:pt idx="576">
                  <c:v>15.194999694824221</c:v>
                </c:pt>
                <c:pt idx="577">
                  <c:v>15.10935983018218</c:v>
                </c:pt>
                <c:pt idx="578">
                  <c:v>13.647832364706121</c:v>
                </c:pt>
                <c:pt idx="579">
                  <c:v>13.12644537377308</c:v>
                </c:pt>
                <c:pt idx="580">
                  <c:v>14.269999504089361</c:v>
                </c:pt>
                <c:pt idx="581">
                  <c:v>13.228050190641049</c:v>
                </c:pt>
                <c:pt idx="582">
                  <c:v>13.14999961853027</c:v>
                </c:pt>
                <c:pt idx="583">
                  <c:v>13.79999971389771</c:v>
                </c:pt>
                <c:pt idx="584">
                  <c:v>12.135543764273921</c:v>
                </c:pt>
                <c:pt idx="585">
                  <c:v>11.99999952316284</c:v>
                </c:pt>
                <c:pt idx="586">
                  <c:v>12.17666625976563</c:v>
                </c:pt>
                <c:pt idx="587">
                  <c:v>12.369999567667641</c:v>
                </c:pt>
                <c:pt idx="588">
                  <c:v>13.489999294281009</c:v>
                </c:pt>
                <c:pt idx="589">
                  <c:v>12.458355067363019</c:v>
                </c:pt>
                <c:pt idx="590">
                  <c:v>13.02033788298732</c:v>
                </c:pt>
                <c:pt idx="591">
                  <c:v>12.97999954223633</c:v>
                </c:pt>
                <c:pt idx="592">
                  <c:v>13.48666620254517</c:v>
                </c:pt>
                <c:pt idx="593">
                  <c:v>13.584999561309809</c:v>
                </c:pt>
                <c:pt idx="594">
                  <c:v>13.86999950408936</c:v>
                </c:pt>
                <c:pt idx="595">
                  <c:v>13.72499990463257</c:v>
                </c:pt>
                <c:pt idx="596">
                  <c:v>12.014999866485599</c:v>
                </c:pt>
                <c:pt idx="597">
                  <c:v>11.701167288948509</c:v>
                </c:pt>
                <c:pt idx="598">
                  <c:v>13.975860733324531</c:v>
                </c:pt>
                <c:pt idx="599">
                  <c:v>14.589999198913571</c:v>
                </c:pt>
                <c:pt idx="600">
                  <c:v>11.694278328799189</c:v>
                </c:pt>
                <c:pt idx="601">
                  <c:v>10.777350677634191</c:v>
                </c:pt>
                <c:pt idx="602">
                  <c:v>13.264999866485599</c:v>
                </c:pt>
                <c:pt idx="603">
                  <c:v>15.13412805822847</c:v>
                </c:pt>
                <c:pt idx="604">
                  <c:v>15.089999675750731</c:v>
                </c:pt>
                <c:pt idx="605">
                  <c:v>14.65499925613403</c:v>
                </c:pt>
                <c:pt idx="606">
                  <c:v>14.49749970436096</c:v>
                </c:pt>
                <c:pt idx="607">
                  <c:v>6.1757874372026071</c:v>
                </c:pt>
                <c:pt idx="608">
                  <c:v>7.8643528948949033</c:v>
                </c:pt>
                <c:pt idx="609">
                  <c:v>6.1271824088751101</c:v>
                </c:pt>
                <c:pt idx="610">
                  <c:v>5.4417700852666586</c:v>
                </c:pt>
                <c:pt idx="611">
                  <c:v>4.7404101083444994</c:v>
                </c:pt>
                <c:pt idx="612">
                  <c:v>10.769999504089361</c:v>
                </c:pt>
                <c:pt idx="613">
                  <c:v>9.6203481082707807</c:v>
                </c:pt>
                <c:pt idx="614">
                  <c:v>9.7514807389787403</c:v>
                </c:pt>
                <c:pt idx="615">
                  <c:v>10.57979387395522</c:v>
                </c:pt>
                <c:pt idx="616">
                  <c:v>11.489999453226719</c:v>
                </c:pt>
                <c:pt idx="617">
                  <c:v>10.869904999184399</c:v>
                </c:pt>
                <c:pt idx="618">
                  <c:v>10.01999976899889</c:v>
                </c:pt>
                <c:pt idx="619">
                  <c:v>10.769999504089361</c:v>
                </c:pt>
                <c:pt idx="620">
                  <c:v>11.085152873297041</c:v>
                </c:pt>
                <c:pt idx="621">
                  <c:v>11.00568392654276</c:v>
                </c:pt>
                <c:pt idx="622">
                  <c:v>10.798556736537391</c:v>
                </c:pt>
                <c:pt idx="623">
                  <c:v>10.9062123298645</c:v>
                </c:pt>
                <c:pt idx="624">
                  <c:v>10.349125067392981</c:v>
                </c:pt>
                <c:pt idx="625">
                  <c:v>9.8499945088436736</c:v>
                </c:pt>
                <c:pt idx="626">
                  <c:v>12.82553301917182</c:v>
                </c:pt>
                <c:pt idx="627">
                  <c:v>12.656894961472711</c:v>
                </c:pt>
                <c:pt idx="628">
                  <c:v>12.06121008315216</c:v>
                </c:pt>
                <c:pt idx="629">
                  <c:v>11.366352341711989</c:v>
                </c:pt>
                <c:pt idx="630">
                  <c:v>11.092797158193781</c:v>
                </c:pt>
                <c:pt idx="631">
                  <c:v>11.17666625976563</c:v>
                </c:pt>
                <c:pt idx="632">
                  <c:v>11.30173338175257</c:v>
                </c:pt>
                <c:pt idx="633">
                  <c:v>11.93831076071813</c:v>
                </c:pt>
                <c:pt idx="634">
                  <c:v>11.24010136853058</c:v>
                </c:pt>
                <c:pt idx="635">
                  <c:v>10.912781601458571</c:v>
                </c:pt>
                <c:pt idx="636">
                  <c:v>7.8065457937025657</c:v>
                </c:pt>
                <c:pt idx="637">
                  <c:v>7.0396131939730964</c:v>
                </c:pt>
                <c:pt idx="638">
                  <c:v>7.0270727398555319</c:v>
                </c:pt>
                <c:pt idx="639">
                  <c:v>8.1616948806407841</c:v>
                </c:pt>
                <c:pt idx="640">
                  <c:v>11.28377082965992</c:v>
                </c:pt>
                <c:pt idx="641">
                  <c:v>9.9695346246071903</c:v>
                </c:pt>
                <c:pt idx="642">
                  <c:v>8.6187008969924026</c:v>
                </c:pt>
                <c:pt idx="643">
                  <c:v>7.5471683714124893</c:v>
                </c:pt>
                <c:pt idx="644">
                  <c:v>9.3448391538677793</c:v>
                </c:pt>
                <c:pt idx="645">
                  <c:v>8.2282018760154987</c:v>
                </c:pt>
                <c:pt idx="646">
                  <c:v>6.5527384560775506</c:v>
                </c:pt>
                <c:pt idx="647">
                  <c:v>8.3307608531581039</c:v>
                </c:pt>
                <c:pt idx="648">
                  <c:v>7.4497158542369144</c:v>
                </c:pt>
                <c:pt idx="649">
                  <c:v>7.4569765024406962</c:v>
                </c:pt>
              </c:numCache>
            </c:numRef>
          </c:yVal>
          <c:smooth val="0"/>
          <c:extLst>
            <c:ext xmlns:c16="http://schemas.microsoft.com/office/drawing/2014/chart" uri="{C3380CC4-5D6E-409C-BE32-E72D297353CC}">
              <c16:uniqueId val="{00000001-EDB0-9C41-80D5-1F136BD953C7}"/>
            </c:ext>
          </c:extLst>
        </c:ser>
        <c:dLbls>
          <c:showLegendKey val="0"/>
          <c:showVal val="0"/>
          <c:showCatName val="0"/>
          <c:showSerName val="0"/>
          <c:showPercent val="0"/>
          <c:showBubbleSize val="0"/>
        </c:dLbls>
        <c:axId val="1751739792"/>
        <c:axId val="1751712912"/>
      </c:scatterChart>
      <c:valAx>
        <c:axId val="1751739792"/>
        <c:scaling>
          <c:orientation val="minMax"/>
          <c:max val="1"/>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Chickadee Area Fraction</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valAx>
      <c:valAx>
        <c:axId val="17517129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Annual Mean Temperature (°C)</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'[Final Capstone Graphs.xlsx]Sheet1'!$H$1</c:f>
              <c:strCache>
                <c:ptCount val="1"/>
                <c:pt idx="0">
                  <c:v>Annual Mean Temperature</c:v>
                </c:pt>
              </c:strCache>
            </c:strRef>
          </c:tx>
          <c:spPr>
            <a:ln w="25400" cap="rnd">
              <a:noFill/>
              <a:round/>
            </a:ln>
            <a:effectLst/>
          </c:spPr>
          <c:marker>
            <c:symbol val="circle"/>
            <c:size val="8"/>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trendline>
            <c:spPr>
              <a:ln w="28575" cap="rnd">
                <a:solidFill>
                  <a:schemeClr val="tx1"/>
                </a:solidFill>
              </a:ln>
              <a:effectLst/>
            </c:spPr>
            <c:trendlineType val="linear"/>
            <c:dispRSqr val="1"/>
            <c:dispEq val="0"/>
            <c:trendlineLbl>
              <c:layout>
                <c:manualLayout>
                  <c:x val="3.6678102472608386E-3"/>
                  <c:y val="-0.14475738833440582"/>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rendlineLbl>
          </c:trendline>
          <c:xVal>
            <c:numRef>
              <c:f>'[Final Capstone Graphs.xlsx]Sheet1'!$C$2:$C$651</c:f>
              <c:numCache>
                <c:formatCode>General</c:formatCode>
                <c:ptCount val="650"/>
                <c:pt idx="0">
                  <c:v>2</c:v>
                </c:pt>
                <c:pt idx="1">
                  <c:v>2</c:v>
                </c:pt>
                <c:pt idx="2">
                  <c:v>2</c:v>
                </c:pt>
                <c:pt idx="3">
                  <c:v>2</c:v>
                </c:pt>
                <c:pt idx="4">
                  <c:v>2</c:v>
                </c:pt>
                <c:pt idx="5">
                  <c:v>3</c:v>
                </c:pt>
                <c:pt idx="6">
                  <c:v>1</c:v>
                </c:pt>
                <c:pt idx="7">
                  <c:v>3</c:v>
                </c:pt>
                <c:pt idx="8">
                  <c:v>3</c:v>
                </c:pt>
                <c:pt idx="9">
                  <c:v>1</c:v>
                </c:pt>
                <c:pt idx="10">
                  <c:v>1</c:v>
                </c:pt>
                <c:pt idx="11">
                  <c:v>3</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2</c:v>
                </c:pt>
                <c:pt idx="30">
                  <c:v>4</c:v>
                </c:pt>
                <c:pt idx="31">
                  <c:v>2</c:v>
                </c:pt>
                <c:pt idx="32">
                  <c:v>3</c:v>
                </c:pt>
                <c:pt idx="33">
                  <c:v>4</c:v>
                </c:pt>
                <c:pt idx="34">
                  <c:v>3</c:v>
                </c:pt>
                <c:pt idx="35">
                  <c:v>1</c:v>
                </c:pt>
                <c:pt idx="36">
                  <c:v>3</c:v>
                </c:pt>
                <c:pt idx="37">
                  <c:v>1</c:v>
                </c:pt>
                <c:pt idx="38">
                  <c:v>0</c:v>
                </c:pt>
                <c:pt idx="39">
                  <c:v>3</c:v>
                </c:pt>
                <c:pt idx="40">
                  <c:v>2</c:v>
                </c:pt>
                <c:pt idx="41">
                  <c:v>2</c:v>
                </c:pt>
                <c:pt idx="42">
                  <c:v>2</c:v>
                </c:pt>
                <c:pt idx="43">
                  <c:v>2</c:v>
                </c:pt>
                <c:pt idx="44">
                  <c:v>2</c:v>
                </c:pt>
                <c:pt idx="45">
                  <c:v>2</c:v>
                </c:pt>
                <c:pt idx="46">
                  <c:v>2</c:v>
                </c:pt>
                <c:pt idx="47">
                  <c:v>2</c:v>
                </c:pt>
                <c:pt idx="48">
                  <c:v>0</c:v>
                </c:pt>
                <c:pt idx="49">
                  <c:v>3</c:v>
                </c:pt>
                <c:pt idx="50">
                  <c:v>3</c:v>
                </c:pt>
                <c:pt idx="51">
                  <c:v>3</c:v>
                </c:pt>
                <c:pt idx="52">
                  <c:v>3</c:v>
                </c:pt>
                <c:pt idx="53">
                  <c:v>3</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0</c:v>
                </c:pt>
                <c:pt idx="81">
                  <c:v>3</c:v>
                </c:pt>
                <c:pt idx="82">
                  <c:v>3</c:v>
                </c:pt>
                <c:pt idx="83">
                  <c:v>3</c:v>
                </c:pt>
                <c:pt idx="84">
                  <c:v>3</c:v>
                </c:pt>
                <c:pt idx="85">
                  <c:v>1</c:v>
                </c:pt>
                <c:pt idx="86">
                  <c:v>1</c:v>
                </c:pt>
                <c:pt idx="87">
                  <c:v>1</c:v>
                </c:pt>
                <c:pt idx="88">
                  <c:v>1</c:v>
                </c:pt>
                <c:pt idx="89">
                  <c:v>1</c:v>
                </c:pt>
                <c:pt idx="90">
                  <c:v>1</c:v>
                </c:pt>
                <c:pt idx="91">
                  <c:v>1</c:v>
                </c:pt>
                <c:pt idx="92">
                  <c:v>1</c:v>
                </c:pt>
                <c:pt idx="93">
                  <c:v>1</c:v>
                </c:pt>
                <c:pt idx="94">
                  <c:v>1</c:v>
                </c:pt>
                <c:pt idx="95">
                  <c:v>2</c:v>
                </c:pt>
                <c:pt idx="96">
                  <c:v>2</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2</c:v>
                </c:pt>
                <c:pt idx="123">
                  <c:v>1</c:v>
                </c:pt>
                <c:pt idx="124">
                  <c:v>1</c:v>
                </c:pt>
                <c:pt idx="125">
                  <c:v>1</c:v>
                </c:pt>
                <c:pt idx="126">
                  <c:v>1</c:v>
                </c:pt>
                <c:pt idx="127">
                  <c:v>1</c:v>
                </c:pt>
                <c:pt idx="128">
                  <c:v>1</c:v>
                </c:pt>
                <c:pt idx="129">
                  <c:v>1</c:v>
                </c:pt>
                <c:pt idx="130">
                  <c:v>2</c:v>
                </c:pt>
                <c:pt idx="131">
                  <c:v>1</c:v>
                </c:pt>
                <c:pt idx="132">
                  <c:v>1</c:v>
                </c:pt>
                <c:pt idx="133">
                  <c:v>1</c:v>
                </c:pt>
                <c:pt idx="134">
                  <c:v>1</c:v>
                </c:pt>
                <c:pt idx="135">
                  <c:v>1</c:v>
                </c:pt>
                <c:pt idx="136">
                  <c:v>1</c:v>
                </c:pt>
                <c:pt idx="137">
                  <c:v>2</c:v>
                </c:pt>
                <c:pt idx="138">
                  <c:v>1</c:v>
                </c:pt>
                <c:pt idx="139">
                  <c:v>1</c:v>
                </c:pt>
                <c:pt idx="140">
                  <c:v>1</c:v>
                </c:pt>
                <c:pt idx="141">
                  <c:v>2</c:v>
                </c:pt>
                <c:pt idx="142">
                  <c:v>2</c:v>
                </c:pt>
                <c:pt idx="143">
                  <c:v>1</c:v>
                </c:pt>
                <c:pt idx="144">
                  <c:v>1</c:v>
                </c:pt>
                <c:pt idx="145">
                  <c:v>1</c:v>
                </c:pt>
                <c:pt idx="146">
                  <c:v>1</c:v>
                </c:pt>
                <c:pt idx="147">
                  <c:v>1</c:v>
                </c:pt>
                <c:pt idx="148">
                  <c:v>1</c:v>
                </c:pt>
                <c:pt idx="149">
                  <c:v>1</c:v>
                </c:pt>
                <c:pt idx="150">
                  <c:v>2</c:v>
                </c:pt>
                <c:pt idx="151">
                  <c:v>1</c:v>
                </c:pt>
                <c:pt idx="152">
                  <c:v>1</c:v>
                </c:pt>
                <c:pt idx="153">
                  <c:v>1</c:v>
                </c:pt>
                <c:pt idx="154">
                  <c:v>1</c:v>
                </c:pt>
                <c:pt idx="155">
                  <c:v>1</c:v>
                </c:pt>
                <c:pt idx="156">
                  <c:v>2</c:v>
                </c:pt>
                <c:pt idx="157">
                  <c:v>1</c:v>
                </c:pt>
                <c:pt idx="158">
                  <c:v>1</c:v>
                </c:pt>
                <c:pt idx="159">
                  <c:v>1</c:v>
                </c:pt>
                <c:pt idx="160">
                  <c:v>1</c:v>
                </c:pt>
                <c:pt idx="161">
                  <c:v>1</c:v>
                </c:pt>
                <c:pt idx="162">
                  <c:v>1</c:v>
                </c:pt>
                <c:pt idx="163">
                  <c:v>1</c:v>
                </c:pt>
                <c:pt idx="164">
                  <c:v>1</c:v>
                </c:pt>
                <c:pt idx="165">
                  <c:v>1</c:v>
                </c:pt>
                <c:pt idx="166">
                  <c:v>1</c:v>
                </c:pt>
                <c:pt idx="167">
                  <c:v>1</c:v>
                </c:pt>
                <c:pt idx="168">
                  <c:v>1</c:v>
                </c:pt>
                <c:pt idx="169">
                  <c:v>2</c:v>
                </c:pt>
                <c:pt idx="170">
                  <c:v>1</c:v>
                </c:pt>
                <c:pt idx="171">
                  <c:v>1</c:v>
                </c:pt>
                <c:pt idx="172">
                  <c:v>2</c:v>
                </c:pt>
                <c:pt idx="173">
                  <c:v>2</c:v>
                </c:pt>
                <c:pt idx="174">
                  <c:v>1</c:v>
                </c:pt>
                <c:pt idx="175">
                  <c:v>1</c:v>
                </c:pt>
                <c:pt idx="176">
                  <c:v>1</c:v>
                </c:pt>
                <c:pt idx="177">
                  <c:v>2</c:v>
                </c:pt>
                <c:pt idx="178">
                  <c:v>1</c:v>
                </c:pt>
                <c:pt idx="179">
                  <c:v>2</c:v>
                </c:pt>
                <c:pt idx="180">
                  <c:v>1</c:v>
                </c:pt>
                <c:pt idx="181">
                  <c:v>1</c:v>
                </c:pt>
                <c:pt idx="182">
                  <c:v>1</c:v>
                </c:pt>
                <c:pt idx="183">
                  <c:v>1</c:v>
                </c:pt>
                <c:pt idx="184">
                  <c:v>2</c:v>
                </c:pt>
                <c:pt idx="185">
                  <c:v>1</c:v>
                </c:pt>
                <c:pt idx="186">
                  <c:v>2</c:v>
                </c:pt>
                <c:pt idx="187">
                  <c:v>2</c:v>
                </c:pt>
                <c:pt idx="188">
                  <c:v>2</c:v>
                </c:pt>
                <c:pt idx="189">
                  <c:v>2</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2</c:v>
                </c:pt>
                <c:pt idx="238">
                  <c:v>2</c:v>
                </c:pt>
                <c:pt idx="239">
                  <c:v>2</c:v>
                </c:pt>
                <c:pt idx="240">
                  <c:v>2</c:v>
                </c:pt>
                <c:pt idx="241">
                  <c:v>2</c:v>
                </c:pt>
                <c:pt idx="242">
                  <c:v>2</c:v>
                </c:pt>
                <c:pt idx="243">
                  <c:v>2</c:v>
                </c:pt>
                <c:pt idx="244">
                  <c:v>2</c:v>
                </c:pt>
                <c:pt idx="245">
                  <c:v>2</c:v>
                </c:pt>
                <c:pt idx="246">
                  <c:v>2</c:v>
                </c:pt>
                <c:pt idx="247">
                  <c:v>2</c:v>
                </c:pt>
                <c:pt idx="248">
                  <c:v>2</c:v>
                </c:pt>
                <c:pt idx="249">
                  <c:v>2</c:v>
                </c:pt>
                <c:pt idx="250">
                  <c:v>2</c:v>
                </c:pt>
                <c:pt idx="251">
                  <c:v>2</c:v>
                </c:pt>
                <c:pt idx="252">
                  <c:v>2</c:v>
                </c:pt>
                <c:pt idx="253">
                  <c:v>2</c:v>
                </c:pt>
                <c:pt idx="254">
                  <c:v>2</c:v>
                </c:pt>
                <c:pt idx="255">
                  <c:v>2</c:v>
                </c:pt>
                <c:pt idx="256">
                  <c:v>1</c:v>
                </c:pt>
                <c:pt idx="257">
                  <c:v>1</c:v>
                </c:pt>
                <c:pt idx="258">
                  <c:v>2</c:v>
                </c:pt>
                <c:pt idx="259">
                  <c:v>1</c:v>
                </c:pt>
                <c:pt idx="260">
                  <c:v>2</c:v>
                </c:pt>
                <c:pt idx="261">
                  <c:v>1</c:v>
                </c:pt>
                <c:pt idx="262">
                  <c:v>0</c:v>
                </c:pt>
                <c:pt idx="263">
                  <c:v>2</c:v>
                </c:pt>
                <c:pt idx="264">
                  <c:v>1</c:v>
                </c:pt>
                <c:pt idx="265">
                  <c:v>2</c:v>
                </c:pt>
                <c:pt idx="266">
                  <c:v>0</c:v>
                </c:pt>
                <c:pt idx="267">
                  <c:v>2</c:v>
                </c:pt>
                <c:pt idx="268">
                  <c:v>2</c:v>
                </c:pt>
                <c:pt idx="269">
                  <c:v>2</c:v>
                </c:pt>
                <c:pt idx="270">
                  <c:v>2</c:v>
                </c:pt>
                <c:pt idx="271">
                  <c:v>2</c:v>
                </c:pt>
                <c:pt idx="272">
                  <c:v>2</c:v>
                </c:pt>
                <c:pt idx="273">
                  <c:v>2</c:v>
                </c:pt>
                <c:pt idx="274">
                  <c:v>2</c:v>
                </c:pt>
                <c:pt idx="275">
                  <c:v>2</c:v>
                </c:pt>
                <c:pt idx="276">
                  <c:v>2</c:v>
                </c:pt>
                <c:pt idx="277">
                  <c:v>2</c:v>
                </c:pt>
                <c:pt idx="278">
                  <c:v>2</c:v>
                </c:pt>
                <c:pt idx="279">
                  <c:v>2</c:v>
                </c:pt>
                <c:pt idx="280">
                  <c:v>2</c:v>
                </c:pt>
                <c:pt idx="281">
                  <c:v>2</c:v>
                </c:pt>
                <c:pt idx="282">
                  <c:v>2</c:v>
                </c:pt>
                <c:pt idx="283">
                  <c:v>2</c:v>
                </c:pt>
                <c:pt idx="284">
                  <c:v>2</c:v>
                </c:pt>
                <c:pt idx="285">
                  <c:v>2</c:v>
                </c:pt>
                <c:pt idx="286">
                  <c:v>2</c:v>
                </c:pt>
                <c:pt idx="287">
                  <c:v>2</c:v>
                </c:pt>
                <c:pt idx="288">
                  <c:v>2</c:v>
                </c:pt>
                <c:pt idx="289">
                  <c:v>2</c:v>
                </c:pt>
                <c:pt idx="290">
                  <c:v>2</c:v>
                </c:pt>
                <c:pt idx="291">
                  <c:v>2</c:v>
                </c:pt>
                <c:pt idx="292">
                  <c:v>2</c:v>
                </c:pt>
                <c:pt idx="293">
                  <c:v>2</c:v>
                </c:pt>
                <c:pt idx="294">
                  <c:v>2</c:v>
                </c:pt>
                <c:pt idx="295">
                  <c:v>2</c:v>
                </c:pt>
                <c:pt idx="296">
                  <c:v>4</c:v>
                </c:pt>
                <c:pt idx="297">
                  <c:v>2</c:v>
                </c:pt>
                <c:pt idx="298">
                  <c:v>2</c:v>
                </c:pt>
                <c:pt idx="299">
                  <c:v>2</c:v>
                </c:pt>
                <c:pt idx="300">
                  <c:v>2</c:v>
                </c:pt>
                <c:pt idx="301">
                  <c:v>2</c:v>
                </c:pt>
                <c:pt idx="302">
                  <c:v>2</c:v>
                </c:pt>
                <c:pt idx="303">
                  <c:v>4</c:v>
                </c:pt>
                <c:pt idx="304">
                  <c:v>4</c:v>
                </c:pt>
                <c:pt idx="305">
                  <c:v>2</c:v>
                </c:pt>
                <c:pt idx="306">
                  <c:v>4</c:v>
                </c:pt>
                <c:pt idx="307">
                  <c:v>4</c:v>
                </c:pt>
                <c:pt idx="308">
                  <c:v>2</c:v>
                </c:pt>
                <c:pt idx="309">
                  <c:v>2</c:v>
                </c:pt>
                <c:pt idx="310">
                  <c:v>2</c:v>
                </c:pt>
                <c:pt idx="311">
                  <c:v>2</c:v>
                </c:pt>
                <c:pt idx="312">
                  <c:v>2</c:v>
                </c:pt>
                <c:pt idx="313">
                  <c:v>2</c:v>
                </c:pt>
                <c:pt idx="314">
                  <c:v>3</c:v>
                </c:pt>
                <c:pt idx="315">
                  <c:v>3</c:v>
                </c:pt>
                <c:pt idx="316">
                  <c:v>2</c:v>
                </c:pt>
                <c:pt idx="317">
                  <c:v>2</c:v>
                </c:pt>
                <c:pt idx="318">
                  <c:v>2</c:v>
                </c:pt>
                <c:pt idx="319">
                  <c:v>3</c:v>
                </c:pt>
                <c:pt idx="320">
                  <c:v>2</c:v>
                </c:pt>
                <c:pt idx="321">
                  <c:v>2</c:v>
                </c:pt>
                <c:pt idx="322">
                  <c:v>3</c:v>
                </c:pt>
                <c:pt idx="323">
                  <c:v>2</c:v>
                </c:pt>
                <c:pt idx="324">
                  <c:v>3</c:v>
                </c:pt>
                <c:pt idx="325">
                  <c:v>2</c:v>
                </c:pt>
                <c:pt idx="326">
                  <c:v>3</c:v>
                </c:pt>
                <c:pt idx="327">
                  <c:v>2</c:v>
                </c:pt>
                <c:pt idx="328">
                  <c:v>2</c:v>
                </c:pt>
                <c:pt idx="329">
                  <c:v>2</c:v>
                </c:pt>
                <c:pt idx="330">
                  <c:v>2</c:v>
                </c:pt>
                <c:pt idx="331">
                  <c:v>2</c:v>
                </c:pt>
                <c:pt idx="332">
                  <c:v>2</c:v>
                </c:pt>
                <c:pt idx="333">
                  <c:v>3</c:v>
                </c:pt>
                <c:pt idx="334">
                  <c:v>2</c:v>
                </c:pt>
                <c:pt idx="335">
                  <c:v>4</c:v>
                </c:pt>
                <c:pt idx="336">
                  <c:v>2</c:v>
                </c:pt>
                <c:pt idx="337">
                  <c:v>3</c:v>
                </c:pt>
                <c:pt idx="338">
                  <c:v>2</c:v>
                </c:pt>
                <c:pt idx="339">
                  <c:v>3</c:v>
                </c:pt>
                <c:pt idx="340">
                  <c:v>3</c:v>
                </c:pt>
                <c:pt idx="341">
                  <c:v>4</c:v>
                </c:pt>
                <c:pt idx="342">
                  <c:v>2</c:v>
                </c:pt>
                <c:pt idx="343">
                  <c:v>2</c:v>
                </c:pt>
                <c:pt idx="344">
                  <c:v>2</c:v>
                </c:pt>
                <c:pt idx="345">
                  <c:v>2</c:v>
                </c:pt>
                <c:pt idx="346">
                  <c:v>2</c:v>
                </c:pt>
                <c:pt idx="347">
                  <c:v>3</c:v>
                </c:pt>
                <c:pt idx="348">
                  <c:v>2</c:v>
                </c:pt>
                <c:pt idx="349">
                  <c:v>4</c:v>
                </c:pt>
                <c:pt idx="350">
                  <c:v>2</c:v>
                </c:pt>
                <c:pt idx="351">
                  <c:v>2</c:v>
                </c:pt>
                <c:pt idx="352">
                  <c:v>1</c:v>
                </c:pt>
                <c:pt idx="353">
                  <c:v>2</c:v>
                </c:pt>
                <c:pt idx="354">
                  <c:v>1</c:v>
                </c:pt>
                <c:pt idx="355">
                  <c:v>4</c:v>
                </c:pt>
                <c:pt idx="356">
                  <c:v>3</c:v>
                </c:pt>
                <c:pt idx="357">
                  <c:v>3</c:v>
                </c:pt>
                <c:pt idx="358">
                  <c:v>3</c:v>
                </c:pt>
                <c:pt idx="359">
                  <c:v>3</c:v>
                </c:pt>
                <c:pt idx="360">
                  <c:v>4</c:v>
                </c:pt>
                <c:pt idx="361">
                  <c:v>3</c:v>
                </c:pt>
                <c:pt idx="362">
                  <c:v>3</c:v>
                </c:pt>
                <c:pt idx="363">
                  <c:v>3</c:v>
                </c:pt>
                <c:pt idx="364">
                  <c:v>3</c:v>
                </c:pt>
                <c:pt idx="365">
                  <c:v>3</c:v>
                </c:pt>
                <c:pt idx="366">
                  <c:v>3</c:v>
                </c:pt>
                <c:pt idx="367">
                  <c:v>3</c:v>
                </c:pt>
                <c:pt idx="368">
                  <c:v>3</c:v>
                </c:pt>
                <c:pt idx="369">
                  <c:v>4</c:v>
                </c:pt>
                <c:pt idx="370">
                  <c:v>4</c:v>
                </c:pt>
                <c:pt idx="371">
                  <c:v>2</c:v>
                </c:pt>
                <c:pt idx="372">
                  <c:v>3</c:v>
                </c:pt>
                <c:pt idx="373">
                  <c:v>2</c:v>
                </c:pt>
                <c:pt idx="374">
                  <c:v>4</c:v>
                </c:pt>
                <c:pt idx="375">
                  <c:v>4</c:v>
                </c:pt>
                <c:pt idx="376">
                  <c:v>2</c:v>
                </c:pt>
                <c:pt idx="377">
                  <c:v>3</c:v>
                </c:pt>
                <c:pt idx="378">
                  <c:v>3</c:v>
                </c:pt>
                <c:pt idx="379">
                  <c:v>0</c:v>
                </c:pt>
                <c:pt idx="380">
                  <c:v>2</c:v>
                </c:pt>
                <c:pt idx="381">
                  <c:v>2</c:v>
                </c:pt>
                <c:pt idx="382">
                  <c:v>2</c:v>
                </c:pt>
                <c:pt idx="383">
                  <c:v>4</c:v>
                </c:pt>
                <c:pt idx="384">
                  <c:v>3</c:v>
                </c:pt>
                <c:pt idx="385">
                  <c:v>2</c:v>
                </c:pt>
                <c:pt idx="386">
                  <c:v>2</c:v>
                </c:pt>
                <c:pt idx="387">
                  <c:v>3</c:v>
                </c:pt>
                <c:pt idx="388">
                  <c:v>2</c:v>
                </c:pt>
                <c:pt idx="389">
                  <c:v>2</c:v>
                </c:pt>
                <c:pt idx="390">
                  <c:v>2</c:v>
                </c:pt>
                <c:pt idx="391">
                  <c:v>2</c:v>
                </c:pt>
                <c:pt idx="392">
                  <c:v>2</c:v>
                </c:pt>
                <c:pt idx="393">
                  <c:v>2</c:v>
                </c:pt>
                <c:pt idx="394">
                  <c:v>1</c:v>
                </c:pt>
                <c:pt idx="395">
                  <c:v>2</c:v>
                </c:pt>
                <c:pt idx="396">
                  <c:v>2</c:v>
                </c:pt>
                <c:pt idx="397">
                  <c:v>1</c:v>
                </c:pt>
                <c:pt idx="398">
                  <c:v>2</c:v>
                </c:pt>
                <c:pt idx="399">
                  <c:v>2</c:v>
                </c:pt>
                <c:pt idx="400">
                  <c:v>3</c:v>
                </c:pt>
                <c:pt idx="401">
                  <c:v>2</c:v>
                </c:pt>
                <c:pt idx="402">
                  <c:v>1</c:v>
                </c:pt>
                <c:pt idx="403">
                  <c:v>2</c:v>
                </c:pt>
                <c:pt idx="404">
                  <c:v>2</c:v>
                </c:pt>
                <c:pt idx="405">
                  <c:v>2</c:v>
                </c:pt>
                <c:pt idx="406">
                  <c:v>2</c:v>
                </c:pt>
                <c:pt idx="407">
                  <c:v>2</c:v>
                </c:pt>
                <c:pt idx="408">
                  <c:v>2</c:v>
                </c:pt>
                <c:pt idx="409">
                  <c:v>2</c:v>
                </c:pt>
                <c:pt idx="410">
                  <c:v>2</c:v>
                </c:pt>
                <c:pt idx="411">
                  <c:v>2</c:v>
                </c:pt>
                <c:pt idx="412">
                  <c:v>2</c:v>
                </c:pt>
                <c:pt idx="413">
                  <c:v>2</c:v>
                </c:pt>
                <c:pt idx="414">
                  <c:v>2</c:v>
                </c:pt>
                <c:pt idx="415">
                  <c:v>2</c:v>
                </c:pt>
                <c:pt idx="416">
                  <c:v>2</c:v>
                </c:pt>
                <c:pt idx="417">
                  <c:v>2</c:v>
                </c:pt>
                <c:pt idx="418">
                  <c:v>1</c:v>
                </c:pt>
                <c:pt idx="419">
                  <c:v>2</c:v>
                </c:pt>
                <c:pt idx="420">
                  <c:v>2</c:v>
                </c:pt>
                <c:pt idx="421">
                  <c:v>2</c:v>
                </c:pt>
                <c:pt idx="422">
                  <c:v>2</c:v>
                </c:pt>
                <c:pt idx="423">
                  <c:v>2</c:v>
                </c:pt>
                <c:pt idx="424">
                  <c:v>2</c:v>
                </c:pt>
                <c:pt idx="425">
                  <c:v>2</c:v>
                </c:pt>
                <c:pt idx="426">
                  <c:v>2</c:v>
                </c:pt>
                <c:pt idx="427">
                  <c:v>2</c:v>
                </c:pt>
                <c:pt idx="428">
                  <c:v>2</c:v>
                </c:pt>
                <c:pt idx="429">
                  <c:v>2</c:v>
                </c:pt>
                <c:pt idx="430">
                  <c:v>2</c:v>
                </c:pt>
                <c:pt idx="431">
                  <c:v>2</c:v>
                </c:pt>
                <c:pt idx="432">
                  <c:v>2</c:v>
                </c:pt>
                <c:pt idx="433">
                  <c:v>2</c:v>
                </c:pt>
                <c:pt idx="434">
                  <c:v>2</c:v>
                </c:pt>
                <c:pt idx="435">
                  <c:v>1</c:v>
                </c:pt>
                <c:pt idx="436">
                  <c:v>2</c:v>
                </c:pt>
                <c:pt idx="437">
                  <c:v>2</c:v>
                </c:pt>
                <c:pt idx="438">
                  <c:v>2</c:v>
                </c:pt>
                <c:pt idx="439">
                  <c:v>2</c:v>
                </c:pt>
                <c:pt idx="440">
                  <c:v>2</c:v>
                </c:pt>
                <c:pt idx="441">
                  <c:v>2</c:v>
                </c:pt>
                <c:pt idx="442">
                  <c:v>2</c:v>
                </c:pt>
                <c:pt idx="443">
                  <c:v>3</c:v>
                </c:pt>
                <c:pt idx="444">
                  <c:v>2</c:v>
                </c:pt>
                <c:pt idx="445">
                  <c:v>2</c:v>
                </c:pt>
                <c:pt idx="446">
                  <c:v>2</c:v>
                </c:pt>
                <c:pt idx="447">
                  <c:v>2</c:v>
                </c:pt>
                <c:pt idx="448">
                  <c:v>2</c:v>
                </c:pt>
                <c:pt idx="449">
                  <c:v>2</c:v>
                </c:pt>
                <c:pt idx="450">
                  <c:v>2</c:v>
                </c:pt>
                <c:pt idx="451">
                  <c:v>2</c:v>
                </c:pt>
                <c:pt idx="452">
                  <c:v>2</c:v>
                </c:pt>
                <c:pt idx="453">
                  <c:v>2</c:v>
                </c:pt>
                <c:pt idx="454">
                  <c:v>2</c:v>
                </c:pt>
                <c:pt idx="455">
                  <c:v>2</c:v>
                </c:pt>
                <c:pt idx="456">
                  <c:v>2</c:v>
                </c:pt>
                <c:pt idx="457">
                  <c:v>3</c:v>
                </c:pt>
                <c:pt idx="458">
                  <c:v>2</c:v>
                </c:pt>
                <c:pt idx="459">
                  <c:v>2</c:v>
                </c:pt>
                <c:pt idx="460">
                  <c:v>2</c:v>
                </c:pt>
                <c:pt idx="461">
                  <c:v>2</c:v>
                </c:pt>
                <c:pt idx="462">
                  <c:v>2</c:v>
                </c:pt>
                <c:pt idx="463">
                  <c:v>3</c:v>
                </c:pt>
                <c:pt idx="464">
                  <c:v>1</c:v>
                </c:pt>
                <c:pt idx="465">
                  <c:v>2</c:v>
                </c:pt>
                <c:pt idx="466">
                  <c:v>2</c:v>
                </c:pt>
                <c:pt idx="467">
                  <c:v>2</c:v>
                </c:pt>
                <c:pt idx="468">
                  <c:v>3</c:v>
                </c:pt>
                <c:pt idx="469">
                  <c:v>1</c:v>
                </c:pt>
                <c:pt idx="470">
                  <c:v>3</c:v>
                </c:pt>
                <c:pt idx="471">
                  <c:v>2</c:v>
                </c:pt>
                <c:pt idx="472">
                  <c:v>2</c:v>
                </c:pt>
                <c:pt idx="473">
                  <c:v>2</c:v>
                </c:pt>
                <c:pt idx="474">
                  <c:v>3</c:v>
                </c:pt>
                <c:pt idx="475">
                  <c:v>2</c:v>
                </c:pt>
                <c:pt idx="476">
                  <c:v>3</c:v>
                </c:pt>
                <c:pt idx="477">
                  <c:v>3</c:v>
                </c:pt>
                <c:pt idx="478">
                  <c:v>3</c:v>
                </c:pt>
                <c:pt idx="479">
                  <c:v>4</c:v>
                </c:pt>
                <c:pt idx="480">
                  <c:v>2</c:v>
                </c:pt>
                <c:pt idx="481">
                  <c:v>2</c:v>
                </c:pt>
                <c:pt idx="482">
                  <c:v>2</c:v>
                </c:pt>
                <c:pt idx="483">
                  <c:v>2</c:v>
                </c:pt>
                <c:pt idx="484">
                  <c:v>1</c:v>
                </c:pt>
                <c:pt idx="485">
                  <c:v>1</c:v>
                </c:pt>
                <c:pt idx="486">
                  <c:v>2</c:v>
                </c:pt>
                <c:pt idx="487">
                  <c:v>1</c:v>
                </c:pt>
                <c:pt idx="488">
                  <c:v>1</c:v>
                </c:pt>
                <c:pt idx="489">
                  <c:v>1</c:v>
                </c:pt>
                <c:pt idx="490">
                  <c:v>2</c:v>
                </c:pt>
                <c:pt idx="491">
                  <c:v>1</c:v>
                </c:pt>
                <c:pt idx="492">
                  <c:v>3</c:v>
                </c:pt>
                <c:pt idx="493">
                  <c:v>4</c:v>
                </c:pt>
                <c:pt idx="494">
                  <c:v>2</c:v>
                </c:pt>
                <c:pt idx="495">
                  <c:v>3</c:v>
                </c:pt>
                <c:pt idx="496">
                  <c:v>2</c:v>
                </c:pt>
                <c:pt idx="497">
                  <c:v>2</c:v>
                </c:pt>
                <c:pt idx="498">
                  <c:v>2</c:v>
                </c:pt>
                <c:pt idx="499">
                  <c:v>3</c:v>
                </c:pt>
                <c:pt idx="500">
                  <c:v>2</c:v>
                </c:pt>
                <c:pt idx="501">
                  <c:v>1</c:v>
                </c:pt>
                <c:pt idx="502">
                  <c:v>2</c:v>
                </c:pt>
                <c:pt idx="503">
                  <c:v>2</c:v>
                </c:pt>
                <c:pt idx="504">
                  <c:v>2</c:v>
                </c:pt>
                <c:pt idx="505">
                  <c:v>2</c:v>
                </c:pt>
                <c:pt idx="506">
                  <c:v>2</c:v>
                </c:pt>
                <c:pt idx="507">
                  <c:v>2</c:v>
                </c:pt>
                <c:pt idx="508">
                  <c:v>2</c:v>
                </c:pt>
                <c:pt idx="509">
                  <c:v>2</c:v>
                </c:pt>
                <c:pt idx="510">
                  <c:v>2</c:v>
                </c:pt>
                <c:pt idx="511">
                  <c:v>2</c:v>
                </c:pt>
                <c:pt idx="512">
                  <c:v>2</c:v>
                </c:pt>
                <c:pt idx="513">
                  <c:v>2</c:v>
                </c:pt>
                <c:pt idx="514">
                  <c:v>2</c:v>
                </c:pt>
                <c:pt idx="515">
                  <c:v>1</c:v>
                </c:pt>
                <c:pt idx="516">
                  <c:v>2</c:v>
                </c:pt>
                <c:pt idx="517">
                  <c:v>2</c:v>
                </c:pt>
                <c:pt idx="518">
                  <c:v>1</c:v>
                </c:pt>
                <c:pt idx="519">
                  <c:v>2</c:v>
                </c:pt>
                <c:pt idx="520">
                  <c:v>2</c:v>
                </c:pt>
                <c:pt idx="521">
                  <c:v>2</c:v>
                </c:pt>
                <c:pt idx="522">
                  <c:v>2</c:v>
                </c:pt>
                <c:pt idx="523">
                  <c:v>2</c:v>
                </c:pt>
                <c:pt idx="524">
                  <c:v>2</c:v>
                </c:pt>
                <c:pt idx="525">
                  <c:v>1</c:v>
                </c:pt>
                <c:pt idx="526">
                  <c:v>1</c:v>
                </c:pt>
                <c:pt idx="527">
                  <c:v>1</c:v>
                </c:pt>
                <c:pt idx="528">
                  <c:v>2</c:v>
                </c:pt>
                <c:pt idx="529">
                  <c:v>3</c:v>
                </c:pt>
                <c:pt idx="530">
                  <c:v>2</c:v>
                </c:pt>
                <c:pt idx="531">
                  <c:v>2</c:v>
                </c:pt>
                <c:pt idx="532">
                  <c:v>3</c:v>
                </c:pt>
                <c:pt idx="533">
                  <c:v>2</c:v>
                </c:pt>
                <c:pt idx="534">
                  <c:v>2</c:v>
                </c:pt>
                <c:pt idx="535">
                  <c:v>2</c:v>
                </c:pt>
                <c:pt idx="536">
                  <c:v>1</c:v>
                </c:pt>
                <c:pt idx="537">
                  <c:v>2</c:v>
                </c:pt>
                <c:pt idx="538">
                  <c:v>2</c:v>
                </c:pt>
                <c:pt idx="539">
                  <c:v>2</c:v>
                </c:pt>
                <c:pt idx="540">
                  <c:v>1</c:v>
                </c:pt>
                <c:pt idx="541">
                  <c:v>2</c:v>
                </c:pt>
                <c:pt idx="542">
                  <c:v>1</c:v>
                </c:pt>
                <c:pt idx="543">
                  <c:v>1</c:v>
                </c:pt>
                <c:pt idx="544">
                  <c:v>2</c:v>
                </c:pt>
                <c:pt idx="545">
                  <c:v>2</c:v>
                </c:pt>
                <c:pt idx="546">
                  <c:v>2</c:v>
                </c:pt>
                <c:pt idx="547">
                  <c:v>2</c:v>
                </c:pt>
                <c:pt idx="548">
                  <c:v>1</c:v>
                </c:pt>
                <c:pt idx="549">
                  <c:v>2</c:v>
                </c:pt>
                <c:pt idx="550">
                  <c:v>1</c:v>
                </c:pt>
                <c:pt idx="551">
                  <c:v>1</c:v>
                </c:pt>
                <c:pt idx="552">
                  <c:v>3</c:v>
                </c:pt>
                <c:pt idx="553">
                  <c:v>2</c:v>
                </c:pt>
                <c:pt idx="554">
                  <c:v>2</c:v>
                </c:pt>
                <c:pt idx="555">
                  <c:v>1</c:v>
                </c:pt>
                <c:pt idx="556">
                  <c:v>1</c:v>
                </c:pt>
                <c:pt idx="557">
                  <c:v>1</c:v>
                </c:pt>
                <c:pt idx="558">
                  <c:v>1</c:v>
                </c:pt>
                <c:pt idx="559">
                  <c:v>1</c:v>
                </c:pt>
                <c:pt idx="560">
                  <c:v>3</c:v>
                </c:pt>
                <c:pt idx="561">
                  <c:v>2</c:v>
                </c:pt>
                <c:pt idx="562">
                  <c:v>2</c:v>
                </c:pt>
                <c:pt idx="563">
                  <c:v>2</c:v>
                </c:pt>
                <c:pt idx="564">
                  <c:v>2</c:v>
                </c:pt>
                <c:pt idx="565">
                  <c:v>2</c:v>
                </c:pt>
                <c:pt idx="566">
                  <c:v>2</c:v>
                </c:pt>
                <c:pt idx="567">
                  <c:v>2</c:v>
                </c:pt>
                <c:pt idx="568">
                  <c:v>2</c:v>
                </c:pt>
                <c:pt idx="569">
                  <c:v>2</c:v>
                </c:pt>
                <c:pt idx="570">
                  <c:v>3</c:v>
                </c:pt>
                <c:pt idx="571">
                  <c:v>2</c:v>
                </c:pt>
                <c:pt idx="572">
                  <c:v>2</c:v>
                </c:pt>
                <c:pt idx="573">
                  <c:v>2</c:v>
                </c:pt>
                <c:pt idx="574">
                  <c:v>2</c:v>
                </c:pt>
                <c:pt idx="575">
                  <c:v>3</c:v>
                </c:pt>
                <c:pt idx="576">
                  <c:v>2</c:v>
                </c:pt>
                <c:pt idx="577">
                  <c:v>1</c:v>
                </c:pt>
                <c:pt idx="578">
                  <c:v>4</c:v>
                </c:pt>
                <c:pt idx="579">
                  <c:v>4</c:v>
                </c:pt>
                <c:pt idx="580">
                  <c:v>4</c:v>
                </c:pt>
                <c:pt idx="581">
                  <c:v>2</c:v>
                </c:pt>
                <c:pt idx="582">
                  <c:v>2</c:v>
                </c:pt>
                <c:pt idx="583">
                  <c:v>1</c:v>
                </c:pt>
                <c:pt idx="584">
                  <c:v>3</c:v>
                </c:pt>
                <c:pt idx="585">
                  <c:v>2</c:v>
                </c:pt>
                <c:pt idx="586">
                  <c:v>2</c:v>
                </c:pt>
                <c:pt idx="587">
                  <c:v>2</c:v>
                </c:pt>
                <c:pt idx="588">
                  <c:v>2</c:v>
                </c:pt>
                <c:pt idx="589">
                  <c:v>3</c:v>
                </c:pt>
                <c:pt idx="590">
                  <c:v>2</c:v>
                </c:pt>
                <c:pt idx="591">
                  <c:v>2</c:v>
                </c:pt>
                <c:pt idx="592">
                  <c:v>1</c:v>
                </c:pt>
                <c:pt idx="593">
                  <c:v>4</c:v>
                </c:pt>
                <c:pt idx="594">
                  <c:v>4</c:v>
                </c:pt>
                <c:pt idx="595">
                  <c:v>4</c:v>
                </c:pt>
                <c:pt idx="596">
                  <c:v>2</c:v>
                </c:pt>
                <c:pt idx="597">
                  <c:v>1</c:v>
                </c:pt>
                <c:pt idx="598">
                  <c:v>2</c:v>
                </c:pt>
                <c:pt idx="599">
                  <c:v>2</c:v>
                </c:pt>
                <c:pt idx="600">
                  <c:v>1</c:v>
                </c:pt>
                <c:pt idx="601">
                  <c:v>3</c:v>
                </c:pt>
                <c:pt idx="602">
                  <c:v>1</c:v>
                </c:pt>
                <c:pt idx="603">
                  <c:v>2</c:v>
                </c:pt>
                <c:pt idx="604">
                  <c:v>2</c:v>
                </c:pt>
                <c:pt idx="605">
                  <c:v>1</c:v>
                </c:pt>
                <c:pt idx="606">
                  <c:v>1</c:v>
                </c:pt>
                <c:pt idx="607">
                  <c:v>2</c:v>
                </c:pt>
                <c:pt idx="608">
                  <c:v>3</c:v>
                </c:pt>
                <c:pt idx="609">
                  <c:v>1</c:v>
                </c:pt>
                <c:pt idx="610">
                  <c:v>1</c:v>
                </c:pt>
                <c:pt idx="611">
                  <c:v>1</c:v>
                </c:pt>
                <c:pt idx="612">
                  <c:v>3</c:v>
                </c:pt>
                <c:pt idx="613">
                  <c:v>2</c:v>
                </c:pt>
                <c:pt idx="614">
                  <c:v>1</c:v>
                </c:pt>
                <c:pt idx="615">
                  <c:v>3</c:v>
                </c:pt>
                <c:pt idx="616">
                  <c:v>2</c:v>
                </c:pt>
                <c:pt idx="617">
                  <c:v>3</c:v>
                </c:pt>
                <c:pt idx="618">
                  <c:v>1</c:v>
                </c:pt>
                <c:pt idx="619">
                  <c:v>2</c:v>
                </c:pt>
                <c:pt idx="620">
                  <c:v>2</c:v>
                </c:pt>
                <c:pt idx="621">
                  <c:v>2</c:v>
                </c:pt>
                <c:pt idx="622">
                  <c:v>2</c:v>
                </c:pt>
                <c:pt idx="623">
                  <c:v>2</c:v>
                </c:pt>
                <c:pt idx="624">
                  <c:v>2</c:v>
                </c:pt>
                <c:pt idx="625">
                  <c:v>3</c:v>
                </c:pt>
                <c:pt idx="626">
                  <c:v>2</c:v>
                </c:pt>
                <c:pt idx="627">
                  <c:v>1</c:v>
                </c:pt>
                <c:pt idx="628">
                  <c:v>1</c:v>
                </c:pt>
                <c:pt idx="629">
                  <c:v>1</c:v>
                </c:pt>
                <c:pt idx="630">
                  <c:v>1</c:v>
                </c:pt>
                <c:pt idx="631">
                  <c:v>1</c:v>
                </c:pt>
                <c:pt idx="632">
                  <c:v>1</c:v>
                </c:pt>
                <c:pt idx="633">
                  <c:v>1</c:v>
                </c:pt>
                <c:pt idx="634">
                  <c:v>1</c:v>
                </c:pt>
                <c:pt idx="635">
                  <c:v>1</c:v>
                </c:pt>
                <c:pt idx="636">
                  <c:v>2</c:v>
                </c:pt>
                <c:pt idx="637">
                  <c:v>1</c:v>
                </c:pt>
                <c:pt idx="638">
                  <c:v>1</c:v>
                </c:pt>
                <c:pt idx="639">
                  <c:v>2</c:v>
                </c:pt>
                <c:pt idx="640">
                  <c:v>1</c:v>
                </c:pt>
                <c:pt idx="641">
                  <c:v>3</c:v>
                </c:pt>
                <c:pt idx="642">
                  <c:v>2</c:v>
                </c:pt>
                <c:pt idx="643">
                  <c:v>1</c:v>
                </c:pt>
                <c:pt idx="644">
                  <c:v>1</c:v>
                </c:pt>
                <c:pt idx="645">
                  <c:v>2</c:v>
                </c:pt>
                <c:pt idx="646">
                  <c:v>1</c:v>
                </c:pt>
                <c:pt idx="647">
                  <c:v>3</c:v>
                </c:pt>
                <c:pt idx="648">
                  <c:v>3</c:v>
                </c:pt>
                <c:pt idx="649">
                  <c:v>1</c:v>
                </c:pt>
              </c:numCache>
            </c:numRef>
          </c:xVal>
          <c:yVal>
            <c:numRef>
              <c:f>'[Final Capstone Graphs.xlsx]Sheet1'!$H$2:$H$651</c:f>
              <c:numCache>
                <c:formatCode>General</c:formatCode>
                <c:ptCount val="650"/>
                <c:pt idx="2">
                  <c:v>12.32557914863578</c:v>
                </c:pt>
                <c:pt idx="3">
                  <c:v>11.5262604367351</c:v>
                </c:pt>
                <c:pt idx="4">
                  <c:v>13.457039665222171</c:v>
                </c:pt>
                <c:pt idx="5">
                  <c:v>12.826720352830559</c:v>
                </c:pt>
                <c:pt idx="6">
                  <c:v>13.28399963378906</c:v>
                </c:pt>
                <c:pt idx="7">
                  <c:v>13.477646771599259</c:v>
                </c:pt>
                <c:pt idx="8">
                  <c:v>13.656499719619751</c:v>
                </c:pt>
                <c:pt idx="9">
                  <c:v>13.847930743776519</c:v>
                </c:pt>
                <c:pt idx="10">
                  <c:v>13.943845748901371</c:v>
                </c:pt>
                <c:pt idx="11">
                  <c:v>13.815121673956151</c:v>
                </c:pt>
                <c:pt idx="12">
                  <c:v>12.93798798455707</c:v>
                </c:pt>
                <c:pt idx="13">
                  <c:v>12.88000011444092</c:v>
                </c:pt>
                <c:pt idx="14">
                  <c:v>12.86022847226381</c:v>
                </c:pt>
                <c:pt idx="15">
                  <c:v>12.87999963760376</c:v>
                </c:pt>
                <c:pt idx="16">
                  <c:v>12.739999771118161</c:v>
                </c:pt>
                <c:pt idx="17">
                  <c:v>12.710000038146971</c:v>
                </c:pt>
                <c:pt idx="18">
                  <c:v>12.707121366278111</c:v>
                </c:pt>
                <c:pt idx="19">
                  <c:v>12.64999961853027</c:v>
                </c:pt>
                <c:pt idx="20">
                  <c:v>12.64964121915644</c:v>
                </c:pt>
                <c:pt idx="21">
                  <c:v>12.60999965667725</c:v>
                </c:pt>
                <c:pt idx="22">
                  <c:v>12.570202067892559</c:v>
                </c:pt>
                <c:pt idx="23">
                  <c:v>12.52315076714711</c:v>
                </c:pt>
                <c:pt idx="24">
                  <c:v>12.60188497172569</c:v>
                </c:pt>
                <c:pt idx="25">
                  <c:v>12.46999931335449</c:v>
                </c:pt>
                <c:pt idx="26">
                  <c:v>12.420000076293951</c:v>
                </c:pt>
                <c:pt idx="27">
                  <c:v>12.314633670845881</c:v>
                </c:pt>
                <c:pt idx="28">
                  <c:v>12.289899826049799</c:v>
                </c:pt>
                <c:pt idx="29">
                  <c:v>11.63117169761658</c:v>
                </c:pt>
                <c:pt idx="30">
                  <c:v>9.9005483354840962</c:v>
                </c:pt>
                <c:pt idx="31">
                  <c:v>9.6358246803283691</c:v>
                </c:pt>
                <c:pt idx="32">
                  <c:v>10.458251870196801</c:v>
                </c:pt>
                <c:pt idx="33">
                  <c:v>11.115810180777929</c:v>
                </c:pt>
                <c:pt idx="34">
                  <c:v>11.506660832299129</c:v>
                </c:pt>
                <c:pt idx="35">
                  <c:v>13.24269003134507</c:v>
                </c:pt>
                <c:pt idx="36">
                  <c:v>13.15781636115832</c:v>
                </c:pt>
                <c:pt idx="37">
                  <c:v>12.63939912016963</c:v>
                </c:pt>
                <c:pt idx="38">
                  <c:v>12.439999686347109</c:v>
                </c:pt>
                <c:pt idx="39">
                  <c:v>12.17232306798299</c:v>
                </c:pt>
                <c:pt idx="40">
                  <c:v>14.68786756522548</c:v>
                </c:pt>
                <c:pt idx="41">
                  <c:v>14.67019431291394</c:v>
                </c:pt>
                <c:pt idx="42">
                  <c:v>14.37973720394247</c:v>
                </c:pt>
                <c:pt idx="43">
                  <c:v>14.324603968938471</c:v>
                </c:pt>
                <c:pt idx="44">
                  <c:v>14.21999931335449</c:v>
                </c:pt>
                <c:pt idx="45">
                  <c:v>14.216538491729111</c:v>
                </c:pt>
                <c:pt idx="46">
                  <c:v>14.139999389648439</c:v>
                </c:pt>
                <c:pt idx="47">
                  <c:v>14.17857489225721</c:v>
                </c:pt>
                <c:pt idx="48">
                  <c:v>14.069999694824221</c:v>
                </c:pt>
                <c:pt idx="49">
                  <c:v>13.92394006957505</c:v>
                </c:pt>
                <c:pt idx="50">
                  <c:v>13.54509557903563</c:v>
                </c:pt>
                <c:pt idx="51">
                  <c:v>12.61305691680546</c:v>
                </c:pt>
                <c:pt idx="52">
                  <c:v>14.114285251072481</c:v>
                </c:pt>
                <c:pt idx="53">
                  <c:v>10.58684351900791</c:v>
                </c:pt>
                <c:pt idx="54">
                  <c:v>15.00999927520752</c:v>
                </c:pt>
                <c:pt idx="55">
                  <c:v>14.985348289928851</c:v>
                </c:pt>
                <c:pt idx="56">
                  <c:v>15.00999927520752</c:v>
                </c:pt>
                <c:pt idx="57">
                  <c:v>15.00999927520752</c:v>
                </c:pt>
                <c:pt idx="58">
                  <c:v>14.99872478773244</c:v>
                </c:pt>
                <c:pt idx="59">
                  <c:v>14.943922872743711</c:v>
                </c:pt>
                <c:pt idx="60">
                  <c:v>14.906342912522531</c:v>
                </c:pt>
                <c:pt idx="61">
                  <c:v>14.8199015573285</c:v>
                </c:pt>
                <c:pt idx="62">
                  <c:v>14.77999973297119</c:v>
                </c:pt>
                <c:pt idx="63">
                  <c:v>14.75</c:v>
                </c:pt>
                <c:pt idx="64">
                  <c:v>14.75</c:v>
                </c:pt>
                <c:pt idx="65">
                  <c:v>14.710000038146971</c:v>
                </c:pt>
                <c:pt idx="66">
                  <c:v>14.680491052499169</c:v>
                </c:pt>
                <c:pt idx="67">
                  <c:v>14.389999389648439</c:v>
                </c:pt>
                <c:pt idx="68">
                  <c:v>14.29999923706055</c:v>
                </c:pt>
                <c:pt idx="69">
                  <c:v>14.69999980926514</c:v>
                </c:pt>
                <c:pt idx="70">
                  <c:v>14.319999694824221</c:v>
                </c:pt>
                <c:pt idx="71">
                  <c:v>14.614999771118161</c:v>
                </c:pt>
                <c:pt idx="72">
                  <c:v>14.581876773125749</c:v>
                </c:pt>
                <c:pt idx="73">
                  <c:v>14.553905848871249</c:v>
                </c:pt>
                <c:pt idx="74">
                  <c:v>14.589999198913571</c:v>
                </c:pt>
                <c:pt idx="75">
                  <c:v>14.58428396366361</c:v>
                </c:pt>
                <c:pt idx="76">
                  <c:v>14.186666488647459</c:v>
                </c:pt>
                <c:pt idx="77">
                  <c:v>14.020330176865761</c:v>
                </c:pt>
                <c:pt idx="78">
                  <c:v>14.13333320617676</c:v>
                </c:pt>
                <c:pt idx="79">
                  <c:v>14.093949637413029</c:v>
                </c:pt>
                <c:pt idx="80">
                  <c:v>13.32670937644111</c:v>
                </c:pt>
                <c:pt idx="81">
                  <c:v>13.80999964200533</c:v>
                </c:pt>
                <c:pt idx="82">
                  <c:v>14.14999961853027</c:v>
                </c:pt>
                <c:pt idx="83">
                  <c:v>14.125</c:v>
                </c:pt>
                <c:pt idx="84">
                  <c:v>14.160132686848319</c:v>
                </c:pt>
                <c:pt idx="85">
                  <c:v>4.1366338975941872</c:v>
                </c:pt>
                <c:pt idx="86">
                  <c:v>4.521457985449727</c:v>
                </c:pt>
                <c:pt idx="87">
                  <c:v>4.3434688318988286</c:v>
                </c:pt>
                <c:pt idx="88">
                  <c:v>5.8345539059805036</c:v>
                </c:pt>
                <c:pt idx="89">
                  <c:v>6.3140849055665909</c:v>
                </c:pt>
                <c:pt idx="90">
                  <c:v>4.4634173368447581</c:v>
                </c:pt>
                <c:pt idx="91">
                  <c:v>5.4600775923047751</c:v>
                </c:pt>
                <c:pt idx="92">
                  <c:v>4.3316468959612564</c:v>
                </c:pt>
                <c:pt idx="93">
                  <c:v>6.6695626488787383</c:v>
                </c:pt>
                <c:pt idx="94">
                  <c:v>6.5799999237060556</c:v>
                </c:pt>
                <c:pt idx="95">
                  <c:v>6.9057125212654231</c:v>
                </c:pt>
                <c:pt idx="96">
                  <c:v>7.1723897412138156</c:v>
                </c:pt>
                <c:pt idx="97">
                  <c:v>6.5817994185745938</c:v>
                </c:pt>
                <c:pt idx="98">
                  <c:v>6.6392062257296711</c:v>
                </c:pt>
                <c:pt idx="99">
                  <c:v>6.6497698582157359</c:v>
                </c:pt>
                <c:pt idx="100">
                  <c:v>6.6899998188018799</c:v>
                </c:pt>
                <c:pt idx="101">
                  <c:v>6.6656974152246304</c:v>
                </c:pt>
                <c:pt idx="102">
                  <c:v>6.6492967945427832</c:v>
                </c:pt>
                <c:pt idx="103">
                  <c:v>6.6599998474121094</c:v>
                </c:pt>
                <c:pt idx="104">
                  <c:v>6.6876265669848411</c:v>
                </c:pt>
                <c:pt idx="105">
                  <c:v>7.0505076403315066</c:v>
                </c:pt>
                <c:pt idx="106">
                  <c:v>6.780007936446089</c:v>
                </c:pt>
                <c:pt idx="107">
                  <c:v>6.9600000381469744</c:v>
                </c:pt>
                <c:pt idx="108">
                  <c:v>6.690000057220459</c:v>
                </c:pt>
                <c:pt idx="109">
                  <c:v>6.741682788941878</c:v>
                </c:pt>
                <c:pt idx="110">
                  <c:v>6.730777396007146</c:v>
                </c:pt>
                <c:pt idx="111">
                  <c:v>6.7463336857412051</c:v>
                </c:pt>
                <c:pt idx="112">
                  <c:v>6.749356609878788</c:v>
                </c:pt>
                <c:pt idx="113">
                  <c:v>6.9205181600352912</c:v>
                </c:pt>
                <c:pt idx="114">
                  <c:v>6.7483032986640188</c:v>
                </c:pt>
                <c:pt idx="115">
                  <c:v>6.7399997711181641</c:v>
                </c:pt>
                <c:pt idx="116">
                  <c:v>6.75</c:v>
                </c:pt>
                <c:pt idx="117">
                  <c:v>6.75</c:v>
                </c:pt>
                <c:pt idx="118">
                  <c:v>6.7399997711181641</c:v>
                </c:pt>
                <c:pt idx="119">
                  <c:v>6.9600000381469727</c:v>
                </c:pt>
                <c:pt idx="120">
                  <c:v>6.7399997711181641</c:v>
                </c:pt>
                <c:pt idx="121">
                  <c:v>6.8199996948242188</c:v>
                </c:pt>
                <c:pt idx="122">
                  <c:v>7.2647124761822583</c:v>
                </c:pt>
                <c:pt idx="123">
                  <c:v>6.7683072794406467</c:v>
                </c:pt>
                <c:pt idx="124">
                  <c:v>6.939181058890763</c:v>
                </c:pt>
                <c:pt idx="125">
                  <c:v>6.8199996948242188</c:v>
                </c:pt>
                <c:pt idx="126">
                  <c:v>6.8199996948242188</c:v>
                </c:pt>
                <c:pt idx="127">
                  <c:v>7</c:v>
                </c:pt>
                <c:pt idx="128">
                  <c:v>6.8599996566772461</c:v>
                </c:pt>
                <c:pt idx="129">
                  <c:v>7.0822814316799212</c:v>
                </c:pt>
                <c:pt idx="130">
                  <c:v>7.3000298199613223</c:v>
                </c:pt>
                <c:pt idx="131">
                  <c:v>7.1794669398387008</c:v>
                </c:pt>
                <c:pt idx="132">
                  <c:v>7.3884998083114626</c:v>
                </c:pt>
                <c:pt idx="133">
                  <c:v>7.2100000381469727</c:v>
                </c:pt>
                <c:pt idx="134">
                  <c:v>7.1899995803832999</c:v>
                </c:pt>
                <c:pt idx="135">
                  <c:v>7.2101649028785104</c:v>
                </c:pt>
                <c:pt idx="136">
                  <c:v>5.8417564480991686</c:v>
                </c:pt>
                <c:pt idx="137">
                  <c:v>7.4224998950958252</c:v>
                </c:pt>
                <c:pt idx="138">
                  <c:v>7.2649996280670166</c:v>
                </c:pt>
                <c:pt idx="139">
                  <c:v>7.2180885455356689</c:v>
                </c:pt>
                <c:pt idx="140">
                  <c:v>7.2399997711181641</c:v>
                </c:pt>
                <c:pt idx="141">
                  <c:v>7.4496294569086148</c:v>
                </c:pt>
                <c:pt idx="142">
                  <c:v>7.5593241227639689</c:v>
                </c:pt>
                <c:pt idx="143">
                  <c:v>7.2614853159184536</c:v>
                </c:pt>
                <c:pt idx="144">
                  <c:v>7.4724133685939478</c:v>
                </c:pt>
                <c:pt idx="145">
                  <c:v>7.3150437874763448</c:v>
                </c:pt>
                <c:pt idx="146">
                  <c:v>6.4531687439941781</c:v>
                </c:pt>
                <c:pt idx="147">
                  <c:v>7.554999828338623</c:v>
                </c:pt>
                <c:pt idx="148">
                  <c:v>7.2999997138977042</c:v>
                </c:pt>
                <c:pt idx="149">
                  <c:v>7.5643712698588406</c:v>
                </c:pt>
                <c:pt idx="150">
                  <c:v>7.4196902335929709</c:v>
                </c:pt>
                <c:pt idx="151">
                  <c:v>7.2950489857072069</c:v>
                </c:pt>
                <c:pt idx="152">
                  <c:v>7.302524818688064</c:v>
                </c:pt>
                <c:pt idx="153">
                  <c:v>7.5699996948242188</c:v>
                </c:pt>
                <c:pt idx="154">
                  <c:v>7.2899999618530273</c:v>
                </c:pt>
                <c:pt idx="155">
                  <c:v>7.540567812175067</c:v>
                </c:pt>
                <c:pt idx="156">
                  <c:v>7.4471586040416078</c:v>
                </c:pt>
                <c:pt idx="157">
                  <c:v>7.5816503590912454</c:v>
                </c:pt>
                <c:pt idx="158">
                  <c:v>7.4917415647608898</c:v>
                </c:pt>
                <c:pt idx="159">
                  <c:v>7.3972860060385317</c:v>
                </c:pt>
                <c:pt idx="160">
                  <c:v>7.5423348674672033</c:v>
                </c:pt>
                <c:pt idx="161">
                  <c:v>7.6241355001011053</c:v>
                </c:pt>
                <c:pt idx="162">
                  <c:v>7.5502331952764186</c:v>
                </c:pt>
                <c:pt idx="163">
                  <c:v>7.441532555153235</c:v>
                </c:pt>
                <c:pt idx="164">
                  <c:v>7.3392954599028641</c:v>
                </c:pt>
                <c:pt idx="165">
                  <c:v>7.3899998664855957</c:v>
                </c:pt>
                <c:pt idx="166">
                  <c:v>7.3685832407206018</c:v>
                </c:pt>
                <c:pt idx="167">
                  <c:v>7.5851195545523353</c:v>
                </c:pt>
                <c:pt idx="168">
                  <c:v>7.4900000095367432</c:v>
                </c:pt>
                <c:pt idx="169">
                  <c:v>7.5849997997283944</c:v>
                </c:pt>
                <c:pt idx="170">
                  <c:v>7.369999885559082</c:v>
                </c:pt>
                <c:pt idx="172">
                  <c:v>7.5122651163736984</c:v>
                </c:pt>
                <c:pt idx="173">
                  <c:v>7.5568179867484364</c:v>
                </c:pt>
                <c:pt idx="174">
                  <c:v>7.6900001952898194</c:v>
                </c:pt>
                <c:pt idx="175">
                  <c:v>7.843418371173609</c:v>
                </c:pt>
                <c:pt idx="176">
                  <c:v>7.8168131184628216</c:v>
                </c:pt>
                <c:pt idx="177">
                  <c:v>7.7370355048333526</c:v>
                </c:pt>
                <c:pt idx="178">
                  <c:v>7.7374288686698609</c:v>
                </c:pt>
                <c:pt idx="179">
                  <c:v>7.6785898118202107</c:v>
                </c:pt>
                <c:pt idx="180">
                  <c:v>7.5290241890978562</c:v>
                </c:pt>
                <c:pt idx="181">
                  <c:v>7.7899999618530273</c:v>
                </c:pt>
                <c:pt idx="182">
                  <c:v>7.7899999618530256</c:v>
                </c:pt>
                <c:pt idx="183">
                  <c:v>7.4199995994567871</c:v>
                </c:pt>
                <c:pt idx="184">
                  <c:v>7.643318722082264</c:v>
                </c:pt>
                <c:pt idx="185">
                  <c:v>7.6099996566772461</c:v>
                </c:pt>
                <c:pt idx="186">
                  <c:v>7.6366664568583174</c:v>
                </c:pt>
                <c:pt idx="187">
                  <c:v>7.8383122595932218</c:v>
                </c:pt>
                <c:pt idx="188">
                  <c:v>7.6884209741194276</c:v>
                </c:pt>
                <c:pt idx="189">
                  <c:v>7.8691935594385392</c:v>
                </c:pt>
                <c:pt idx="190">
                  <c:v>7.9104925494495424</c:v>
                </c:pt>
                <c:pt idx="191">
                  <c:v>7.5247096915030136</c:v>
                </c:pt>
                <c:pt idx="192">
                  <c:v>7.4099998474121094</c:v>
                </c:pt>
                <c:pt idx="193">
                  <c:v>7.9008446051515806</c:v>
                </c:pt>
                <c:pt idx="194">
                  <c:v>7.549999713897706</c:v>
                </c:pt>
                <c:pt idx="195">
                  <c:v>7.4164338877071332</c:v>
                </c:pt>
                <c:pt idx="196">
                  <c:v>7.5573399171755238</c:v>
                </c:pt>
                <c:pt idx="197">
                  <c:v>7.5499997138977051</c:v>
                </c:pt>
                <c:pt idx="198">
                  <c:v>7.6622220675150556</c:v>
                </c:pt>
                <c:pt idx="199">
                  <c:v>7.4600000381469727</c:v>
                </c:pt>
                <c:pt idx="200">
                  <c:v>7.4595546246193472</c:v>
                </c:pt>
                <c:pt idx="201">
                  <c:v>7.4399995803833008</c:v>
                </c:pt>
                <c:pt idx="202">
                  <c:v>7.4272632867823409</c:v>
                </c:pt>
                <c:pt idx="203">
                  <c:v>7.6393802039897061</c:v>
                </c:pt>
                <c:pt idx="204">
                  <c:v>7.7999998728434248</c:v>
                </c:pt>
                <c:pt idx="205">
                  <c:v>7.4499998092651367</c:v>
                </c:pt>
                <c:pt idx="206">
                  <c:v>7.4499998092651367</c:v>
                </c:pt>
                <c:pt idx="207">
                  <c:v>7.4644037883854919</c:v>
                </c:pt>
                <c:pt idx="208">
                  <c:v>7.4699997901916504</c:v>
                </c:pt>
                <c:pt idx="209">
                  <c:v>7.5088362337031214</c:v>
                </c:pt>
                <c:pt idx="210">
                  <c:v>7.4985227998091322</c:v>
                </c:pt>
                <c:pt idx="211">
                  <c:v>7.496277630473938</c:v>
                </c:pt>
                <c:pt idx="212">
                  <c:v>7.5199793218213342</c:v>
                </c:pt>
                <c:pt idx="213">
                  <c:v>7.5166674195378018</c:v>
                </c:pt>
                <c:pt idx="214">
                  <c:v>7.6103500373043831</c:v>
                </c:pt>
                <c:pt idx="215">
                  <c:v>7.5399999618530282</c:v>
                </c:pt>
                <c:pt idx="216">
                  <c:v>7.5099997520446777</c:v>
                </c:pt>
                <c:pt idx="217">
                  <c:v>7.5162771351473996</c:v>
                </c:pt>
                <c:pt idx="218">
                  <c:v>7.548730079699232</c:v>
                </c:pt>
                <c:pt idx="219">
                  <c:v>7.6499996185302734</c:v>
                </c:pt>
                <c:pt idx="220">
                  <c:v>7.5922621856817996</c:v>
                </c:pt>
                <c:pt idx="221">
                  <c:v>7.5999999046325666</c:v>
                </c:pt>
                <c:pt idx="222">
                  <c:v>7.7239721910377197</c:v>
                </c:pt>
                <c:pt idx="223">
                  <c:v>7.9906640667356417</c:v>
                </c:pt>
                <c:pt idx="224">
                  <c:v>8.0067695046294123</c:v>
                </c:pt>
                <c:pt idx="225">
                  <c:v>7.9034662639393529</c:v>
                </c:pt>
                <c:pt idx="226">
                  <c:v>7.679999828338623</c:v>
                </c:pt>
                <c:pt idx="227">
                  <c:v>8.0199974060453627</c:v>
                </c:pt>
                <c:pt idx="228">
                  <c:v>8.0699957567380984</c:v>
                </c:pt>
                <c:pt idx="229">
                  <c:v>8.0199995040893555</c:v>
                </c:pt>
                <c:pt idx="230">
                  <c:v>8.0701663823183001</c:v>
                </c:pt>
                <c:pt idx="231">
                  <c:v>8.1243269395114801</c:v>
                </c:pt>
                <c:pt idx="232">
                  <c:v>7.9599995613098136</c:v>
                </c:pt>
                <c:pt idx="233">
                  <c:v>8.0790658551896097</c:v>
                </c:pt>
                <c:pt idx="234">
                  <c:v>7.4283114842006137</c:v>
                </c:pt>
                <c:pt idx="235">
                  <c:v>7.9546577140294756</c:v>
                </c:pt>
                <c:pt idx="236">
                  <c:v>7.9796763812677431</c:v>
                </c:pt>
                <c:pt idx="237">
                  <c:v>8.1852969569897702</c:v>
                </c:pt>
                <c:pt idx="238">
                  <c:v>8.1055097855565581</c:v>
                </c:pt>
                <c:pt idx="239">
                  <c:v>8.0699996948242188</c:v>
                </c:pt>
                <c:pt idx="240">
                  <c:v>8.0210940486975755</c:v>
                </c:pt>
                <c:pt idx="241">
                  <c:v>8.1140467285027214</c:v>
                </c:pt>
                <c:pt idx="242">
                  <c:v>8.2153303948207252</c:v>
                </c:pt>
                <c:pt idx="243">
                  <c:v>8.1816275698996215</c:v>
                </c:pt>
                <c:pt idx="244">
                  <c:v>8.0567493831145089</c:v>
                </c:pt>
                <c:pt idx="245">
                  <c:v>8.1561065739934389</c:v>
                </c:pt>
                <c:pt idx="246">
                  <c:v>8.1263748594595331</c:v>
                </c:pt>
                <c:pt idx="247">
                  <c:v>8.1720819676923391</c:v>
                </c:pt>
                <c:pt idx="248">
                  <c:v>7.7265991675548067</c:v>
                </c:pt>
                <c:pt idx="249">
                  <c:v>7.1720223105355592</c:v>
                </c:pt>
                <c:pt idx="250">
                  <c:v>8.4018965902782625</c:v>
                </c:pt>
                <c:pt idx="251">
                  <c:v>8.2274521142126904</c:v>
                </c:pt>
                <c:pt idx="252">
                  <c:v>8.9651216258521842</c:v>
                </c:pt>
                <c:pt idx="253">
                  <c:v>8.3470792517756784</c:v>
                </c:pt>
                <c:pt idx="254">
                  <c:v>7.8108455649876998</c:v>
                </c:pt>
                <c:pt idx="255">
                  <c:v>9.7407290412158503</c:v>
                </c:pt>
                <c:pt idx="256">
                  <c:v>7.4267085286594874</c:v>
                </c:pt>
                <c:pt idx="257">
                  <c:v>7.9137587669568186</c:v>
                </c:pt>
                <c:pt idx="258">
                  <c:v>9.70366160646617</c:v>
                </c:pt>
                <c:pt idx="259">
                  <c:v>8.7832624765542846</c:v>
                </c:pt>
                <c:pt idx="260">
                  <c:v>9.5299997329711914</c:v>
                </c:pt>
                <c:pt idx="261">
                  <c:v>8.4104386806488041</c:v>
                </c:pt>
                <c:pt idx="262">
                  <c:v>10.512221866183809</c:v>
                </c:pt>
                <c:pt idx="263">
                  <c:v>10.36762253560814</c:v>
                </c:pt>
                <c:pt idx="264">
                  <c:v>8.9888006875274371</c:v>
                </c:pt>
                <c:pt idx="265">
                  <c:v>10.22682468096415</c:v>
                </c:pt>
                <c:pt idx="266">
                  <c:v>10.56648864423247</c:v>
                </c:pt>
                <c:pt idx="267">
                  <c:v>10.47904025275132</c:v>
                </c:pt>
                <c:pt idx="268">
                  <c:v>10.54909914770986</c:v>
                </c:pt>
                <c:pt idx="269">
                  <c:v>8.9395832345505397</c:v>
                </c:pt>
                <c:pt idx="270">
                  <c:v>10.444999694824221</c:v>
                </c:pt>
                <c:pt idx="271">
                  <c:v>10.684727076480261</c:v>
                </c:pt>
                <c:pt idx="272">
                  <c:v>10.54205841488308</c:v>
                </c:pt>
                <c:pt idx="273">
                  <c:v>8.2577061247318344</c:v>
                </c:pt>
                <c:pt idx="274">
                  <c:v>7.847170443638511</c:v>
                </c:pt>
                <c:pt idx="275">
                  <c:v>7.2933114999300477</c:v>
                </c:pt>
                <c:pt idx="276">
                  <c:v>7.3456170882707763</c:v>
                </c:pt>
                <c:pt idx="277">
                  <c:v>7.776690715600636</c:v>
                </c:pt>
                <c:pt idx="278">
                  <c:v>7.8427165908813476</c:v>
                </c:pt>
                <c:pt idx="279">
                  <c:v>7.9232013747096062</c:v>
                </c:pt>
                <c:pt idx="280">
                  <c:v>8.8095111904374086</c:v>
                </c:pt>
                <c:pt idx="281">
                  <c:v>10.47999954223633</c:v>
                </c:pt>
                <c:pt idx="282">
                  <c:v>10.46999931335449</c:v>
                </c:pt>
                <c:pt idx="283">
                  <c:v>8.7395185455679893</c:v>
                </c:pt>
                <c:pt idx="284">
                  <c:v>8.5591682669234608</c:v>
                </c:pt>
                <c:pt idx="285">
                  <c:v>7.8357328492052414</c:v>
                </c:pt>
                <c:pt idx="286">
                  <c:v>8.2397277832031257</c:v>
                </c:pt>
                <c:pt idx="287">
                  <c:v>8.887341901367785</c:v>
                </c:pt>
                <c:pt idx="288">
                  <c:v>10.619899749755859</c:v>
                </c:pt>
                <c:pt idx="289">
                  <c:v>8.0119326079069673</c:v>
                </c:pt>
                <c:pt idx="290">
                  <c:v>10.84697133234638</c:v>
                </c:pt>
                <c:pt idx="291">
                  <c:v>8.7098810803759221</c:v>
                </c:pt>
                <c:pt idx="292">
                  <c:v>8.9126016943926967</c:v>
                </c:pt>
                <c:pt idx="293">
                  <c:v>7.9075326331674241</c:v>
                </c:pt>
                <c:pt idx="294">
                  <c:v>10.829999923706049</c:v>
                </c:pt>
                <c:pt idx="295">
                  <c:v>9.3594958267959889</c:v>
                </c:pt>
                <c:pt idx="296">
                  <c:v>10.789158026377359</c:v>
                </c:pt>
                <c:pt idx="297">
                  <c:v>8.9506192141109047</c:v>
                </c:pt>
                <c:pt idx="298">
                  <c:v>10.76999950408935</c:v>
                </c:pt>
                <c:pt idx="299">
                  <c:v>10.758333938400551</c:v>
                </c:pt>
                <c:pt idx="300">
                  <c:v>8.9003158897481942</c:v>
                </c:pt>
                <c:pt idx="301">
                  <c:v>10.780503644332191</c:v>
                </c:pt>
                <c:pt idx="302">
                  <c:v>9.2386604404449457</c:v>
                </c:pt>
                <c:pt idx="303">
                  <c:v>10.79996649424235</c:v>
                </c:pt>
                <c:pt idx="304">
                  <c:v>10.6349995136261</c:v>
                </c:pt>
                <c:pt idx="305">
                  <c:v>8.720258691481181</c:v>
                </c:pt>
                <c:pt idx="306">
                  <c:v>10.52630744428123</c:v>
                </c:pt>
                <c:pt idx="307">
                  <c:v>10.581680962645191</c:v>
                </c:pt>
                <c:pt idx="308">
                  <c:v>9.6381945976844197</c:v>
                </c:pt>
                <c:pt idx="309">
                  <c:v>8.7921354901659612</c:v>
                </c:pt>
                <c:pt idx="310">
                  <c:v>9.2162014101887806</c:v>
                </c:pt>
                <c:pt idx="311">
                  <c:v>9.1594917631149286</c:v>
                </c:pt>
                <c:pt idx="312">
                  <c:v>10.1084181007586</c:v>
                </c:pt>
                <c:pt idx="313">
                  <c:v>10.14947334088777</c:v>
                </c:pt>
                <c:pt idx="314">
                  <c:v>9.6727069473266596</c:v>
                </c:pt>
                <c:pt idx="315">
                  <c:v>9.9065266480812664</c:v>
                </c:pt>
                <c:pt idx="316">
                  <c:v>10.02410767125148</c:v>
                </c:pt>
                <c:pt idx="317">
                  <c:v>9.3698308350609949</c:v>
                </c:pt>
                <c:pt idx="318">
                  <c:v>9.8872529768174697</c:v>
                </c:pt>
                <c:pt idx="319">
                  <c:v>10.72514976993684</c:v>
                </c:pt>
                <c:pt idx="320">
                  <c:v>9.8091187325734932</c:v>
                </c:pt>
                <c:pt idx="321">
                  <c:v>10.899652008794551</c:v>
                </c:pt>
                <c:pt idx="322">
                  <c:v>9.6940720338087818</c:v>
                </c:pt>
                <c:pt idx="323">
                  <c:v>10.12301108522235</c:v>
                </c:pt>
                <c:pt idx="324">
                  <c:v>10.70235110653771</c:v>
                </c:pt>
                <c:pt idx="325">
                  <c:v>10.10802248752478</c:v>
                </c:pt>
                <c:pt idx="326">
                  <c:v>10.784251601607711</c:v>
                </c:pt>
                <c:pt idx="327">
                  <c:v>10.22971100202748</c:v>
                </c:pt>
                <c:pt idx="328">
                  <c:v>9.6447959730896766</c:v>
                </c:pt>
                <c:pt idx="329">
                  <c:v>8.882949314946714</c:v>
                </c:pt>
                <c:pt idx="330">
                  <c:v>10.423824707667031</c:v>
                </c:pt>
                <c:pt idx="331">
                  <c:v>10.215806597471239</c:v>
                </c:pt>
                <c:pt idx="332">
                  <c:v>11.120951175689701</c:v>
                </c:pt>
                <c:pt idx="333">
                  <c:v>10.89441860699263</c:v>
                </c:pt>
                <c:pt idx="334">
                  <c:v>10.7302167523991</c:v>
                </c:pt>
                <c:pt idx="335">
                  <c:v>10.97406051270208</c:v>
                </c:pt>
                <c:pt idx="336">
                  <c:v>10.693397467786619</c:v>
                </c:pt>
                <c:pt idx="337">
                  <c:v>11.66039568968494</c:v>
                </c:pt>
                <c:pt idx="338">
                  <c:v>10.944020789966251</c:v>
                </c:pt>
                <c:pt idx="339">
                  <c:v>10.616193889701449</c:v>
                </c:pt>
                <c:pt idx="340">
                  <c:v>11.972556101970181</c:v>
                </c:pt>
                <c:pt idx="341">
                  <c:v>10.78256597166229</c:v>
                </c:pt>
                <c:pt idx="342">
                  <c:v>11.301109785444281</c:v>
                </c:pt>
                <c:pt idx="343">
                  <c:v>10.01042768229609</c:v>
                </c:pt>
                <c:pt idx="344">
                  <c:v>11.68360418504284</c:v>
                </c:pt>
                <c:pt idx="345">
                  <c:v>11.42468771160158</c:v>
                </c:pt>
                <c:pt idx="346">
                  <c:v>8.7015368320323798</c:v>
                </c:pt>
                <c:pt idx="347">
                  <c:v>11.643125978566831</c:v>
                </c:pt>
                <c:pt idx="348">
                  <c:v>11.79738592755967</c:v>
                </c:pt>
                <c:pt idx="349">
                  <c:v>10.401340363857839</c:v>
                </c:pt>
                <c:pt idx="350">
                  <c:v>10.85175707760979</c:v>
                </c:pt>
                <c:pt idx="351">
                  <c:v>10.262150955200189</c:v>
                </c:pt>
                <c:pt idx="352">
                  <c:v>13.333499574661261</c:v>
                </c:pt>
                <c:pt idx="353">
                  <c:v>11.41633383820697</c:v>
                </c:pt>
                <c:pt idx="354">
                  <c:v>12.82964788634202</c:v>
                </c:pt>
                <c:pt idx="355">
                  <c:v>10.386649608612061</c:v>
                </c:pt>
                <c:pt idx="356">
                  <c:v>10.72302667210611</c:v>
                </c:pt>
                <c:pt idx="357">
                  <c:v>12.090510180121971</c:v>
                </c:pt>
                <c:pt idx="358">
                  <c:v>11.084852625341981</c:v>
                </c:pt>
                <c:pt idx="359">
                  <c:v>8.9588953269706977</c:v>
                </c:pt>
                <c:pt idx="360">
                  <c:v>11.150699751717699</c:v>
                </c:pt>
                <c:pt idx="361">
                  <c:v>9.7342854227338513</c:v>
                </c:pt>
                <c:pt idx="362">
                  <c:v>11.614716344409519</c:v>
                </c:pt>
                <c:pt idx="363">
                  <c:v>11.04132652282715</c:v>
                </c:pt>
                <c:pt idx="364">
                  <c:v>12.036397647857671</c:v>
                </c:pt>
                <c:pt idx="365">
                  <c:v>11.25266647338867</c:v>
                </c:pt>
                <c:pt idx="366">
                  <c:v>12.28852028005263</c:v>
                </c:pt>
                <c:pt idx="367">
                  <c:v>11.80840761699374</c:v>
                </c:pt>
                <c:pt idx="368">
                  <c:v>8.6499996185302734</c:v>
                </c:pt>
                <c:pt idx="369">
                  <c:v>12.69636960029602</c:v>
                </c:pt>
                <c:pt idx="370">
                  <c:v>12.33221449675383</c:v>
                </c:pt>
                <c:pt idx="371">
                  <c:v>13.548999671936039</c:v>
                </c:pt>
                <c:pt idx="372">
                  <c:v>9.8285626926943657</c:v>
                </c:pt>
                <c:pt idx="373">
                  <c:v>13.61839967727661</c:v>
                </c:pt>
                <c:pt idx="374">
                  <c:v>11.68824887654138</c:v>
                </c:pt>
                <c:pt idx="375">
                  <c:v>13.510305786132809</c:v>
                </c:pt>
                <c:pt idx="376">
                  <c:v>14.13333320617676</c:v>
                </c:pt>
                <c:pt idx="377">
                  <c:v>12.257052533766799</c:v>
                </c:pt>
                <c:pt idx="378">
                  <c:v>12.88611493791853</c:v>
                </c:pt>
                <c:pt idx="379">
                  <c:v>14.018888579474559</c:v>
                </c:pt>
                <c:pt idx="380">
                  <c:v>9.0082998275756836</c:v>
                </c:pt>
                <c:pt idx="381">
                  <c:v>14.12452348073324</c:v>
                </c:pt>
                <c:pt idx="382">
                  <c:v>13.23944414986504</c:v>
                </c:pt>
                <c:pt idx="383">
                  <c:v>13.9466667175293</c:v>
                </c:pt>
                <c:pt idx="384">
                  <c:v>12.337137789953321</c:v>
                </c:pt>
                <c:pt idx="385">
                  <c:v>11.50007212631346</c:v>
                </c:pt>
                <c:pt idx="386">
                  <c:v>11.97573371643716</c:v>
                </c:pt>
                <c:pt idx="387">
                  <c:v>14.114285251072481</c:v>
                </c:pt>
                <c:pt idx="388">
                  <c:v>8.1549972355593212</c:v>
                </c:pt>
                <c:pt idx="389">
                  <c:v>14.309204155748541</c:v>
                </c:pt>
                <c:pt idx="390">
                  <c:v>13.347498051325481</c:v>
                </c:pt>
                <c:pt idx="391">
                  <c:v>13.91776074936141</c:v>
                </c:pt>
                <c:pt idx="392">
                  <c:v>12.5607669536884</c:v>
                </c:pt>
                <c:pt idx="393">
                  <c:v>9.2580336758068622</c:v>
                </c:pt>
                <c:pt idx="394">
                  <c:v>13.589772332798351</c:v>
                </c:pt>
                <c:pt idx="395">
                  <c:v>14.179827246172669</c:v>
                </c:pt>
                <c:pt idx="396">
                  <c:v>14.14759224432486</c:v>
                </c:pt>
                <c:pt idx="397">
                  <c:v>12.755643181178881</c:v>
                </c:pt>
                <c:pt idx="398">
                  <c:v>11.534823193646121</c:v>
                </c:pt>
                <c:pt idx="399">
                  <c:v>14.18714249323285</c:v>
                </c:pt>
                <c:pt idx="400">
                  <c:v>14.0224996805191</c:v>
                </c:pt>
                <c:pt idx="401">
                  <c:v>13.39705854303697</c:v>
                </c:pt>
                <c:pt idx="402">
                  <c:v>13.64523775615389</c:v>
                </c:pt>
                <c:pt idx="403">
                  <c:v>14.5842839636636</c:v>
                </c:pt>
                <c:pt idx="404">
                  <c:v>14.553905848871249</c:v>
                </c:pt>
                <c:pt idx="405">
                  <c:v>14.589999198913571</c:v>
                </c:pt>
                <c:pt idx="406">
                  <c:v>14.58187677312576</c:v>
                </c:pt>
                <c:pt idx="407">
                  <c:v>14.186666488647459</c:v>
                </c:pt>
                <c:pt idx="408">
                  <c:v>14.50101996441277</c:v>
                </c:pt>
                <c:pt idx="409">
                  <c:v>14.614999771118161</c:v>
                </c:pt>
                <c:pt idx="410">
                  <c:v>13.32090877186168</c:v>
                </c:pt>
                <c:pt idx="411">
                  <c:v>14.48702673009924</c:v>
                </c:pt>
                <c:pt idx="412">
                  <c:v>10.876739752292631</c:v>
                </c:pt>
                <c:pt idx="413">
                  <c:v>10.150889940211959</c:v>
                </c:pt>
                <c:pt idx="414">
                  <c:v>14.07185151841905</c:v>
                </c:pt>
                <c:pt idx="415">
                  <c:v>14.69999980926514</c:v>
                </c:pt>
                <c:pt idx="416">
                  <c:v>14.579174473862849</c:v>
                </c:pt>
                <c:pt idx="417">
                  <c:v>14.65394702710603</c:v>
                </c:pt>
                <c:pt idx="418">
                  <c:v>13.51620215403883</c:v>
                </c:pt>
                <c:pt idx="419">
                  <c:v>14.75</c:v>
                </c:pt>
                <c:pt idx="420">
                  <c:v>14.710000038146971</c:v>
                </c:pt>
                <c:pt idx="421">
                  <c:v>14.77999973297119</c:v>
                </c:pt>
                <c:pt idx="422">
                  <c:v>14.680491052499191</c:v>
                </c:pt>
                <c:pt idx="423">
                  <c:v>14.75</c:v>
                </c:pt>
                <c:pt idx="424">
                  <c:v>14.74346109536978</c:v>
                </c:pt>
                <c:pt idx="425">
                  <c:v>14.81990155732848</c:v>
                </c:pt>
                <c:pt idx="426">
                  <c:v>12.21749060804194</c:v>
                </c:pt>
                <c:pt idx="427">
                  <c:v>14.319999694824221</c:v>
                </c:pt>
                <c:pt idx="428">
                  <c:v>14.29999923706055</c:v>
                </c:pt>
                <c:pt idx="429">
                  <c:v>14.389999389648439</c:v>
                </c:pt>
                <c:pt idx="430">
                  <c:v>13.09520807400556</c:v>
                </c:pt>
                <c:pt idx="431">
                  <c:v>14.90634291252254</c:v>
                </c:pt>
                <c:pt idx="432">
                  <c:v>14.60999965667725</c:v>
                </c:pt>
                <c:pt idx="433">
                  <c:v>14.74533297220866</c:v>
                </c:pt>
                <c:pt idx="434">
                  <c:v>14.82666631728884</c:v>
                </c:pt>
                <c:pt idx="435">
                  <c:v>14.284428201402941</c:v>
                </c:pt>
                <c:pt idx="436">
                  <c:v>13.513181513006041</c:v>
                </c:pt>
                <c:pt idx="437">
                  <c:v>14.94392287274373</c:v>
                </c:pt>
                <c:pt idx="438">
                  <c:v>14.99872478773243</c:v>
                </c:pt>
                <c:pt idx="439">
                  <c:v>14.56416567056659</c:v>
                </c:pt>
                <c:pt idx="440">
                  <c:v>15.00999927520752</c:v>
                </c:pt>
                <c:pt idx="441">
                  <c:v>14.873599662780761</c:v>
                </c:pt>
                <c:pt idx="442">
                  <c:v>15.00999927520752</c:v>
                </c:pt>
                <c:pt idx="443">
                  <c:v>11.633169419837721</c:v>
                </c:pt>
                <c:pt idx="444">
                  <c:v>15.025208532505591</c:v>
                </c:pt>
                <c:pt idx="445">
                  <c:v>15.00999927520752</c:v>
                </c:pt>
                <c:pt idx="446">
                  <c:v>15.00999927520752</c:v>
                </c:pt>
                <c:pt idx="447">
                  <c:v>14.55606039467912</c:v>
                </c:pt>
                <c:pt idx="448">
                  <c:v>14.585185026312249</c:v>
                </c:pt>
                <c:pt idx="449">
                  <c:v>14.985348289928851</c:v>
                </c:pt>
                <c:pt idx="450">
                  <c:v>15.00999927520752</c:v>
                </c:pt>
                <c:pt idx="451">
                  <c:v>15.00999927520752</c:v>
                </c:pt>
                <c:pt idx="452">
                  <c:v>14.888181426308369</c:v>
                </c:pt>
                <c:pt idx="453">
                  <c:v>13.743043173914369</c:v>
                </c:pt>
                <c:pt idx="454">
                  <c:v>15.066338567881081</c:v>
                </c:pt>
                <c:pt idx="455">
                  <c:v>14.66690672302258</c:v>
                </c:pt>
                <c:pt idx="456">
                  <c:v>15.21999931335449</c:v>
                </c:pt>
                <c:pt idx="457">
                  <c:v>14.93136332251809</c:v>
                </c:pt>
                <c:pt idx="458">
                  <c:v>14.739999771118161</c:v>
                </c:pt>
                <c:pt idx="459">
                  <c:v>14.88167916474643</c:v>
                </c:pt>
                <c:pt idx="460">
                  <c:v>15.09792590435098</c:v>
                </c:pt>
                <c:pt idx="461">
                  <c:v>13.045730374654131</c:v>
                </c:pt>
                <c:pt idx="462">
                  <c:v>14.94996381366769</c:v>
                </c:pt>
                <c:pt idx="463">
                  <c:v>12.865175580403889</c:v>
                </c:pt>
                <c:pt idx="464">
                  <c:v>13.78866635428535</c:v>
                </c:pt>
                <c:pt idx="465">
                  <c:v>14.993833114876569</c:v>
                </c:pt>
                <c:pt idx="466">
                  <c:v>15.055999517440799</c:v>
                </c:pt>
                <c:pt idx="467">
                  <c:v>14.89903880869112</c:v>
                </c:pt>
                <c:pt idx="468">
                  <c:v>13.901590520685369</c:v>
                </c:pt>
                <c:pt idx="469">
                  <c:v>12.3983893117714</c:v>
                </c:pt>
                <c:pt idx="470">
                  <c:v>10.75132637023926</c:v>
                </c:pt>
                <c:pt idx="471">
                  <c:v>15.047241742689399</c:v>
                </c:pt>
                <c:pt idx="472">
                  <c:v>14.70648610914076</c:v>
                </c:pt>
                <c:pt idx="473">
                  <c:v>15.057171290676029</c:v>
                </c:pt>
                <c:pt idx="474">
                  <c:v>13.93624966144562</c:v>
                </c:pt>
                <c:pt idx="475">
                  <c:v>15.026825066248771</c:v>
                </c:pt>
                <c:pt idx="476">
                  <c:v>11.813118457794189</c:v>
                </c:pt>
                <c:pt idx="477">
                  <c:v>15.00999927520752</c:v>
                </c:pt>
                <c:pt idx="478">
                  <c:v>15.04437467455864</c:v>
                </c:pt>
                <c:pt idx="479">
                  <c:v>13.39271893417626</c:v>
                </c:pt>
                <c:pt idx="480">
                  <c:v>15.33588187834796</c:v>
                </c:pt>
                <c:pt idx="482">
                  <c:v>15.03353878927337</c:v>
                </c:pt>
                <c:pt idx="483">
                  <c:v>15.02999973297119</c:v>
                </c:pt>
                <c:pt idx="484">
                  <c:v>14.57308787458083</c:v>
                </c:pt>
                <c:pt idx="485">
                  <c:v>13.75923039362981</c:v>
                </c:pt>
                <c:pt idx="486">
                  <c:v>15.151538115281321</c:v>
                </c:pt>
                <c:pt idx="487">
                  <c:v>12.0887371301651</c:v>
                </c:pt>
                <c:pt idx="488">
                  <c:v>12.18317505933236</c:v>
                </c:pt>
                <c:pt idx="489">
                  <c:v>15.158461130582371</c:v>
                </c:pt>
                <c:pt idx="490">
                  <c:v>15.04964254355513</c:v>
                </c:pt>
                <c:pt idx="491">
                  <c:v>15.070854895702229</c:v>
                </c:pt>
                <c:pt idx="492">
                  <c:v>14.18631546957451</c:v>
                </c:pt>
                <c:pt idx="493">
                  <c:v>15.18178537913731</c:v>
                </c:pt>
                <c:pt idx="494">
                  <c:v>15.0551115528538</c:v>
                </c:pt>
                <c:pt idx="495">
                  <c:v>11.136078005251679</c:v>
                </c:pt>
                <c:pt idx="496">
                  <c:v>15.089638275284059</c:v>
                </c:pt>
                <c:pt idx="497">
                  <c:v>15.089999198913571</c:v>
                </c:pt>
                <c:pt idx="498">
                  <c:v>15.16617282001069</c:v>
                </c:pt>
                <c:pt idx="499">
                  <c:v>15.40428538549514</c:v>
                </c:pt>
                <c:pt idx="500">
                  <c:v>15.155509625553099</c:v>
                </c:pt>
                <c:pt idx="501">
                  <c:v>13.685945626851669</c:v>
                </c:pt>
                <c:pt idx="502">
                  <c:v>12.69486630268586</c:v>
                </c:pt>
                <c:pt idx="503">
                  <c:v>15.095418208470051</c:v>
                </c:pt>
                <c:pt idx="504">
                  <c:v>15.236560034211699</c:v>
                </c:pt>
                <c:pt idx="505">
                  <c:v>14.098947006359429</c:v>
                </c:pt>
                <c:pt idx="506">
                  <c:v>15.188862072660889</c:v>
                </c:pt>
                <c:pt idx="507">
                  <c:v>15.22339108283643</c:v>
                </c:pt>
                <c:pt idx="508">
                  <c:v>15.16575948975454</c:v>
                </c:pt>
                <c:pt idx="509">
                  <c:v>15.676470195545869</c:v>
                </c:pt>
                <c:pt idx="510">
                  <c:v>15.30134790513606</c:v>
                </c:pt>
                <c:pt idx="511">
                  <c:v>12.06950132964087</c:v>
                </c:pt>
                <c:pt idx="512">
                  <c:v>15.309999465942379</c:v>
                </c:pt>
                <c:pt idx="513">
                  <c:v>15.19999980926513</c:v>
                </c:pt>
                <c:pt idx="514">
                  <c:v>15.25999927520752</c:v>
                </c:pt>
                <c:pt idx="515">
                  <c:v>11.04042762868545</c:v>
                </c:pt>
                <c:pt idx="516">
                  <c:v>15.166441112607471</c:v>
                </c:pt>
                <c:pt idx="517">
                  <c:v>15.18674373626709</c:v>
                </c:pt>
                <c:pt idx="518">
                  <c:v>12.142234432454011</c:v>
                </c:pt>
                <c:pt idx="519">
                  <c:v>11.066793785095211</c:v>
                </c:pt>
                <c:pt idx="520">
                  <c:v>15.21999979019165</c:v>
                </c:pt>
                <c:pt idx="521">
                  <c:v>15.32568973081935</c:v>
                </c:pt>
                <c:pt idx="522">
                  <c:v>15.25</c:v>
                </c:pt>
                <c:pt idx="523">
                  <c:v>14.229772459376941</c:v>
                </c:pt>
                <c:pt idx="524">
                  <c:v>15.17999935150146</c:v>
                </c:pt>
                <c:pt idx="525">
                  <c:v>14.71883078983852</c:v>
                </c:pt>
                <c:pt idx="526">
                  <c:v>11.42525204478201</c:v>
                </c:pt>
                <c:pt idx="527">
                  <c:v>14.26319408416748</c:v>
                </c:pt>
                <c:pt idx="528">
                  <c:v>11.780826727549231</c:v>
                </c:pt>
                <c:pt idx="529">
                  <c:v>15.369999647140499</c:v>
                </c:pt>
                <c:pt idx="530">
                  <c:v>15.364594540891391</c:v>
                </c:pt>
                <c:pt idx="531">
                  <c:v>15.555481068916359</c:v>
                </c:pt>
                <c:pt idx="532">
                  <c:v>13.421664520546241</c:v>
                </c:pt>
                <c:pt idx="533">
                  <c:v>15.849999618530269</c:v>
                </c:pt>
                <c:pt idx="534">
                  <c:v>15.36752862068299</c:v>
                </c:pt>
                <c:pt idx="535">
                  <c:v>15.36999988555908</c:v>
                </c:pt>
                <c:pt idx="536">
                  <c:v>12.121147779317999</c:v>
                </c:pt>
                <c:pt idx="537">
                  <c:v>15.406858711199909</c:v>
                </c:pt>
                <c:pt idx="538">
                  <c:v>15.481744296516171</c:v>
                </c:pt>
                <c:pt idx="539">
                  <c:v>15.61687463521957</c:v>
                </c:pt>
                <c:pt idx="540">
                  <c:v>12.12847916067463</c:v>
                </c:pt>
                <c:pt idx="541">
                  <c:v>14.003629288850011</c:v>
                </c:pt>
                <c:pt idx="542">
                  <c:v>11.609989149528641</c:v>
                </c:pt>
                <c:pt idx="543">
                  <c:v>14.403029933120269</c:v>
                </c:pt>
                <c:pt idx="544">
                  <c:v>16.00499963760376</c:v>
                </c:pt>
                <c:pt idx="545">
                  <c:v>15.49995708679795</c:v>
                </c:pt>
                <c:pt idx="546">
                  <c:v>15.12999959309896</c:v>
                </c:pt>
                <c:pt idx="547">
                  <c:v>11.37562785350101</c:v>
                </c:pt>
                <c:pt idx="548">
                  <c:v>14.401758873904191</c:v>
                </c:pt>
                <c:pt idx="549">
                  <c:v>14.806799647013349</c:v>
                </c:pt>
                <c:pt idx="550">
                  <c:v>11.50999975204468</c:v>
                </c:pt>
                <c:pt idx="551">
                  <c:v>11.193780089869639</c:v>
                </c:pt>
                <c:pt idx="552">
                  <c:v>15.33421643958034</c:v>
                </c:pt>
                <c:pt idx="553">
                  <c:v>16.119163539674549</c:v>
                </c:pt>
                <c:pt idx="554">
                  <c:v>16.054081872058021</c:v>
                </c:pt>
                <c:pt idx="555">
                  <c:v>12.356700841118309</c:v>
                </c:pt>
                <c:pt idx="556">
                  <c:v>15.68586166973772</c:v>
                </c:pt>
                <c:pt idx="557">
                  <c:v>15.06899964014689</c:v>
                </c:pt>
                <c:pt idx="558">
                  <c:v>12.77509969075521</c:v>
                </c:pt>
                <c:pt idx="559">
                  <c:v>14.825256029764811</c:v>
                </c:pt>
                <c:pt idx="560">
                  <c:v>13.02632247345357</c:v>
                </c:pt>
                <c:pt idx="561">
                  <c:v>12.96452421512244</c:v>
                </c:pt>
                <c:pt idx="562">
                  <c:v>16.015487857893401</c:v>
                </c:pt>
                <c:pt idx="563">
                  <c:v>13.911457975705471</c:v>
                </c:pt>
                <c:pt idx="564">
                  <c:v>16.159999847412109</c:v>
                </c:pt>
                <c:pt idx="565">
                  <c:v>16.154552200971821</c:v>
                </c:pt>
                <c:pt idx="566">
                  <c:v>16.170000076293949</c:v>
                </c:pt>
                <c:pt idx="567">
                  <c:v>16.170000076293942</c:v>
                </c:pt>
                <c:pt idx="568">
                  <c:v>16.162263398890609</c:v>
                </c:pt>
                <c:pt idx="569">
                  <c:v>15.251082153626999</c:v>
                </c:pt>
                <c:pt idx="570">
                  <c:v>15.679999828338619</c:v>
                </c:pt>
                <c:pt idx="571">
                  <c:v>15.88499975204468</c:v>
                </c:pt>
                <c:pt idx="572">
                  <c:v>16.12499923706055</c:v>
                </c:pt>
                <c:pt idx="573">
                  <c:v>16.114999771118161</c:v>
                </c:pt>
                <c:pt idx="574">
                  <c:v>16.046666463216141</c:v>
                </c:pt>
                <c:pt idx="575">
                  <c:v>15.59177459047485</c:v>
                </c:pt>
                <c:pt idx="576">
                  <c:v>15.194999694824221</c:v>
                </c:pt>
                <c:pt idx="577">
                  <c:v>15.10935983018218</c:v>
                </c:pt>
                <c:pt idx="578">
                  <c:v>13.647832364706121</c:v>
                </c:pt>
                <c:pt idx="579">
                  <c:v>13.12644537377308</c:v>
                </c:pt>
                <c:pt idx="580">
                  <c:v>14.269999504089361</c:v>
                </c:pt>
                <c:pt idx="581">
                  <c:v>13.228050190641049</c:v>
                </c:pt>
                <c:pt idx="582">
                  <c:v>13.14999961853027</c:v>
                </c:pt>
                <c:pt idx="583">
                  <c:v>13.79999971389771</c:v>
                </c:pt>
                <c:pt idx="584">
                  <c:v>12.135543764273921</c:v>
                </c:pt>
                <c:pt idx="585">
                  <c:v>11.99999952316284</c:v>
                </c:pt>
                <c:pt idx="586">
                  <c:v>12.17666625976563</c:v>
                </c:pt>
                <c:pt idx="587">
                  <c:v>12.369999567667641</c:v>
                </c:pt>
                <c:pt idx="588">
                  <c:v>13.489999294281009</c:v>
                </c:pt>
                <c:pt idx="589">
                  <c:v>12.458355067363019</c:v>
                </c:pt>
                <c:pt idx="590">
                  <c:v>13.02033788298732</c:v>
                </c:pt>
                <c:pt idx="591">
                  <c:v>12.97999954223633</c:v>
                </c:pt>
                <c:pt idx="592">
                  <c:v>13.48666620254517</c:v>
                </c:pt>
                <c:pt idx="593">
                  <c:v>13.584999561309809</c:v>
                </c:pt>
                <c:pt idx="594">
                  <c:v>13.86999950408936</c:v>
                </c:pt>
                <c:pt idx="595">
                  <c:v>13.72499990463257</c:v>
                </c:pt>
                <c:pt idx="596">
                  <c:v>12.014999866485599</c:v>
                </c:pt>
                <c:pt idx="597">
                  <c:v>11.701167288948509</c:v>
                </c:pt>
                <c:pt idx="598">
                  <c:v>13.975860733324531</c:v>
                </c:pt>
                <c:pt idx="599">
                  <c:v>14.589999198913571</c:v>
                </c:pt>
                <c:pt idx="600">
                  <c:v>11.694278328799189</c:v>
                </c:pt>
                <c:pt idx="601">
                  <c:v>10.777350677634191</c:v>
                </c:pt>
                <c:pt idx="602">
                  <c:v>13.264999866485599</c:v>
                </c:pt>
                <c:pt idx="603">
                  <c:v>15.13412805822847</c:v>
                </c:pt>
                <c:pt idx="604">
                  <c:v>15.089999675750731</c:v>
                </c:pt>
                <c:pt idx="605">
                  <c:v>14.65499925613403</c:v>
                </c:pt>
                <c:pt idx="606">
                  <c:v>14.49749970436096</c:v>
                </c:pt>
                <c:pt idx="607">
                  <c:v>6.1757874372026071</c:v>
                </c:pt>
                <c:pt idx="608">
                  <c:v>7.8643528948949033</c:v>
                </c:pt>
                <c:pt idx="609">
                  <c:v>6.1271824088751101</c:v>
                </c:pt>
                <c:pt idx="610">
                  <c:v>5.4417700852666586</c:v>
                </c:pt>
                <c:pt idx="611">
                  <c:v>4.7404101083444994</c:v>
                </c:pt>
                <c:pt idx="612">
                  <c:v>10.769999504089361</c:v>
                </c:pt>
                <c:pt idx="613">
                  <c:v>9.6203481082707807</c:v>
                </c:pt>
                <c:pt idx="614">
                  <c:v>9.7514807389787403</c:v>
                </c:pt>
                <c:pt idx="615">
                  <c:v>10.57979387395522</c:v>
                </c:pt>
                <c:pt idx="616">
                  <c:v>11.489999453226719</c:v>
                </c:pt>
                <c:pt idx="617">
                  <c:v>10.869904999184399</c:v>
                </c:pt>
                <c:pt idx="618">
                  <c:v>10.01999976899889</c:v>
                </c:pt>
                <c:pt idx="619">
                  <c:v>10.769999504089361</c:v>
                </c:pt>
                <c:pt idx="620">
                  <c:v>11.085152873297041</c:v>
                </c:pt>
                <c:pt idx="621">
                  <c:v>11.00568392654276</c:v>
                </c:pt>
                <c:pt idx="622">
                  <c:v>10.798556736537391</c:v>
                </c:pt>
                <c:pt idx="623">
                  <c:v>10.9062123298645</c:v>
                </c:pt>
                <c:pt idx="624">
                  <c:v>10.349125067392981</c:v>
                </c:pt>
                <c:pt idx="625">
                  <c:v>9.8499945088436736</c:v>
                </c:pt>
                <c:pt idx="626">
                  <c:v>12.82553301917182</c:v>
                </c:pt>
                <c:pt idx="627">
                  <c:v>12.656894961472711</c:v>
                </c:pt>
                <c:pt idx="628">
                  <c:v>12.06121008315216</c:v>
                </c:pt>
                <c:pt idx="629">
                  <c:v>11.366352341711989</c:v>
                </c:pt>
                <c:pt idx="630">
                  <c:v>11.092797158193781</c:v>
                </c:pt>
                <c:pt idx="631">
                  <c:v>11.17666625976563</c:v>
                </c:pt>
                <c:pt idx="632">
                  <c:v>11.30173338175257</c:v>
                </c:pt>
                <c:pt idx="633">
                  <c:v>11.93831076071813</c:v>
                </c:pt>
                <c:pt idx="634">
                  <c:v>11.24010136853058</c:v>
                </c:pt>
                <c:pt idx="635">
                  <c:v>10.912781601458571</c:v>
                </c:pt>
                <c:pt idx="636">
                  <c:v>7.8065457937025657</c:v>
                </c:pt>
                <c:pt idx="637">
                  <c:v>7.0396131939730964</c:v>
                </c:pt>
                <c:pt idx="638">
                  <c:v>7.0270727398555319</c:v>
                </c:pt>
                <c:pt idx="639">
                  <c:v>8.1616948806407841</c:v>
                </c:pt>
                <c:pt idx="640">
                  <c:v>11.28377082965992</c:v>
                </c:pt>
                <c:pt idx="641">
                  <c:v>9.9695346246071903</c:v>
                </c:pt>
                <c:pt idx="642">
                  <c:v>8.6187008969924026</c:v>
                </c:pt>
                <c:pt idx="643">
                  <c:v>7.5471683714124893</c:v>
                </c:pt>
                <c:pt idx="644">
                  <c:v>9.3448391538677793</c:v>
                </c:pt>
                <c:pt idx="645">
                  <c:v>8.2282018760154987</c:v>
                </c:pt>
                <c:pt idx="646">
                  <c:v>6.5527384560775506</c:v>
                </c:pt>
                <c:pt idx="647">
                  <c:v>8.3307608531581039</c:v>
                </c:pt>
                <c:pt idx="648">
                  <c:v>7.4497158542369144</c:v>
                </c:pt>
                <c:pt idx="649">
                  <c:v>7.4569765024406962</c:v>
                </c:pt>
              </c:numCache>
            </c:numRef>
          </c:yVal>
          <c:smooth val="0"/>
          <c:extLst>
            <c:ext xmlns:c16="http://schemas.microsoft.com/office/drawing/2014/chart" uri="{C3380CC4-5D6E-409C-BE32-E72D297353CC}">
              <c16:uniqueId val="{00000001-6839-6E4F-860F-987A95BBA2D9}"/>
            </c:ext>
          </c:extLst>
        </c:ser>
        <c:dLbls>
          <c:showLegendKey val="0"/>
          <c:showVal val="0"/>
          <c:showCatName val="0"/>
          <c:showSerName val="0"/>
          <c:showPercent val="0"/>
          <c:showBubbleSize val="0"/>
        </c:dLbls>
        <c:axId val="1751739792"/>
        <c:axId val="1751712912"/>
      </c:scatterChart>
      <c:valAx>
        <c:axId val="1751739792"/>
        <c:scaling>
          <c:orientation val="minMax"/>
          <c:max val="4"/>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dirty="0"/>
                  <a:t>Deer Density (per mi²)</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majorUnit val="1"/>
      </c:valAx>
      <c:valAx>
        <c:axId val="17517129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Annual Mean Temperature (°C)</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tx>
            <c:strRef>
              <c:f>'[Final Capstone Graphs.xlsx]Sheet1'!$E$1</c:f>
              <c:strCache>
                <c:ptCount val="1"/>
                <c:pt idx="0">
                  <c:v>Mean Urban Area</c:v>
                </c:pt>
              </c:strCache>
            </c:strRef>
          </c:tx>
          <c:spPr>
            <a:ln w="25400" cap="rnd">
              <a:noFill/>
              <a:round/>
            </a:ln>
            <a:effectLst/>
          </c:spPr>
          <c:marker>
            <c:symbol val="circle"/>
            <c:size val="8"/>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trendline>
            <c:spPr>
              <a:ln w="28575" cap="rnd">
                <a:solidFill>
                  <a:schemeClr val="tx1"/>
                </a:solidFill>
              </a:ln>
              <a:effectLst/>
            </c:spPr>
            <c:trendlineType val="linear"/>
            <c:dispRSqr val="1"/>
            <c:dispEq val="0"/>
            <c:trendlineLbl>
              <c:layout>
                <c:manualLayout>
                  <c:x val="1.7278523104284377E-2"/>
                  <c:y val="-0.32745651094351252"/>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rendlineLbl>
          </c:trendline>
          <c:xVal>
            <c:numRef>
              <c:f>'[Final Capstone Graphs.xlsx]Sheet1'!$G$2:$G$651</c:f>
              <c:numCache>
                <c:formatCode>General</c:formatCode>
                <c:ptCount val="650"/>
                <c:pt idx="0">
                  <c:v>0</c:v>
                </c:pt>
                <c:pt idx="1">
                  <c:v>0</c:v>
                </c:pt>
                <c:pt idx="2">
                  <c:v>0.65325149999999998</c:v>
                </c:pt>
                <c:pt idx="3">
                  <c:v>0.93201299999999998</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0.4153869</c:v>
                </c:pt>
                <c:pt idx="30">
                  <c:v>0.66763440000000007</c:v>
                </c:pt>
                <c:pt idx="31">
                  <c:v>0.83198430000000001</c:v>
                </c:pt>
                <c:pt idx="32">
                  <c:v>0.58723290000000006</c:v>
                </c:pt>
                <c:pt idx="33">
                  <c:v>0.46208699999999991</c:v>
                </c:pt>
                <c:pt idx="34">
                  <c:v>0.50768550000000001</c:v>
                </c:pt>
                <c:pt idx="35">
                  <c:v>0</c:v>
                </c:pt>
                <c:pt idx="36">
                  <c:v>0</c:v>
                </c:pt>
                <c:pt idx="37">
                  <c:v>1.7404200000000002E-2</c:v>
                </c:pt>
                <c:pt idx="38">
                  <c:v>9.0621E-3</c:v>
                </c:pt>
                <c:pt idx="39">
                  <c:v>0.14470019999999997</c:v>
                </c:pt>
                <c:pt idx="40">
                  <c:v>0</c:v>
                </c:pt>
                <c:pt idx="41">
                  <c:v>0</c:v>
                </c:pt>
                <c:pt idx="42">
                  <c:v>0</c:v>
                </c:pt>
                <c:pt idx="43">
                  <c:v>0</c:v>
                </c:pt>
                <c:pt idx="44">
                  <c:v>0</c:v>
                </c:pt>
                <c:pt idx="45">
                  <c:v>0</c:v>
                </c:pt>
                <c:pt idx="46">
                  <c:v>0</c:v>
                </c:pt>
                <c:pt idx="47">
                  <c:v>0</c:v>
                </c:pt>
                <c:pt idx="48">
                  <c:v>0</c:v>
                </c:pt>
                <c:pt idx="49">
                  <c:v>0</c:v>
                </c:pt>
                <c:pt idx="50">
                  <c:v>0</c:v>
                </c:pt>
                <c:pt idx="51">
                  <c:v>1.6522200000000001E-2</c:v>
                </c:pt>
                <c:pt idx="52">
                  <c:v>0</c:v>
                </c:pt>
                <c:pt idx="53">
                  <c:v>0.51047640000000005</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0.67988700000000002</c:v>
                </c:pt>
                <c:pt idx="86">
                  <c:v>0.70963559999999992</c:v>
                </c:pt>
                <c:pt idx="87">
                  <c:v>0.68209470000000005</c:v>
                </c:pt>
                <c:pt idx="88">
                  <c:v>0.67601070000000008</c:v>
                </c:pt>
                <c:pt idx="89">
                  <c:v>0.38659139999999997</c:v>
                </c:pt>
                <c:pt idx="90">
                  <c:v>0.73790909999999998</c:v>
                </c:pt>
                <c:pt idx="91">
                  <c:v>0.8019423</c:v>
                </c:pt>
                <c:pt idx="92">
                  <c:v>0.76105620000000007</c:v>
                </c:pt>
                <c:pt idx="93">
                  <c:v>0.54161550000000003</c:v>
                </c:pt>
                <c:pt idx="94">
                  <c:v>0</c:v>
                </c:pt>
                <c:pt idx="95">
                  <c:v>0.68625540000000007</c:v>
                </c:pt>
                <c:pt idx="96">
                  <c:v>0.65130659999999996</c:v>
                </c:pt>
                <c:pt idx="97">
                  <c:v>0.1097658</c:v>
                </c:pt>
                <c:pt idx="98">
                  <c:v>0.14304600000000001</c:v>
                </c:pt>
                <c:pt idx="99">
                  <c:v>0.17935380000000001</c:v>
                </c:pt>
                <c:pt idx="100">
                  <c:v>0.12993480000000002</c:v>
                </c:pt>
                <c:pt idx="101">
                  <c:v>7.2211499999999998E-2</c:v>
                </c:pt>
                <c:pt idx="102">
                  <c:v>0.11933730000000001</c:v>
                </c:pt>
                <c:pt idx="103">
                  <c:v>1.4537699999999999E-2</c:v>
                </c:pt>
                <c:pt idx="104">
                  <c:v>7.2143100000000002E-2</c:v>
                </c:pt>
                <c:pt idx="105">
                  <c:v>0.83799809999999997</c:v>
                </c:pt>
                <c:pt idx="106">
                  <c:v>0.25590059999999998</c:v>
                </c:pt>
                <c:pt idx="107">
                  <c:v>5.11992E-2</c:v>
                </c:pt>
                <c:pt idx="108">
                  <c:v>0.19937880000000002</c:v>
                </c:pt>
                <c:pt idx="109">
                  <c:v>0.15142319999999998</c:v>
                </c:pt>
                <c:pt idx="110">
                  <c:v>0.25932240000000001</c:v>
                </c:pt>
                <c:pt idx="111">
                  <c:v>6.9230699999999992E-2</c:v>
                </c:pt>
                <c:pt idx="112">
                  <c:v>0.1216602</c:v>
                </c:pt>
                <c:pt idx="113">
                  <c:v>0.1107882</c:v>
                </c:pt>
                <c:pt idx="114">
                  <c:v>0</c:v>
                </c:pt>
                <c:pt idx="115">
                  <c:v>1.6981199999999998E-2</c:v>
                </c:pt>
                <c:pt idx="116">
                  <c:v>5.8194000000000006E-3</c:v>
                </c:pt>
                <c:pt idx="117">
                  <c:v>0.10222199999999999</c:v>
                </c:pt>
                <c:pt idx="118">
                  <c:v>0.1024848</c:v>
                </c:pt>
                <c:pt idx="119">
                  <c:v>9.6466499999999997E-2</c:v>
                </c:pt>
                <c:pt idx="120">
                  <c:v>3.6383400000000003E-2</c:v>
                </c:pt>
                <c:pt idx="121">
                  <c:v>8.1649799999999995E-2</c:v>
                </c:pt>
                <c:pt idx="122">
                  <c:v>0.70387559999999993</c:v>
                </c:pt>
                <c:pt idx="123">
                  <c:v>8.2469699999999993E-2</c:v>
                </c:pt>
                <c:pt idx="124">
                  <c:v>0.10926180000000001</c:v>
                </c:pt>
                <c:pt idx="125">
                  <c:v>1.8036E-2</c:v>
                </c:pt>
                <c:pt idx="126">
                  <c:v>5.0103000000000002E-2</c:v>
                </c:pt>
                <c:pt idx="127">
                  <c:v>8.5031999999999996E-2</c:v>
                </c:pt>
                <c:pt idx="128">
                  <c:v>4.7070899999999999E-2</c:v>
                </c:pt>
                <c:pt idx="129">
                  <c:v>0.1165167</c:v>
                </c:pt>
                <c:pt idx="130">
                  <c:v>0.6180696</c:v>
                </c:pt>
                <c:pt idx="131">
                  <c:v>0</c:v>
                </c:pt>
                <c:pt idx="132">
                  <c:v>0.52246530000000002</c:v>
                </c:pt>
                <c:pt idx="133">
                  <c:v>0</c:v>
                </c:pt>
                <c:pt idx="134">
                  <c:v>0.13870440000000003</c:v>
                </c:pt>
                <c:pt idx="135">
                  <c:v>0.110304</c:v>
                </c:pt>
                <c:pt idx="136">
                  <c:v>0.82728990000000002</c:v>
                </c:pt>
                <c:pt idx="137">
                  <c:v>0.69136560000000002</c:v>
                </c:pt>
                <c:pt idx="138">
                  <c:v>0.38249279999999997</c:v>
                </c:pt>
                <c:pt idx="139">
                  <c:v>0.22745609999999999</c:v>
                </c:pt>
                <c:pt idx="140">
                  <c:v>0.12217230000000001</c:v>
                </c:pt>
                <c:pt idx="141">
                  <c:v>0.67874220000000007</c:v>
                </c:pt>
                <c:pt idx="142">
                  <c:v>0.7909586999999999</c:v>
                </c:pt>
                <c:pt idx="143">
                  <c:v>0.3021723</c:v>
                </c:pt>
                <c:pt idx="144">
                  <c:v>0.31083120000000003</c:v>
                </c:pt>
                <c:pt idx="145">
                  <c:v>0.42686370000000001</c:v>
                </c:pt>
                <c:pt idx="146">
                  <c:v>0.84849120000000011</c:v>
                </c:pt>
                <c:pt idx="147">
                  <c:v>0.36955080000000007</c:v>
                </c:pt>
                <c:pt idx="148">
                  <c:v>0.12904649999999998</c:v>
                </c:pt>
                <c:pt idx="149">
                  <c:v>9.9333899999999989E-2</c:v>
                </c:pt>
                <c:pt idx="150">
                  <c:v>0.72009990000000001</c:v>
                </c:pt>
                <c:pt idx="151">
                  <c:v>5.5066499999999997E-2</c:v>
                </c:pt>
                <c:pt idx="152">
                  <c:v>0.11820240000000001</c:v>
                </c:pt>
                <c:pt idx="153">
                  <c:v>0.4006845</c:v>
                </c:pt>
                <c:pt idx="154">
                  <c:v>6.5926800000000008E-2</c:v>
                </c:pt>
                <c:pt idx="155">
                  <c:v>0.57562380000000002</c:v>
                </c:pt>
                <c:pt idx="156">
                  <c:v>0.48824189999999995</c:v>
                </c:pt>
                <c:pt idx="157">
                  <c:v>0.48461579999999999</c:v>
                </c:pt>
                <c:pt idx="158">
                  <c:v>0.50540220000000002</c:v>
                </c:pt>
                <c:pt idx="159">
                  <c:v>0.47113650000000001</c:v>
                </c:pt>
                <c:pt idx="160">
                  <c:v>0.15728130000000001</c:v>
                </c:pt>
                <c:pt idx="161">
                  <c:v>0.52207380000000003</c:v>
                </c:pt>
                <c:pt idx="162">
                  <c:v>0.43613190000000002</c:v>
                </c:pt>
                <c:pt idx="163">
                  <c:v>0.24671160000000003</c:v>
                </c:pt>
                <c:pt idx="164">
                  <c:v>0.21288960000000001</c:v>
                </c:pt>
                <c:pt idx="165">
                  <c:v>0.11419920000000001</c:v>
                </c:pt>
                <c:pt idx="166">
                  <c:v>4.7726999999999999E-2</c:v>
                </c:pt>
                <c:pt idx="167">
                  <c:v>0.24160679999999998</c:v>
                </c:pt>
                <c:pt idx="168">
                  <c:v>0.16872300000000001</c:v>
                </c:pt>
                <c:pt idx="169">
                  <c:v>0.73830240000000003</c:v>
                </c:pt>
                <c:pt idx="170">
                  <c:v>8.8530300000000006E-2</c:v>
                </c:pt>
                <c:pt idx="171">
                  <c:v>0.1878264</c:v>
                </c:pt>
                <c:pt idx="172">
                  <c:v>0.70461450000000003</c:v>
                </c:pt>
                <c:pt idx="173">
                  <c:v>0.76677479999999998</c:v>
                </c:pt>
                <c:pt idx="174">
                  <c:v>0.17719559999999998</c:v>
                </c:pt>
                <c:pt idx="175">
                  <c:v>0.2213532</c:v>
                </c:pt>
                <c:pt idx="176">
                  <c:v>0.13205430000000001</c:v>
                </c:pt>
                <c:pt idx="177">
                  <c:v>0.25256880000000004</c:v>
                </c:pt>
                <c:pt idx="178">
                  <c:v>0.11640959999999999</c:v>
                </c:pt>
                <c:pt idx="179">
                  <c:v>0.56475629999999988</c:v>
                </c:pt>
                <c:pt idx="180">
                  <c:v>0.12079619999999999</c:v>
                </c:pt>
                <c:pt idx="181">
                  <c:v>0.12843450000000001</c:v>
                </c:pt>
                <c:pt idx="182">
                  <c:v>0.30424770000000001</c:v>
                </c:pt>
                <c:pt idx="183">
                  <c:v>0</c:v>
                </c:pt>
                <c:pt idx="184">
                  <c:v>0.64008359999999997</c:v>
                </c:pt>
                <c:pt idx="185">
                  <c:v>9.0918899999999997E-2</c:v>
                </c:pt>
                <c:pt idx="186">
                  <c:v>0.59202090000000007</c:v>
                </c:pt>
                <c:pt idx="187">
                  <c:v>7.6923000000000005E-2</c:v>
                </c:pt>
                <c:pt idx="188">
                  <c:v>0.58769729999999998</c:v>
                </c:pt>
                <c:pt idx="189">
                  <c:v>3.4370999999999999E-2</c:v>
                </c:pt>
                <c:pt idx="190">
                  <c:v>0.16327710000000001</c:v>
                </c:pt>
                <c:pt idx="191">
                  <c:v>0</c:v>
                </c:pt>
                <c:pt idx="192">
                  <c:v>0.52374600000000004</c:v>
                </c:pt>
                <c:pt idx="193">
                  <c:v>0.1265454</c:v>
                </c:pt>
                <c:pt idx="194">
                  <c:v>0.49684949999999994</c:v>
                </c:pt>
                <c:pt idx="195">
                  <c:v>0.12130469999999999</c:v>
                </c:pt>
                <c:pt idx="196">
                  <c:v>0.36807029999999996</c:v>
                </c:pt>
                <c:pt idx="197">
                  <c:v>0.2666232</c:v>
                </c:pt>
                <c:pt idx="198">
                  <c:v>0.80115209999999992</c:v>
                </c:pt>
                <c:pt idx="199">
                  <c:v>0.3906018</c:v>
                </c:pt>
                <c:pt idx="200">
                  <c:v>0.70556219999999992</c:v>
                </c:pt>
                <c:pt idx="201">
                  <c:v>0.5048163</c:v>
                </c:pt>
                <c:pt idx="202">
                  <c:v>0.31447980000000003</c:v>
                </c:pt>
                <c:pt idx="203">
                  <c:v>0.89548019999999995</c:v>
                </c:pt>
                <c:pt idx="204">
                  <c:v>0.75674160000000001</c:v>
                </c:pt>
                <c:pt idx="205">
                  <c:v>0.56155500000000003</c:v>
                </c:pt>
                <c:pt idx="206">
                  <c:v>0.26463059999999999</c:v>
                </c:pt>
                <c:pt idx="207">
                  <c:v>0.47288159999999996</c:v>
                </c:pt>
                <c:pt idx="208">
                  <c:v>0.38138310000000003</c:v>
                </c:pt>
                <c:pt idx="209">
                  <c:v>0.447129</c:v>
                </c:pt>
                <c:pt idx="210">
                  <c:v>0.49477949999999998</c:v>
                </c:pt>
                <c:pt idx="211">
                  <c:v>0.33255810000000002</c:v>
                </c:pt>
                <c:pt idx="212">
                  <c:v>0.32705279999999998</c:v>
                </c:pt>
                <c:pt idx="213">
                  <c:v>0.42940349999999999</c:v>
                </c:pt>
                <c:pt idx="214">
                  <c:v>0.8846478000000001</c:v>
                </c:pt>
                <c:pt idx="215">
                  <c:v>0.43706879999999998</c:v>
                </c:pt>
                <c:pt idx="216">
                  <c:v>0.40671180000000001</c:v>
                </c:pt>
                <c:pt idx="217">
                  <c:v>0.36029610000000001</c:v>
                </c:pt>
                <c:pt idx="218">
                  <c:v>0.15232410000000002</c:v>
                </c:pt>
                <c:pt idx="219">
                  <c:v>0.64685879999999996</c:v>
                </c:pt>
                <c:pt idx="220">
                  <c:v>0.43608240000000004</c:v>
                </c:pt>
                <c:pt idx="221">
                  <c:v>0.45148050000000001</c:v>
                </c:pt>
                <c:pt idx="222">
                  <c:v>0.67630319999999999</c:v>
                </c:pt>
                <c:pt idx="223">
                  <c:v>0.60612210000000011</c:v>
                </c:pt>
                <c:pt idx="224">
                  <c:v>5.0058900000000003E-2</c:v>
                </c:pt>
                <c:pt idx="225">
                  <c:v>0.73234619999999995</c:v>
                </c:pt>
                <c:pt idx="226">
                  <c:v>0.33307110000000001</c:v>
                </c:pt>
                <c:pt idx="227">
                  <c:v>0.32961779999999996</c:v>
                </c:pt>
                <c:pt idx="228">
                  <c:v>0.58561649999999998</c:v>
                </c:pt>
                <c:pt idx="229">
                  <c:v>0.46800000000000003</c:v>
                </c:pt>
                <c:pt idx="230">
                  <c:v>0.49220639999999999</c:v>
                </c:pt>
                <c:pt idx="231">
                  <c:v>0.51984269999999999</c:v>
                </c:pt>
                <c:pt idx="232">
                  <c:v>0.16676639999999998</c:v>
                </c:pt>
                <c:pt idx="233">
                  <c:v>0.66038220000000003</c:v>
                </c:pt>
                <c:pt idx="234">
                  <c:v>0.77411249999999998</c:v>
                </c:pt>
                <c:pt idx="235">
                  <c:v>0.19999980000000001</c:v>
                </c:pt>
                <c:pt idx="236">
                  <c:v>0.348804</c:v>
                </c:pt>
                <c:pt idx="237">
                  <c:v>0.15080219999999997</c:v>
                </c:pt>
                <c:pt idx="238">
                  <c:v>0.3086082</c:v>
                </c:pt>
                <c:pt idx="239">
                  <c:v>0.27</c:v>
                </c:pt>
                <c:pt idx="240">
                  <c:v>0.30102659999999998</c:v>
                </c:pt>
                <c:pt idx="241">
                  <c:v>0.59379120000000007</c:v>
                </c:pt>
                <c:pt idx="242">
                  <c:v>0.39865769999999995</c:v>
                </c:pt>
                <c:pt idx="243">
                  <c:v>0.77080859999999995</c:v>
                </c:pt>
                <c:pt idx="244">
                  <c:v>0.34455150000000001</c:v>
                </c:pt>
                <c:pt idx="245">
                  <c:v>0.65081070000000008</c:v>
                </c:pt>
                <c:pt idx="246">
                  <c:v>0</c:v>
                </c:pt>
                <c:pt idx="247">
                  <c:v>0.44838899999999998</c:v>
                </c:pt>
                <c:pt idx="248">
                  <c:v>0.86993010000000004</c:v>
                </c:pt>
                <c:pt idx="249">
                  <c:v>0.88420860000000001</c:v>
                </c:pt>
                <c:pt idx="250">
                  <c:v>0.78618060000000001</c:v>
                </c:pt>
                <c:pt idx="251">
                  <c:v>0.13072230000000001</c:v>
                </c:pt>
                <c:pt idx="252">
                  <c:v>0.7638606</c:v>
                </c:pt>
                <c:pt idx="253">
                  <c:v>0.82668059999999999</c:v>
                </c:pt>
                <c:pt idx="254">
                  <c:v>0.892872</c:v>
                </c:pt>
                <c:pt idx="255">
                  <c:v>0.53925390000000006</c:v>
                </c:pt>
                <c:pt idx="256">
                  <c:v>0.86494139999999997</c:v>
                </c:pt>
                <c:pt idx="257">
                  <c:v>0.85189590000000004</c:v>
                </c:pt>
                <c:pt idx="258">
                  <c:v>0.66398849999999998</c:v>
                </c:pt>
                <c:pt idx="259">
                  <c:v>0.79458029999999991</c:v>
                </c:pt>
                <c:pt idx="260">
                  <c:v>0.10993589999999999</c:v>
                </c:pt>
                <c:pt idx="261">
                  <c:v>0.81770130000000008</c:v>
                </c:pt>
                <c:pt idx="262">
                  <c:v>0.1202346</c:v>
                </c:pt>
                <c:pt idx="263">
                  <c:v>0.53340569999999998</c:v>
                </c:pt>
                <c:pt idx="264">
                  <c:v>0.81061830000000001</c:v>
                </c:pt>
                <c:pt idx="265">
                  <c:v>0.67904189999999998</c:v>
                </c:pt>
                <c:pt idx="266">
                  <c:v>0.11638889999999999</c:v>
                </c:pt>
                <c:pt idx="267">
                  <c:v>0.56803589999999993</c:v>
                </c:pt>
                <c:pt idx="268">
                  <c:v>0.24799770000000002</c:v>
                </c:pt>
                <c:pt idx="269">
                  <c:v>0.53964449999999997</c:v>
                </c:pt>
                <c:pt idx="270">
                  <c:v>0.7308207000000001</c:v>
                </c:pt>
                <c:pt idx="271">
                  <c:v>0.55478430000000001</c:v>
                </c:pt>
                <c:pt idx="272">
                  <c:v>0.57656249999999998</c:v>
                </c:pt>
                <c:pt idx="273">
                  <c:v>0.58874039999999994</c:v>
                </c:pt>
                <c:pt idx="274">
                  <c:v>0.70454880000000009</c:v>
                </c:pt>
                <c:pt idx="275">
                  <c:v>0.90944999999999998</c:v>
                </c:pt>
                <c:pt idx="276">
                  <c:v>0.85517280000000007</c:v>
                </c:pt>
                <c:pt idx="277">
                  <c:v>0.76326569999999994</c:v>
                </c:pt>
                <c:pt idx="278">
                  <c:v>0.66403350000000005</c:v>
                </c:pt>
                <c:pt idx="279">
                  <c:v>0.85936140000000005</c:v>
                </c:pt>
                <c:pt idx="280">
                  <c:v>0.61498259999999993</c:v>
                </c:pt>
                <c:pt idx="281">
                  <c:v>9.0639899999999995E-2</c:v>
                </c:pt>
                <c:pt idx="282">
                  <c:v>0.13812570000000002</c:v>
                </c:pt>
                <c:pt idx="283">
                  <c:v>0.7092387</c:v>
                </c:pt>
                <c:pt idx="284">
                  <c:v>0.72537210000000008</c:v>
                </c:pt>
                <c:pt idx="285">
                  <c:v>0.91889549999999998</c:v>
                </c:pt>
                <c:pt idx="286">
                  <c:v>0.95048820000000001</c:v>
                </c:pt>
                <c:pt idx="287">
                  <c:v>0.82693080000000008</c:v>
                </c:pt>
                <c:pt idx="288">
                  <c:v>0.61737210000000009</c:v>
                </c:pt>
                <c:pt idx="289">
                  <c:v>0.96860790000000008</c:v>
                </c:pt>
                <c:pt idx="290">
                  <c:v>0.11542140000000001</c:v>
                </c:pt>
                <c:pt idx="291">
                  <c:v>0.91796669999999991</c:v>
                </c:pt>
                <c:pt idx="292">
                  <c:v>0.72600030000000004</c:v>
                </c:pt>
                <c:pt idx="293">
                  <c:v>0.87645510000000004</c:v>
                </c:pt>
                <c:pt idx="294">
                  <c:v>0.51395219999999997</c:v>
                </c:pt>
                <c:pt idx="295">
                  <c:v>0.54854370000000008</c:v>
                </c:pt>
                <c:pt idx="296">
                  <c:v>0.61297559999999995</c:v>
                </c:pt>
                <c:pt idx="297">
                  <c:v>0.80250030000000006</c:v>
                </c:pt>
                <c:pt idx="298">
                  <c:v>0.37769040000000004</c:v>
                </c:pt>
                <c:pt idx="299">
                  <c:v>0.37244879999999997</c:v>
                </c:pt>
                <c:pt idx="300">
                  <c:v>0.69499080000000002</c:v>
                </c:pt>
                <c:pt idx="301">
                  <c:v>0.221859</c:v>
                </c:pt>
                <c:pt idx="302">
                  <c:v>0.6757226999999999</c:v>
                </c:pt>
                <c:pt idx="303">
                  <c:v>0.33149340000000005</c:v>
                </c:pt>
                <c:pt idx="304">
                  <c:v>0.29616300000000001</c:v>
                </c:pt>
                <c:pt idx="305">
                  <c:v>0.61197119999999994</c:v>
                </c:pt>
                <c:pt idx="306">
                  <c:v>9.4328999999999993E-3</c:v>
                </c:pt>
                <c:pt idx="307">
                  <c:v>8.1366300000000003E-2</c:v>
                </c:pt>
                <c:pt idx="308">
                  <c:v>0.48797190000000001</c:v>
                </c:pt>
                <c:pt idx="309">
                  <c:v>0.62156250000000002</c:v>
                </c:pt>
                <c:pt idx="310">
                  <c:v>0.55787490000000006</c:v>
                </c:pt>
                <c:pt idx="311">
                  <c:v>0.74589570000000005</c:v>
                </c:pt>
                <c:pt idx="312">
                  <c:v>0.3505257</c:v>
                </c:pt>
                <c:pt idx="313">
                  <c:v>0.31552559999999996</c:v>
                </c:pt>
                <c:pt idx="314">
                  <c:v>0.67430610000000013</c:v>
                </c:pt>
                <c:pt idx="315">
                  <c:v>0.484344</c:v>
                </c:pt>
                <c:pt idx="316">
                  <c:v>0.38623499999999999</c:v>
                </c:pt>
                <c:pt idx="317">
                  <c:v>0.62225459999999999</c:v>
                </c:pt>
                <c:pt idx="318">
                  <c:v>0.52252200000000004</c:v>
                </c:pt>
                <c:pt idx="319">
                  <c:v>0.36125640000000003</c:v>
                </c:pt>
                <c:pt idx="320">
                  <c:v>0.49402440000000003</c:v>
                </c:pt>
                <c:pt idx="321">
                  <c:v>1.9925099999999998E-2</c:v>
                </c:pt>
                <c:pt idx="322">
                  <c:v>0.43632900000000002</c:v>
                </c:pt>
                <c:pt idx="323">
                  <c:v>0.4026573</c:v>
                </c:pt>
                <c:pt idx="324">
                  <c:v>0.66484529999999997</c:v>
                </c:pt>
                <c:pt idx="325">
                  <c:v>0.50405399999999989</c:v>
                </c:pt>
                <c:pt idx="326">
                  <c:v>0.2671731</c:v>
                </c:pt>
                <c:pt idx="327">
                  <c:v>0.48457980000000006</c:v>
                </c:pt>
                <c:pt idx="328">
                  <c:v>0.53815859999999993</c:v>
                </c:pt>
                <c:pt idx="329">
                  <c:v>0.61208910000000005</c:v>
                </c:pt>
                <c:pt idx="330">
                  <c:v>0.46915559999999995</c:v>
                </c:pt>
                <c:pt idx="331">
                  <c:v>0.48758849999999998</c:v>
                </c:pt>
                <c:pt idx="332">
                  <c:v>0.37324979999999996</c:v>
                </c:pt>
                <c:pt idx="333">
                  <c:v>0.54006119999999991</c:v>
                </c:pt>
                <c:pt idx="334">
                  <c:v>0.34750529999999996</c:v>
                </c:pt>
                <c:pt idx="335">
                  <c:v>0.68599979999999994</c:v>
                </c:pt>
                <c:pt idx="336">
                  <c:v>0.52007040000000004</c:v>
                </c:pt>
                <c:pt idx="337">
                  <c:v>0.45218700000000001</c:v>
                </c:pt>
                <c:pt idx="338">
                  <c:v>0.28877399999999998</c:v>
                </c:pt>
                <c:pt idx="339">
                  <c:v>0.63039780000000001</c:v>
                </c:pt>
                <c:pt idx="340">
                  <c:v>0.35977500000000001</c:v>
                </c:pt>
                <c:pt idx="341">
                  <c:v>0.65655179999999991</c:v>
                </c:pt>
                <c:pt idx="342">
                  <c:v>0.29040749999999999</c:v>
                </c:pt>
                <c:pt idx="343">
                  <c:v>0.50315220000000005</c:v>
                </c:pt>
                <c:pt idx="344">
                  <c:v>0.1640925</c:v>
                </c:pt>
                <c:pt idx="345">
                  <c:v>0.31103640000000005</c:v>
                </c:pt>
                <c:pt idx="346">
                  <c:v>0.64239480000000004</c:v>
                </c:pt>
                <c:pt idx="347">
                  <c:v>0.14752979999999999</c:v>
                </c:pt>
                <c:pt idx="348">
                  <c:v>0.2363625</c:v>
                </c:pt>
                <c:pt idx="349">
                  <c:v>0.66380490000000003</c:v>
                </c:pt>
                <c:pt idx="350">
                  <c:v>0.47283660000000005</c:v>
                </c:pt>
                <c:pt idx="351">
                  <c:v>0.61163729999999994</c:v>
                </c:pt>
                <c:pt idx="352">
                  <c:v>2.5061400000000001E-2</c:v>
                </c:pt>
                <c:pt idx="353">
                  <c:v>0.31923990000000002</c:v>
                </c:pt>
                <c:pt idx="354">
                  <c:v>0</c:v>
                </c:pt>
                <c:pt idx="355">
                  <c:v>0.80137530000000001</c:v>
                </c:pt>
                <c:pt idx="356">
                  <c:v>0.75076380000000009</c:v>
                </c:pt>
                <c:pt idx="357">
                  <c:v>0.26838269999999997</c:v>
                </c:pt>
                <c:pt idx="358">
                  <c:v>0.43408620000000003</c:v>
                </c:pt>
                <c:pt idx="359">
                  <c:v>0.75909959999999999</c:v>
                </c:pt>
                <c:pt idx="360">
                  <c:v>0.7201746</c:v>
                </c:pt>
                <c:pt idx="361">
                  <c:v>0.66093120000000005</c:v>
                </c:pt>
                <c:pt idx="362">
                  <c:v>0.42677910000000002</c:v>
                </c:pt>
                <c:pt idx="363">
                  <c:v>0.37587240000000005</c:v>
                </c:pt>
                <c:pt idx="364">
                  <c:v>0.32040089999999999</c:v>
                </c:pt>
                <c:pt idx="365">
                  <c:v>0.44406809999999997</c:v>
                </c:pt>
                <c:pt idx="366">
                  <c:v>0.23249069999999999</c:v>
                </c:pt>
                <c:pt idx="367">
                  <c:v>0.31154040000000005</c:v>
                </c:pt>
                <c:pt idx="368">
                  <c:v>0.80909009999999992</c:v>
                </c:pt>
                <c:pt idx="369">
                  <c:v>9.1361700000000018E-2</c:v>
                </c:pt>
                <c:pt idx="370">
                  <c:v>0.1194066</c:v>
                </c:pt>
                <c:pt idx="371">
                  <c:v>0</c:v>
                </c:pt>
                <c:pt idx="372">
                  <c:v>0.87896970000000008</c:v>
                </c:pt>
                <c:pt idx="373">
                  <c:v>0</c:v>
                </c:pt>
                <c:pt idx="374">
                  <c:v>0.45373140000000001</c:v>
                </c:pt>
                <c:pt idx="375">
                  <c:v>0</c:v>
                </c:pt>
                <c:pt idx="376">
                  <c:v>0</c:v>
                </c:pt>
                <c:pt idx="377">
                  <c:v>0.3007764</c:v>
                </c:pt>
                <c:pt idx="378">
                  <c:v>5.2571699999999999E-2</c:v>
                </c:pt>
                <c:pt idx="379">
                  <c:v>0</c:v>
                </c:pt>
                <c:pt idx="380">
                  <c:v>0.89450820000000009</c:v>
                </c:pt>
                <c:pt idx="381">
                  <c:v>0</c:v>
                </c:pt>
                <c:pt idx="382">
                  <c:v>0</c:v>
                </c:pt>
                <c:pt idx="383">
                  <c:v>0</c:v>
                </c:pt>
                <c:pt idx="384">
                  <c:v>0.32828310000000005</c:v>
                </c:pt>
                <c:pt idx="385">
                  <c:v>0.58894290000000005</c:v>
                </c:pt>
                <c:pt idx="386">
                  <c:v>0.60542549999999995</c:v>
                </c:pt>
                <c:pt idx="387">
                  <c:v>0</c:v>
                </c:pt>
                <c:pt idx="388">
                  <c:v>0.95720579999999988</c:v>
                </c:pt>
                <c:pt idx="389">
                  <c:v>0</c:v>
                </c:pt>
                <c:pt idx="390">
                  <c:v>6.1199999999999997E-5</c:v>
                </c:pt>
                <c:pt idx="391">
                  <c:v>0</c:v>
                </c:pt>
                <c:pt idx="392">
                  <c:v>0.30199409999999999</c:v>
                </c:pt>
                <c:pt idx="393">
                  <c:v>0.80533710000000003</c:v>
                </c:pt>
                <c:pt idx="394">
                  <c:v>0</c:v>
                </c:pt>
                <c:pt idx="395">
                  <c:v>0</c:v>
                </c:pt>
                <c:pt idx="396">
                  <c:v>0</c:v>
                </c:pt>
                <c:pt idx="397">
                  <c:v>0.3920283</c:v>
                </c:pt>
                <c:pt idx="398">
                  <c:v>0.610155</c:v>
                </c:pt>
                <c:pt idx="399">
                  <c:v>0</c:v>
                </c:pt>
                <c:pt idx="400">
                  <c:v>0</c:v>
                </c:pt>
                <c:pt idx="401">
                  <c:v>0</c:v>
                </c:pt>
                <c:pt idx="402">
                  <c:v>0</c:v>
                </c:pt>
                <c:pt idx="403">
                  <c:v>0</c:v>
                </c:pt>
                <c:pt idx="404">
                  <c:v>0</c:v>
                </c:pt>
                <c:pt idx="405">
                  <c:v>0</c:v>
                </c:pt>
                <c:pt idx="406">
                  <c:v>0</c:v>
                </c:pt>
                <c:pt idx="407">
                  <c:v>0</c:v>
                </c:pt>
                <c:pt idx="408">
                  <c:v>0</c:v>
                </c:pt>
                <c:pt idx="409">
                  <c:v>0</c:v>
                </c:pt>
                <c:pt idx="410">
                  <c:v>0.1179693</c:v>
                </c:pt>
                <c:pt idx="411">
                  <c:v>0</c:v>
                </c:pt>
                <c:pt idx="412">
                  <c:v>0.90403290000000003</c:v>
                </c:pt>
                <c:pt idx="413">
                  <c:v>0.89398889999999998</c:v>
                </c:pt>
                <c:pt idx="414">
                  <c:v>0</c:v>
                </c:pt>
                <c:pt idx="415">
                  <c:v>0</c:v>
                </c:pt>
                <c:pt idx="416">
                  <c:v>0</c:v>
                </c:pt>
                <c:pt idx="417">
                  <c:v>0</c:v>
                </c:pt>
                <c:pt idx="418">
                  <c:v>0</c:v>
                </c:pt>
                <c:pt idx="419">
                  <c:v>0</c:v>
                </c:pt>
                <c:pt idx="420">
                  <c:v>0</c:v>
                </c:pt>
                <c:pt idx="421">
                  <c:v>0</c:v>
                </c:pt>
                <c:pt idx="422">
                  <c:v>0</c:v>
                </c:pt>
                <c:pt idx="423">
                  <c:v>0</c:v>
                </c:pt>
                <c:pt idx="424">
                  <c:v>0</c:v>
                </c:pt>
                <c:pt idx="425">
                  <c:v>0</c:v>
                </c:pt>
                <c:pt idx="426">
                  <c:v>0.6948531</c:v>
                </c:pt>
                <c:pt idx="427">
                  <c:v>0</c:v>
                </c:pt>
                <c:pt idx="428">
                  <c:v>0</c:v>
                </c:pt>
                <c:pt idx="429">
                  <c:v>0</c:v>
                </c:pt>
                <c:pt idx="430">
                  <c:v>0.27021960000000006</c:v>
                </c:pt>
                <c:pt idx="431">
                  <c:v>0</c:v>
                </c:pt>
                <c:pt idx="432">
                  <c:v>0</c:v>
                </c:pt>
                <c:pt idx="433">
                  <c:v>0</c:v>
                </c:pt>
                <c:pt idx="434">
                  <c:v>0</c:v>
                </c:pt>
                <c:pt idx="435">
                  <c:v>0</c:v>
                </c:pt>
                <c:pt idx="436">
                  <c:v>0</c:v>
                </c:pt>
                <c:pt idx="437">
                  <c:v>0</c:v>
                </c:pt>
                <c:pt idx="438">
                  <c:v>0</c:v>
                </c:pt>
                <c:pt idx="439">
                  <c:v>0</c:v>
                </c:pt>
                <c:pt idx="440">
                  <c:v>0</c:v>
                </c:pt>
                <c:pt idx="441">
                  <c:v>0</c:v>
                </c:pt>
                <c:pt idx="442">
                  <c:v>0</c:v>
                </c:pt>
                <c:pt idx="443">
                  <c:v>0.90523439999999999</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0.33806429999999998</c:v>
                </c:pt>
                <c:pt idx="462">
                  <c:v>0</c:v>
                </c:pt>
                <c:pt idx="463">
                  <c:v>0.76223249999999998</c:v>
                </c:pt>
                <c:pt idx="464">
                  <c:v>0</c:v>
                </c:pt>
                <c:pt idx="465">
                  <c:v>0</c:v>
                </c:pt>
                <c:pt idx="466">
                  <c:v>0</c:v>
                </c:pt>
                <c:pt idx="467">
                  <c:v>0</c:v>
                </c:pt>
                <c:pt idx="468">
                  <c:v>0</c:v>
                </c:pt>
                <c:pt idx="469">
                  <c:v>0</c:v>
                </c:pt>
                <c:pt idx="470">
                  <c:v>0.84898890000000005</c:v>
                </c:pt>
                <c:pt idx="471">
                  <c:v>0</c:v>
                </c:pt>
                <c:pt idx="472">
                  <c:v>0</c:v>
                </c:pt>
                <c:pt idx="473">
                  <c:v>0</c:v>
                </c:pt>
                <c:pt idx="474">
                  <c:v>0</c:v>
                </c:pt>
                <c:pt idx="475">
                  <c:v>0</c:v>
                </c:pt>
                <c:pt idx="476">
                  <c:v>0.88010999999999995</c:v>
                </c:pt>
                <c:pt idx="477">
                  <c:v>0</c:v>
                </c:pt>
                <c:pt idx="478">
                  <c:v>0</c:v>
                </c:pt>
                <c:pt idx="479">
                  <c:v>0.24026399999999998</c:v>
                </c:pt>
                <c:pt idx="480">
                  <c:v>0</c:v>
                </c:pt>
                <c:pt idx="481">
                  <c:v>0.74154240000000005</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0.81601380000000001</c:v>
                </c:pt>
                <c:pt idx="496">
                  <c:v>0</c:v>
                </c:pt>
                <c:pt idx="497">
                  <c:v>0</c:v>
                </c:pt>
                <c:pt idx="498">
                  <c:v>0</c:v>
                </c:pt>
                <c:pt idx="499">
                  <c:v>0</c:v>
                </c:pt>
                <c:pt idx="500">
                  <c:v>0</c:v>
                </c:pt>
                <c:pt idx="501">
                  <c:v>0</c:v>
                </c:pt>
                <c:pt idx="502">
                  <c:v>0.7842924</c:v>
                </c:pt>
                <c:pt idx="503">
                  <c:v>0</c:v>
                </c:pt>
                <c:pt idx="504">
                  <c:v>0</c:v>
                </c:pt>
                <c:pt idx="505">
                  <c:v>0</c:v>
                </c:pt>
                <c:pt idx="506">
                  <c:v>0</c:v>
                </c:pt>
                <c:pt idx="507">
                  <c:v>0</c:v>
                </c:pt>
                <c:pt idx="508">
                  <c:v>0</c:v>
                </c:pt>
                <c:pt idx="509">
                  <c:v>0</c:v>
                </c:pt>
                <c:pt idx="510">
                  <c:v>0</c:v>
                </c:pt>
                <c:pt idx="511">
                  <c:v>0.67088609999999993</c:v>
                </c:pt>
                <c:pt idx="512">
                  <c:v>0</c:v>
                </c:pt>
                <c:pt idx="513">
                  <c:v>0</c:v>
                </c:pt>
                <c:pt idx="514">
                  <c:v>0</c:v>
                </c:pt>
                <c:pt idx="515">
                  <c:v>0.45026820000000001</c:v>
                </c:pt>
                <c:pt idx="516">
                  <c:v>0</c:v>
                </c:pt>
                <c:pt idx="517">
                  <c:v>0</c:v>
                </c:pt>
                <c:pt idx="518">
                  <c:v>0</c:v>
                </c:pt>
                <c:pt idx="519">
                  <c:v>0.77509169999999994</c:v>
                </c:pt>
                <c:pt idx="520">
                  <c:v>0</c:v>
                </c:pt>
                <c:pt idx="521">
                  <c:v>0</c:v>
                </c:pt>
                <c:pt idx="522">
                  <c:v>0</c:v>
                </c:pt>
                <c:pt idx="523">
                  <c:v>0</c:v>
                </c:pt>
                <c:pt idx="524">
                  <c:v>0</c:v>
                </c:pt>
                <c:pt idx="525">
                  <c:v>0</c:v>
                </c:pt>
                <c:pt idx="526">
                  <c:v>0</c:v>
                </c:pt>
                <c:pt idx="527">
                  <c:v>0</c:v>
                </c:pt>
                <c:pt idx="528">
                  <c:v>0.59055659999999999</c:v>
                </c:pt>
                <c:pt idx="529">
                  <c:v>0</c:v>
                </c:pt>
                <c:pt idx="530">
                  <c:v>0</c:v>
                </c:pt>
                <c:pt idx="531">
                  <c:v>0</c:v>
                </c:pt>
                <c:pt idx="532">
                  <c:v>0.18110159999999997</c:v>
                </c:pt>
                <c:pt idx="533">
                  <c:v>0</c:v>
                </c:pt>
                <c:pt idx="534">
                  <c:v>0</c:v>
                </c:pt>
                <c:pt idx="535">
                  <c:v>0</c:v>
                </c:pt>
                <c:pt idx="536">
                  <c:v>0</c:v>
                </c:pt>
                <c:pt idx="537">
                  <c:v>0</c:v>
                </c:pt>
                <c:pt idx="538">
                  <c:v>0</c:v>
                </c:pt>
                <c:pt idx="539">
                  <c:v>0</c:v>
                </c:pt>
                <c:pt idx="540">
                  <c:v>0.18369360000000001</c:v>
                </c:pt>
                <c:pt idx="541">
                  <c:v>0</c:v>
                </c:pt>
                <c:pt idx="542">
                  <c:v>0.66705840000000005</c:v>
                </c:pt>
                <c:pt idx="543">
                  <c:v>0</c:v>
                </c:pt>
                <c:pt idx="544">
                  <c:v>0</c:v>
                </c:pt>
                <c:pt idx="545">
                  <c:v>0</c:v>
                </c:pt>
                <c:pt idx="546">
                  <c:v>0</c:v>
                </c:pt>
                <c:pt idx="547">
                  <c:v>0.54776609999999992</c:v>
                </c:pt>
                <c:pt idx="548">
                  <c:v>0</c:v>
                </c:pt>
                <c:pt idx="549">
                  <c:v>0</c:v>
                </c:pt>
                <c:pt idx="550">
                  <c:v>0</c:v>
                </c:pt>
                <c:pt idx="551">
                  <c:v>0.69662250000000003</c:v>
                </c:pt>
                <c:pt idx="552">
                  <c:v>0</c:v>
                </c:pt>
                <c:pt idx="553">
                  <c:v>0</c:v>
                </c:pt>
                <c:pt idx="554">
                  <c:v>0</c:v>
                </c:pt>
                <c:pt idx="555">
                  <c:v>0.4441329</c:v>
                </c:pt>
                <c:pt idx="556">
                  <c:v>0</c:v>
                </c:pt>
                <c:pt idx="557">
                  <c:v>0</c:v>
                </c:pt>
                <c:pt idx="558">
                  <c:v>0</c:v>
                </c:pt>
                <c:pt idx="559">
                  <c:v>0</c:v>
                </c:pt>
                <c:pt idx="560">
                  <c:v>0</c:v>
                </c:pt>
                <c:pt idx="561">
                  <c:v>0.2880144</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8.4599999999999996E-5</c:v>
                </c:pt>
                <c:pt idx="585">
                  <c:v>0.15925500000000001</c:v>
                </c:pt>
                <c:pt idx="586">
                  <c:v>0.30674519999999994</c:v>
                </c:pt>
                <c:pt idx="587">
                  <c:v>0.23381189999999999</c:v>
                </c:pt>
                <c:pt idx="588">
                  <c:v>0</c:v>
                </c:pt>
                <c:pt idx="589">
                  <c:v>0.46789199999999997</c:v>
                </c:pt>
                <c:pt idx="590">
                  <c:v>0.1769184</c:v>
                </c:pt>
                <c:pt idx="591">
                  <c:v>0.45576450000000002</c:v>
                </c:pt>
                <c:pt idx="592">
                  <c:v>0</c:v>
                </c:pt>
                <c:pt idx="593">
                  <c:v>0</c:v>
                </c:pt>
                <c:pt idx="594">
                  <c:v>0.18607319999999999</c:v>
                </c:pt>
                <c:pt idx="595">
                  <c:v>0.24496919999999997</c:v>
                </c:pt>
                <c:pt idx="596">
                  <c:v>0.49052880000000004</c:v>
                </c:pt>
                <c:pt idx="597">
                  <c:v>0.6055488</c:v>
                </c:pt>
                <c:pt idx="598">
                  <c:v>0</c:v>
                </c:pt>
                <c:pt idx="599">
                  <c:v>0</c:v>
                </c:pt>
                <c:pt idx="600">
                  <c:v>0</c:v>
                </c:pt>
                <c:pt idx="601">
                  <c:v>0.67872959999999993</c:v>
                </c:pt>
                <c:pt idx="602">
                  <c:v>0</c:v>
                </c:pt>
                <c:pt idx="603">
                  <c:v>0</c:v>
                </c:pt>
                <c:pt idx="604">
                  <c:v>0</c:v>
                </c:pt>
                <c:pt idx="605">
                  <c:v>0</c:v>
                </c:pt>
                <c:pt idx="606">
                  <c:v>0</c:v>
                </c:pt>
                <c:pt idx="607">
                  <c:v>0.8056548</c:v>
                </c:pt>
                <c:pt idx="608">
                  <c:v>0.29764350000000001</c:v>
                </c:pt>
                <c:pt idx="609">
                  <c:v>0.87113700000000005</c:v>
                </c:pt>
                <c:pt idx="610">
                  <c:v>0.82152360000000002</c:v>
                </c:pt>
                <c:pt idx="611">
                  <c:v>0.81102780000000008</c:v>
                </c:pt>
                <c:pt idx="612">
                  <c:v>0.52572960000000002</c:v>
                </c:pt>
                <c:pt idx="613">
                  <c:v>0.80724780000000007</c:v>
                </c:pt>
                <c:pt idx="614">
                  <c:v>0.77086350000000003</c:v>
                </c:pt>
                <c:pt idx="615">
                  <c:v>0.70509330000000003</c:v>
                </c:pt>
                <c:pt idx="616">
                  <c:v>0.24660360000000001</c:v>
                </c:pt>
                <c:pt idx="617">
                  <c:v>0.76175009999999999</c:v>
                </c:pt>
                <c:pt idx="618">
                  <c:v>0.87198929999999997</c:v>
                </c:pt>
                <c:pt idx="619">
                  <c:v>0.57499290000000003</c:v>
                </c:pt>
                <c:pt idx="620">
                  <c:v>0.29040480000000007</c:v>
                </c:pt>
                <c:pt idx="621">
                  <c:v>0.50168610000000002</c:v>
                </c:pt>
                <c:pt idx="622">
                  <c:v>0.25983000000000001</c:v>
                </c:pt>
                <c:pt idx="623">
                  <c:v>0.44026199999999999</c:v>
                </c:pt>
                <c:pt idx="624">
                  <c:v>0.63961290000000004</c:v>
                </c:pt>
                <c:pt idx="625">
                  <c:v>0.86567309999999997</c:v>
                </c:pt>
                <c:pt idx="626">
                  <c:v>7.5641400000000011E-2</c:v>
                </c:pt>
                <c:pt idx="627">
                  <c:v>0.16208549999999999</c:v>
                </c:pt>
                <c:pt idx="628">
                  <c:v>0.11819700000000001</c:v>
                </c:pt>
                <c:pt idx="629">
                  <c:v>0.13443119999999997</c:v>
                </c:pt>
                <c:pt idx="630">
                  <c:v>0.2466576</c:v>
                </c:pt>
                <c:pt idx="631">
                  <c:v>0.53878859999999995</c:v>
                </c:pt>
                <c:pt idx="632">
                  <c:v>0.35064090000000003</c:v>
                </c:pt>
                <c:pt idx="633">
                  <c:v>0.4536828</c:v>
                </c:pt>
                <c:pt idx="634">
                  <c:v>0.16709939999999998</c:v>
                </c:pt>
                <c:pt idx="635">
                  <c:v>0.37811610000000001</c:v>
                </c:pt>
                <c:pt idx="636">
                  <c:v>0.62406810000000001</c:v>
                </c:pt>
                <c:pt idx="637">
                  <c:v>0</c:v>
                </c:pt>
                <c:pt idx="638">
                  <c:v>0.66376349999999995</c:v>
                </c:pt>
                <c:pt idx="639">
                  <c:v>0.58113269999999995</c:v>
                </c:pt>
                <c:pt idx="640">
                  <c:v>0.70897860000000001</c:v>
                </c:pt>
                <c:pt idx="641">
                  <c:v>0.62644680000000008</c:v>
                </c:pt>
                <c:pt idx="642">
                  <c:v>0.90314820000000007</c:v>
                </c:pt>
                <c:pt idx="643">
                  <c:v>0.88054829999999995</c:v>
                </c:pt>
                <c:pt idx="644">
                  <c:v>0.34200449999999999</c:v>
                </c:pt>
                <c:pt idx="645">
                  <c:v>0.5994216</c:v>
                </c:pt>
                <c:pt idx="646">
                  <c:v>0.72369810000000001</c:v>
                </c:pt>
                <c:pt idx="647">
                  <c:v>0.55663560000000001</c:v>
                </c:pt>
                <c:pt idx="648">
                  <c:v>0.61089749999999998</c:v>
                </c:pt>
                <c:pt idx="649">
                  <c:v>0.90565649999999998</c:v>
                </c:pt>
              </c:numCache>
            </c:numRef>
          </c:xVal>
          <c:yVal>
            <c:numRef>
              <c:f>'[Final Capstone Graphs.xlsx]Sheet1'!$J$2:$J$651</c:f>
              <c:numCache>
                <c:formatCode>General</c:formatCode>
                <c:ptCount val="650"/>
                <c:pt idx="4">
                  <c:v>4.6081079999999996</c:v>
                </c:pt>
                <c:pt idx="5">
                  <c:v>4.5777780000000003</c:v>
                </c:pt>
                <c:pt idx="6">
                  <c:v>4.8378379999999996</c:v>
                </c:pt>
                <c:pt idx="7">
                  <c:v>5</c:v>
                </c:pt>
                <c:pt idx="8">
                  <c:v>2.5</c:v>
                </c:pt>
                <c:pt idx="9">
                  <c:v>4.5</c:v>
                </c:pt>
                <c:pt idx="10">
                  <c:v>4</c:v>
                </c:pt>
                <c:pt idx="11">
                  <c:v>4.3684209999999997</c:v>
                </c:pt>
                <c:pt idx="29">
                  <c:v>3.8333330000000001</c:v>
                </c:pt>
                <c:pt idx="30">
                  <c:v>5</c:v>
                </c:pt>
                <c:pt idx="31">
                  <c:v>4.6363640000000004</c:v>
                </c:pt>
                <c:pt idx="32">
                  <c:v>4.75</c:v>
                </c:pt>
                <c:pt idx="33">
                  <c:v>3.9333330000000002</c:v>
                </c:pt>
                <c:pt idx="34">
                  <c:v>5</c:v>
                </c:pt>
                <c:pt idx="35">
                  <c:v>4</c:v>
                </c:pt>
                <c:pt idx="51">
                  <c:v>4.1785709999999998</c:v>
                </c:pt>
                <c:pt idx="53">
                  <c:v>3.0437959999999999</c:v>
                </c:pt>
                <c:pt idx="77">
                  <c:v>3.4</c:v>
                </c:pt>
                <c:pt idx="79">
                  <c:v>3</c:v>
                </c:pt>
                <c:pt idx="80">
                  <c:v>3.913386</c:v>
                </c:pt>
                <c:pt idx="81">
                  <c:v>1.8</c:v>
                </c:pt>
                <c:pt idx="85">
                  <c:v>2.7252749999999999</c:v>
                </c:pt>
                <c:pt idx="86">
                  <c:v>3.0625</c:v>
                </c:pt>
                <c:pt idx="87">
                  <c:v>2</c:v>
                </c:pt>
                <c:pt idx="88">
                  <c:v>3.53125</c:v>
                </c:pt>
                <c:pt idx="89">
                  <c:v>2.714286</c:v>
                </c:pt>
                <c:pt idx="90">
                  <c:v>2.285714</c:v>
                </c:pt>
                <c:pt idx="91">
                  <c:v>3.5833330000000001</c:v>
                </c:pt>
                <c:pt idx="92">
                  <c:v>4.0852899999999996</c:v>
                </c:pt>
                <c:pt idx="93">
                  <c:v>3.3333330000000001</c:v>
                </c:pt>
                <c:pt idx="95">
                  <c:v>3</c:v>
                </c:pt>
                <c:pt idx="96">
                  <c:v>4.1500000000000004</c:v>
                </c:pt>
                <c:pt idx="122">
                  <c:v>4.25</c:v>
                </c:pt>
                <c:pt idx="132">
                  <c:v>2</c:v>
                </c:pt>
                <c:pt idx="136">
                  <c:v>4.1197819999999998</c:v>
                </c:pt>
                <c:pt idx="141">
                  <c:v>2.6666669999999999</c:v>
                </c:pt>
                <c:pt idx="142">
                  <c:v>3.6</c:v>
                </c:pt>
                <c:pt idx="146">
                  <c:v>4.1706919999999998</c:v>
                </c:pt>
                <c:pt idx="172">
                  <c:v>3.6190479999999998</c:v>
                </c:pt>
                <c:pt idx="173">
                  <c:v>3.6666669999999999</c:v>
                </c:pt>
                <c:pt idx="198">
                  <c:v>2</c:v>
                </c:pt>
                <c:pt idx="204">
                  <c:v>2</c:v>
                </c:pt>
                <c:pt idx="225">
                  <c:v>3.2156859999999998</c:v>
                </c:pt>
                <c:pt idx="234">
                  <c:v>4.1779659999999996</c:v>
                </c:pt>
                <c:pt idx="248">
                  <c:v>4.1704179999999997</c:v>
                </c:pt>
                <c:pt idx="249">
                  <c:v>4.138223</c:v>
                </c:pt>
                <c:pt idx="250">
                  <c:v>4.2250579999999998</c:v>
                </c:pt>
                <c:pt idx="252">
                  <c:v>4.2015589999999996</c:v>
                </c:pt>
                <c:pt idx="253">
                  <c:v>4.1561529999999998</c:v>
                </c:pt>
                <c:pt idx="254">
                  <c:v>4.1685990000000004</c:v>
                </c:pt>
                <c:pt idx="255">
                  <c:v>4.2727269999999997</c:v>
                </c:pt>
                <c:pt idx="256">
                  <c:v>2.5714290000000002</c:v>
                </c:pt>
                <c:pt idx="257">
                  <c:v>2.6298699999999999</c:v>
                </c:pt>
                <c:pt idx="258">
                  <c:v>4.1162789999999996</c:v>
                </c:pt>
                <c:pt idx="259">
                  <c:v>3.6283189999999998</c:v>
                </c:pt>
                <c:pt idx="261">
                  <c:v>2.6724139999999998</c:v>
                </c:pt>
                <c:pt idx="262">
                  <c:v>4</c:v>
                </c:pt>
                <c:pt idx="264">
                  <c:v>3.2888890000000002</c:v>
                </c:pt>
                <c:pt idx="265">
                  <c:v>4.3870969999999998</c:v>
                </c:pt>
                <c:pt idx="267">
                  <c:v>3.9491529999999999</c:v>
                </c:pt>
                <c:pt idx="269">
                  <c:v>1.9669350000000001</c:v>
                </c:pt>
                <c:pt idx="270">
                  <c:v>5</c:v>
                </c:pt>
                <c:pt idx="271">
                  <c:v>4.2857139999999996</c:v>
                </c:pt>
                <c:pt idx="272">
                  <c:v>3.947368</c:v>
                </c:pt>
                <c:pt idx="273">
                  <c:v>1.6635120000000001</c:v>
                </c:pt>
                <c:pt idx="274">
                  <c:v>1.8820840000000001</c:v>
                </c:pt>
                <c:pt idx="275">
                  <c:v>1.7452220000000001</c:v>
                </c:pt>
                <c:pt idx="276">
                  <c:v>1.4596180000000001</c:v>
                </c:pt>
                <c:pt idx="277">
                  <c:v>1.029436</c:v>
                </c:pt>
                <c:pt idx="278">
                  <c:v>1.736283</c:v>
                </c:pt>
                <c:pt idx="279">
                  <c:v>2.392639</c:v>
                </c:pt>
                <c:pt idx="280">
                  <c:v>1.522742</c:v>
                </c:pt>
                <c:pt idx="283">
                  <c:v>1.7856069999999999</c:v>
                </c:pt>
                <c:pt idx="284">
                  <c:v>1.3896059999999999</c:v>
                </c:pt>
                <c:pt idx="285">
                  <c:v>3.6465930000000002</c:v>
                </c:pt>
                <c:pt idx="286">
                  <c:v>1.914247</c:v>
                </c:pt>
                <c:pt idx="287">
                  <c:v>1.667052</c:v>
                </c:pt>
                <c:pt idx="289">
                  <c:v>1.126533</c:v>
                </c:pt>
                <c:pt idx="291">
                  <c:v>1.765749</c:v>
                </c:pt>
                <c:pt idx="292">
                  <c:v>1.6685129999999999</c:v>
                </c:pt>
                <c:pt idx="293">
                  <c:v>1.545085</c:v>
                </c:pt>
                <c:pt idx="295">
                  <c:v>1.6507270000000001</c:v>
                </c:pt>
                <c:pt idx="296">
                  <c:v>2.75</c:v>
                </c:pt>
                <c:pt idx="297">
                  <c:v>1.6676470000000001</c:v>
                </c:pt>
                <c:pt idx="300">
                  <c:v>3.2853289999999999</c:v>
                </c:pt>
                <c:pt idx="302">
                  <c:v>1.476604</c:v>
                </c:pt>
                <c:pt idx="305">
                  <c:v>2.1206580000000002</c:v>
                </c:pt>
                <c:pt idx="308">
                  <c:v>2.2759659999999999</c:v>
                </c:pt>
                <c:pt idx="309">
                  <c:v>2.244672</c:v>
                </c:pt>
                <c:pt idx="310">
                  <c:v>1.7918320000000001</c:v>
                </c:pt>
                <c:pt idx="311">
                  <c:v>1.307258</c:v>
                </c:pt>
                <c:pt idx="312">
                  <c:v>3.6805029999999999</c:v>
                </c:pt>
                <c:pt idx="313">
                  <c:v>3.4623490000000001</c:v>
                </c:pt>
                <c:pt idx="314">
                  <c:v>2.004318</c:v>
                </c:pt>
                <c:pt idx="315">
                  <c:v>1.6155759999999999</c:v>
                </c:pt>
                <c:pt idx="316">
                  <c:v>2.7454420000000002</c:v>
                </c:pt>
                <c:pt idx="317">
                  <c:v>1.247403</c:v>
                </c:pt>
                <c:pt idx="318">
                  <c:v>2.0104099999999998</c:v>
                </c:pt>
                <c:pt idx="319">
                  <c:v>2.653699</c:v>
                </c:pt>
                <c:pt idx="320">
                  <c:v>3.0513620000000001</c:v>
                </c:pt>
                <c:pt idx="322">
                  <c:v>2.0858089999999998</c:v>
                </c:pt>
                <c:pt idx="323">
                  <c:v>3.0939410000000001</c:v>
                </c:pt>
                <c:pt idx="324">
                  <c:v>1.950909</c:v>
                </c:pt>
                <c:pt idx="325">
                  <c:v>2.2362199999999999</c:v>
                </c:pt>
                <c:pt idx="326">
                  <c:v>2.9535520000000002</c:v>
                </c:pt>
                <c:pt idx="327">
                  <c:v>1.426777</c:v>
                </c:pt>
                <c:pt idx="328">
                  <c:v>1.4555419999999999</c:v>
                </c:pt>
                <c:pt idx="329">
                  <c:v>1.9343250000000001</c:v>
                </c:pt>
                <c:pt idx="330">
                  <c:v>2.0204080000000002</c:v>
                </c:pt>
                <c:pt idx="331">
                  <c:v>2.0424859999999998</c:v>
                </c:pt>
                <c:pt idx="332">
                  <c:v>3.7574529999999999</c:v>
                </c:pt>
                <c:pt idx="333">
                  <c:v>3.4477669999999998</c:v>
                </c:pt>
                <c:pt idx="334">
                  <c:v>4.042084</c:v>
                </c:pt>
                <c:pt idx="335">
                  <c:v>3.2</c:v>
                </c:pt>
                <c:pt idx="336">
                  <c:v>2.8131370000000002</c:v>
                </c:pt>
                <c:pt idx="337">
                  <c:v>3.946771</c:v>
                </c:pt>
                <c:pt idx="338">
                  <c:v>3.4316789999999999</c:v>
                </c:pt>
                <c:pt idx="339">
                  <c:v>2.3285049999999998</c:v>
                </c:pt>
                <c:pt idx="340">
                  <c:v>3.9028320000000001</c:v>
                </c:pt>
                <c:pt idx="341">
                  <c:v>3.1538460000000001</c:v>
                </c:pt>
                <c:pt idx="342">
                  <c:v>3.3995129999999998</c:v>
                </c:pt>
                <c:pt idx="343">
                  <c:v>1.3914800000000001</c:v>
                </c:pt>
                <c:pt idx="344">
                  <c:v>4.4929100000000002</c:v>
                </c:pt>
                <c:pt idx="345">
                  <c:v>3.1398869999999999</c:v>
                </c:pt>
                <c:pt idx="346">
                  <c:v>2.239595</c:v>
                </c:pt>
                <c:pt idx="347">
                  <c:v>3.8537370000000002</c:v>
                </c:pt>
                <c:pt idx="348">
                  <c:v>3.2446839999999999</c:v>
                </c:pt>
                <c:pt idx="349">
                  <c:v>3.1875</c:v>
                </c:pt>
                <c:pt idx="350">
                  <c:v>1.121326</c:v>
                </c:pt>
                <c:pt idx="351">
                  <c:v>2.0381269999999998</c:v>
                </c:pt>
                <c:pt idx="352">
                  <c:v>4.7555560000000003</c:v>
                </c:pt>
                <c:pt idx="353">
                  <c:v>2.7725680000000001</c:v>
                </c:pt>
                <c:pt idx="354">
                  <c:v>4.6568459999999998</c:v>
                </c:pt>
                <c:pt idx="355">
                  <c:v>3</c:v>
                </c:pt>
                <c:pt idx="356">
                  <c:v>1.6085769999999999</c:v>
                </c:pt>
                <c:pt idx="357">
                  <c:v>3</c:v>
                </c:pt>
                <c:pt idx="358">
                  <c:v>3.1739130000000002</c:v>
                </c:pt>
                <c:pt idx="359">
                  <c:v>2.9870130000000001</c:v>
                </c:pt>
                <c:pt idx="360">
                  <c:v>3.075269</c:v>
                </c:pt>
                <c:pt idx="361">
                  <c:v>2.969697</c:v>
                </c:pt>
                <c:pt idx="362">
                  <c:v>2.9770639999999999</c:v>
                </c:pt>
                <c:pt idx="363">
                  <c:v>3.0703130000000001</c:v>
                </c:pt>
                <c:pt idx="364">
                  <c:v>3.0225559999999998</c:v>
                </c:pt>
                <c:pt idx="365">
                  <c:v>2.9641030000000002</c:v>
                </c:pt>
                <c:pt idx="366">
                  <c:v>3.1102940000000001</c:v>
                </c:pt>
                <c:pt idx="367">
                  <c:v>3.574074</c:v>
                </c:pt>
                <c:pt idx="368">
                  <c:v>2.8</c:v>
                </c:pt>
                <c:pt idx="369">
                  <c:v>3.92</c:v>
                </c:pt>
                <c:pt idx="370">
                  <c:v>3.65625</c:v>
                </c:pt>
                <c:pt idx="372">
                  <c:v>2.8666670000000001</c:v>
                </c:pt>
                <c:pt idx="373">
                  <c:v>1</c:v>
                </c:pt>
                <c:pt idx="374">
                  <c:v>3.575758</c:v>
                </c:pt>
                <c:pt idx="375">
                  <c:v>3.7961170000000002</c:v>
                </c:pt>
                <c:pt idx="377">
                  <c:v>4.0487799999999998</c:v>
                </c:pt>
                <c:pt idx="378">
                  <c:v>3.5609760000000001</c:v>
                </c:pt>
                <c:pt idx="379">
                  <c:v>4.6190480000000003</c:v>
                </c:pt>
                <c:pt idx="380">
                  <c:v>2.9203540000000001</c:v>
                </c:pt>
                <c:pt idx="381">
                  <c:v>4</c:v>
                </c:pt>
                <c:pt idx="382">
                  <c:v>3.3541669999999999</c:v>
                </c:pt>
                <c:pt idx="383">
                  <c:v>3</c:v>
                </c:pt>
                <c:pt idx="384">
                  <c:v>3.195122</c:v>
                </c:pt>
                <c:pt idx="385">
                  <c:v>3.4712040000000002</c:v>
                </c:pt>
                <c:pt idx="386">
                  <c:v>3.586957</c:v>
                </c:pt>
                <c:pt idx="388">
                  <c:v>3.25</c:v>
                </c:pt>
                <c:pt idx="389">
                  <c:v>3</c:v>
                </c:pt>
                <c:pt idx="390">
                  <c:v>3.6388889999999998</c:v>
                </c:pt>
                <c:pt idx="391">
                  <c:v>4</c:v>
                </c:pt>
                <c:pt idx="392">
                  <c:v>3.2448980000000001</c:v>
                </c:pt>
                <c:pt idx="393">
                  <c:v>3.1923080000000001</c:v>
                </c:pt>
                <c:pt idx="394">
                  <c:v>3.9</c:v>
                </c:pt>
                <c:pt idx="395">
                  <c:v>3</c:v>
                </c:pt>
                <c:pt idx="397">
                  <c:v>3.3888889999999998</c:v>
                </c:pt>
                <c:pt idx="398">
                  <c:v>3.4078949999999999</c:v>
                </c:pt>
                <c:pt idx="399">
                  <c:v>3</c:v>
                </c:pt>
                <c:pt idx="400">
                  <c:v>3.4666670000000002</c:v>
                </c:pt>
                <c:pt idx="401">
                  <c:v>3.8181820000000002</c:v>
                </c:pt>
                <c:pt idx="402">
                  <c:v>3.4339620000000002</c:v>
                </c:pt>
                <c:pt idx="408">
                  <c:v>3</c:v>
                </c:pt>
                <c:pt idx="410">
                  <c:v>3.5284550000000001</c:v>
                </c:pt>
                <c:pt idx="411">
                  <c:v>4.0294119999999998</c:v>
                </c:pt>
                <c:pt idx="412">
                  <c:v>3.1124999999999998</c:v>
                </c:pt>
                <c:pt idx="413">
                  <c:v>2.8888889999999998</c:v>
                </c:pt>
                <c:pt idx="414">
                  <c:v>4.0750000000000002</c:v>
                </c:pt>
                <c:pt idx="417">
                  <c:v>3.4482759999999999</c:v>
                </c:pt>
                <c:pt idx="418">
                  <c:v>3.6363639999999999</c:v>
                </c:pt>
                <c:pt idx="424">
                  <c:v>4.5</c:v>
                </c:pt>
                <c:pt idx="426">
                  <c:v>3.1651379999999998</c:v>
                </c:pt>
                <c:pt idx="430">
                  <c:v>3.2372879999999999</c:v>
                </c:pt>
                <c:pt idx="433">
                  <c:v>3.5882350000000001</c:v>
                </c:pt>
                <c:pt idx="434">
                  <c:v>4.2916670000000003</c:v>
                </c:pt>
                <c:pt idx="435">
                  <c:v>3.618182</c:v>
                </c:pt>
                <c:pt idx="436">
                  <c:v>3.5813950000000001</c:v>
                </c:pt>
                <c:pt idx="441">
                  <c:v>3.7567569999999999</c:v>
                </c:pt>
                <c:pt idx="443">
                  <c:v>2.9756100000000001</c:v>
                </c:pt>
                <c:pt idx="452">
                  <c:v>3.9333330000000002</c:v>
                </c:pt>
                <c:pt idx="453">
                  <c:v>3.1904759999999999</c:v>
                </c:pt>
                <c:pt idx="457">
                  <c:v>3.5</c:v>
                </c:pt>
                <c:pt idx="461">
                  <c:v>3.0684930000000001</c:v>
                </c:pt>
                <c:pt idx="463">
                  <c:v>3.230769</c:v>
                </c:pt>
                <c:pt idx="464">
                  <c:v>3.3529409999999999</c:v>
                </c:pt>
                <c:pt idx="466">
                  <c:v>3.461538</c:v>
                </c:pt>
                <c:pt idx="468">
                  <c:v>3.95</c:v>
                </c:pt>
                <c:pt idx="470">
                  <c:v>3.003676</c:v>
                </c:pt>
                <c:pt idx="472">
                  <c:v>3.7608700000000002</c:v>
                </c:pt>
                <c:pt idx="474">
                  <c:v>3.4583330000000001</c:v>
                </c:pt>
                <c:pt idx="476">
                  <c:v>3.0307689999999998</c:v>
                </c:pt>
                <c:pt idx="478">
                  <c:v>3.8461539999999999</c:v>
                </c:pt>
                <c:pt idx="479">
                  <c:v>3.4112900000000002</c:v>
                </c:pt>
                <c:pt idx="480">
                  <c:v>3.0666669999999998</c:v>
                </c:pt>
                <c:pt idx="481">
                  <c:v>4</c:v>
                </c:pt>
                <c:pt idx="484">
                  <c:v>3.4823529999999998</c:v>
                </c:pt>
                <c:pt idx="485">
                  <c:v>3.4347829999999999</c:v>
                </c:pt>
                <c:pt idx="486">
                  <c:v>4.6666670000000003</c:v>
                </c:pt>
                <c:pt idx="487">
                  <c:v>3.1047120000000001</c:v>
                </c:pt>
                <c:pt idx="488">
                  <c:v>3.7536230000000002</c:v>
                </c:pt>
                <c:pt idx="489">
                  <c:v>4</c:v>
                </c:pt>
                <c:pt idx="492">
                  <c:v>3.4166669999999999</c:v>
                </c:pt>
                <c:pt idx="493">
                  <c:v>3.5</c:v>
                </c:pt>
                <c:pt idx="495">
                  <c:v>3.0952380000000002</c:v>
                </c:pt>
                <c:pt idx="499">
                  <c:v>4.5</c:v>
                </c:pt>
                <c:pt idx="501">
                  <c:v>3.603774</c:v>
                </c:pt>
                <c:pt idx="502">
                  <c:v>3.5714290000000002</c:v>
                </c:pt>
                <c:pt idx="505">
                  <c:v>3.5128210000000002</c:v>
                </c:pt>
                <c:pt idx="509">
                  <c:v>3.3333330000000001</c:v>
                </c:pt>
                <c:pt idx="511">
                  <c:v>3.4383560000000002</c:v>
                </c:pt>
                <c:pt idx="515">
                  <c:v>3.3289469999999999</c:v>
                </c:pt>
                <c:pt idx="517">
                  <c:v>4.2916670000000003</c:v>
                </c:pt>
                <c:pt idx="518">
                  <c:v>3.2602739999999999</c:v>
                </c:pt>
                <c:pt idx="519">
                  <c:v>3.2432430000000001</c:v>
                </c:pt>
                <c:pt idx="523">
                  <c:v>3.8636360000000001</c:v>
                </c:pt>
                <c:pt idx="525">
                  <c:v>3.6326529999999999</c:v>
                </c:pt>
                <c:pt idx="526">
                  <c:v>2</c:v>
                </c:pt>
                <c:pt idx="527">
                  <c:v>4.0857140000000003</c:v>
                </c:pt>
                <c:pt idx="528">
                  <c:v>3.2352940000000001</c:v>
                </c:pt>
                <c:pt idx="529">
                  <c:v>4.3684209999999997</c:v>
                </c:pt>
                <c:pt idx="532">
                  <c:v>3.6380949999999999</c:v>
                </c:pt>
                <c:pt idx="533">
                  <c:v>3</c:v>
                </c:pt>
                <c:pt idx="536">
                  <c:v>3.605505</c:v>
                </c:pt>
                <c:pt idx="539">
                  <c:v>4.4000000000000004</c:v>
                </c:pt>
                <c:pt idx="540">
                  <c:v>3.5238100000000001</c:v>
                </c:pt>
                <c:pt idx="541">
                  <c:v>3.5476190000000001</c:v>
                </c:pt>
                <c:pt idx="542">
                  <c:v>3.375</c:v>
                </c:pt>
                <c:pt idx="543">
                  <c:v>3.7749999999999999</c:v>
                </c:pt>
                <c:pt idx="546">
                  <c:v>3.8085110000000002</c:v>
                </c:pt>
                <c:pt idx="547">
                  <c:v>3.6153849999999998</c:v>
                </c:pt>
                <c:pt idx="548">
                  <c:v>3.8421050000000001</c:v>
                </c:pt>
                <c:pt idx="549">
                  <c:v>3.6136360000000001</c:v>
                </c:pt>
                <c:pt idx="550">
                  <c:v>4.25</c:v>
                </c:pt>
                <c:pt idx="551">
                  <c:v>3.2631579999999998</c:v>
                </c:pt>
                <c:pt idx="552">
                  <c:v>4.4705880000000002</c:v>
                </c:pt>
                <c:pt idx="553">
                  <c:v>4</c:v>
                </c:pt>
                <c:pt idx="555">
                  <c:v>3.595745</c:v>
                </c:pt>
                <c:pt idx="556">
                  <c:v>4</c:v>
                </c:pt>
                <c:pt idx="557">
                  <c:v>4</c:v>
                </c:pt>
                <c:pt idx="558">
                  <c:v>3.515625</c:v>
                </c:pt>
                <c:pt idx="559">
                  <c:v>3.7586210000000002</c:v>
                </c:pt>
                <c:pt idx="560">
                  <c:v>3.2625000000000002</c:v>
                </c:pt>
                <c:pt idx="561">
                  <c:v>3.2051280000000002</c:v>
                </c:pt>
                <c:pt idx="562">
                  <c:v>4.5</c:v>
                </c:pt>
                <c:pt idx="563">
                  <c:v>3.48</c:v>
                </c:pt>
                <c:pt idx="569">
                  <c:v>3.454545</c:v>
                </c:pt>
                <c:pt idx="571">
                  <c:v>2</c:v>
                </c:pt>
                <c:pt idx="576">
                  <c:v>2</c:v>
                </c:pt>
                <c:pt idx="579">
                  <c:v>3.5</c:v>
                </c:pt>
                <c:pt idx="580">
                  <c:v>3</c:v>
                </c:pt>
                <c:pt idx="583">
                  <c:v>4</c:v>
                </c:pt>
                <c:pt idx="585">
                  <c:v>3</c:v>
                </c:pt>
                <c:pt idx="586">
                  <c:v>3</c:v>
                </c:pt>
                <c:pt idx="587">
                  <c:v>3.5</c:v>
                </c:pt>
                <c:pt idx="588">
                  <c:v>3.8333330000000001</c:v>
                </c:pt>
                <c:pt idx="589">
                  <c:v>5</c:v>
                </c:pt>
                <c:pt idx="590">
                  <c:v>5</c:v>
                </c:pt>
                <c:pt idx="591">
                  <c:v>3</c:v>
                </c:pt>
                <c:pt idx="592">
                  <c:v>5</c:v>
                </c:pt>
                <c:pt idx="594">
                  <c:v>4.25</c:v>
                </c:pt>
                <c:pt idx="595">
                  <c:v>4.5</c:v>
                </c:pt>
                <c:pt idx="596">
                  <c:v>5</c:v>
                </c:pt>
                <c:pt idx="597">
                  <c:v>3.4153850000000001</c:v>
                </c:pt>
                <c:pt idx="600">
                  <c:v>3</c:v>
                </c:pt>
                <c:pt idx="601">
                  <c:v>3.4363640000000002</c:v>
                </c:pt>
                <c:pt idx="603">
                  <c:v>4</c:v>
                </c:pt>
                <c:pt idx="605">
                  <c:v>2</c:v>
                </c:pt>
                <c:pt idx="606">
                  <c:v>3.714286</c:v>
                </c:pt>
                <c:pt idx="607">
                  <c:v>3.1813729999999998</c:v>
                </c:pt>
                <c:pt idx="608">
                  <c:v>3.5581399999999999</c:v>
                </c:pt>
                <c:pt idx="609">
                  <c:v>3.451327</c:v>
                </c:pt>
                <c:pt idx="610">
                  <c:v>4</c:v>
                </c:pt>
                <c:pt idx="611">
                  <c:v>2.5789469999999999</c:v>
                </c:pt>
                <c:pt idx="613">
                  <c:v>2.7485270000000002</c:v>
                </c:pt>
                <c:pt idx="614">
                  <c:v>3.051075</c:v>
                </c:pt>
                <c:pt idx="615">
                  <c:v>2.9137930000000001</c:v>
                </c:pt>
                <c:pt idx="616">
                  <c:v>5</c:v>
                </c:pt>
                <c:pt idx="617">
                  <c:v>3.5421689999999999</c:v>
                </c:pt>
                <c:pt idx="618">
                  <c:v>2.3913039999999999</c:v>
                </c:pt>
                <c:pt idx="619">
                  <c:v>3.25</c:v>
                </c:pt>
                <c:pt idx="621">
                  <c:v>3</c:v>
                </c:pt>
                <c:pt idx="622">
                  <c:v>3.3548390000000001</c:v>
                </c:pt>
                <c:pt idx="623">
                  <c:v>3.5555560000000002</c:v>
                </c:pt>
                <c:pt idx="624">
                  <c:v>3.4228489999999998</c:v>
                </c:pt>
                <c:pt idx="625">
                  <c:v>2.6075949999999999</c:v>
                </c:pt>
                <c:pt idx="626">
                  <c:v>3.75</c:v>
                </c:pt>
                <c:pt idx="633">
                  <c:v>3.3260869999999998</c:v>
                </c:pt>
                <c:pt idx="639">
                  <c:v>2.92638</c:v>
                </c:pt>
                <c:pt idx="640">
                  <c:v>3.253968</c:v>
                </c:pt>
                <c:pt idx="641">
                  <c:v>2.9310339999999999</c:v>
                </c:pt>
                <c:pt idx="642">
                  <c:v>3.519231</c:v>
                </c:pt>
                <c:pt idx="643">
                  <c:v>3</c:v>
                </c:pt>
                <c:pt idx="644">
                  <c:v>3</c:v>
                </c:pt>
                <c:pt idx="645">
                  <c:v>3.1578949999999999</c:v>
                </c:pt>
                <c:pt idx="646">
                  <c:v>2.960486</c:v>
                </c:pt>
                <c:pt idx="647">
                  <c:v>2.65</c:v>
                </c:pt>
                <c:pt idx="648">
                  <c:v>2.5090910000000002</c:v>
                </c:pt>
                <c:pt idx="649">
                  <c:v>2.2000000000000002</c:v>
                </c:pt>
              </c:numCache>
            </c:numRef>
          </c:yVal>
          <c:smooth val="0"/>
          <c:extLst>
            <c:ext xmlns:c16="http://schemas.microsoft.com/office/drawing/2014/chart" uri="{C3380CC4-5D6E-409C-BE32-E72D297353CC}">
              <c16:uniqueId val="{00000001-5F21-5145-91D5-CB9DB35C2C31}"/>
            </c:ext>
          </c:extLst>
        </c:ser>
        <c:dLbls>
          <c:showLegendKey val="0"/>
          <c:showVal val="0"/>
          <c:showCatName val="0"/>
          <c:showSerName val="0"/>
          <c:showPercent val="0"/>
          <c:showBubbleSize val="0"/>
        </c:dLbls>
        <c:axId val="1751739792"/>
        <c:axId val="1751712912"/>
      </c:scatterChart>
      <c:valAx>
        <c:axId val="1751739792"/>
        <c:scaling>
          <c:orientation val="minMax"/>
          <c:max val="1"/>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Chickadee Area Fraction</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valAx>
      <c:valAx>
        <c:axId val="17517129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Water Quality </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tx>
            <c:strRef>
              <c:f>'[Final Capstone Graphs.xlsx]Sheet1'!$E$1</c:f>
              <c:strCache>
                <c:ptCount val="1"/>
                <c:pt idx="0">
                  <c:v>Mean Urban Area</c:v>
                </c:pt>
              </c:strCache>
            </c:strRef>
          </c:tx>
          <c:spPr>
            <a:ln w="25400" cap="rnd">
              <a:noFill/>
              <a:round/>
            </a:ln>
            <a:effectLst/>
          </c:spPr>
          <c:marker>
            <c:symbol val="circle"/>
            <c:size val="8"/>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trendline>
            <c:spPr>
              <a:ln w="28575" cap="rnd">
                <a:solidFill>
                  <a:schemeClr val="bg2">
                    <a:lumMod val="90000"/>
                  </a:schemeClr>
                </a:solidFill>
              </a:ln>
              <a:effectLst/>
            </c:spPr>
            <c:trendlineType val="linear"/>
            <c:dispRSqr val="1"/>
            <c:dispEq val="0"/>
            <c:trendlineLbl>
              <c:layout>
                <c:manualLayout>
                  <c:x val="5.7404493802702032E-3"/>
                  <c:y val="-0.21735437542237326"/>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bg2">
                          <a:lumMod val="75000"/>
                        </a:schemeClr>
                      </a:solidFill>
                      <a:latin typeface="+mn-lt"/>
                      <a:ea typeface="+mn-ea"/>
                      <a:cs typeface="+mn-cs"/>
                    </a:defRPr>
                  </a:pPr>
                  <a:endParaRPr lang="en-US"/>
                </a:p>
              </c:txPr>
            </c:trendlineLbl>
          </c:trendline>
          <c:xVal>
            <c:numRef>
              <c:f>'[Final Capstone Graphs.xlsx]Sheet1'!$G$2:$G$651</c:f>
              <c:numCache>
                <c:formatCode>General</c:formatCode>
                <c:ptCount val="650"/>
                <c:pt idx="0">
                  <c:v>0</c:v>
                </c:pt>
                <c:pt idx="1">
                  <c:v>0</c:v>
                </c:pt>
                <c:pt idx="2">
                  <c:v>0.65325149999999998</c:v>
                </c:pt>
                <c:pt idx="3">
                  <c:v>0.93201299999999998</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0.4153869</c:v>
                </c:pt>
                <c:pt idx="30">
                  <c:v>0.66763440000000007</c:v>
                </c:pt>
                <c:pt idx="31">
                  <c:v>0.83198430000000001</c:v>
                </c:pt>
                <c:pt idx="32">
                  <c:v>0.58723290000000006</c:v>
                </c:pt>
                <c:pt idx="33">
                  <c:v>0.46208699999999991</c:v>
                </c:pt>
                <c:pt idx="34">
                  <c:v>0.50768550000000001</c:v>
                </c:pt>
                <c:pt idx="35">
                  <c:v>0</c:v>
                </c:pt>
                <c:pt idx="36">
                  <c:v>0</c:v>
                </c:pt>
                <c:pt idx="37">
                  <c:v>1.7404200000000002E-2</c:v>
                </c:pt>
                <c:pt idx="38">
                  <c:v>9.0621E-3</c:v>
                </c:pt>
                <c:pt idx="39">
                  <c:v>0.14470019999999997</c:v>
                </c:pt>
                <c:pt idx="40">
                  <c:v>0</c:v>
                </c:pt>
                <c:pt idx="41">
                  <c:v>0</c:v>
                </c:pt>
                <c:pt idx="42">
                  <c:v>0</c:v>
                </c:pt>
                <c:pt idx="43">
                  <c:v>0</c:v>
                </c:pt>
                <c:pt idx="44">
                  <c:v>0</c:v>
                </c:pt>
                <c:pt idx="45">
                  <c:v>0</c:v>
                </c:pt>
                <c:pt idx="46">
                  <c:v>0</c:v>
                </c:pt>
                <c:pt idx="47">
                  <c:v>0</c:v>
                </c:pt>
                <c:pt idx="48">
                  <c:v>0</c:v>
                </c:pt>
                <c:pt idx="49">
                  <c:v>0</c:v>
                </c:pt>
                <c:pt idx="50">
                  <c:v>0</c:v>
                </c:pt>
                <c:pt idx="51">
                  <c:v>1.6522200000000001E-2</c:v>
                </c:pt>
                <c:pt idx="52">
                  <c:v>0</c:v>
                </c:pt>
                <c:pt idx="53">
                  <c:v>0.51047640000000005</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0.67988700000000002</c:v>
                </c:pt>
                <c:pt idx="86">
                  <c:v>0.70963559999999992</c:v>
                </c:pt>
                <c:pt idx="87">
                  <c:v>0.68209470000000005</c:v>
                </c:pt>
                <c:pt idx="88">
                  <c:v>0.67601070000000008</c:v>
                </c:pt>
                <c:pt idx="89">
                  <c:v>0.38659139999999997</c:v>
                </c:pt>
                <c:pt idx="90">
                  <c:v>0.73790909999999998</c:v>
                </c:pt>
                <c:pt idx="91">
                  <c:v>0.8019423</c:v>
                </c:pt>
                <c:pt idx="92">
                  <c:v>0.76105620000000007</c:v>
                </c:pt>
                <c:pt idx="93">
                  <c:v>0.54161550000000003</c:v>
                </c:pt>
                <c:pt idx="94">
                  <c:v>0</c:v>
                </c:pt>
                <c:pt idx="95">
                  <c:v>0.68625540000000007</c:v>
                </c:pt>
                <c:pt idx="96">
                  <c:v>0.65130659999999996</c:v>
                </c:pt>
                <c:pt idx="97">
                  <c:v>0.1097658</c:v>
                </c:pt>
                <c:pt idx="98">
                  <c:v>0.14304600000000001</c:v>
                </c:pt>
                <c:pt idx="99">
                  <c:v>0.17935380000000001</c:v>
                </c:pt>
                <c:pt idx="100">
                  <c:v>0.12993480000000002</c:v>
                </c:pt>
                <c:pt idx="101">
                  <c:v>7.2211499999999998E-2</c:v>
                </c:pt>
                <c:pt idx="102">
                  <c:v>0.11933730000000001</c:v>
                </c:pt>
                <c:pt idx="103">
                  <c:v>1.4537699999999999E-2</c:v>
                </c:pt>
                <c:pt idx="104">
                  <c:v>7.2143100000000002E-2</c:v>
                </c:pt>
                <c:pt idx="105">
                  <c:v>0.83799809999999997</c:v>
                </c:pt>
                <c:pt idx="106">
                  <c:v>0.25590059999999998</c:v>
                </c:pt>
                <c:pt idx="107">
                  <c:v>5.11992E-2</c:v>
                </c:pt>
                <c:pt idx="108">
                  <c:v>0.19937880000000002</c:v>
                </c:pt>
                <c:pt idx="109">
                  <c:v>0.15142319999999998</c:v>
                </c:pt>
                <c:pt idx="110">
                  <c:v>0.25932240000000001</c:v>
                </c:pt>
                <c:pt idx="111">
                  <c:v>6.9230699999999992E-2</c:v>
                </c:pt>
                <c:pt idx="112">
                  <c:v>0.1216602</c:v>
                </c:pt>
                <c:pt idx="113">
                  <c:v>0.1107882</c:v>
                </c:pt>
                <c:pt idx="114">
                  <c:v>0</c:v>
                </c:pt>
                <c:pt idx="115">
                  <c:v>1.6981199999999998E-2</c:v>
                </c:pt>
                <c:pt idx="116">
                  <c:v>5.8194000000000006E-3</c:v>
                </c:pt>
                <c:pt idx="117">
                  <c:v>0.10222199999999999</c:v>
                </c:pt>
                <c:pt idx="118">
                  <c:v>0.1024848</c:v>
                </c:pt>
                <c:pt idx="119">
                  <c:v>9.6466499999999997E-2</c:v>
                </c:pt>
                <c:pt idx="120">
                  <c:v>3.6383400000000003E-2</c:v>
                </c:pt>
                <c:pt idx="121">
                  <c:v>8.1649799999999995E-2</c:v>
                </c:pt>
                <c:pt idx="122">
                  <c:v>0.70387559999999993</c:v>
                </c:pt>
                <c:pt idx="123">
                  <c:v>8.2469699999999993E-2</c:v>
                </c:pt>
                <c:pt idx="124">
                  <c:v>0.10926180000000001</c:v>
                </c:pt>
                <c:pt idx="125">
                  <c:v>1.8036E-2</c:v>
                </c:pt>
                <c:pt idx="126">
                  <c:v>5.0103000000000002E-2</c:v>
                </c:pt>
                <c:pt idx="127">
                  <c:v>8.5031999999999996E-2</c:v>
                </c:pt>
                <c:pt idx="128">
                  <c:v>4.7070899999999999E-2</c:v>
                </c:pt>
                <c:pt idx="129">
                  <c:v>0.1165167</c:v>
                </c:pt>
                <c:pt idx="130">
                  <c:v>0.6180696</c:v>
                </c:pt>
                <c:pt idx="131">
                  <c:v>0</c:v>
                </c:pt>
                <c:pt idx="132">
                  <c:v>0.52246530000000002</c:v>
                </c:pt>
                <c:pt idx="133">
                  <c:v>0</c:v>
                </c:pt>
                <c:pt idx="134">
                  <c:v>0.13870440000000003</c:v>
                </c:pt>
                <c:pt idx="135">
                  <c:v>0.110304</c:v>
                </c:pt>
                <c:pt idx="136">
                  <c:v>0.82728990000000002</c:v>
                </c:pt>
                <c:pt idx="137">
                  <c:v>0.69136560000000002</c:v>
                </c:pt>
                <c:pt idx="138">
                  <c:v>0.38249279999999997</c:v>
                </c:pt>
                <c:pt idx="139">
                  <c:v>0.22745609999999999</c:v>
                </c:pt>
                <c:pt idx="140">
                  <c:v>0.12217230000000001</c:v>
                </c:pt>
                <c:pt idx="141">
                  <c:v>0.67874220000000007</c:v>
                </c:pt>
                <c:pt idx="142">
                  <c:v>0.7909586999999999</c:v>
                </c:pt>
                <c:pt idx="143">
                  <c:v>0.3021723</c:v>
                </c:pt>
                <c:pt idx="144">
                  <c:v>0.31083120000000003</c:v>
                </c:pt>
                <c:pt idx="145">
                  <c:v>0.42686370000000001</c:v>
                </c:pt>
                <c:pt idx="146">
                  <c:v>0.84849120000000011</c:v>
                </c:pt>
                <c:pt idx="147">
                  <c:v>0.36955080000000007</c:v>
                </c:pt>
                <c:pt idx="148">
                  <c:v>0.12904649999999998</c:v>
                </c:pt>
                <c:pt idx="149">
                  <c:v>9.9333899999999989E-2</c:v>
                </c:pt>
                <c:pt idx="150">
                  <c:v>0.72009990000000001</c:v>
                </c:pt>
                <c:pt idx="151">
                  <c:v>5.5066499999999997E-2</c:v>
                </c:pt>
                <c:pt idx="152">
                  <c:v>0.11820240000000001</c:v>
                </c:pt>
                <c:pt idx="153">
                  <c:v>0.4006845</c:v>
                </c:pt>
                <c:pt idx="154">
                  <c:v>6.5926800000000008E-2</c:v>
                </c:pt>
                <c:pt idx="155">
                  <c:v>0.57562380000000002</c:v>
                </c:pt>
                <c:pt idx="156">
                  <c:v>0.48824189999999995</c:v>
                </c:pt>
                <c:pt idx="157">
                  <c:v>0.48461579999999999</c:v>
                </c:pt>
                <c:pt idx="158">
                  <c:v>0.50540220000000002</c:v>
                </c:pt>
                <c:pt idx="159">
                  <c:v>0.47113650000000001</c:v>
                </c:pt>
                <c:pt idx="160">
                  <c:v>0.15728130000000001</c:v>
                </c:pt>
                <c:pt idx="161">
                  <c:v>0.52207380000000003</c:v>
                </c:pt>
                <c:pt idx="162">
                  <c:v>0.43613190000000002</c:v>
                </c:pt>
                <c:pt idx="163">
                  <c:v>0.24671160000000003</c:v>
                </c:pt>
                <c:pt idx="164">
                  <c:v>0.21288960000000001</c:v>
                </c:pt>
                <c:pt idx="165">
                  <c:v>0.11419920000000001</c:v>
                </c:pt>
                <c:pt idx="166">
                  <c:v>4.7726999999999999E-2</c:v>
                </c:pt>
                <c:pt idx="167">
                  <c:v>0.24160679999999998</c:v>
                </c:pt>
                <c:pt idx="168">
                  <c:v>0.16872300000000001</c:v>
                </c:pt>
                <c:pt idx="169">
                  <c:v>0.73830240000000003</c:v>
                </c:pt>
                <c:pt idx="170">
                  <c:v>8.8530300000000006E-2</c:v>
                </c:pt>
                <c:pt idx="171">
                  <c:v>0.1878264</c:v>
                </c:pt>
                <c:pt idx="172">
                  <c:v>0.70461450000000003</c:v>
                </c:pt>
                <c:pt idx="173">
                  <c:v>0.76677479999999998</c:v>
                </c:pt>
                <c:pt idx="174">
                  <c:v>0.17719559999999998</c:v>
                </c:pt>
                <c:pt idx="175">
                  <c:v>0.2213532</c:v>
                </c:pt>
                <c:pt idx="176">
                  <c:v>0.13205430000000001</c:v>
                </c:pt>
                <c:pt idx="177">
                  <c:v>0.25256880000000004</c:v>
                </c:pt>
                <c:pt idx="178">
                  <c:v>0.11640959999999999</c:v>
                </c:pt>
                <c:pt idx="179">
                  <c:v>0.56475629999999988</c:v>
                </c:pt>
                <c:pt idx="180">
                  <c:v>0.12079619999999999</c:v>
                </c:pt>
                <c:pt idx="181">
                  <c:v>0.12843450000000001</c:v>
                </c:pt>
                <c:pt idx="182">
                  <c:v>0.30424770000000001</c:v>
                </c:pt>
                <c:pt idx="183">
                  <c:v>0</c:v>
                </c:pt>
                <c:pt idx="184">
                  <c:v>0.64008359999999997</c:v>
                </c:pt>
                <c:pt idx="185">
                  <c:v>9.0918899999999997E-2</c:v>
                </c:pt>
                <c:pt idx="186">
                  <c:v>0.59202090000000007</c:v>
                </c:pt>
                <c:pt idx="187">
                  <c:v>7.6923000000000005E-2</c:v>
                </c:pt>
                <c:pt idx="188">
                  <c:v>0.58769729999999998</c:v>
                </c:pt>
                <c:pt idx="189">
                  <c:v>3.4370999999999999E-2</c:v>
                </c:pt>
                <c:pt idx="190">
                  <c:v>0.16327710000000001</c:v>
                </c:pt>
                <c:pt idx="191">
                  <c:v>0</c:v>
                </c:pt>
                <c:pt idx="192">
                  <c:v>0.52374600000000004</c:v>
                </c:pt>
                <c:pt idx="193">
                  <c:v>0.1265454</c:v>
                </c:pt>
                <c:pt idx="194">
                  <c:v>0.49684949999999994</c:v>
                </c:pt>
                <c:pt idx="195">
                  <c:v>0.12130469999999999</c:v>
                </c:pt>
                <c:pt idx="196">
                  <c:v>0.36807029999999996</c:v>
                </c:pt>
                <c:pt idx="197">
                  <c:v>0.2666232</c:v>
                </c:pt>
                <c:pt idx="198">
                  <c:v>0.80115209999999992</c:v>
                </c:pt>
                <c:pt idx="199">
                  <c:v>0.3906018</c:v>
                </c:pt>
                <c:pt idx="200">
                  <c:v>0.70556219999999992</c:v>
                </c:pt>
                <c:pt idx="201">
                  <c:v>0.5048163</c:v>
                </c:pt>
                <c:pt idx="202">
                  <c:v>0.31447980000000003</c:v>
                </c:pt>
                <c:pt idx="203">
                  <c:v>0.89548019999999995</c:v>
                </c:pt>
                <c:pt idx="204">
                  <c:v>0.75674160000000001</c:v>
                </c:pt>
                <c:pt idx="205">
                  <c:v>0.56155500000000003</c:v>
                </c:pt>
                <c:pt idx="206">
                  <c:v>0.26463059999999999</c:v>
                </c:pt>
                <c:pt idx="207">
                  <c:v>0.47288159999999996</c:v>
                </c:pt>
                <c:pt idx="208">
                  <c:v>0.38138310000000003</c:v>
                </c:pt>
                <c:pt idx="209">
                  <c:v>0.447129</c:v>
                </c:pt>
                <c:pt idx="210">
                  <c:v>0.49477949999999998</c:v>
                </c:pt>
                <c:pt idx="211">
                  <c:v>0.33255810000000002</c:v>
                </c:pt>
                <c:pt idx="212">
                  <c:v>0.32705279999999998</c:v>
                </c:pt>
                <c:pt idx="213">
                  <c:v>0.42940349999999999</c:v>
                </c:pt>
                <c:pt idx="214">
                  <c:v>0.8846478000000001</c:v>
                </c:pt>
                <c:pt idx="215">
                  <c:v>0.43706879999999998</c:v>
                </c:pt>
                <c:pt idx="216">
                  <c:v>0.40671180000000001</c:v>
                </c:pt>
                <c:pt idx="217">
                  <c:v>0.36029610000000001</c:v>
                </c:pt>
                <c:pt idx="218">
                  <c:v>0.15232410000000002</c:v>
                </c:pt>
                <c:pt idx="219">
                  <c:v>0.64685879999999996</c:v>
                </c:pt>
                <c:pt idx="220">
                  <c:v>0.43608240000000004</c:v>
                </c:pt>
                <c:pt idx="221">
                  <c:v>0.45148050000000001</c:v>
                </c:pt>
                <c:pt idx="222">
                  <c:v>0.67630319999999999</c:v>
                </c:pt>
                <c:pt idx="223">
                  <c:v>0.60612210000000011</c:v>
                </c:pt>
                <c:pt idx="224">
                  <c:v>5.0058900000000003E-2</c:v>
                </c:pt>
                <c:pt idx="225">
                  <c:v>0.73234619999999995</c:v>
                </c:pt>
                <c:pt idx="226">
                  <c:v>0.33307110000000001</c:v>
                </c:pt>
                <c:pt idx="227">
                  <c:v>0.32961779999999996</c:v>
                </c:pt>
                <c:pt idx="228">
                  <c:v>0.58561649999999998</c:v>
                </c:pt>
                <c:pt idx="229">
                  <c:v>0.46800000000000003</c:v>
                </c:pt>
                <c:pt idx="230">
                  <c:v>0.49220639999999999</c:v>
                </c:pt>
                <c:pt idx="231">
                  <c:v>0.51984269999999999</c:v>
                </c:pt>
                <c:pt idx="232">
                  <c:v>0.16676639999999998</c:v>
                </c:pt>
                <c:pt idx="233">
                  <c:v>0.66038220000000003</c:v>
                </c:pt>
                <c:pt idx="234">
                  <c:v>0.77411249999999998</c:v>
                </c:pt>
                <c:pt idx="235">
                  <c:v>0.19999980000000001</c:v>
                </c:pt>
                <c:pt idx="236">
                  <c:v>0.348804</c:v>
                </c:pt>
                <c:pt idx="237">
                  <c:v>0.15080219999999997</c:v>
                </c:pt>
                <c:pt idx="238">
                  <c:v>0.3086082</c:v>
                </c:pt>
                <c:pt idx="239">
                  <c:v>0.27</c:v>
                </c:pt>
                <c:pt idx="240">
                  <c:v>0.30102659999999998</c:v>
                </c:pt>
                <c:pt idx="241">
                  <c:v>0.59379120000000007</c:v>
                </c:pt>
                <c:pt idx="242">
                  <c:v>0.39865769999999995</c:v>
                </c:pt>
                <c:pt idx="243">
                  <c:v>0.77080859999999995</c:v>
                </c:pt>
                <c:pt idx="244">
                  <c:v>0.34455150000000001</c:v>
                </c:pt>
                <c:pt idx="245">
                  <c:v>0.65081070000000008</c:v>
                </c:pt>
                <c:pt idx="246">
                  <c:v>0</c:v>
                </c:pt>
                <c:pt idx="247">
                  <c:v>0.44838899999999998</c:v>
                </c:pt>
                <c:pt idx="248">
                  <c:v>0.86993010000000004</c:v>
                </c:pt>
                <c:pt idx="249">
                  <c:v>0.88420860000000001</c:v>
                </c:pt>
                <c:pt idx="250">
                  <c:v>0.78618060000000001</c:v>
                </c:pt>
                <c:pt idx="251">
                  <c:v>0.13072230000000001</c:v>
                </c:pt>
                <c:pt idx="252">
                  <c:v>0.7638606</c:v>
                </c:pt>
                <c:pt idx="253">
                  <c:v>0.82668059999999999</c:v>
                </c:pt>
                <c:pt idx="254">
                  <c:v>0.892872</c:v>
                </c:pt>
                <c:pt idx="255">
                  <c:v>0.53925390000000006</c:v>
                </c:pt>
                <c:pt idx="256">
                  <c:v>0.86494139999999997</c:v>
                </c:pt>
                <c:pt idx="257">
                  <c:v>0.85189590000000004</c:v>
                </c:pt>
                <c:pt idx="258">
                  <c:v>0.66398849999999998</c:v>
                </c:pt>
                <c:pt idx="259">
                  <c:v>0.79458029999999991</c:v>
                </c:pt>
                <c:pt idx="260">
                  <c:v>0.10993589999999999</c:v>
                </c:pt>
                <c:pt idx="261">
                  <c:v>0.81770130000000008</c:v>
                </c:pt>
                <c:pt idx="262">
                  <c:v>0.1202346</c:v>
                </c:pt>
                <c:pt idx="263">
                  <c:v>0.53340569999999998</c:v>
                </c:pt>
                <c:pt idx="264">
                  <c:v>0.81061830000000001</c:v>
                </c:pt>
                <c:pt idx="265">
                  <c:v>0.67904189999999998</c:v>
                </c:pt>
                <c:pt idx="266">
                  <c:v>0.11638889999999999</c:v>
                </c:pt>
                <c:pt idx="267">
                  <c:v>0.56803589999999993</c:v>
                </c:pt>
                <c:pt idx="268">
                  <c:v>0.24799770000000002</c:v>
                </c:pt>
                <c:pt idx="269">
                  <c:v>0.53964449999999997</c:v>
                </c:pt>
                <c:pt idx="270">
                  <c:v>0.7308207000000001</c:v>
                </c:pt>
                <c:pt idx="271">
                  <c:v>0.55478430000000001</c:v>
                </c:pt>
                <c:pt idx="272">
                  <c:v>0.57656249999999998</c:v>
                </c:pt>
                <c:pt idx="273">
                  <c:v>0.58874039999999994</c:v>
                </c:pt>
                <c:pt idx="274">
                  <c:v>0.70454880000000009</c:v>
                </c:pt>
                <c:pt idx="275">
                  <c:v>0.90944999999999998</c:v>
                </c:pt>
                <c:pt idx="276">
                  <c:v>0.85517280000000007</c:v>
                </c:pt>
                <c:pt idx="277">
                  <c:v>0.76326569999999994</c:v>
                </c:pt>
                <c:pt idx="278">
                  <c:v>0.66403350000000005</c:v>
                </c:pt>
                <c:pt idx="279">
                  <c:v>0.85936140000000005</c:v>
                </c:pt>
                <c:pt idx="280">
                  <c:v>0.61498259999999993</c:v>
                </c:pt>
                <c:pt idx="281">
                  <c:v>9.0639899999999995E-2</c:v>
                </c:pt>
                <c:pt idx="282">
                  <c:v>0.13812570000000002</c:v>
                </c:pt>
                <c:pt idx="283">
                  <c:v>0.7092387</c:v>
                </c:pt>
                <c:pt idx="284">
                  <c:v>0.72537210000000008</c:v>
                </c:pt>
                <c:pt idx="285">
                  <c:v>0.91889549999999998</c:v>
                </c:pt>
                <c:pt idx="286">
                  <c:v>0.95048820000000001</c:v>
                </c:pt>
                <c:pt idx="287">
                  <c:v>0.82693080000000008</c:v>
                </c:pt>
                <c:pt idx="288">
                  <c:v>0.61737210000000009</c:v>
                </c:pt>
                <c:pt idx="289">
                  <c:v>0.96860790000000008</c:v>
                </c:pt>
                <c:pt idx="290">
                  <c:v>0.11542140000000001</c:v>
                </c:pt>
                <c:pt idx="291">
                  <c:v>0.91796669999999991</c:v>
                </c:pt>
                <c:pt idx="292">
                  <c:v>0.72600030000000004</c:v>
                </c:pt>
                <c:pt idx="293">
                  <c:v>0.87645510000000004</c:v>
                </c:pt>
                <c:pt idx="294">
                  <c:v>0.51395219999999997</c:v>
                </c:pt>
                <c:pt idx="295">
                  <c:v>0.54854370000000008</c:v>
                </c:pt>
                <c:pt idx="296">
                  <c:v>0.61297559999999995</c:v>
                </c:pt>
                <c:pt idx="297">
                  <c:v>0.80250030000000006</c:v>
                </c:pt>
                <c:pt idx="298">
                  <c:v>0.37769040000000004</c:v>
                </c:pt>
                <c:pt idx="299">
                  <c:v>0.37244879999999997</c:v>
                </c:pt>
                <c:pt idx="300">
                  <c:v>0.69499080000000002</c:v>
                </c:pt>
                <c:pt idx="301">
                  <c:v>0.221859</c:v>
                </c:pt>
                <c:pt idx="302">
                  <c:v>0.6757226999999999</c:v>
                </c:pt>
                <c:pt idx="303">
                  <c:v>0.33149340000000005</c:v>
                </c:pt>
                <c:pt idx="304">
                  <c:v>0.29616300000000001</c:v>
                </c:pt>
                <c:pt idx="305">
                  <c:v>0.61197119999999994</c:v>
                </c:pt>
                <c:pt idx="306">
                  <c:v>9.4328999999999993E-3</c:v>
                </c:pt>
                <c:pt idx="307">
                  <c:v>8.1366300000000003E-2</c:v>
                </c:pt>
                <c:pt idx="308">
                  <c:v>0.48797190000000001</c:v>
                </c:pt>
                <c:pt idx="309">
                  <c:v>0.62156250000000002</c:v>
                </c:pt>
                <c:pt idx="310">
                  <c:v>0.55787490000000006</c:v>
                </c:pt>
                <c:pt idx="311">
                  <c:v>0.74589570000000005</c:v>
                </c:pt>
                <c:pt idx="312">
                  <c:v>0.3505257</c:v>
                </c:pt>
                <c:pt idx="313">
                  <c:v>0.31552559999999996</c:v>
                </c:pt>
                <c:pt idx="314">
                  <c:v>0.67430610000000013</c:v>
                </c:pt>
                <c:pt idx="315">
                  <c:v>0.484344</c:v>
                </c:pt>
                <c:pt idx="316">
                  <c:v>0.38623499999999999</c:v>
                </c:pt>
                <c:pt idx="317">
                  <c:v>0.62225459999999999</c:v>
                </c:pt>
                <c:pt idx="318">
                  <c:v>0.52252200000000004</c:v>
                </c:pt>
                <c:pt idx="319">
                  <c:v>0.36125640000000003</c:v>
                </c:pt>
                <c:pt idx="320">
                  <c:v>0.49402440000000003</c:v>
                </c:pt>
                <c:pt idx="321">
                  <c:v>1.9925099999999998E-2</c:v>
                </c:pt>
                <c:pt idx="322">
                  <c:v>0.43632900000000002</c:v>
                </c:pt>
                <c:pt idx="323">
                  <c:v>0.4026573</c:v>
                </c:pt>
                <c:pt idx="324">
                  <c:v>0.66484529999999997</c:v>
                </c:pt>
                <c:pt idx="325">
                  <c:v>0.50405399999999989</c:v>
                </c:pt>
                <c:pt idx="326">
                  <c:v>0.2671731</c:v>
                </c:pt>
                <c:pt idx="327">
                  <c:v>0.48457980000000006</c:v>
                </c:pt>
                <c:pt idx="328">
                  <c:v>0.53815859999999993</c:v>
                </c:pt>
                <c:pt idx="329">
                  <c:v>0.61208910000000005</c:v>
                </c:pt>
                <c:pt idx="330">
                  <c:v>0.46915559999999995</c:v>
                </c:pt>
                <c:pt idx="331">
                  <c:v>0.48758849999999998</c:v>
                </c:pt>
                <c:pt idx="332">
                  <c:v>0.37324979999999996</c:v>
                </c:pt>
                <c:pt idx="333">
                  <c:v>0.54006119999999991</c:v>
                </c:pt>
                <c:pt idx="334">
                  <c:v>0.34750529999999996</c:v>
                </c:pt>
                <c:pt idx="335">
                  <c:v>0.68599979999999994</c:v>
                </c:pt>
                <c:pt idx="336">
                  <c:v>0.52007040000000004</c:v>
                </c:pt>
                <c:pt idx="337">
                  <c:v>0.45218700000000001</c:v>
                </c:pt>
                <c:pt idx="338">
                  <c:v>0.28877399999999998</c:v>
                </c:pt>
                <c:pt idx="339">
                  <c:v>0.63039780000000001</c:v>
                </c:pt>
                <c:pt idx="340">
                  <c:v>0.35977500000000001</c:v>
                </c:pt>
                <c:pt idx="341">
                  <c:v>0.65655179999999991</c:v>
                </c:pt>
                <c:pt idx="342">
                  <c:v>0.29040749999999999</c:v>
                </c:pt>
                <c:pt idx="343">
                  <c:v>0.50315220000000005</c:v>
                </c:pt>
                <c:pt idx="344">
                  <c:v>0.1640925</c:v>
                </c:pt>
                <c:pt idx="345">
                  <c:v>0.31103640000000005</c:v>
                </c:pt>
                <c:pt idx="346">
                  <c:v>0.64239480000000004</c:v>
                </c:pt>
                <c:pt idx="347">
                  <c:v>0.14752979999999999</c:v>
                </c:pt>
                <c:pt idx="348">
                  <c:v>0.2363625</c:v>
                </c:pt>
                <c:pt idx="349">
                  <c:v>0.66380490000000003</c:v>
                </c:pt>
                <c:pt idx="350">
                  <c:v>0.47283660000000005</c:v>
                </c:pt>
                <c:pt idx="351">
                  <c:v>0.61163729999999994</c:v>
                </c:pt>
                <c:pt idx="352">
                  <c:v>2.5061400000000001E-2</c:v>
                </c:pt>
                <c:pt idx="353">
                  <c:v>0.31923990000000002</c:v>
                </c:pt>
                <c:pt idx="354">
                  <c:v>0</c:v>
                </c:pt>
                <c:pt idx="355">
                  <c:v>0.80137530000000001</c:v>
                </c:pt>
                <c:pt idx="356">
                  <c:v>0.75076380000000009</c:v>
                </c:pt>
                <c:pt idx="357">
                  <c:v>0.26838269999999997</c:v>
                </c:pt>
                <c:pt idx="358">
                  <c:v>0.43408620000000003</c:v>
                </c:pt>
                <c:pt idx="359">
                  <c:v>0.75909959999999999</c:v>
                </c:pt>
                <c:pt idx="360">
                  <c:v>0.7201746</c:v>
                </c:pt>
                <c:pt idx="361">
                  <c:v>0.66093120000000005</c:v>
                </c:pt>
                <c:pt idx="362">
                  <c:v>0.42677910000000002</c:v>
                </c:pt>
                <c:pt idx="363">
                  <c:v>0.37587240000000005</c:v>
                </c:pt>
                <c:pt idx="364">
                  <c:v>0.32040089999999999</c:v>
                </c:pt>
                <c:pt idx="365">
                  <c:v>0.44406809999999997</c:v>
                </c:pt>
                <c:pt idx="366">
                  <c:v>0.23249069999999999</c:v>
                </c:pt>
                <c:pt idx="367">
                  <c:v>0.31154040000000005</c:v>
                </c:pt>
                <c:pt idx="368">
                  <c:v>0.80909009999999992</c:v>
                </c:pt>
                <c:pt idx="369">
                  <c:v>9.1361700000000018E-2</c:v>
                </c:pt>
                <c:pt idx="370">
                  <c:v>0.1194066</c:v>
                </c:pt>
                <c:pt idx="371">
                  <c:v>0</c:v>
                </c:pt>
                <c:pt idx="372">
                  <c:v>0.87896970000000008</c:v>
                </c:pt>
                <c:pt idx="373">
                  <c:v>0</c:v>
                </c:pt>
                <c:pt idx="374">
                  <c:v>0.45373140000000001</c:v>
                </c:pt>
                <c:pt idx="375">
                  <c:v>0</c:v>
                </c:pt>
                <c:pt idx="376">
                  <c:v>0</c:v>
                </c:pt>
                <c:pt idx="377">
                  <c:v>0.3007764</c:v>
                </c:pt>
                <c:pt idx="378">
                  <c:v>5.2571699999999999E-2</c:v>
                </c:pt>
                <c:pt idx="379">
                  <c:v>0</c:v>
                </c:pt>
                <c:pt idx="380">
                  <c:v>0.89450820000000009</c:v>
                </c:pt>
                <c:pt idx="381">
                  <c:v>0</c:v>
                </c:pt>
                <c:pt idx="382">
                  <c:v>0</c:v>
                </c:pt>
                <c:pt idx="383">
                  <c:v>0</c:v>
                </c:pt>
                <c:pt idx="384">
                  <c:v>0.32828310000000005</c:v>
                </c:pt>
                <c:pt idx="385">
                  <c:v>0.58894290000000005</c:v>
                </c:pt>
                <c:pt idx="386">
                  <c:v>0.60542549999999995</c:v>
                </c:pt>
                <c:pt idx="387">
                  <c:v>0</c:v>
                </c:pt>
                <c:pt idx="388">
                  <c:v>0.95720579999999988</c:v>
                </c:pt>
                <c:pt idx="389">
                  <c:v>0</c:v>
                </c:pt>
                <c:pt idx="390">
                  <c:v>6.1199999999999997E-5</c:v>
                </c:pt>
                <c:pt idx="391">
                  <c:v>0</c:v>
                </c:pt>
                <c:pt idx="392">
                  <c:v>0.30199409999999999</c:v>
                </c:pt>
                <c:pt idx="393">
                  <c:v>0.80533710000000003</c:v>
                </c:pt>
                <c:pt idx="394">
                  <c:v>0</c:v>
                </c:pt>
                <c:pt idx="395">
                  <c:v>0</c:v>
                </c:pt>
                <c:pt idx="396">
                  <c:v>0</c:v>
                </c:pt>
                <c:pt idx="397">
                  <c:v>0.3920283</c:v>
                </c:pt>
                <c:pt idx="398">
                  <c:v>0.610155</c:v>
                </c:pt>
                <c:pt idx="399">
                  <c:v>0</c:v>
                </c:pt>
                <c:pt idx="400">
                  <c:v>0</c:v>
                </c:pt>
                <c:pt idx="401">
                  <c:v>0</c:v>
                </c:pt>
                <c:pt idx="402">
                  <c:v>0</c:v>
                </c:pt>
                <c:pt idx="403">
                  <c:v>0</c:v>
                </c:pt>
                <c:pt idx="404">
                  <c:v>0</c:v>
                </c:pt>
                <c:pt idx="405">
                  <c:v>0</c:v>
                </c:pt>
                <c:pt idx="406">
                  <c:v>0</c:v>
                </c:pt>
                <c:pt idx="407">
                  <c:v>0</c:v>
                </c:pt>
                <c:pt idx="408">
                  <c:v>0</c:v>
                </c:pt>
                <c:pt idx="409">
                  <c:v>0</c:v>
                </c:pt>
                <c:pt idx="410">
                  <c:v>0.1179693</c:v>
                </c:pt>
                <c:pt idx="411">
                  <c:v>0</c:v>
                </c:pt>
                <c:pt idx="412">
                  <c:v>0.90403290000000003</c:v>
                </c:pt>
                <c:pt idx="413">
                  <c:v>0.89398889999999998</c:v>
                </c:pt>
                <c:pt idx="414">
                  <c:v>0</c:v>
                </c:pt>
                <c:pt idx="415">
                  <c:v>0</c:v>
                </c:pt>
                <c:pt idx="416">
                  <c:v>0</c:v>
                </c:pt>
                <c:pt idx="417">
                  <c:v>0</c:v>
                </c:pt>
                <c:pt idx="418">
                  <c:v>0</c:v>
                </c:pt>
                <c:pt idx="419">
                  <c:v>0</c:v>
                </c:pt>
                <c:pt idx="420">
                  <c:v>0</c:v>
                </c:pt>
                <c:pt idx="421">
                  <c:v>0</c:v>
                </c:pt>
                <c:pt idx="422">
                  <c:v>0</c:v>
                </c:pt>
                <c:pt idx="423">
                  <c:v>0</c:v>
                </c:pt>
                <c:pt idx="424">
                  <c:v>0</c:v>
                </c:pt>
                <c:pt idx="425">
                  <c:v>0</c:v>
                </c:pt>
                <c:pt idx="426">
                  <c:v>0.6948531</c:v>
                </c:pt>
                <c:pt idx="427">
                  <c:v>0</c:v>
                </c:pt>
                <c:pt idx="428">
                  <c:v>0</c:v>
                </c:pt>
                <c:pt idx="429">
                  <c:v>0</c:v>
                </c:pt>
                <c:pt idx="430">
                  <c:v>0.27021960000000006</c:v>
                </c:pt>
                <c:pt idx="431">
                  <c:v>0</c:v>
                </c:pt>
                <c:pt idx="432">
                  <c:v>0</c:v>
                </c:pt>
                <c:pt idx="433">
                  <c:v>0</c:v>
                </c:pt>
                <c:pt idx="434">
                  <c:v>0</c:v>
                </c:pt>
                <c:pt idx="435">
                  <c:v>0</c:v>
                </c:pt>
                <c:pt idx="436">
                  <c:v>0</c:v>
                </c:pt>
                <c:pt idx="437">
                  <c:v>0</c:v>
                </c:pt>
                <c:pt idx="438">
                  <c:v>0</c:v>
                </c:pt>
                <c:pt idx="439">
                  <c:v>0</c:v>
                </c:pt>
                <c:pt idx="440">
                  <c:v>0</c:v>
                </c:pt>
                <c:pt idx="441">
                  <c:v>0</c:v>
                </c:pt>
                <c:pt idx="442">
                  <c:v>0</c:v>
                </c:pt>
                <c:pt idx="443">
                  <c:v>0.90523439999999999</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0.33806429999999998</c:v>
                </c:pt>
                <c:pt idx="462">
                  <c:v>0</c:v>
                </c:pt>
                <c:pt idx="463">
                  <c:v>0.76223249999999998</c:v>
                </c:pt>
                <c:pt idx="464">
                  <c:v>0</c:v>
                </c:pt>
                <c:pt idx="465">
                  <c:v>0</c:v>
                </c:pt>
                <c:pt idx="466">
                  <c:v>0</c:v>
                </c:pt>
                <c:pt idx="467">
                  <c:v>0</c:v>
                </c:pt>
                <c:pt idx="468">
                  <c:v>0</c:v>
                </c:pt>
                <c:pt idx="469">
                  <c:v>0</c:v>
                </c:pt>
                <c:pt idx="470">
                  <c:v>0.84898890000000005</c:v>
                </c:pt>
                <c:pt idx="471">
                  <c:v>0</c:v>
                </c:pt>
                <c:pt idx="472">
                  <c:v>0</c:v>
                </c:pt>
                <c:pt idx="473">
                  <c:v>0</c:v>
                </c:pt>
                <c:pt idx="474">
                  <c:v>0</c:v>
                </c:pt>
                <c:pt idx="475">
                  <c:v>0</c:v>
                </c:pt>
                <c:pt idx="476">
                  <c:v>0.88010999999999995</c:v>
                </c:pt>
                <c:pt idx="477">
                  <c:v>0</c:v>
                </c:pt>
                <c:pt idx="478">
                  <c:v>0</c:v>
                </c:pt>
                <c:pt idx="479">
                  <c:v>0.24026399999999998</c:v>
                </c:pt>
                <c:pt idx="480">
                  <c:v>0</c:v>
                </c:pt>
                <c:pt idx="481">
                  <c:v>0.74154240000000005</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0.81601380000000001</c:v>
                </c:pt>
                <c:pt idx="496">
                  <c:v>0</c:v>
                </c:pt>
                <c:pt idx="497">
                  <c:v>0</c:v>
                </c:pt>
                <c:pt idx="498">
                  <c:v>0</c:v>
                </c:pt>
                <c:pt idx="499">
                  <c:v>0</c:v>
                </c:pt>
                <c:pt idx="500">
                  <c:v>0</c:v>
                </c:pt>
                <c:pt idx="501">
                  <c:v>0</c:v>
                </c:pt>
                <c:pt idx="502">
                  <c:v>0.7842924</c:v>
                </c:pt>
                <c:pt idx="503">
                  <c:v>0</c:v>
                </c:pt>
                <c:pt idx="504">
                  <c:v>0</c:v>
                </c:pt>
                <c:pt idx="505">
                  <c:v>0</c:v>
                </c:pt>
                <c:pt idx="506">
                  <c:v>0</c:v>
                </c:pt>
                <c:pt idx="507">
                  <c:v>0</c:v>
                </c:pt>
                <c:pt idx="508">
                  <c:v>0</c:v>
                </c:pt>
                <c:pt idx="509">
                  <c:v>0</c:v>
                </c:pt>
                <c:pt idx="510">
                  <c:v>0</c:v>
                </c:pt>
                <c:pt idx="511">
                  <c:v>0.67088609999999993</c:v>
                </c:pt>
                <c:pt idx="512">
                  <c:v>0</c:v>
                </c:pt>
                <c:pt idx="513">
                  <c:v>0</c:v>
                </c:pt>
                <c:pt idx="514">
                  <c:v>0</c:v>
                </c:pt>
                <c:pt idx="515">
                  <c:v>0.45026820000000001</c:v>
                </c:pt>
                <c:pt idx="516">
                  <c:v>0</c:v>
                </c:pt>
                <c:pt idx="517">
                  <c:v>0</c:v>
                </c:pt>
                <c:pt idx="518">
                  <c:v>0</c:v>
                </c:pt>
                <c:pt idx="519">
                  <c:v>0.77509169999999994</c:v>
                </c:pt>
                <c:pt idx="520">
                  <c:v>0</c:v>
                </c:pt>
                <c:pt idx="521">
                  <c:v>0</c:v>
                </c:pt>
                <c:pt idx="522">
                  <c:v>0</c:v>
                </c:pt>
                <c:pt idx="523">
                  <c:v>0</c:v>
                </c:pt>
                <c:pt idx="524">
                  <c:v>0</c:v>
                </c:pt>
                <c:pt idx="525">
                  <c:v>0</c:v>
                </c:pt>
                <c:pt idx="526">
                  <c:v>0</c:v>
                </c:pt>
                <c:pt idx="527">
                  <c:v>0</c:v>
                </c:pt>
                <c:pt idx="528">
                  <c:v>0.59055659999999999</c:v>
                </c:pt>
                <c:pt idx="529">
                  <c:v>0</c:v>
                </c:pt>
                <c:pt idx="530">
                  <c:v>0</c:v>
                </c:pt>
                <c:pt idx="531">
                  <c:v>0</c:v>
                </c:pt>
                <c:pt idx="532">
                  <c:v>0.18110159999999997</c:v>
                </c:pt>
                <c:pt idx="533">
                  <c:v>0</c:v>
                </c:pt>
                <c:pt idx="534">
                  <c:v>0</c:v>
                </c:pt>
                <c:pt idx="535">
                  <c:v>0</c:v>
                </c:pt>
                <c:pt idx="536">
                  <c:v>0</c:v>
                </c:pt>
                <c:pt idx="537">
                  <c:v>0</c:v>
                </c:pt>
                <c:pt idx="538">
                  <c:v>0</c:v>
                </c:pt>
                <c:pt idx="539">
                  <c:v>0</c:v>
                </c:pt>
                <c:pt idx="540">
                  <c:v>0.18369360000000001</c:v>
                </c:pt>
                <c:pt idx="541">
                  <c:v>0</c:v>
                </c:pt>
                <c:pt idx="542">
                  <c:v>0.66705840000000005</c:v>
                </c:pt>
                <c:pt idx="543">
                  <c:v>0</c:v>
                </c:pt>
                <c:pt idx="544">
                  <c:v>0</c:v>
                </c:pt>
                <c:pt idx="545">
                  <c:v>0</c:v>
                </c:pt>
                <c:pt idx="546">
                  <c:v>0</c:v>
                </c:pt>
                <c:pt idx="547">
                  <c:v>0.54776609999999992</c:v>
                </c:pt>
                <c:pt idx="548">
                  <c:v>0</c:v>
                </c:pt>
                <c:pt idx="549">
                  <c:v>0</c:v>
                </c:pt>
                <c:pt idx="550">
                  <c:v>0</c:v>
                </c:pt>
                <c:pt idx="551">
                  <c:v>0.69662250000000003</c:v>
                </c:pt>
                <c:pt idx="552">
                  <c:v>0</c:v>
                </c:pt>
                <c:pt idx="553">
                  <c:v>0</c:v>
                </c:pt>
                <c:pt idx="554">
                  <c:v>0</c:v>
                </c:pt>
                <c:pt idx="555">
                  <c:v>0.4441329</c:v>
                </c:pt>
                <c:pt idx="556">
                  <c:v>0</c:v>
                </c:pt>
                <c:pt idx="557">
                  <c:v>0</c:v>
                </c:pt>
                <c:pt idx="558">
                  <c:v>0</c:v>
                </c:pt>
                <c:pt idx="559">
                  <c:v>0</c:v>
                </c:pt>
                <c:pt idx="560">
                  <c:v>0</c:v>
                </c:pt>
                <c:pt idx="561">
                  <c:v>0.2880144</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8.4599999999999996E-5</c:v>
                </c:pt>
                <c:pt idx="585">
                  <c:v>0.15925500000000001</c:v>
                </c:pt>
                <c:pt idx="586">
                  <c:v>0.30674519999999994</c:v>
                </c:pt>
                <c:pt idx="587">
                  <c:v>0.23381189999999999</c:v>
                </c:pt>
                <c:pt idx="588">
                  <c:v>0</c:v>
                </c:pt>
                <c:pt idx="589">
                  <c:v>0.46789199999999997</c:v>
                </c:pt>
                <c:pt idx="590">
                  <c:v>0.1769184</c:v>
                </c:pt>
                <c:pt idx="591">
                  <c:v>0.45576450000000002</c:v>
                </c:pt>
                <c:pt idx="592">
                  <c:v>0</c:v>
                </c:pt>
                <c:pt idx="593">
                  <c:v>0</c:v>
                </c:pt>
                <c:pt idx="594">
                  <c:v>0.18607319999999999</c:v>
                </c:pt>
                <c:pt idx="595">
                  <c:v>0.24496919999999997</c:v>
                </c:pt>
                <c:pt idx="596">
                  <c:v>0.49052880000000004</c:v>
                </c:pt>
                <c:pt idx="597">
                  <c:v>0.6055488</c:v>
                </c:pt>
                <c:pt idx="598">
                  <c:v>0</c:v>
                </c:pt>
                <c:pt idx="599">
                  <c:v>0</c:v>
                </c:pt>
                <c:pt idx="600">
                  <c:v>0</c:v>
                </c:pt>
                <c:pt idx="601">
                  <c:v>0.67872959999999993</c:v>
                </c:pt>
                <c:pt idx="602">
                  <c:v>0</c:v>
                </c:pt>
                <c:pt idx="603">
                  <c:v>0</c:v>
                </c:pt>
                <c:pt idx="604">
                  <c:v>0</c:v>
                </c:pt>
                <c:pt idx="605">
                  <c:v>0</c:v>
                </c:pt>
                <c:pt idx="606">
                  <c:v>0</c:v>
                </c:pt>
                <c:pt idx="607">
                  <c:v>0.8056548</c:v>
                </c:pt>
                <c:pt idx="608">
                  <c:v>0.29764350000000001</c:v>
                </c:pt>
                <c:pt idx="609">
                  <c:v>0.87113700000000005</c:v>
                </c:pt>
                <c:pt idx="610">
                  <c:v>0.82152360000000002</c:v>
                </c:pt>
                <c:pt idx="611">
                  <c:v>0.81102780000000008</c:v>
                </c:pt>
                <c:pt idx="612">
                  <c:v>0.52572960000000002</c:v>
                </c:pt>
                <c:pt idx="613">
                  <c:v>0.80724780000000007</c:v>
                </c:pt>
                <c:pt idx="614">
                  <c:v>0.77086350000000003</c:v>
                </c:pt>
                <c:pt idx="615">
                  <c:v>0.70509330000000003</c:v>
                </c:pt>
                <c:pt idx="616">
                  <c:v>0.24660360000000001</c:v>
                </c:pt>
                <c:pt idx="617">
                  <c:v>0.76175009999999999</c:v>
                </c:pt>
                <c:pt idx="618">
                  <c:v>0.87198929999999997</c:v>
                </c:pt>
                <c:pt idx="619">
                  <c:v>0.57499290000000003</c:v>
                </c:pt>
                <c:pt idx="620">
                  <c:v>0.29040480000000007</c:v>
                </c:pt>
                <c:pt idx="621">
                  <c:v>0.50168610000000002</c:v>
                </c:pt>
                <c:pt idx="622">
                  <c:v>0.25983000000000001</c:v>
                </c:pt>
                <c:pt idx="623">
                  <c:v>0.44026199999999999</c:v>
                </c:pt>
                <c:pt idx="624">
                  <c:v>0.63961290000000004</c:v>
                </c:pt>
                <c:pt idx="625">
                  <c:v>0.86567309999999997</c:v>
                </c:pt>
                <c:pt idx="626">
                  <c:v>7.5641400000000011E-2</c:v>
                </c:pt>
                <c:pt idx="627">
                  <c:v>0.16208549999999999</c:v>
                </c:pt>
                <c:pt idx="628">
                  <c:v>0.11819700000000001</c:v>
                </c:pt>
                <c:pt idx="629">
                  <c:v>0.13443119999999997</c:v>
                </c:pt>
                <c:pt idx="630">
                  <c:v>0.2466576</c:v>
                </c:pt>
                <c:pt idx="631">
                  <c:v>0.53878859999999995</c:v>
                </c:pt>
                <c:pt idx="632">
                  <c:v>0.35064090000000003</c:v>
                </c:pt>
                <c:pt idx="633">
                  <c:v>0.4536828</c:v>
                </c:pt>
                <c:pt idx="634">
                  <c:v>0.16709939999999998</c:v>
                </c:pt>
                <c:pt idx="635">
                  <c:v>0.37811610000000001</c:v>
                </c:pt>
                <c:pt idx="636">
                  <c:v>0.62406810000000001</c:v>
                </c:pt>
                <c:pt idx="637">
                  <c:v>0</c:v>
                </c:pt>
                <c:pt idx="638">
                  <c:v>0.66376349999999995</c:v>
                </c:pt>
                <c:pt idx="639">
                  <c:v>0.58113269999999995</c:v>
                </c:pt>
                <c:pt idx="640">
                  <c:v>0.70897860000000001</c:v>
                </c:pt>
                <c:pt idx="641">
                  <c:v>0.62644680000000008</c:v>
                </c:pt>
                <c:pt idx="642">
                  <c:v>0.90314820000000007</c:v>
                </c:pt>
                <c:pt idx="643">
                  <c:v>0.88054829999999995</c:v>
                </c:pt>
                <c:pt idx="644">
                  <c:v>0.34200449999999999</c:v>
                </c:pt>
                <c:pt idx="645">
                  <c:v>0.5994216</c:v>
                </c:pt>
                <c:pt idx="646">
                  <c:v>0.72369810000000001</c:v>
                </c:pt>
                <c:pt idx="647">
                  <c:v>0.55663560000000001</c:v>
                </c:pt>
                <c:pt idx="648">
                  <c:v>0.61089749999999998</c:v>
                </c:pt>
                <c:pt idx="649">
                  <c:v>0.90565649999999998</c:v>
                </c:pt>
              </c:numCache>
            </c:numRef>
          </c:xVal>
          <c:yVal>
            <c:numRef>
              <c:f>'[Final Capstone Graphs.xlsx]Sheet1'!$I$2:$I$651</c:f>
              <c:numCache>
                <c:formatCode>General</c:formatCode>
                <c:ptCount val="650"/>
                <c:pt idx="1">
                  <c:v>1201.180908203125</c:v>
                </c:pt>
                <c:pt idx="2">
                  <c:v>1207.3011965832329</c:v>
                </c:pt>
                <c:pt idx="3">
                  <c:v>1221.060302734375</c:v>
                </c:pt>
                <c:pt idx="4">
                  <c:v>1199.303992475388</c:v>
                </c:pt>
                <c:pt idx="5">
                  <c:v>1213.3365568938079</c:v>
                </c:pt>
                <c:pt idx="6">
                  <c:v>1202.99931640625</c:v>
                </c:pt>
                <c:pt idx="7">
                  <c:v>1205.300637950068</c:v>
                </c:pt>
                <c:pt idx="8">
                  <c:v>1207.058767465445</c:v>
                </c:pt>
                <c:pt idx="9">
                  <c:v>1193.0297821044919</c:v>
                </c:pt>
                <c:pt idx="10">
                  <c:v>1213.148742675781</c:v>
                </c:pt>
                <c:pt idx="11">
                  <c:v>1196.0937030498801</c:v>
                </c:pt>
                <c:pt idx="12">
                  <c:v>1169.343868567812</c:v>
                </c:pt>
                <c:pt idx="13">
                  <c:v>1160.561279296875</c:v>
                </c:pt>
                <c:pt idx="14">
                  <c:v>1160.511319577384</c:v>
                </c:pt>
                <c:pt idx="15">
                  <c:v>1143.330444335938</c:v>
                </c:pt>
                <c:pt idx="16">
                  <c:v>1126.92822265625</c:v>
                </c:pt>
                <c:pt idx="17">
                  <c:v>1165.3421756989219</c:v>
                </c:pt>
                <c:pt idx="18">
                  <c:v>1118.606430454234</c:v>
                </c:pt>
                <c:pt idx="19">
                  <c:v>1113.91259765625</c:v>
                </c:pt>
                <c:pt idx="20">
                  <c:v>1108.083873950427</c:v>
                </c:pt>
                <c:pt idx="21">
                  <c:v>1134.962036132813</c:v>
                </c:pt>
                <c:pt idx="22">
                  <c:v>1163.281799707536</c:v>
                </c:pt>
                <c:pt idx="23">
                  <c:v>1198.318943864256</c:v>
                </c:pt>
                <c:pt idx="24">
                  <c:v>1147.257446289063</c:v>
                </c:pt>
                <c:pt idx="25">
                  <c:v>1219.614624023438</c:v>
                </c:pt>
                <c:pt idx="26">
                  <c:v>1247.314086914063</c:v>
                </c:pt>
                <c:pt idx="27">
                  <c:v>1243.1513671875</c:v>
                </c:pt>
                <c:pt idx="28">
                  <c:v>1238.669189453125</c:v>
                </c:pt>
                <c:pt idx="29">
                  <c:v>1250.595958218388</c:v>
                </c:pt>
                <c:pt idx="30">
                  <c:v>1234.95869140625</c:v>
                </c:pt>
                <c:pt idx="31">
                  <c:v>1252.519505356297</c:v>
                </c:pt>
                <c:pt idx="32">
                  <c:v>1275.4493245442709</c:v>
                </c:pt>
                <c:pt idx="33">
                  <c:v>1271.944372156164</c:v>
                </c:pt>
                <c:pt idx="34">
                  <c:v>1262.20456861413</c:v>
                </c:pt>
                <c:pt idx="35">
                  <c:v>1219.3751180013021</c:v>
                </c:pt>
                <c:pt idx="36">
                  <c:v>1200.8100763709799</c:v>
                </c:pt>
                <c:pt idx="37">
                  <c:v>1214.7695005404869</c:v>
                </c:pt>
                <c:pt idx="38">
                  <c:v>1219.869702148437</c:v>
                </c:pt>
                <c:pt idx="39">
                  <c:v>1235.8602044521231</c:v>
                </c:pt>
                <c:pt idx="40">
                  <c:v>1171.816650390625</c:v>
                </c:pt>
                <c:pt idx="41">
                  <c:v>1162.113891601563</c:v>
                </c:pt>
                <c:pt idx="42">
                  <c:v>1179.2917910290339</c:v>
                </c:pt>
                <c:pt idx="43">
                  <c:v>1180.671630859375</c:v>
                </c:pt>
                <c:pt idx="44">
                  <c:v>1189.00375321909</c:v>
                </c:pt>
                <c:pt idx="45">
                  <c:v>1189.73700622246</c:v>
                </c:pt>
                <c:pt idx="46">
                  <c:v>1199.0933774747291</c:v>
                </c:pt>
                <c:pt idx="47">
                  <c:v>1197.3418800095201</c:v>
                </c:pt>
                <c:pt idx="48">
                  <c:v>1212.8495114560069</c:v>
                </c:pt>
                <c:pt idx="49">
                  <c:v>1218.099731445313</c:v>
                </c:pt>
                <c:pt idx="50">
                  <c:v>1216.9976356623049</c:v>
                </c:pt>
                <c:pt idx="51">
                  <c:v>1185.1323276573501</c:v>
                </c:pt>
                <c:pt idx="52">
                  <c:v>1178.4886318774929</c:v>
                </c:pt>
                <c:pt idx="53">
                  <c:v>1122.14340977953</c:v>
                </c:pt>
                <c:pt idx="54">
                  <c:v>1184.57666015625</c:v>
                </c:pt>
                <c:pt idx="55">
                  <c:v>1186.98062845547</c:v>
                </c:pt>
                <c:pt idx="56">
                  <c:v>1202.1968528925131</c:v>
                </c:pt>
                <c:pt idx="57">
                  <c:v>1204.086669921875</c:v>
                </c:pt>
                <c:pt idx="58">
                  <c:v>1196.2489232895159</c:v>
                </c:pt>
                <c:pt idx="59">
                  <c:v>1199.3723963425271</c:v>
                </c:pt>
                <c:pt idx="60">
                  <c:v>1194.4094076499341</c:v>
                </c:pt>
                <c:pt idx="61">
                  <c:v>1192.373010626455</c:v>
                </c:pt>
                <c:pt idx="62">
                  <c:v>1190.6916900994829</c:v>
                </c:pt>
                <c:pt idx="63">
                  <c:v>1192.444876618817</c:v>
                </c:pt>
                <c:pt idx="64">
                  <c:v>1189.27448730744</c:v>
                </c:pt>
                <c:pt idx="65">
                  <c:v>1189.915082700704</c:v>
                </c:pt>
                <c:pt idx="66">
                  <c:v>1187.761596679688</c:v>
                </c:pt>
                <c:pt idx="67">
                  <c:v>1154.017006459613</c:v>
                </c:pt>
                <c:pt idx="68">
                  <c:v>1162.8064163635891</c:v>
                </c:pt>
                <c:pt idx="69">
                  <c:v>1187.5976154638579</c:v>
                </c:pt>
                <c:pt idx="70">
                  <c:v>1151.548583984375</c:v>
                </c:pt>
                <c:pt idx="71">
                  <c:v>1180.086037263208</c:v>
                </c:pt>
                <c:pt idx="72">
                  <c:v>1176.3629739311521</c:v>
                </c:pt>
                <c:pt idx="73">
                  <c:v>1169.5135897171619</c:v>
                </c:pt>
                <c:pt idx="74">
                  <c:v>1177.178955078125</c:v>
                </c:pt>
                <c:pt idx="75">
                  <c:v>1172.865112304688</c:v>
                </c:pt>
                <c:pt idx="76">
                  <c:v>1132.210083007813</c:v>
                </c:pt>
                <c:pt idx="77">
                  <c:v>1166.438156821511</c:v>
                </c:pt>
                <c:pt idx="78">
                  <c:v>1199.984448242187</c:v>
                </c:pt>
                <c:pt idx="79">
                  <c:v>1191.950397070666</c:v>
                </c:pt>
                <c:pt idx="80">
                  <c:v>1190.5322491681129</c:v>
                </c:pt>
                <c:pt idx="81">
                  <c:v>1175.323993185292</c:v>
                </c:pt>
                <c:pt idx="82">
                  <c:v>1203.602844238281</c:v>
                </c:pt>
                <c:pt idx="83">
                  <c:v>1204.071533203125</c:v>
                </c:pt>
                <c:pt idx="84">
                  <c:v>1204.913818359375</c:v>
                </c:pt>
                <c:pt idx="85">
                  <c:v>1105.7614854388919</c:v>
                </c:pt>
                <c:pt idx="86">
                  <c:v>1155.6208348987</c:v>
                </c:pt>
                <c:pt idx="87">
                  <c:v>1156.5560046716639</c:v>
                </c:pt>
                <c:pt idx="88">
                  <c:v>1160.3560167677861</c:v>
                </c:pt>
                <c:pt idx="89">
                  <c:v>1256.7352075324491</c:v>
                </c:pt>
                <c:pt idx="90">
                  <c:v>1265.156393139983</c:v>
                </c:pt>
                <c:pt idx="91">
                  <c:v>1249.2443072775141</c:v>
                </c:pt>
                <c:pt idx="92">
                  <c:v>1289.3137660800469</c:v>
                </c:pt>
                <c:pt idx="93">
                  <c:v>1206.8164587324591</c:v>
                </c:pt>
                <c:pt idx="94">
                  <c:v>1291.111450195312</c:v>
                </c:pt>
                <c:pt idx="95">
                  <c:v>1209.093692055231</c:v>
                </c:pt>
                <c:pt idx="96">
                  <c:v>1184.8359899039219</c:v>
                </c:pt>
                <c:pt idx="97">
                  <c:v>1295.555037155531</c:v>
                </c:pt>
                <c:pt idx="98">
                  <c:v>1323.494506835938</c:v>
                </c:pt>
                <c:pt idx="99">
                  <c:v>1323.494506835938</c:v>
                </c:pt>
                <c:pt idx="100">
                  <c:v>1317.407432339716</c:v>
                </c:pt>
                <c:pt idx="101">
                  <c:v>1306.80314954859</c:v>
                </c:pt>
                <c:pt idx="102">
                  <c:v>1289.663208007813</c:v>
                </c:pt>
                <c:pt idx="103">
                  <c:v>1313.397216796875</c:v>
                </c:pt>
                <c:pt idx="104">
                  <c:v>1304.173183504962</c:v>
                </c:pt>
                <c:pt idx="105">
                  <c:v>1202.2138814276329</c:v>
                </c:pt>
                <c:pt idx="106">
                  <c:v>1318.0210566004091</c:v>
                </c:pt>
                <c:pt idx="107">
                  <c:v>1304.290979169969</c:v>
                </c:pt>
                <c:pt idx="108">
                  <c:v>1303.3701171875</c:v>
                </c:pt>
                <c:pt idx="109">
                  <c:v>1307.506971383682</c:v>
                </c:pt>
                <c:pt idx="110">
                  <c:v>1301.9256500159929</c:v>
                </c:pt>
                <c:pt idx="111">
                  <c:v>1314.53533309763</c:v>
                </c:pt>
                <c:pt idx="112">
                  <c:v>1299.7144049889421</c:v>
                </c:pt>
                <c:pt idx="113">
                  <c:v>1302.703790128257</c:v>
                </c:pt>
                <c:pt idx="114">
                  <c:v>1299.61894383256</c:v>
                </c:pt>
                <c:pt idx="115">
                  <c:v>1314.2409184852841</c:v>
                </c:pt>
                <c:pt idx="116">
                  <c:v>1299.540649414063</c:v>
                </c:pt>
                <c:pt idx="117">
                  <c:v>1299.172729492188</c:v>
                </c:pt>
                <c:pt idx="118">
                  <c:v>1299.540649414063</c:v>
                </c:pt>
                <c:pt idx="119">
                  <c:v>1293.907862161371</c:v>
                </c:pt>
                <c:pt idx="120">
                  <c:v>1289.853581130644</c:v>
                </c:pt>
                <c:pt idx="121">
                  <c:v>1299.409912109375</c:v>
                </c:pt>
                <c:pt idx="122">
                  <c:v>1243.2749204282411</c:v>
                </c:pt>
                <c:pt idx="123">
                  <c:v>1299.540649414063</c:v>
                </c:pt>
                <c:pt idx="124">
                  <c:v>1294.7358487857491</c:v>
                </c:pt>
                <c:pt idx="125">
                  <c:v>1287.434936523438</c:v>
                </c:pt>
                <c:pt idx="126">
                  <c:v>1299.540649414063</c:v>
                </c:pt>
                <c:pt idx="127">
                  <c:v>1289.248413085938</c:v>
                </c:pt>
                <c:pt idx="128">
                  <c:v>1299.409912109375</c:v>
                </c:pt>
                <c:pt idx="129">
                  <c:v>1283.941966878325</c:v>
                </c:pt>
                <c:pt idx="130">
                  <c:v>1229.1222381931029</c:v>
                </c:pt>
                <c:pt idx="131">
                  <c:v>1334.526810617981</c:v>
                </c:pt>
                <c:pt idx="132">
                  <c:v>1339.5588232421881</c:v>
                </c:pt>
                <c:pt idx="133">
                  <c:v>1333.867919921875</c:v>
                </c:pt>
                <c:pt idx="134">
                  <c:v>1297.5151632080481</c:v>
                </c:pt>
                <c:pt idx="135">
                  <c:v>1342.2404798011521</c:v>
                </c:pt>
                <c:pt idx="136">
                  <c:v>1269.8374691525021</c:v>
                </c:pt>
                <c:pt idx="137">
                  <c:v>1250.2842886508749</c:v>
                </c:pt>
                <c:pt idx="138">
                  <c:v>1250.84927378056</c:v>
                </c:pt>
                <c:pt idx="139">
                  <c:v>1293.301080786413</c:v>
                </c:pt>
                <c:pt idx="140">
                  <c:v>1324.318725585938</c:v>
                </c:pt>
                <c:pt idx="141">
                  <c:v>1293.126283587831</c:v>
                </c:pt>
                <c:pt idx="142">
                  <c:v>1251.231167540258</c:v>
                </c:pt>
                <c:pt idx="143">
                  <c:v>1287.716186523438</c:v>
                </c:pt>
                <c:pt idx="144">
                  <c:v>1257.649614408246</c:v>
                </c:pt>
                <c:pt idx="145">
                  <c:v>1288.7273335794739</c:v>
                </c:pt>
                <c:pt idx="146">
                  <c:v>1315.143894864485</c:v>
                </c:pt>
                <c:pt idx="147">
                  <c:v>1276.050830078125</c:v>
                </c:pt>
                <c:pt idx="148">
                  <c:v>1308.7251749567949</c:v>
                </c:pt>
                <c:pt idx="149">
                  <c:v>1267.637817382813</c:v>
                </c:pt>
                <c:pt idx="150">
                  <c:v>1280.975959272381</c:v>
                </c:pt>
                <c:pt idx="151">
                  <c:v>1272.467523943162</c:v>
                </c:pt>
                <c:pt idx="152">
                  <c:v>1304.1651309795011</c:v>
                </c:pt>
                <c:pt idx="153">
                  <c:v>1267.637817382813</c:v>
                </c:pt>
                <c:pt idx="154">
                  <c:v>1272.059936523438</c:v>
                </c:pt>
                <c:pt idx="155">
                  <c:v>1279.378662109375</c:v>
                </c:pt>
                <c:pt idx="156">
                  <c:v>1284.3802542062001</c:v>
                </c:pt>
                <c:pt idx="157">
                  <c:v>1277.270664509683</c:v>
                </c:pt>
                <c:pt idx="158">
                  <c:v>1288.546508789063</c:v>
                </c:pt>
                <c:pt idx="159">
                  <c:v>1296.6214254807039</c:v>
                </c:pt>
                <c:pt idx="160">
                  <c:v>1288.546508789063</c:v>
                </c:pt>
                <c:pt idx="161">
                  <c:v>1276.543933593915</c:v>
                </c:pt>
                <c:pt idx="162">
                  <c:v>1291.3426543926571</c:v>
                </c:pt>
                <c:pt idx="163">
                  <c:v>1297.181260176578</c:v>
                </c:pt>
                <c:pt idx="164">
                  <c:v>1319.5549034088219</c:v>
                </c:pt>
                <c:pt idx="165">
                  <c:v>1301.798706054688</c:v>
                </c:pt>
                <c:pt idx="166">
                  <c:v>1309.6990486784621</c:v>
                </c:pt>
                <c:pt idx="167">
                  <c:v>1287.391449279218</c:v>
                </c:pt>
                <c:pt idx="168">
                  <c:v>1298.878601074219</c:v>
                </c:pt>
                <c:pt idx="169">
                  <c:v>1289.429321289063</c:v>
                </c:pt>
                <c:pt idx="170">
                  <c:v>1306.068115234375</c:v>
                </c:pt>
                <c:pt idx="171">
                  <c:v>1274.730460811179</c:v>
                </c:pt>
                <c:pt idx="172">
                  <c:v>1258.9056346146101</c:v>
                </c:pt>
                <c:pt idx="173">
                  <c:v>1245.811416163589</c:v>
                </c:pt>
                <c:pt idx="174">
                  <c:v>1286.307983398438</c:v>
                </c:pt>
                <c:pt idx="175">
                  <c:v>1286.77783203125</c:v>
                </c:pt>
                <c:pt idx="176">
                  <c:v>1286.4603250011289</c:v>
                </c:pt>
                <c:pt idx="177">
                  <c:v>1285.7292525056171</c:v>
                </c:pt>
                <c:pt idx="178">
                  <c:v>1278.606811523438</c:v>
                </c:pt>
                <c:pt idx="179">
                  <c:v>1287.915649414063</c:v>
                </c:pt>
                <c:pt idx="180">
                  <c:v>1308.0838333329109</c:v>
                </c:pt>
                <c:pt idx="181">
                  <c:v>1278.606811523438</c:v>
                </c:pt>
                <c:pt idx="182">
                  <c:v>1286.307983398438</c:v>
                </c:pt>
                <c:pt idx="183">
                  <c:v>1282.704223632813</c:v>
                </c:pt>
                <c:pt idx="184">
                  <c:v>1287.251807737533</c:v>
                </c:pt>
                <c:pt idx="185">
                  <c:v>1241.42724609375</c:v>
                </c:pt>
                <c:pt idx="186">
                  <c:v>1284.201098632813</c:v>
                </c:pt>
                <c:pt idx="187">
                  <c:v>1282.811538342004</c:v>
                </c:pt>
                <c:pt idx="188">
                  <c:v>1284.986328125</c:v>
                </c:pt>
                <c:pt idx="189">
                  <c:v>1269.041780609803</c:v>
                </c:pt>
                <c:pt idx="190">
                  <c:v>1261.428792317708</c:v>
                </c:pt>
                <c:pt idx="191">
                  <c:v>1283.057278673343</c:v>
                </c:pt>
                <c:pt idx="192">
                  <c:v>1289.99658203125</c:v>
                </c:pt>
                <c:pt idx="193">
                  <c:v>1281.441140726507</c:v>
                </c:pt>
                <c:pt idx="194">
                  <c:v>1281.63495978626</c:v>
                </c:pt>
                <c:pt idx="195">
                  <c:v>1289.99658203125</c:v>
                </c:pt>
                <c:pt idx="196">
                  <c:v>1255.61181640625</c:v>
                </c:pt>
                <c:pt idx="197">
                  <c:v>1255.61181640625</c:v>
                </c:pt>
                <c:pt idx="198">
                  <c:v>1251.3525288899741</c:v>
                </c:pt>
                <c:pt idx="199">
                  <c:v>1261.863159179688</c:v>
                </c:pt>
                <c:pt idx="200">
                  <c:v>1261.679908540124</c:v>
                </c:pt>
                <c:pt idx="201">
                  <c:v>1272.071044921875</c:v>
                </c:pt>
                <c:pt idx="202">
                  <c:v>1272.071044921875</c:v>
                </c:pt>
                <c:pt idx="203">
                  <c:v>1260.629904747575</c:v>
                </c:pt>
                <c:pt idx="204">
                  <c:v>1249.712390136719</c:v>
                </c:pt>
                <c:pt idx="205">
                  <c:v>1257.61572265625</c:v>
                </c:pt>
                <c:pt idx="206">
                  <c:v>1257.61572265625</c:v>
                </c:pt>
                <c:pt idx="207">
                  <c:v>1244.49438051838</c:v>
                </c:pt>
                <c:pt idx="208">
                  <c:v>1242.330322265625</c:v>
                </c:pt>
                <c:pt idx="209">
                  <c:v>1254.946092281451</c:v>
                </c:pt>
                <c:pt idx="210">
                  <c:v>1215.952514648438</c:v>
                </c:pt>
                <c:pt idx="211">
                  <c:v>1244.785500260648</c:v>
                </c:pt>
                <c:pt idx="212">
                  <c:v>1242.330322265625</c:v>
                </c:pt>
                <c:pt idx="213">
                  <c:v>1214.837557097474</c:v>
                </c:pt>
                <c:pt idx="214">
                  <c:v>1261.710209149003</c:v>
                </c:pt>
                <c:pt idx="215">
                  <c:v>1216.7047288428471</c:v>
                </c:pt>
                <c:pt idx="216">
                  <c:v>1245.987060546875</c:v>
                </c:pt>
                <c:pt idx="217">
                  <c:v>1232.434670347523</c:v>
                </c:pt>
                <c:pt idx="218">
                  <c:v>1218.1096432084821</c:v>
                </c:pt>
                <c:pt idx="219">
                  <c:v>1263.240112304688</c:v>
                </c:pt>
                <c:pt idx="220">
                  <c:v>1214.716918945313</c:v>
                </c:pt>
                <c:pt idx="221">
                  <c:v>1214.716918945313</c:v>
                </c:pt>
                <c:pt idx="222">
                  <c:v>1255.897074119124</c:v>
                </c:pt>
                <c:pt idx="223">
                  <c:v>1253.58544921875</c:v>
                </c:pt>
                <c:pt idx="224">
                  <c:v>1256.106730759536</c:v>
                </c:pt>
                <c:pt idx="225">
                  <c:v>1265.20545916691</c:v>
                </c:pt>
                <c:pt idx="226">
                  <c:v>1252.0961659211209</c:v>
                </c:pt>
                <c:pt idx="227">
                  <c:v>1254.439214141463</c:v>
                </c:pt>
                <c:pt idx="228">
                  <c:v>1256.255940930439</c:v>
                </c:pt>
                <c:pt idx="229">
                  <c:v>1255.98193359375</c:v>
                </c:pt>
                <c:pt idx="230">
                  <c:v>1257.54150390625</c:v>
                </c:pt>
                <c:pt idx="231">
                  <c:v>1256.8117860635859</c:v>
                </c:pt>
                <c:pt idx="232">
                  <c:v>1250.6256743536189</c:v>
                </c:pt>
                <c:pt idx="233">
                  <c:v>1252.780330197462</c:v>
                </c:pt>
                <c:pt idx="234">
                  <c:v>1185.954040527344</c:v>
                </c:pt>
                <c:pt idx="235">
                  <c:v>1237.028442382813</c:v>
                </c:pt>
                <c:pt idx="236">
                  <c:v>1237.896606445313</c:v>
                </c:pt>
                <c:pt idx="237">
                  <c:v>1261.390014648438</c:v>
                </c:pt>
                <c:pt idx="238">
                  <c:v>1257.174072265625</c:v>
                </c:pt>
                <c:pt idx="239">
                  <c:v>1251.4775720969569</c:v>
                </c:pt>
                <c:pt idx="240">
                  <c:v>1245.22900390625</c:v>
                </c:pt>
                <c:pt idx="241">
                  <c:v>1255.414040136287</c:v>
                </c:pt>
                <c:pt idx="242">
                  <c:v>1262.743530273438</c:v>
                </c:pt>
                <c:pt idx="243">
                  <c:v>1261.6005859375</c:v>
                </c:pt>
                <c:pt idx="244">
                  <c:v>1245.22900390625</c:v>
                </c:pt>
                <c:pt idx="245">
                  <c:v>1257.405392267176</c:v>
                </c:pt>
                <c:pt idx="246">
                  <c:v>1254.061157226563</c:v>
                </c:pt>
                <c:pt idx="247">
                  <c:v>1258.3155763828929</c:v>
                </c:pt>
                <c:pt idx="248">
                  <c:v>1196.0989103554491</c:v>
                </c:pt>
                <c:pt idx="249">
                  <c:v>1176.9873326188431</c:v>
                </c:pt>
                <c:pt idx="250">
                  <c:v>1194.321732293992</c:v>
                </c:pt>
                <c:pt idx="251">
                  <c:v>1248.95361328125</c:v>
                </c:pt>
                <c:pt idx="252">
                  <c:v>1186.675463867188</c:v>
                </c:pt>
                <c:pt idx="253">
                  <c:v>1215.1486234814711</c:v>
                </c:pt>
                <c:pt idx="254">
                  <c:v>1234.7021144841681</c:v>
                </c:pt>
                <c:pt idx="255">
                  <c:v>1221.901290616122</c:v>
                </c:pt>
                <c:pt idx="256">
                  <c:v>1293.3621716308589</c:v>
                </c:pt>
                <c:pt idx="257">
                  <c:v>1277.206864577073</c:v>
                </c:pt>
                <c:pt idx="258">
                  <c:v>1217.36612039084</c:v>
                </c:pt>
                <c:pt idx="259">
                  <c:v>1231.2580860551579</c:v>
                </c:pt>
                <c:pt idx="260">
                  <c:v>1219.14892578125</c:v>
                </c:pt>
                <c:pt idx="261">
                  <c:v>1263.3479472569061</c:v>
                </c:pt>
                <c:pt idx="262">
                  <c:v>1236.4674530029299</c:v>
                </c:pt>
                <c:pt idx="263">
                  <c:v>1237.05029296875</c:v>
                </c:pt>
                <c:pt idx="264">
                  <c:v>1270.084186056386</c:v>
                </c:pt>
                <c:pt idx="265">
                  <c:v>1263.456413544804</c:v>
                </c:pt>
                <c:pt idx="266">
                  <c:v>1251.5601462903439</c:v>
                </c:pt>
                <c:pt idx="267">
                  <c:v>1298.4592325846349</c:v>
                </c:pt>
                <c:pt idx="268">
                  <c:v>1278.7439093799071</c:v>
                </c:pt>
                <c:pt idx="269">
                  <c:v>1192.415537331321</c:v>
                </c:pt>
                <c:pt idx="270">
                  <c:v>1317.679443359375</c:v>
                </c:pt>
                <c:pt idx="271">
                  <c:v>1290.3746842313401</c:v>
                </c:pt>
                <c:pt idx="272">
                  <c:v>1226.590907915901</c:v>
                </c:pt>
                <c:pt idx="273">
                  <c:v>1028.189420259916</c:v>
                </c:pt>
                <c:pt idx="274">
                  <c:v>1011.469796172844</c:v>
                </c:pt>
                <c:pt idx="275">
                  <c:v>1195.6419372558589</c:v>
                </c:pt>
                <c:pt idx="276">
                  <c:v>1097.3738316503061</c:v>
                </c:pt>
                <c:pt idx="277">
                  <c:v>1205.1971699279029</c:v>
                </c:pt>
                <c:pt idx="278">
                  <c:v>1169.5356140136721</c:v>
                </c:pt>
                <c:pt idx="279">
                  <c:v>1194.8237931016849</c:v>
                </c:pt>
                <c:pt idx="280">
                  <c:v>1180.698804772418</c:v>
                </c:pt>
                <c:pt idx="281">
                  <c:v>1165.50927734375</c:v>
                </c:pt>
                <c:pt idx="282">
                  <c:v>1158.0220961449629</c:v>
                </c:pt>
                <c:pt idx="283">
                  <c:v>1122.194241298718</c:v>
                </c:pt>
                <c:pt idx="284">
                  <c:v>1176.722846276981</c:v>
                </c:pt>
                <c:pt idx="285">
                  <c:v>1168.4744698660711</c:v>
                </c:pt>
                <c:pt idx="286">
                  <c:v>1203.4587470160591</c:v>
                </c:pt>
                <c:pt idx="287">
                  <c:v>1168.8830718994141</c:v>
                </c:pt>
                <c:pt idx="288">
                  <c:v>1237.7161306614489</c:v>
                </c:pt>
                <c:pt idx="289">
                  <c:v>1135.6322899795159</c:v>
                </c:pt>
                <c:pt idx="290">
                  <c:v>1280.1989114332241</c:v>
                </c:pt>
                <c:pt idx="291">
                  <c:v>1223.1976856296351</c:v>
                </c:pt>
                <c:pt idx="292">
                  <c:v>1123.4227044283209</c:v>
                </c:pt>
                <c:pt idx="293">
                  <c:v>1203.537096388796</c:v>
                </c:pt>
                <c:pt idx="294">
                  <c:v>1246.452392578125</c:v>
                </c:pt>
                <c:pt idx="295">
                  <c:v>1112.565950520833</c:v>
                </c:pt>
                <c:pt idx="296">
                  <c:v>1215.75931589227</c:v>
                </c:pt>
                <c:pt idx="297">
                  <c:v>1110.2185974121089</c:v>
                </c:pt>
                <c:pt idx="298">
                  <c:v>1242.6751275484919</c:v>
                </c:pt>
                <c:pt idx="299">
                  <c:v>1245.6295520388071</c:v>
                </c:pt>
                <c:pt idx="300">
                  <c:v>1172.6329441070559</c:v>
                </c:pt>
                <c:pt idx="301">
                  <c:v>1232.589293200173</c:v>
                </c:pt>
                <c:pt idx="302">
                  <c:v>1196.2576878997329</c:v>
                </c:pt>
                <c:pt idx="303">
                  <c:v>1204.618855794271</c:v>
                </c:pt>
                <c:pt idx="304">
                  <c:v>1183.424560546875</c:v>
                </c:pt>
                <c:pt idx="305">
                  <c:v>1176.798305457746</c:v>
                </c:pt>
                <c:pt idx="306">
                  <c:v>1195.2888635859661</c:v>
                </c:pt>
                <c:pt idx="307">
                  <c:v>1195.7062153214031</c:v>
                </c:pt>
                <c:pt idx="308">
                  <c:v>1164.111976479584</c:v>
                </c:pt>
                <c:pt idx="309">
                  <c:v>1139.3627484431031</c:v>
                </c:pt>
                <c:pt idx="310">
                  <c:v>1104.74121795005</c:v>
                </c:pt>
                <c:pt idx="311">
                  <c:v>1350.592198495646</c:v>
                </c:pt>
                <c:pt idx="312">
                  <c:v>1157.7667410714289</c:v>
                </c:pt>
                <c:pt idx="313">
                  <c:v>1125.3902335331361</c:v>
                </c:pt>
                <c:pt idx="314">
                  <c:v>1093.0697050898909</c:v>
                </c:pt>
                <c:pt idx="315">
                  <c:v>1131.7496555873331</c:v>
                </c:pt>
                <c:pt idx="316">
                  <c:v>1179.3412673305461</c:v>
                </c:pt>
                <c:pt idx="317">
                  <c:v>1332.698840482735</c:v>
                </c:pt>
                <c:pt idx="318">
                  <c:v>1062.0287074038861</c:v>
                </c:pt>
                <c:pt idx="319">
                  <c:v>1285.8638327724959</c:v>
                </c:pt>
                <c:pt idx="320">
                  <c:v>1286.0743148171689</c:v>
                </c:pt>
                <c:pt idx="321">
                  <c:v>1037.3457380273981</c:v>
                </c:pt>
                <c:pt idx="322">
                  <c:v>1207.216929979917</c:v>
                </c:pt>
                <c:pt idx="323">
                  <c:v>1166.037384858002</c:v>
                </c:pt>
                <c:pt idx="324">
                  <c:v>1033.6643053137741</c:v>
                </c:pt>
                <c:pt idx="325">
                  <c:v>1080.053920516048</c:v>
                </c:pt>
                <c:pt idx="326">
                  <c:v>1284.5464511447481</c:v>
                </c:pt>
                <c:pt idx="327">
                  <c:v>1057.923462877776</c:v>
                </c:pt>
                <c:pt idx="328">
                  <c:v>1093.486278868558</c:v>
                </c:pt>
                <c:pt idx="329">
                  <c:v>1175.7220635775859</c:v>
                </c:pt>
                <c:pt idx="330">
                  <c:v>1122.287524711795</c:v>
                </c:pt>
                <c:pt idx="331">
                  <c:v>1183.3138140510109</c:v>
                </c:pt>
                <c:pt idx="332">
                  <c:v>1249.2725316448939</c:v>
                </c:pt>
                <c:pt idx="333">
                  <c:v>1056.387959545443</c:v>
                </c:pt>
                <c:pt idx="334">
                  <c:v>1215.971768188477</c:v>
                </c:pt>
                <c:pt idx="335">
                  <c:v>1063.257484893624</c:v>
                </c:pt>
                <c:pt idx="336">
                  <c:v>1154.2797715928821</c:v>
                </c:pt>
                <c:pt idx="337">
                  <c:v>1258.454354881344</c:v>
                </c:pt>
                <c:pt idx="338">
                  <c:v>1213.02239347759</c:v>
                </c:pt>
                <c:pt idx="339">
                  <c:v>1063.0130074165961</c:v>
                </c:pt>
                <c:pt idx="340">
                  <c:v>1230.455012394832</c:v>
                </c:pt>
                <c:pt idx="341">
                  <c:v>1068.7954486908279</c:v>
                </c:pt>
                <c:pt idx="342">
                  <c:v>1154.559263032058</c:v>
                </c:pt>
                <c:pt idx="343">
                  <c:v>1045.1304217644461</c:v>
                </c:pt>
                <c:pt idx="344">
                  <c:v>1178.774849524865</c:v>
                </c:pt>
                <c:pt idx="345">
                  <c:v>1115.387864647842</c:v>
                </c:pt>
                <c:pt idx="346">
                  <c:v>1176.169215425532</c:v>
                </c:pt>
                <c:pt idx="347">
                  <c:v>1248.6812652587889</c:v>
                </c:pt>
                <c:pt idx="348">
                  <c:v>1157.641920197316</c:v>
                </c:pt>
                <c:pt idx="349">
                  <c:v>1052.9899635271411</c:v>
                </c:pt>
                <c:pt idx="350">
                  <c:v>1065.407010342213</c:v>
                </c:pt>
                <c:pt idx="351">
                  <c:v>1213.7956601445551</c:v>
                </c:pt>
                <c:pt idx="352">
                  <c:v>1229.645335230334</c:v>
                </c:pt>
                <c:pt idx="353">
                  <c:v>1164.6192810598729</c:v>
                </c:pt>
                <c:pt idx="354">
                  <c:v>1226.513487280869</c:v>
                </c:pt>
                <c:pt idx="355">
                  <c:v>1149.756079101563</c:v>
                </c:pt>
                <c:pt idx="356">
                  <c:v>1122.1920424050429</c:v>
                </c:pt>
                <c:pt idx="357">
                  <c:v>1056.884631098533</c:v>
                </c:pt>
                <c:pt idx="358">
                  <c:v>1035.0981466854321</c:v>
                </c:pt>
                <c:pt idx="359">
                  <c:v>1238.06112132353</c:v>
                </c:pt>
                <c:pt idx="360">
                  <c:v>1173.522180893842</c:v>
                </c:pt>
                <c:pt idx="361">
                  <c:v>1314.9402305201479</c:v>
                </c:pt>
                <c:pt idx="362">
                  <c:v>1026.762426757813</c:v>
                </c:pt>
                <c:pt idx="363">
                  <c:v>1037.714718288845</c:v>
                </c:pt>
                <c:pt idx="364">
                  <c:v>1041.904878920403</c:v>
                </c:pt>
                <c:pt idx="365">
                  <c:v>1025.9183799342111</c:v>
                </c:pt>
                <c:pt idx="366">
                  <c:v>1064.7953531901039</c:v>
                </c:pt>
                <c:pt idx="367">
                  <c:v>1030.0760070099229</c:v>
                </c:pt>
                <c:pt idx="368">
                  <c:v>1332.3565072729129</c:v>
                </c:pt>
                <c:pt idx="369">
                  <c:v>1117.2645554848771</c:v>
                </c:pt>
                <c:pt idx="370">
                  <c:v>1041.8833346896699</c:v>
                </c:pt>
                <c:pt idx="371">
                  <c:v>1202.9973672895289</c:v>
                </c:pt>
                <c:pt idx="372">
                  <c:v>1087.273997349135</c:v>
                </c:pt>
                <c:pt idx="373">
                  <c:v>1204.384705474411</c:v>
                </c:pt>
                <c:pt idx="374">
                  <c:v>1016.694096374512</c:v>
                </c:pt>
                <c:pt idx="375">
                  <c:v>1150.812073439695</c:v>
                </c:pt>
                <c:pt idx="376">
                  <c:v>1199.984448242187</c:v>
                </c:pt>
                <c:pt idx="377">
                  <c:v>1062.870775305707</c:v>
                </c:pt>
                <c:pt idx="378">
                  <c:v>1132.1184252570661</c:v>
                </c:pt>
                <c:pt idx="379">
                  <c:v>1158.810729980469</c:v>
                </c:pt>
                <c:pt idx="380">
                  <c:v>1119.5586286272321</c:v>
                </c:pt>
                <c:pt idx="381">
                  <c:v>1193.786154228344</c:v>
                </c:pt>
                <c:pt idx="382">
                  <c:v>1126.3898739284939</c:v>
                </c:pt>
                <c:pt idx="383">
                  <c:v>1163.946228027344</c:v>
                </c:pt>
                <c:pt idx="384">
                  <c:v>1191.4661402209049</c:v>
                </c:pt>
                <c:pt idx="385">
                  <c:v>1070.8318717019599</c:v>
                </c:pt>
                <c:pt idx="386">
                  <c:v>1106.231883173404</c:v>
                </c:pt>
                <c:pt idx="387">
                  <c:v>1178.4886318774929</c:v>
                </c:pt>
                <c:pt idx="388">
                  <c:v>1157.2328528201699</c:v>
                </c:pt>
                <c:pt idx="389">
                  <c:v>1182.1950787927351</c:v>
                </c:pt>
                <c:pt idx="390">
                  <c:v>1142.441607739552</c:v>
                </c:pt>
                <c:pt idx="391">
                  <c:v>1156.478952836017</c:v>
                </c:pt>
                <c:pt idx="392">
                  <c:v>1201.5755214406479</c:v>
                </c:pt>
                <c:pt idx="393">
                  <c:v>1121.879142865743</c:v>
                </c:pt>
                <c:pt idx="394">
                  <c:v>1124.7390179550439</c:v>
                </c:pt>
                <c:pt idx="395">
                  <c:v>1195.01619935647</c:v>
                </c:pt>
                <c:pt idx="396">
                  <c:v>1178.9510028545669</c:v>
                </c:pt>
                <c:pt idx="397">
                  <c:v>1230.8702464384189</c:v>
                </c:pt>
                <c:pt idx="398">
                  <c:v>1099.9591366636989</c:v>
                </c:pt>
                <c:pt idx="399">
                  <c:v>1186.265470870818</c:v>
                </c:pt>
                <c:pt idx="400">
                  <c:v>1134.4864007073479</c:v>
                </c:pt>
                <c:pt idx="401">
                  <c:v>1133.483750697545</c:v>
                </c:pt>
                <c:pt idx="402">
                  <c:v>1130.890609912658</c:v>
                </c:pt>
                <c:pt idx="403">
                  <c:v>1172.865112304688</c:v>
                </c:pt>
                <c:pt idx="404">
                  <c:v>1169.513589717161</c:v>
                </c:pt>
                <c:pt idx="405">
                  <c:v>1177.178955078125</c:v>
                </c:pt>
                <c:pt idx="406">
                  <c:v>1176.3629739311509</c:v>
                </c:pt>
                <c:pt idx="407">
                  <c:v>1132.210083007813</c:v>
                </c:pt>
                <c:pt idx="408">
                  <c:v>1188.348804820668</c:v>
                </c:pt>
                <c:pt idx="409">
                  <c:v>1180.086037263208</c:v>
                </c:pt>
                <c:pt idx="410">
                  <c:v>1203.0275260628041</c:v>
                </c:pt>
                <c:pt idx="411">
                  <c:v>1158.8316110464241</c:v>
                </c:pt>
                <c:pt idx="412">
                  <c:v>1086.5933958908611</c:v>
                </c:pt>
                <c:pt idx="413">
                  <c:v>1102.517028808594</c:v>
                </c:pt>
                <c:pt idx="414">
                  <c:v>1141.3630402938179</c:v>
                </c:pt>
                <c:pt idx="415">
                  <c:v>1187.5976154638579</c:v>
                </c:pt>
                <c:pt idx="416">
                  <c:v>1169.1088724696961</c:v>
                </c:pt>
                <c:pt idx="417">
                  <c:v>1172.301047585227</c:v>
                </c:pt>
                <c:pt idx="418">
                  <c:v>1136.0234574751421</c:v>
                </c:pt>
                <c:pt idx="419">
                  <c:v>1189.274487307438</c:v>
                </c:pt>
                <c:pt idx="420">
                  <c:v>1189.9150827007049</c:v>
                </c:pt>
                <c:pt idx="421">
                  <c:v>1190.6916900994811</c:v>
                </c:pt>
                <c:pt idx="422">
                  <c:v>1187.761596679688</c:v>
                </c:pt>
                <c:pt idx="423">
                  <c:v>1192.4448766188159</c:v>
                </c:pt>
                <c:pt idx="424">
                  <c:v>1180.29599966654</c:v>
                </c:pt>
                <c:pt idx="425">
                  <c:v>1192.3730106264541</c:v>
                </c:pt>
                <c:pt idx="426">
                  <c:v>1148.5024380683899</c:v>
                </c:pt>
                <c:pt idx="427">
                  <c:v>1151.548583984375</c:v>
                </c:pt>
                <c:pt idx="428">
                  <c:v>1162.806416363592</c:v>
                </c:pt>
                <c:pt idx="429">
                  <c:v>1154.0170064596091</c:v>
                </c:pt>
                <c:pt idx="430">
                  <c:v>1255.817158009746</c:v>
                </c:pt>
                <c:pt idx="431">
                  <c:v>1194.4094076499341</c:v>
                </c:pt>
                <c:pt idx="432">
                  <c:v>1137.462768554688</c:v>
                </c:pt>
                <c:pt idx="433">
                  <c:v>1212.4794702774441</c:v>
                </c:pt>
                <c:pt idx="434">
                  <c:v>1169.587134090471</c:v>
                </c:pt>
                <c:pt idx="435">
                  <c:v>1153.2027348537069</c:v>
                </c:pt>
                <c:pt idx="436">
                  <c:v>1138.4388112714209</c:v>
                </c:pt>
                <c:pt idx="437">
                  <c:v>1199.372396342528</c:v>
                </c:pt>
                <c:pt idx="438">
                  <c:v>1196.248923289515</c:v>
                </c:pt>
                <c:pt idx="439">
                  <c:v>1144.407775878906</c:v>
                </c:pt>
                <c:pt idx="440">
                  <c:v>1204.086669921875</c:v>
                </c:pt>
                <c:pt idx="441">
                  <c:v>1196.5459756290211</c:v>
                </c:pt>
                <c:pt idx="442">
                  <c:v>1202.196852892509</c:v>
                </c:pt>
                <c:pt idx="443">
                  <c:v>1089.4081848144531</c:v>
                </c:pt>
                <c:pt idx="444">
                  <c:v>1198.612560334092</c:v>
                </c:pt>
                <c:pt idx="445">
                  <c:v>1204.086669921875</c:v>
                </c:pt>
                <c:pt idx="446">
                  <c:v>1198.137817382813</c:v>
                </c:pt>
                <c:pt idx="447">
                  <c:v>1144.1573777969579</c:v>
                </c:pt>
                <c:pt idx="448">
                  <c:v>1145.790693195461</c:v>
                </c:pt>
                <c:pt idx="449">
                  <c:v>1186.9806284554711</c:v>
                </c:pt>
                <c:pt idx="450">
                  <c:v>1184.57666015625</c:v>
                </c:pt>
                <c:pt idx="451">
                  <c:v>1193.0736827677811</c:v>
                </c:pt>
                <c:pt idx="452">
                  <c:v>1182.3739870305651</c:v>
                </c:pt>
                <c:pt idx="453">
                  <c:v>1131.4593345767159</c:v>
                </c:pt>
                <c:pt idx="454">
                  <c:v>1204.351684570312</c:v>
                </c:pt>
                <c:pt idx="455">
                  <c:v>1146.322173246688</c:v>
                </c:pt>
                <c:pt idx="456">
                  <c:v>1216.89650392354</c:v>
                </c:pt>
                <c:pt idx="457">
                  <c:v>1222.39009765625</c:v>
                </c:pt>
                <c:pt idx="458">
                  <c:v>1150.06005859375</c:v>
                </c:pt>
                <c:pt idx="459">
                  <c:v>1149.705017089844</c:v>
                </c:pt>
                <c:pt idx="460">
                  <c:v>1207.837018328803</c:v>
                </c:pt>
                <c:pt idx="461">
                  <c:v>1214.1013047960071</c:v>
                </c:pt>
                <c:pt idx="462">
                  <c:v>1177.0954463451419</c:v>
                </c:pt>
                <c:pt idx="463">
                  <c:v>1140.4545298609239</c:v>
                </c:pt>
                <c:pt idx="464">
                  <c:v>1149.9360331713669</c:v>
                </c:pt>
                <c:pt idx="465">
                  <c:v>1187.510131835938</c:v>
                </c:pt>
                <c:pt idx="466">
                  <c:v>1229.2732107979909</c:v>
                </c:pt>
                <c:pt idx="467">
                  <c:v>1152.14846614558</c:v>
                </c:pt>
                <c:pt idx="468">
                  <c:v>1151.250070040343</c:v>
                </c:pt>
                <c:pt idx="469">
                  <c:v>1289.227343281914</c:v>
                </c:pt>
                <c:pt idx="470">
                  <c:v>1137.880594889323</c:v>
                </c:pt>
                <c:pt idx="471">
                  <c:v>1195.577972928188</c:v>
                </c:pt>
                <c:pt idx="472">
                  <c:v>1172.220243566177</c:v>
                </c:pt>
                <c:pt idx="473">
                  <c:v>1193.157104492188</c:v>
                </c:pt>
                <c:pt idx="474">
                  <c:v>1145.060974121094</c:v>
                </c:pt>
                <c:pt idx="475">
                  <c:v>1142.7412109375</c:v>
                </c:pt>
                <c:pt idx="476">
                  <c:v>1143.226330566406</c:v>
                </c:pt>
                <c:pt idx="477">
                  <c:v>1232.889094679045</c:v>
                </c:pt>
                <c:pt idx="478">
                  <c:v>1210.393018086751</c:v>
                </c:pt>
                <c:pt idx="479">
                  <c:v>1192.9760438817491</c:v>
                </c:pt>
                <c:pt idx="480">
                  <c:v>1253.240618766622</c:v>
                </c:pt>
                <c:pt idx="482">
                  <c:v>1132.835053679933</c:v>
                </c:pt>
                <c:pt idx="483">
                  <c:v>1104.525695800781</c:v>
                </c:pt>
                <c:pt idx="484">
                  <c:v>1177.9473398739531</c:v>
                </c:pt>
                <c:pt idx="485">
                  <c:v>1164.348821935519</c:v>
                </c:pt>
                <c:pt idx="486">
                  <c:v>1172.6258300781251</c:v>
                </c:pt>
                <c:pt idx="487">
                  <c:v>1183.9348280164929</c:v>
                </c:pt>
                <c:pt idx="488">
                  <c:v>1205.8586276307401</c:v>
                </c:pt>
                <c:pt idx="489">
                  <c:v>1269.7505154079861</c:v>
                </c:pt>
                <c:pt idx="490">
                  <c:v>1097.2999010621029</c:v>
                </c:pt>
                <c:pt idx="491">
                  <c:v>1261.498721364406</c:v>
                </c:pt>
                <c:pt idx="492">
                  <c:v>1167.8455669696509</c:v>
                </c:pt>
                <c:pt idx="493">
                  <c:v>1218.71618322424</c:v>
                </c:pt>
                <c:pt idx="494">
                  <c:v>1093.1708666132549</c:v>
                </c:pt>
                <c:pt idx="495">
                  <c:v>1109.575542147197</c:v>
                </c:pt>
                <c:pt idx="496">
                  <c:v>1112.410476273295</c:v>
                </c:pt>
                <c:pt idx="497">
                  <c:v>1087.101429486738</c:v>
                </c:pt>
                <c:pt idx="498">
                  <c:v>1089.0260473138881</c:v>
                </c:pt>
                <c:pt idx="499">
                  <c:v>1251.704239383821</c:v>
                </c:pt>
                <c:pt idx="500">
                  <c:v>1092.4641696596191</c:v>
                </c:pt>
                <c:pt idx="501">
                  <c:v>1144.470098322088</c:v>
                </c:pt>
                <c:pt idx="502">
                  <c:v>1166.503792898995</c:v>
                </c:pt>
                <c:pt idx="503">
                  <c:v>1166.3558418169339</c:v>
                </c:pt>
                <c:pt idx="504">
                  <c:v>1111.9442199701759</c:v>
                </c:pt>
                <c:pt idx="505">
                  <c:v>1147.9576383463541</c:v>
                </c:pt>
                <c:pt idx="506">
                  <c:v>1155.3723466661099</c:v>
                </c:pt>
                <c:pt idx="507">
                  <c:v>1158.042846679688</c:v>
                </c:pt>
                <c:pt idx="508">
                  <c:v>1162.448096293467</c:v>
                </c:pt>
                <c:pt idx="509">
                  <c:v>1253.066124957541</c:v>
                </c:pt>
                <c:pt idx="510">
                  <c:v>1124.650849855369</c:v>
                </c:pt>
                <c:pt idx="511">
                  <c:v>1044.168724246141</c:v>
                </c:pt>
                <c:pt idx="512">
                  <c:v>1139.7194108917599</c:v>
                </c:pt>
                <c:pt idx="513">
                  <c:v>1162.6882052701831</c:v>
                </c:pt>
                <c:pt idx="514">
                  <c:v>1145.6565007437921</c:v>
                </c:pt>
                <c:pt idx="515">
                  <c:v>1229.201712839227</c:v>
                </c:pt>
                <c:pt idx="516">
                  <c:v>1160.087768554688</c:v>
                </c:pt>
                <c:pt idx="517">
                  <c:v>1224.0743558114041</c:v>
                </c:pt>
                <c:pt idx="518">
                  <c:v>1235.4931377704329</c:v>
                </c:pt>
                <c:pt idx="519">
                  <c:v>1114.7016016293881</c:v>
                </c:pt>
                <c:pt idx="520">
                  <c:v>1166.130798339844</c:v>
                </c:pt>
                <c:pt idx="521">
                  <c:v>1146.6284073858819</c:v>
                </c:pt>
                <c:pt idx="522">
                  <c:v>1160.352172851563</c:v>
                </c:pt>
                <c:pt idx="523">
                  <c:v>1166.156400240385</c:v>
                </c:pt>
                <c:pt idx="524">
                  <c:v>1160.1155698848011</c:v>
                </c:pt>
                <c:pt idx="525">
                  <c:v>1194.5324193651429</c:v>
                </c:pt>
                <c:pt idx="526">
                  <c:v>1464.4289073109619</c:v>
                </c:pt>
                <c:pt idx="527">
                  <c:v>1163.6639392671129</c:v>
                </c:pt>
                <c:pt idx="528">
                  <c:v>1052.798150634766</c:v>
                </c:pt>
                <c:pt idx="529">
                  <c:v>1255.9529397147039</c:v>
                </c:pt>
                <c:pt idx="530">
                  <c:v>1161.5878395172681</c:v>
                </c:pt>
                <c:pt idx="531">
                  <c:v>1254.483154296875</c:v>
                </c:pt>
                <c:pt idx="532">
                  <c:v>1202.8455163816741</c:v>
                </c:pt>
                <c:pt idx="533">
                  <c:v>1249.839599609375</c:v>
                </c:pt>
                <c:pt idx="534">
                  <c:v>1164.980519764521</c:v>
                </c:pt>
                <c:pt idx="535">
                  <c:v>1171.067993164063</c:v>
                </c:pt>
                <c:pt idx="536">
                  <c:v>1343.0604183799339</c:v>
                </c:pt>
                <c:pt idx="537">
                  <c:v>1165.6786325726509</c:v>
                </c:pt>
                <c:pt idx="538">
                  <c:v>1182.3037373070169</c:v>
                </c:pt>
                <c:pt idx="539">
                  <c:v>1271.533028995289</c:v>
                </c:pt>
                <c:pt idx="540">
                  <c:v>1227.587427724706</c:v>
                </c:pt>
                <c:pt idx="541">
                  <c:v>1175.8022583689769</c:v>
                </c:pt>
                <c:pt idx="542">
                  <c:v>1220.004342428068</c:v>
                </c:pt>
                <c:pt idx="543">
                  <c:v>1169.0250691731769</c:v>
                </c:pt>
                <c:pt idx="544">
                  <c:v>1252.315607244318</c:v>
                </c:pt>
                <c:pt idx="545">
                  <c:v>1193.938232421875</c:v>
                </c:pt>
                <c:pt idx="546">
                  <c:v>1236.9843399612989</c:v>
                </c:pt>
                <c:pt idx="547">
                  <c:v>1083.321231173486</c:v>
                </c:pt>
                <c:pt idx="548">
                  <c:v>1175.9856798895471</c:v>
                </c:pt>
                <c:pt idx="549">
                  <c:v>1188.3281820422019</c:v>
                </c:pt>
                <c:pt idx="550">
                  <c:v>1518.407287597656</c:v>
                </c:pt>
                <c:pt idx="551">
                  <c:v>1246.655355237194</c:v>
                </c:pt>
                <c:pt idx="552">
                  <c:v>1260.6897818582099</c:v>
                </c:pt>
                <c:pt idx="553">
                  <c:v>1256.5482835036059</c:v>
                </c:pt>
                <c:pt idx="554">
                  <c:v>1286.250732421875</c:v>
                </c:pt>
                <c:pt idx="555">
                  <c:v>1229.3795559123409</c:v>
                </c:pt>
                <c:pt idx="556">
                  <c:v>1287.0416729266831</c:v>
                </c:pt>
                <c:pt idx="557">
                  <c:v>1199.111282348633</c:v>
                </c:pt>
                <c:pt idx="558">
                  <c:v>1332.2861022949221</c:v>
                </c:pt>
                <c:pt idx="559">
                  <c:v>1160.10261857619</c:v>
                </c:pt>
                <c:pt idx="560">
                  <c:v>1221.7741019770781</c:v>
                </c:pt>
                <c:pt idx="561">
                  <c:v>1370.367885535871</c:v>
                </c:pt>
                <c:pt idx="562">
                  <c:v>1288.6458862304689</c:v>
                </c:pt>
                <c:pt idx="563">
                  <c:v>1213.3604473407449</c:v>
                </c:pt>
                <c:pt idx="564">
                  <c:v>1231.238403320313</c:v>
                </c:pt>
                <c:pt idx="565">
                  <c:v>1222.923767837179</c:v>
                </c:pt>
                <c:pt idx="566">
                  <c:v>1231.238403320313</c:v>
                </c:pt>
                <c:pt idx="567">
                  <c:v>1232.3969648914299</c:v>
                </c:pt>
                <c:pt idx="568">
                  <c:v>1213.7222008385211</c:v>
                </c:pt>
                <c:pt idx="569">
                  <c:v>1222.49072265625</c:v>
                </c:pt>
                <c:pt idx="570">
                  <c:v>1262.6222870410611</c:v>
                </c:pt>
                <c:pt idx="571">
                  <c:v>1245.828552246094</c:v>
                </c:pt>
                <c:pt idx="572">
                  <c:v>1277.22157796224</c:v>
                </c:pt>
                <c:pt idx="573">
                  <c:v>1271.873860677083</c:v>
                </c:pt>
                <c:pt idx="574">
                  <c:v>1284.338745117188</c:v>
                </c:pt>
                <c:pt idx="575">
                  <c:v>1261.629028320313</c:v>
                </c:pt>
                <c:pt idx="576">
                  <c:v>1215.159744479427</c:v>
                </c:pt>
                <c:pt idx="577">
                  <c:v>1187.634338378906</c:v>
                </c:pt>
                <c:pt idx="578">
                  <c:v>1172.1899810898169</c:v>
                </c:pt>
                <c:pt idx="579">
                  <c:v>1156.306203975364</c:v>
                </c:pt>
                <c:pt idx="580">
                  <c:v>1152.10986328125</c:v>
                </c:pt>
                <c:pt idx="581">
                  <c:v>1110.8036778016669</c:v>
                </c:pt>
                <c:pt idx="582">
                  <c:v>1108.795166015625</c:v>
                </c:pt>
                <c:pt idx="583">
                  <c:v>1121.6043220128729</c:v>
                </c:pt>
                <c:pt idx="584">
                  <c:v>1034.655029296875</c:v>
                </c:pt>
                <c:pt idx="585">
                  <c:v>984.01152343750005</c:v>
                </c:pt>
                <c:pt idx="586">
                  <c:v>1012.088928222656</c:v>
                </c:pt>
                <c:pt idx="587">
                  <c:v>1151.2471008300779</c:v>
                </c:pt>
                <c:pt idx="588">
                  <c:v>1183.948913574219</c:v>
                </c:pt>
                <c:pt idx="589">
                  <c:v>1064.7570495605471</c:v>
                </c:pt>
                <c:pt idx="590">
                  <c:v>1092.624687217922</c:v>
                </c:pt>
                <c:pt idx="591">
                  <c:v>1172.167724609375</c:v>
                </c:pt>
                <c:pt idx="592">
                  <c:v>1127.8783094618061</c:v>
                </c:pt>
                <c:pt idx="593">
                  <c:v>1184.9712318451061</c:v>
                </c:pt>
                <c:pt idx="594">
                  <c:v>1139.7474714006701</c:v>
                </c:pt>
                <c:pt idx="595">
                  <c:v>1119.390258789063</c:v>
                </c:pt>
                <c:pt idx="596">
                  <c:v>991.37967936197913</c:v>
                </c:pt>
                <c:pt idx="597">
                  <c:v>1283.2640577746979</c:v>
                </c:pt>
                <c:pt idx="598">
                  <c:v>1202.155517578125</c:v>
                </c:pt>
                <c:pt idx="599">
                  <c:v>1174.439331054688</c:v>
                </c:pt>
                <c:pt idx="600">
                  <c:v>1318.235107421875</c:v>
                </c:pt>
                <c:pt idx="601">
                  <c:v>1250.577304121377</c:v>
                </c:pt>
                <c:pt idx="602">
                  <c:v>1178.278375196657</c:v>
                </c:pt>
                <c:pt idx="603">
                  <c:v>1220.596557617188</c:v>
                </c:pt>
                <c:pt idx="604">
                  <c:v>1210.321960449219</c:v>
                </c:pt>
                <c:pt idx="605">
                  <c:v>1169.425354003906</c:v>
                </c:pt>
                <c:pt idx="606">
                  <c:v>1173.2616882324221</c:v>
                </c:pt>
                <c:pt idx="607">
                  <c:v>1169.332444761432</c:v>
                </c:pt>
                <c:pt idx="608">
                  <c:v>971.36544994007454</c:v>
                </c:pt>
                <c:pt idx="609">
                  <c:v>1313.1930147611181</c:v>
                </c:pt>
                <c:pt idx="610">
                  <c:v>1337.739548516028</c:v>
                </c:pt>
                <c:pt idx="611">
                  <c:v>1201.6142201279149</c:v>
                </c:pt>
                <c:pt idx="612">
                  <c:v>1200.5790471663829</c:v>
                </c:pt>
                <c:pt idx="613">
                  <c:v>1293.6533466122009</c:v>
                </c:pt>
                <c:pt idx="614">
                  <c:v>1275.057147571436</c:v>
                </c:pt>
                <c:pt idx="615">
                  <c:v>1258.1240328275239</c:v>
                </c:pt>
                <c:pt idx="616">
                  <c:v>1254.031616210938</c:v>
                </c:pt>
                <c:pt idx="617">
                  <c:v>1283.0738197063581</c:v>
                </c:pt>
                <c:pt idx="618">
                  <c:v>1320.053916015625</c:v>
                </c:pt>
                <c:pt idx="619">
                  <c:v>1230.8761630916219</c:v>
                </c:pt>
                <c:pt idx="620">
                  <c:v>1261.38213562485</c:v>
                </c:pt>
                <c:pt idx="621">
                  <c:v>1258.824951171875</c:v>
                </c:pt>
                <c:pt idx="622">
                  <c:v>1215.465506417411</c:v>
                </c:pt>
                <c:pt idx="623">
                  <c:v>1252.5510620117191</c:v>
                </c:pt>
                <c:pt idx="624">
                  <c:v>1281.9696185772241</c:v>
                </c:pt>
                <c:pt idx="625">
                  <c:v>1313.0421820746531</c:v>
                </c:pt>
                <c:pt idx="626">
                  <c:v>1229.1521097819009</c:v>
                </c:pt>
                <c:pt idx="627">
                  <c:v>1188.344924446191</c:v>
                </c:pt>
                <c:pt idx="628">
                  <c:v>1155.844456441811</c:v>
                </c:pt>
                <c:pt idx="629">
                  <c:v>1174.072563812379</c:v>
                </c:pt>
                <c:pt idx="630">
                  <c:v>1191.980345551244</c:v>
                </c:pt>
                <c:pt idx="631">
                  <c:v>1207.234375</c:v>
                </c:pt>
                <c:pt idx="632">
                  <c:v>1209.3408203125</c:v>
                </c:pt>
                <c:pt idx="633">
                  <c:v>1196.2192566141539</c:v>
                </c:pt>
                <c:pt idx="634">
                  <c:v>1220.9751908328681</c:v>
                </c:pt>
                <c:pt idx="635">
                  <c:v>1193.46341099715</c:v>
                </c:pt>
                <c:pt idx="636">
                  <c:v>1011.223781288128</c:v>
                </c:pt>
                <c:pt idx="637">
                  <c:v>1017.001098632813</c:v>
                </c:pt>
                <c:pt idx="638">
                  <c:v>996.01816311267066</c:v>
                </c:pt>
                <c:pt idx="639">
                  <c:v>1101.140614671199</c:v>
                </c:pt>
                <c:pt idx="640">
                  <c:v>1260.9440321031509</c:v>
                </c:pt>
                <c:pt idx="641">
                  <c:v>1190.615889345366</c:v>
                </c:pt>
                <c:pt idx="642">
                  <c:v>1225.2196581118569</c:v>
                </c:pt>
                <c:pt idx="643">
                  <c:v>1328.7884164708821</c:v>
                </c:pt>
                <c:pt idx="644">
                  <c:v>882.03609258478343</c:v>
                </c:pt>
                <c:pt idx="645">
                  <c:v>1125.270530007102</c:v>
                </c:pt>
                <c:pt idx="646">
                  <c:v>1178.696823955293</c:v>
                </c:pt>
                <c:pt idx="647">
                  <c:v>929.13790443295341</c:v>
                </c:pt>
                <c:pt idx="648">
                  <c:v>1062.506733041301</c:v>
                </c:pt>
                <c:pt idx="649">
                  <c:v>1168.288422957711</c:v>
                </c:pt>
              </c:numCache>
            </c:numRef>
          </c:yVal>
          <c:smooth val="0"/>
          <c:extLst>
            <c:ext xmlns:c16="http://schemas.microsoft.com/office/drawing/2014/chart" uri="{C3380CC4-5D6E-409C-BE32-E72D297353CC}">
              <c16:uniqueId val="{00000001-D57D-A048-A328-AEF7381D3093}"/>
            </c:ext>
          </c:extLst>
        </c:ser>
        <c:dLbls>
          <c:showLegendKey val="0"/>
          <c:showVal val="0"/>
          <c:showCatName val="0"/>
          <c:showSerName val="0"/>
          <c:showPercent val="0"/>
          <c:showBubbleSize val="0"/>
        </c:dLbls>
        <c:axId val="1751739792"/>
        <c:axId val="1751712912"/>
      </c:scatterChart>
      <c:valAx>
        <c:axId val="1751739792"/>
        <c:scaling>
          <c:orientation val="minMax"/>
          <c:max val="1"/>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Chickadee Area Fraction</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valAx>
      <c:valAx>
        <c:axId val="1751712912"/>
        <c:scaling>
          <c:orientation val="minMax"/>
          <c:min val="8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Annual Mean Precipitation (mm)</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'[Final Capstone Graphs.xlsx]Sheet1'!$J$1</c:f>
              <c:strCache>
                <c:ptCount val="1"/>
                <c:pt idx="0">
                  <c:v>IR Categor</c:v>
                </c:pt>
              </c:strCache>
            </c:strRef>
          </c:tx>
          <c:spPr>
            <a:ln w="25400" cap="rnd">
              <a:noFill/>
              <a:round/>
            </a:ln>
            <a:effectLst/>
          </c:spPr>
          <c:marker>
            <c:symbol val="circle"/>
            <c:size val="8"/>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trendline>
            <c:spPr>
              <a:ln w="28575" cap="rnd">
                <a:solidFill>
                  <a:schemeClr val="bg2">
                    <a:lumMod val="75000"/>
                  </a:schemeClr>
                </a:solidFill>
              </a:ln>
              <a:effectLst/>
            </c:spPr>
            <c:trendlineType val="linear"/>
            <c:dispRSqr val="1"/>
            <c:dispEq val="0"/>
            <c:trendlineLbl>
              <c:layout>
                <c:manualLayout>
                  <c:x val="-3.1964998013177552E-4"/>
                  <c:y val="-0.27240974321451905"/>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bg2">
                          <a:lumMod val="75000"/>
                        </a:schemeClr>
                      </a:solidFill>
                      <a:latin typeface="+mn-lt"/>
                      <a:ea typeface="+mn-ea"/>
                      <a:cs typeface="+mn-cs"/>
                    </a:defRPr>
                  </a:pPr>
                  <a:endParaRPr lang="en-US"/>
                </a:p>
              </c:txPr>
            </c:trendlineLbl>
          </c:trendline>
          <c:xVal>
            <c:numRef>
              <c:f>'[Final Capstone Graphs.xlsx]Sheet1'!$C$2:$C$651</c:f>
              <c:numCache>
                <c:formatCode>General</c:formatCode>
                <c:ptCount val="650"/>
                <c:pt idx="0">
                  <c:v>2</c:v>
                </c:pt>
                <c:pt idx="1">
                  <c:v>2</c:v>
                </c:pt>
                <c:pt idx="2">
                  <c:v>2</c:v>
                </c:pt>
                <c:pt idx="3">
                  <c:v>2</c:v>
                </c:pt>
                <c:pt idx="4">
                  <c:v>2</c:v>
                </c:pt>
                <c:pt idx="5">
                  <c:v>3</c:v>
                </c:pt>
                <c:pt idx="6">
                  <c:v>1</c:v>
                </c:pt>
                <c:pt idx="7">
                  <c:v>3</c:v>
                </c:pt>
                <c:pt idx="8">
                  <c:v>3</c:v>
                </c:pt>
                <c:pt idx="9">
                  <c:v>1</c:v>
                </c:pt>
                <c:pt idx="10">
                  <c:v>1</c:v>
                </c:pt>
                <c:pt idx="11">
                  <c:v>3</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2</c:v>
                </c:pt>
                <c:pt idx="30">
                  <c:v>4</c:v>
                </c:pt>
                <c:pt idx="31">
                  <c:v>2</c:v>
                </c:pt>
                <c:pt idx="32">
                  <c:v>3</c:v>
                </c:pt>
                <c:pt idx="33">
                  <c:v>4</c:v>
                </c:pt>
                <c:pt idx="34">
                  <c:v>3</c:v>
                </c:pt>
                <c:pt idx="35">
                  <c:v>1</c:v>
                </c:pt>
                <c:pt idx="36">
                  <c:v>3</c:v>
                </c:pt>
                <c:pt idx="37">
                  <c:v>1</c:v>
                </c:pt>
                <c:pt idx="38">
                  <c:v>0</c:v>
                </c:pt>
                <c:pt idx="39">
                  <c:v>3</c:v>
                </c:pt>
                <c:pt idx="40">
                  <c:v>2</c:v>
                </c:pt>
                <c:pt idx="41">
                  <c:v>2</c:v>
                </c:pt>
                <c:pt idx="42">
                  <c:v>2</c:v>
                </c:pt>
                <c:pt idx="43">
                  <c:v>2</c:v>
                </c:pt>
                <c:pt idx="44">
                  <c:v>2</c:v>
                </c:pt>
                <c:pt idx="45">
                  <c:v>2</c:v>
                </c:pt>
                <c:pt idx="46">
                  <c:v>2</c:v>
                </c:pt>
                <c:pt idx="47">
                  <c:v>2</c:v>
                </c:pt>
                <c:pt idx="48">
                  <c:v>0</c:v>
                </c:pt>
                <c:pt idx="49">
                  <c:v>3</c:v>
                </c:pt>
                <c:pt idx="50">
                  <c:v>3</c:v>
                </c:pt>
                <c:pt idx="51">
                  <c:v>3</c:v>
                </c:pt>
                <c:pt idx="52">
                  <c:v>3</c:v>
                </c:pt>
                <c:pt idx="53">
                  <c:v>3</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0</c:v>
                </c:pt>
                <c:pt idx="81">
                  <c:v>3</c:v>
                </c:pt>
                <c:pt idx="82">
                  <c:v>3</c:v>
                </c:pt>
                <c:pt idx="83">
                  <c:v>3</c:v>
                </c:pt>
                <c:pt idx="84">
                  <c:v>3</c:v>
                </c:pt>
                <c:pt idx="85">
                  <c:v>1</c:v>
                </c:pt>
                <c:pt idx="86">
                  <c:v>1</c:v>
                </c:pt>
                <c:pt idx="87">
                  <c:v>1</c:v>
                </c:pt>
                <c:pt idx="88">
                  <c:v>1</c:v>
                </c:pt>
                <c:pt idx="89">
                  <c:v>1</c:v>
                </c:pt>
                <c:pt idx="90">
                  <c:v>1</c:v>
                </c:pt>
                <c:pt idx="91">
                  <c:v>1</c:v>
                </c:pt>
                <c:pt idx="92">
                  <c:v>1</c:v>
                </c:pt>
                <c:pt idx="93">
                  <c:v>1</c:v>
                </c:pt>
                <c:pt idx="94">
                  <c:v>1</c:v>
                </c:pt>
                <c:pt idx="95">
                  <c:v>2</c:v>
                </c:pt>
                <c:pt idx="96">
                  <c:v>2</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2</c:v>
                </c:pt>
                <c:pt idx="123">
                  <c:v>1</c:v>
                </c:pt>
                <c:pt idx="124">
                  <c:v>1</c:v>
                </c:pt>
                <c:pt idx="125">
                  <c:v>1</c:v>
                </c:pt>
                <c:pt idx="126">
                  <c:v>1</c:v>
                </c:pt>
                <c:pt idx="127">
                  <c:v>1</c:v>
                </c:pt>
                <c:pt idx="128">
                  <c:v>1</c:v>
                </c:pt>
                <c:pt idx="129">
                  <c:v>1</c:v>
                </c:pt>
                <c:pt idx="130">
                  <c:v>2</c:v>
                </c:pt>
                <c:pt idx="131">
                  <c:v>1</c:v>
                </c:pt>
                <c:pt idx="132">
                  <c:v>1</c:v>
                </c:pt>
                <c:pt idx="133">
                  <c:v>1</c:v>
                </c:pt>
                <c:pt idx="134">
                  <c:v>1</c:v>
                </c:pt>
                <c:pt idx="135">
                  <c:v>1</c:v>
                </c:pt>
                <c:pt idx="136">
                  <c:v>1</c:v>
                </c:pt>
                <c:pt idx="137">
                  <c:v>2</c:v>
                </c:pt>
                <c:pt idx="138">
                  <c:v>1</c:v>
                </c:pt>
                <c:pt idx="139">
                  <c:v>1</c:v>
                </c:pt>
                <c:pt idx="140">
                  <c:v>1</c:v>
                </c:pt>
                <c:pt idx="141">
                  <c:v>2</c:v>
                </c:pt>
                <c:pt idx="142">
                  <c:v>2</c:v>
                </c:pt>
                <c:pt idx="143">
                  <c:v>1</c:v>
                </c:pt>
                <c:pt idx="144">
                  <c:v>1</c:v>
                </c:pt>
                <c:pt idx="145">
                  <c:v>1</c:v>
                </c:pt>
                <c:pt idx="146">
                  <c:v>1</c:v>
                </c:pt>
                <c:pt idx="147">
                  <c:v>1</c:v>
                </c:pt>
                <c:pt idx="148">
                  <c:v>1</c:v>
                </c:pt>
                <c:pt idx="149">
                  <c:v>1</c:v>
                </c:pt>
                <c:pt idx="150">
                  <c:v>2</c:v>
                </c:pt>
                <c:pt idx="151">
                  <c:v>1</c:v>
                </c:pt>
                <c:pt idx="152">
                  <c:v>1</c:v>
                </c:pt>
                <c:pt idx="153">
                  <c:v>1</c:v>
                </c:pt>
                <c:pt idx="154">
                  <c:v>1</c:v>
                </c:pt>
                <c:pt idx="155">
                  <c:v>1</c:v>
                </c:pt>
                <c:pt idx="156">
                  <c:v>2</c:v>
                </c:pt>
                <c:pt idx="157">
                  <c:v>1</c:v>
                </c:pt>
                <c:pt idx="158">
                  <c:v>1</c:v>
                </c:pt>
                <c:pt idx="159">
                  <c:v>1</c:v>
                </c:pt>
                <c:pt idx="160">
                  <c:v>1</c:v>
                </c:pt>
                <c:pt idx="161">
                  <c:v>1</c:v>
                </c:pt>
                <c:pt idx="162">
                  <c:v>1</c:v>
                </c:pt>
                <c:pt idx="163">
                  <c:v>1</c:v>
                </c:pt>
                <c:pt idx="164">
                  <c:v>1</c:v>
                </c:pt>
                <c:pt idx="165">
                  <c:v>1</c:v>
                </c:pt>
                <c:pt idx="166">
                  <c:v>1</c:v>
                </c:pt>
                <c:pt idx="167">
                  <c:v>1</c:v>
                </c:pt>
                <c:pt idx="168">
                  <c:v>1</c:v>
                </c:pt>
                <c:pt idx="169">
                  <c:v>2</c:v>
                </c:pt>
                <c:pt idx="170">
                  <c:v>1</c:v>
                </c:pt>
                <c:pt idx="171">
                  <c:v>1</c:v>
                </c:pt>
                <c:pt idx="172">
                  <c:v>2</c:v>
                </c:pt>
                <c:pt idx="173">
                  <c:v>2</c:v>
                </c:pt>
                <c:pt idx="174">
                  <c:v>1</c:v>
                </c:pt>
                <c:pt idx="175">
                  <c:v>1</c:v>
                </c:pt>
                <c:pt idx="176">
                  <c:v>1</c:v>
                </c:pt>
                <c:pt idx="177">
                  <c:v>2</c:v>
                </c:pt>
                <c:pt idx="178">
                  <c:v>1</c:v>
                </c:pt>
                <c:pt idx="179">
                  <c:v>2</c:v>
                </c:pt>
                <c:pt idx="180">
                  <c:v>1</c:v>
                </c:pt>
                <c:pt idx="181">
                  <c:v>1</c:v>
                </c:pt>
                <c:pt idx="182">
                  <c:v>1</c:v>
                </c:pt>
                <c:pt idx="183">
                  <c:v>1</c:v>
                </c:pt>
                <c:pt idx="184">
                  <c:v>2</c:v>
                </c:pt>
                <c:pt idx="185">
                  <c:v>1</c:v>
                </c:pt>
                <c:pt idx="186">
                  <c:v>2</c:v>
                </c:pt>
                <c:pt idx="187">
                  <c:v>2</c:v>
                </c:pt>
                <c:pt idx="188">
                  <c:v>2</c:v>
                </c:pt>
                <c:pt idx="189">
                  <c:v>2</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2</c:v>
                </c:pt>
                <c:pt idx="238">
                  <c:v>2</c:v>
                </c:pt>
                <c:pt idx="239">
                  <c:v>2</c:v>
                </c:pt>
                <c:pt idx="240">
                  <c:v>2</c:v>
                </c:pt>
                <c:pt idx="241">
                  <c:v>2</c:v>
                </c:pt>
                <c:pt idx="242">
                  <c:v>2</c:v>
                </c:pt>
                <c:pt idx="243">
                  <c:v>2</c:v>
                </c:pt>
                <c:pt idx="244">
                  <c:v>2</c:v>
                </c:pt>
                <c:pt idx="245">
                  <c:v>2</c:v>
                </c:pt>
                <c:pt idx="246">
                  <c:v>2</c:v>
                </c:pt>
                <c:pt idx="247">
                  <c:v>2</c:v>
                </c:pt>
                <c:pt idx="248">
                  <c:v>2</c:v>
                </c:pt>
                <c:pt idx="249">
                  <c:v>2</c:v>
                </c:pt>
                <c:pt idx="250">
                  <c:v>2</c:v>
                </c:pt>
                <c:pt idx="251">
                  <c:v>2</c:v>
                </c:pt>
                <c:pt idx="252">
                  <c:v>2</c:v>
                </c:pt>
                <c:pt idx="253">
                  <c:v>2</c:v>
                </c:pt>
                <c:pt idx="254">
                  <c:v>2</c:v>
                </c:pt>
                <c:pt idx="255">
                  <c:v>2</c:v>
                </c:pt>
                <c:pt idx="256">
                  <c:v>1</c:v>
                </c:pt>
                <c:pt idx="257">
                  <c:v>1</c:v>
                </c:pt>
                <c:pt idx="258">
                  <c:v>2</c:v>
                </c:pt>
                <c:pt idx="259">
                  <c:v>1</c:v>
                </c:pt>
                <c:pt idx="260">
                  <c:v>2</c:v>
                </c:pt>
                <c:pt idx="261">
                  <c:v>1</c:v>
                </c:pt>
                <c:pt idx="262">
                  <c:v>0</c:v>
                </c:pt>
                <c:pt idx="263">
                  <c:v>2</c:v>
                </c:pt>
                <c:pt idx="264">
                  <c:v>1</c:v>
                </c:pt>
                <c:pt idx="265">
                  <c:v>2</c:v>
                </c:pt>
                <c:pt idx="266">
                  <c:v>0</c:v>
                </c:pt>
                <c:pt idx="267">
                  <c:v>2</c:v>
                </c:pt>
                <c:pt idx="268">
                  <c:v>2</c:v>
                </c:pt>
                <c:pt idx="269">
                  <c:v>2</c:v>
                </c:pt>
                <c:pt idx="270">
                  <c:v>2</c:v>
                </c:pt>
                <c:pt idx="271">
                  <c:v>2</c:v>
                </c:pt>
                <c:pt idx="272">
                  <c:v>2</c:v>
                </c:pt>
                <c:pt idx="273">
                  <c:v>2</c:v>
                </c:pt>
                <c:pt idx="274">
                  <c:v>2</c:v>
                </c:pt>
                <c:pt idx="275">
                  <c:v>2</c:v>
                </c:pt>
                <c:pt idx="276">
                  <c:v>2</c:v>
                </c:pt>
                <c:pt idx="277">
                  <c:v>2</c:v>
                </c:pt>
                <c:pt idx="278">
                  <c:v>2</c:v>
                </c:pt>
                <c:pt idx="279">
                  <c:v>2</c:v>
                </c:pt>
                <c:pt idx="280">
                  <c:v>2</c:v>
                </c:pt>
                <c:pt idx="281">
                  <c:v>2</c:v>
                </c:pt>
                <c:pt idx="282">
                  <c:v>2</c:v>
                </c:pt>
                <c:pt idx="283">
                  <c:v>2</c:v>
                </c:pt>
                <c:pt idx="284">
                  <c:v>2</c:v>
                </c:pt>
                <c:pt idx="285">
                  <c:v>2</c:v>
                </c:pt>
                <c:pt idx="286">
                  <c:v>2</c:v>
                </c:pt>
                <c:pt idx="287">
                  <c:v>2</c:v>
                </c:pt>
                <c:pt idx="288">
                  <c:v>2</c:v>
                </c:pt>
                <c:pt idx="289">
                  <c:v>2</c:v>
                </c:pt>
                <c:pt idx="290">
                  <c:v>2</c:v>
                </c:pt>
                <c:pt idx="291">
                  <c:v>2</c:v>
                </c:pt>
                <c:pt idx="292">
                  <c:v>2</c:v>
                </c:pt>
                <c:pt idx="293">
                  <c:v>2</c:v>
                </c:pt>
                <c:pt idx="294">
                  <c:v>2</c:v>
                </c:pt>
                <c:pt idx="295">
                  <c:v>2</c:v>
                </c:pt>
                <c:pt idx="296">
                  <c:v>4</c:v>
                </c:pt>
                <c:pt idx="297">
                  <c:v>2</c:v>
                </c:pt>
                <c:pt idx="298">
                  <c:v>2</c:v>
                </c:pt>
                <c:pt idx="299">
                  <c:v>2</c:v>
                </c:pt>
                <c:pt idx="300">
                  <c:v>2</c:v>
                </c:pt>
                <c:pt idx="301">
                  <c:v>2</c:v>
                </c:pt>
                <c:pt idx="302">
                  <c:v>2</c:v>
                </c:pt>
                <c:pt idx="303">
                  <c:v>4</c:v>
                </c:pt>
                <c:pt idx="304">
                  <c:v>4</c:v>
                </c:pt>
                <c:pt idx="305">
                  <c:v>2</c:v>
                </c:pt>
                <c:pt idx="306">
                  <c:v>4</c:v>
                </c:pt>
                <c:pt idx="307">
                  <c:v>4</c:v>
                </c:pt>
                <c:pt idx="308">
                  <c:v>2</c:v>
                </c:pt>
                <c:pt idx="309">
                  <c:v>2</c:v>
                </c:pt>
                <c:pt idx="310">
                  <c:v>2</c:v>
                </c:pt>
                <c:pt idx="311">
                  <c:v>2</c:v>
                </c:pt>
                <c:pt idx="312">
                  <c:v>2</c:v>
                </c:pt>
                <c:pt idx="313">
                  <c:v>2</c:v>
                </c:pt>
                <c:pt idx="314">
                  <c:v>3</c:v>
                </c:pt>
                <c:pt idx="315">
                  <c:v>3</c:v>
                </c:pt>
                <c:pt idx="316">
                  <c:v>2</c:v>
                </c:pt>
                <c:pt idx="317">
                  <c:v>2</c:v>
                </c:pt>
                <c:pt idx="318">
                  <c:v>2</c:v>
                </c:pt>
                <c:pt idx="319">
                  <c:v>3</c:v>
                </c:pt>
                <c:pt idx="320">
                  <c:v>2</c:v>
                </c:pt>
                <c:pt idx="321">
                  <c:v>2</c:v>
                </c:pt>
                <c:pt idx="322">
                  <c:v>3</c:v>
                </c:pt>
                <c:pt idx="323">
                  <c:v>2</c:v>
                </c:pt>
                <c:pt idx="324">
                  <c:v>3</c:v>
                </c:pt>
                <c:pt idx="325">
                  <c:v>2</c:v>
                </c:pt>
                <c:pt idx="326">
                  <c:v>3</c:v>
                </c:pt>
                <c:pt idx="327">
                  <c:v>2</c:v>
                </c:pt>
                <c:pt idx="328">
                  <c:v>2</c:v>
                </c:pt>
                <c:pt idx="329">
                  <c:v>2</c:v>
                </c:pt>
                <c:pt idx="330">
                  <c:v>2</c:v>
                </c:pt>
                <c:pt idx="331">
                  <c:v>2</c:v>
                </c:pt>
                <c:pt idx="332">
                  <c:v>2</c:v>
                </c:pt>
                <c:pt idx="333">
                  <c:v>3</c:v>
                </c:pt>
                <c:pt idx="334">
                  <c:v>2</c:v>
                </c:pt>
                <c:pt idx="335">
                  <c:v>4</c:v>
                </c:pt>
                <c:pt idx="336">
                  <c:v>2</c:v>
                </c:pt>
                <c:pt idx="337">
                  <c:v>3</c:v>
                </c:pt>
                <c:pt idx="338">
                  <c:v>2</c:v>
                </c:pt>
                <c:pt idx="339">
                  <c:v>3</c:v>
                </c:pt>
                <c:pt idx="340">
                  <c:v>3</c:v>
                </c:pt>
                <c:pt idx="341">
                  <c:v>4</c:v>
                </c:pt>
                <c:pt idx="342">
                  <c:v>2</c:v>
                </c:pt>
                <c:pt idx="343">
                  <c:v>2</c:v>
                </c:pt>
                <c:pt idx="344">
                  <c:v>2</c:v>
                </c:pt>
                <c:pt idx="345">
                  <c:v>2</c:v>
                </c:pt>
                <c:pt idx="346">
                  <c:v>2</c:v>
                </c:pt>
                <c:pt idx="347">
                  <c:v>3</c:v>
                </c:pt>
                <c:pt idx="348">
                  <c:v>2</c:v>
                </c:pt>
                <c:pt idx="349">
                  <c:v>4</c:v>
                </c:pt>
                <c:pt idx="350">
                  <c:v>2</c:v>
                </c:pt>
                <c:pt idx="351">
                  <c:v>2</c:v>
                </c:pt>
                <c:pt idx="352">
                  <c:v>1</c:v>
                </c:pt>
                <c:pt idx="353">
                  <c:v>2</c:v>
                </c:pt>
                <c:pt idx="354">
                  <c:v>1</c:v>
                </c:pt>
                <c:pt idx="355">
                  <c:v>4</c:v>
                </c:pt>
                <c:pt idx="356">
                  <c:v>3</c:v>
                </c:pt>
                <c:pt idx="357">
                  <c:v>3</c:v>
                </c:pt>
                <c:pt idx="358">
                  <c:v>3</c:v>
                </c:pt>
                <c:pt idx="359">
                  <c:v>3</c:v>
                </c:pt>
                <c:pt idx="360">
                  <c:v>4</c:v>
                </c:pt>
                <c:pt idx="361">
                  <c:v>3</c:v>
                </c:pt>
                <c:pt idx="362">
                  <c:v>3</c:v>
                </c:pt>
                <c:pt idx="363">
                  <c:v>3</c:v>
                </c:pt>
                <c:pt idx="364">
                  <c:v>3</c:v>
                </c:pt>
                <c:pt idx="365">
                  <c:v>3</c:v>
                </c:pt>
                <c:pt idx="366">
                  <c:v>3</c:v>
                </c:pt>
                <c:pt idx="367">
                  <c:v>3</c:v>
                </c:pt>
                <c:pt idx="368">
                  <c:v>3</c:v>
                </c:pt>
                <c:pt idx="369">
                  <c:v>4</c:v>
                </c:pt>
                <c:pt idx="370">
                  <c:v>4</c:v>
                </c:pt>
                <c:pt idx="371">
                  <c:v>2</c:v>
                </c:pt>
                <c:pt idx="372">
                  <c:v>3</c:v>
                </c:pt>
                <c:pt idx="373">
                  <c:v>2</c:v>
                </c:pt>
                <c:pt idx="374">
                  <c:v>4</c:v>
                </c:pt>
                <c:pt idx="375">
                  <c:v>4</c:v>
                </c:pt>
                <c:pt idx="376">
                  <c:v>2</c:v>
                </c:pt>
                <c:pt idx="377">
                  <c:v>3</c:v>
                </c:pt>
                <c:pt idx="378">
                  <c:v>3</c:v>
                </c:pt>
                <c:pt idx="379">
                  <c:v>0</c:v>
                </c:pt>
                <c:pt idx="380">
                  <c:v>2</c:v>
                </c:pt>
                <c:pt idx="381">
                  <c:v>2</c:v>
                </c:pt>
                <c:pt idx="382">
                  <c:v>2</c:v>
                </c:pt>
                <c:pt idx="383">
                  <c:v>4</c:v>
                </c:pt>
                <c:pt idx="384">
                  <c:v>3</c:v>
                </c:pt>
                <c:pt idx="385">
                  <c:v>2</c:v>
                </c:pt>
                <c:pt idx="386">
                  <c:v>2</c:v>
                </c:pt>
                <c:pt idx="387">
                  <c:v>3</c:v>
                </c:pt>
                <c:pt idx="388">
                  <c:v>2</c:v>
                </c:pt>
                <c:pt idx="389">
                  <c:v>2</c:v>
                </c:pt>
                <c:pt idx="390">
                  <c:v>2</c:v>
                </c:pt>
                <c:pt idx="391">
                  <c:v>2</c:v>
                </c:pt>
                <c:pt idx="392">
                  <c:v>2</c:v>
                </c:pt>
                <c:pt idx="393">
                  <c:v>2</c:v>
                </c:pt>
                <c:pt idx="394">
                  <c:v>1</c:v>
                </c:pt>
                <c:pt idx="395">
                  <c:v>2</c:v>
                </c:pt>
                <c:pt idx="396">
                  <c:v>2</c:v>
                </c:pt>
                <c:pt idx="397">
                  <c:v>1</c:v>
                </c:pt>
                <c:pt idx="398">
                  <c:v>2</c:v>
                </c:pt>
                <c:pt idx="399">
                  <c:v>2</c:v>
                </c:pt>
                <c:pt idx="400">
                  <c:v>3</c:v>
                </c:pt>
                <c:pt idx="401">
                  <c:v>2</c:v>
                </c:pt>
                <c:pt idx="402">
                  <c:v>1</c:v>
                </c:pt>
                <c:pt idx="403">
                  <c:v>2</c:v>
                </c:pt>
                <c:pt idx="404">
                  <c:v>2</c:v>
                </c:pt>
                <c:pt idx="405">
                  <c:v>2</c:v>
                </c:pt>
                <c:pt idx="406">
                  <c:v>2</c:v>
                </c:pt>
                <c:pt idx="407">
                  <c:v>2</c:v>
                </c:pt>
                <c:pt idx="408">
                  <c:v>2</c:v>
                </c:pt>
                <c:pt idx="409">
                  <c:v>2</c:v>
                </c:pt>
                <c:pt idx="410">
                  <c:v>2</c:v>
                </c:pt>
                <c:pt idx="411">
                  <c:v>2</c:v>
                </c:pt>
                <c:pt idx="412">
                  <c:v>2</c:v>
                </c:pt>
                <c:pt idx="413">
                  <c:v>2</c:v>
                </c:pt>
                <c:pt idx="414">
                  <c:v>2</c:v>
                </c:pt>
                <c:pt idx="415">
                  <c:v>2</c:v>
                </c:pt>
                <c:pt idx="416">
                  <c:v>2</c:v>
                </c:pt>
                <c:pt idx="417">
                  <c:v>2</c:v>
                </c:pt>
                <c:pt idx="418">
                  <c:v>1</c:v>
                </c:pt>
                <c:pt idx="419">
                  <c:v>2</c:v>
                </c:pt>
                <c:pt idx="420">
                  <c:v>2</c:v>
                </c:pt>
                <c:pt idx="421">
                  <c:v>2</c:v>
                </c:pt>
                <c:pt idx="422">
                  <c:v>2</c:v>
                </c:pt>
                <c:pt idx="423">
                  <c:v>2</c:v>
                </c:pt>
                <c:pt idx="424">
                  <c:v>2</c:v>
                </c:pt>
                <c:pt idx="425">
                  <c:v>2</c:v>
                </c:pt>
                <c:pt idx="426">
                  <c:v>2</c:v>
                </c:pt>
                <c:pt idx="427">
                  <c:v>2</c:v>
                </c:pt>
                <c:pt idx="428">
                  <c:v>2</c:v>
                </c:pt>
                <c:pt idx="429">
                  <c:v>2</c:v>
                </c:pt>
                <c:pt idx="430">
                  <c:v>2</c:v>
                </c:pt>
                <c:pt idx="431">
                  <c:v>2</c:v>
                </c:pt>
                <c:pt idx="432">
                  <c:v>2</c:v>
                </c:pt>
                <c:pt idx="433">
                  <c:v>2</c:v>
                </c:pt>
                <c:pt idx="434">
                  <c:v>2</c:v>
                </c:pt>
                <c:pt idx="435">
                  <c:v>1</c:v>
                </c:pt>
                <c:pt idx="436">
                  <c:v>2</c:v>
                </c:pt>
                <c:pt idx="437">
                  <c:v>2</c:v>
                </c:pt>
                <c:pt idx="438">
                  <c:v>2</c:v>
                </c:pt>
                <c:pt idx="439">
                  <c:v>2</c:v>
                </c:pt>
                <c:pt idx="440">
                  <c:v>2</c:v>
                </c:pt>
                <c:pt idx="441">
                  <c:v>2</c:v>
                </c:pt>
                <c:pt idx="442">
                  <c:v>2</c:v>
                </c:pt>
                <c:pt idx="443">
                  <c:v>3</c:v>
                </c:pt>
                <c:pt idx="444">
                  <c:v>2</c:v>
                </c:pt>
                <c:pt idx="445">
                  <c:v>2</c:v>
                </c:pt>
                <c:pt idx="446">
                  <c:v>2</c:v>
                </c:pt>
                <c:pt idx="447">
                  <c:v>2</c:v>
                </c:pt>
                <c:pt idx="448">
                  <c:v>2</c:v>
                </c:pt>
                <c:pt idx="449">
                  <c:v>2</c:v>
                </c:pt>
                <c:pt idx="450">
                  <c:v>2</c:v>
                </c:pt>
                <c:pt idx="451">
                  <c:v>2</c:v>
                </c:pt>
                <c:pt idx="452">
                  <c:v>2</c:v>
                </c:pt>
                <c:pt idx="453">
                  <c:v>2</c:v>
                </c:pt>
                <c:pt idx="454">
                  <c:v>2</c:v>
                </c:pt>
                <c:pt idx="455">
                  <c:v>2</c:v>
                </c:pt>
                <c:pt idx="456">
                  <c:v>2</c:v>
                </c:pt>
                <c:pt idx="457">
                  <c:v>3</c:v>
                </c:pt>
                <c:pt idx="458">
                  <c:v>2</c:v>
                </c:pt>
                <c:pt idx="459">
                  <c:v>2</c:v>
                </c:pt>
                <c:pt idx="460">
                  <c:v>2</c:v>
                </c:pt>
                <c:pt idx="461">
                  <c:v>2</c:v>
                </c:pt>
                <c:pt idx="462">
                  <c:v>2</c:v>
                </c:pt>
                <c:pt idx="463">
                  <c:v>3</c:v>
                </c:pt>
                <c:pt idx="464">
                  <c:v>1</c:v>
                </c:pt>
                <c:pt idx="465">
                  <c:v>2</c:v>
                </c:pt>
                <c:pt idx="466">
                  <c:v>2</c:v>
                </c:pt>
                <c:pt idx="467">
                  <c:v>2</c:v>
                </c:pt>
                <c:pt idx="468">
                  <c:v>3</c:v>
                </c:pt>
                <c:pt idx="469">
                  <c:v>1</c:v>
                </c:pt>
                <c:pt idx="470">
                  <c:v>3</c:v>
                </c:pt>
                <c:pt idx="471">
                  <c:v>2</c:v>
                </c:pt>
                <c:pt idx="472">
                  <c:v>2</c:v>
                </c:pt>
                <c:pt idx="473">
                  <c:v>2</c:v>
                </c:pt>
                <c:pt idx="474">
                  <c:v>3</c:v>
                </c:pt>
                <c:pt idx="475">
                  <c:v>2</c:v>
                </c:pt>
                <c:pt idx="476">
                  <c:v>3</c:v>
                </c:pt>
                <c:pt idx="477">
                  <c:v>3</c:v>
                </c:pt>
                <c:pt idx="478">
                  <c:v>3</c:v>
                </c:pt>
                <c:pt idx="479">
                  <c:v>4</c:v>
                </c:pt>
                <c:pt idx="480">
                  <c:v>2</c:v>
                </c:pt>
                <c:pt idx="481">
                  <c:v>2</c:v>
                </c:pt>
                <c:pt idx="482">
                  <c:v>2</c:v>
                </c:pt>
                <c:pt idx="483">
                  <c:v>2</c:v>
                </c:pt>
                <c:pt idx="484">
                  <c:v>1</c:v>
                </c:pt>
                <c:pt idx="485">
                  <c:v>1</c:v>
                </c:pt>
                <c:pt idx="486">
                  <c:v>2</c:v>
                </c:pt>
                <c:pt idx="487">
                  <c:v>1</c:v>
                </c:pt>
                <c:pt idx="488">
                  <c:v>1</c:v>
                </c:pt>
                <c:pt idx="489">
                  <c:v>1</c:v>
                </c:pt>
                <c:pt idx="490">
                  <c:v>2</c:v>
                </c:pt>
                <c:pt idx="491">
                  <c:v>1</c:v>
                </c:pt>
                <c:pt idx="492">
                  <c:v>3</c:v>
                </c:pt>
                <c:pt idx="493">
                  <c:v>4</c:v>
                </c:pt>
                <c:pt idx="494">
                  <c:v>2</c:v>
                </c:pt>
                <c:pt idx="495">
                  <c:v>3</c:v>
                </c:pt>
                <c:pt idx="496">
                  <c:v>2</c:v>
                </c:pt>
                <c:pt idx="497">
                  <c:v>2</c:v>
                </c:pt>
                <c:pt idx="498">
                  <c:v>2</c:v>
                </c:pt>
                <c:pt idx="499">
                  <c:v>3</c:v>
                </c:pt>
                <c:pt idx="500">
                  <c:v>2</c:v>
                </c:pt>
                <c:pt idx="501">
                  <c:v>1</c:v>
                </c:pt>
                <c:pt idx="502">
                  <c:v>2</c:v>
                </c:pt>
                <c:pt idx="503">
                  <c:v>2</c:v>
                </c:pt>
                <c:pt idx="504">
                  <c:v>2</c:v>
                </c:pt>
                <c:pt idx="505">
                  <c:v>2</c:v>
                </c:pt>
                <c:pt idx="506">
                  <c:v>2</c:v>
                </c:pt>
                <c:pt idx="507">
                  <c:v>2</c:v>
                </c:pt>
                <c:pt idx="508">
                  <c:v>2</c:v>
                </c:pt>
                <c:pt idx="509">
                  <c:v>2</c:v>
                </c:pt>
                <c:pt idx="510">
                  <c:v>2</c:v>
                </c:pt>
                <c:pt idx="511">
                  <c:v>2</c:v>
                </c:pt>
                <c:pt idx="512">
                  <c:v>2</c:v>
                </c:pt>
                <c:pt idx="513">
                  <c:v>2</c:v>
                </c:pt>
                <c:pt idx="514">
                  <c:v>2</c:v>
                </c:pt>
                <c:pt idx="515">
                  <c:v>1</c:v>
                </c:pt>
                <c:pt idx="516">
                  <c:v>2</c:v>
                </c:pt>
                <c:pt idx="517">
                  <c:v>2</c:v>
                </c:pt>
                <c:pt idx="518">
                  <c:v>1</c:v>
                </c:pt>
                <c:pt idx="519">
                  <c:v>2</c:v>
                </c:pt>
                <c:pt idx="520">
                  <c:v>2</c:v>
                </c:pt>
                <c:pt idx="521">
                  <c:v>2</c:v>
                </c:pt>
                <c:pt idx="522">
                  <c:v>2</c:v>
                </c:pt>
                <c:pt idx="523">
                  <c:v>2</c:v>
                </c:pt>
                <c:pt idx="524">
                  <c:v>2</c:v>
                </c:pt>
                <c:pt idx="525">
                  <c:v>1</c:v>
                </c:pt>
                <c:pt idx="526">
                  <c:v>1</c:v>
                </c:pt>
                <c:pt idx="527">
                  <c:v>1</c:v>
                </c:pt>
                <c:pt idx="528">
                  <c:v>2</c:v>
                </c:pt>
                <c:pt idx="529">
                  <c:v>3</c:v>
                </c:pt>
                <c:pt idx="530">
                  <c:v>2</c:v>
                </c:pt>
                <c:pt idx="531">
                  <c:v>2</c:v>
                </c:pt>
                <c:pt idx="532">
                  <c:v>3</c:v>
                </c:pt>
                <c:pt idx="533">
                  <c:v>2</c:v>
                </c:pt>
                <c:pt idx="534">
                  <c:v>2</c:v>
                </c:pt>
                <c:pt idx="535">
                  <c:v>2</c:v>
                </c:pt>
                <c:pt idx="536">
                  <c:v>1</c:v>
                </c:pt>
                <c:pt idx="537">
                  <c:v>2</c:v>
                </c:pt>
                <c:pt idx="538">
                  <c:v>2</c:v>
                </c:pt>
                <c:pt idx="539">
                  <c:v>2</c:v>
                </c:pt>
                <c:pt idx="540">
                  <c:v>1</c:v>
                </c:pt>
                <c:pt idx="541">
                  <c:v>2</c:v>
                </c:pt>
                <c:pt idx="542">
                  <c:v>1</c:v>
                </c:pt>
                <c:pt idx="543">
                  <c:v>1</c:v>
                </c:pt>
                <c:pt idx="544">
                  <c:v>2</c:v>
                </c:pt>
                <c:pt idx="545">
                  <c:v>2</c:v>
                </c:pt>
                <c:pt idx="546">
                  <c:v>2</c:v>
                </c:pt>
                <c:pt idx="547">
                  <c:v>2</c:v>
                </c:pt>
                <c:pt idx="548">
                  <c:v>1</c:v>
                </c:pt>
                <c:pt idx="549">
                  <c:v>2</c:v>
                </c:pt>
                <c:pt idx="550">
                  <c:v>1</c:v>
                </c:pt>
                <c:pt idx="551">
                  <c:v>1</c:v>
                </c:pt>
                <c:pt idx="552">
                  <c:v>3</c:v>
                </c:pt>
                <c:pt idx="553">
                  <c:v>2</c:v>
                </c:pt>
                <c:pt idx="554">
                  <c:v>2</c:v>
                </c:pt>
                <c:pt idx="555">
                  <c:v>1</c:v>
                </c:pt>
                <c:pt idx="556">
                  <c:v>1</c:v>
                </c:pt>
                <c:pt idx="557">
                  <c:v>1</c:v>
                </c:pt>
                <c:pt idx="558">
                  <c:v>1</c:v>
                </c:pt>
                <c:pt idx="559">
                  <c:v>1</c:v>
                </c:pt>
                <c:pt idx="560">
                  <c:v>3</c:v>
                </c:pt>
                <c:pt idx="561">
                  <c:v>2</c:v>
                </c:pt>
                <c:pt idx="562">
                  <c:v>2</c:v>
                </c:pt>
                <c:pt idx="563">
                  <c:v>2</c:v>
                </c:pt>
                <c:pt idx="564">
                  <c:v>2</c:v>
                </c:pt>
                <c:pt idx="565">
                  <c:v>2</c:v>
                </c:pt>
                <c:pt idx="566">
                  <c:v>2</c:v>
                </c:pt>
                <c:pt idx="567">
                  <c:v>2</c:v>
                </c:pt>
                <c:pt idx="568">
                  <c:v>2</c:v>
                </c:pt>
                <c:pt idx="569">
                  <c:v>2</c:v>
                </c:pt>
                <c:pt idx="570">
                  <c:v>3</c:v>
                </c:pt>
                <c:pt idx="571">
                  <c:v>2</c:v>
                </c:pt>
                <c:pt idx="572">
                  <c:v>2</c:v>
                </c:pt>
                <c:pt idx="573">
                  <c:v>2</c:v>
                </c:pt>
                <c:pt idx="574">
                  <c:v>2</c:v>
                </c:pt>
                <c:pt idx="575">
                  <c:v>3</c:v>
                </c:pt>
                <c:pt idx="576">
                  <c:v>2</c:v>
                </c:pt>
                <c:pt idx="577">
                  <c:v>1</c:v>
                </c:pt>
                <c:pt idx="578">
                  <c:v>4</c:v>
                </c:pt>
                <c:pt idx="579">
                  <c:v>4</c:v>
                </c:pt>
                <c:pt idx="580">
                  <c:v>4</c:v>
                </c:pt>
                <c:pt idx="581">
                  <c:v>2</c:v>
                </c:pt>
                <c:pt idx="582">
                  <c:v>2</c:v>
                </c:pt>
                <c:pt idx="583">
                  <c:v>1</c:v>
                </c:pt>
                <c:pt idx="584">
                  <c:v>3</c:v>
                </c:pt>
                <c:pt idx="585">
                  <c:v>2</c:v>
                </c:pt>
                <c:pt idx="586">
                  <c:v>2</c:v>
                </c:pt>
                <c:pt idx="587">
                  <c:v>2</c:v>
                </c:pt>
                <c:pt idx="588">
                  <c:v>2</c:v>
                </c:pt>
                <c:pt idx="589">
                  <c:v>3</c:v>
                </c:pt>
                <c:pt idx="590">
                  <c:v>2</c:v>
                </c:pt>
                <c:pt idx="591">
                  <c:v>2</c:v>
                </c:pt>
                <c:pt idx="592">
                  <c:v>1</c:v>
                </c:pt>
                <c:pt idx="593">
                  <c:v>4</c:v>
                </c:pt>
                <c:pt idx="594">
                  <c:v>4</c:v>
                </c:pt>
                <c:pt idx="595">
                  <c:v>4</c:v>
                </c:pt>
                <c:pt idx="596">
                  <c:v>2</c:v>
                </c:pt>
                <c:pt idx="597">
                  <c:v>1</c:v>
                </c:pt>
                <c:pt idx="598">
                  <c:v>2</c:v>
                </c:pt>
                <c:pt idx="599">
                  <c:v>2</c:v>
                </c:pt>
                <c:pt idx="600">
                  <c:v>1</c:v>
                </c:pt>
                <c:pt idx="601">
                  <c:v>3</c:v>
                </c:pt>
                <c:pt idx="602">
                  <c:v>1</c:v>
                </c:pt>
                <c:pt idx="603">
                  <c:v>2</c:v>
                </c:pt>
                <c:pt idx="604">
                  <c:v>2</c:v>
                </c:pt>
                <c:pt idx="605">
                  <c:v>1</c:v>
                </c:pt>
                <c:pt idx="606">
                  <c:v>1</c:v>
                </c:pt>
                <c:pt idx="607">
                  <c:v>2</c:v>
                </c:pt>
                <c:pt idx="608">
                  <c:v>3</c:v>
                </c:pt>
                <c:pt idx="609">
                  <c:v>1</c:v>
                </c:pt>
                <c:pt idx="610">
                  <c:v>1</c:v>
                </c:pt>
                <c:pt idx="611">
                  <c:v>1</c:v>
                </c:pt>
                <c:pt idx="612">
                  <c:v>3</c:v>
                </c:pt>
                <c:pt idx="613">
                  <c:v>2</c:v>
                </c:pt>
                <c:pt idx="614">
                  <c:v>1</c:v>
                </c:pt>
                <c:pt idx="615">
                  <c:v>3</c:v>
                </c:pt>
                <c:pt idx="616">
                  <c:v>2</c:v>
                </c:pt>
                <c:pt idx="617">
                  <c:v>3</c:v>
                </c:pt>
                <c:pt idx="618">
                  <c:v>1</c:v>
                </c:pt>
                <c:pt idx="619">
                  <c:v>2</c:v>
                </c:pt>
                <c:pt idx="620">
                  <c:v>2</c:v>
                </c:pt>
                <c:pt idx="621">
                  <c:v>2</c:v>
                </c:pt>
                <c:pt idx="622">
                  <c:v>2</c:v>
                </c:pt>
                <c:pt idx="623">
                  <c:v>2</c:v>
                </c:pt>
                <c:pt idx="624">
                  <c:v>2</c:v>
                </c:pt>
                <c:pt idx="625">
                  <c:v>3</c:v>
                </c:pt>
                <c:pt idx="626">
                  <c:v>2</c:v>
                </c:pt>
                <c:pt idx="627">
                  <c:v>1</c:v>
                </c:pt>
                <c:pt idx="628">
                  <c:v>1</c:v>
                </c:pt>
                <c:pt idx="629">
                  <c:v>1</c:v>
                </c:pt>
                <c:pt idx="630">
                  <c:v>1</c:v>
                </c:pt>
                <c:pt idx="631">
                  <c:v>1</c:v>
                </c:pt>
                <c:pt idx="632">
                  <c:v>1</c:v>
                </c:pt>
                <c:pt idx="633">
                  <c:v>1</c:v>
                </c:pt>
                <c:pt idx="634">
                  <c:v>1</c:v>
                </c:pt>
                <c:pt idx="635">
                  <c:v>1</c:v>
                </c:pt>
                <c:pt idx="636">
                  <c:v>2</c:v>
                </c:pt>
                <c:pt idx="637">
                  <c:v>1</c:v>
                </c:pt>
                <c:pt idx="638">
                  <c:v>1</c:v>
                </c:pt>
                <c:pt idx="639">
                  <c:v>2</c:v>
                </c:pt>
                <c:pt idx="640">
                  <c:v>1</c:v>
                </c:pt>
                <c:pt idx="641">
                  <c:v>3</c:v>
                </c:pt>
                <c:pt idx="642">
                  <c:v>2</c:v>
                </c:pt>
                <c:pt idx="643">
                  <c:v>1</c:v>
                </c:pt>
                <c:pt idx="644">
                  <c:v>1</c:v>
                </c:pt>
                <c:pt idx="645">
                  <c:v>2</c:v>
                </c:pt>
                <c:pt idx="646">
                  <c:v>1</c:v>
                </c:pt>
                <c:pt idx="647">
                  <c:v>3</c:v>
                </c:pt>
                <c:pt idx="648">
                  <c:v>3</c:v>
                </c:pt>
                <c:pt idx="649">
                  <c:v>1</c:v>
                </c:pt>
              </c:numCache>
            </c:numRef>
          </c:xVal>
          <c:yVal>
            <c:numRef>
              <c:f>'[Final Capstone Graphs.xlsx]Sheet1'!$J$2:$J$651</c:f>
              <c:numCache>
                <c:formatCode>General</c:formatCode>
                <c:ptCount val="650"/>
                <c:pt idx="4">
                  <c:v>4.6081079999999996</c:v>
                </c:pt>
                <c:pt idx="5">
                  <c:v>4.5777780000000003</c:v>
                </c:pt>
                <c:pt idx="6">
                  <c:v>4.8378379999999996</c:v>
                </c:pt>
                <c:pt idx="7">
                  <c:v>5</c:v>
                </c:pt>
                <c:pt idx="8">
                  <c:v>2.5</c:v>
                </c:pt>
                <c:pt idx="9">
                  <c:v>4.5</c:v>
                </c:pt>
                <c:pt idx="10">
                  <c:v>4</c:v>
                </c:pt>
                <c:pt idx="11">
                  <c:v>4.3684209999999997</c:v>
                </c:pt>
                <c:pt idx="29">
                  <c:v>3.8333330000000001</c:v>
                </c:pt>
                <c:pt idx="30">
                  <c:v>5</c:v>
                </c:pt>
                <c:pt idx="31">
                  <c:v>4.6363640000000004</c:v>
                </c:pt>
                <c:pt idx="32">
                  <c:v>4.75</c:v>
                </c:pt>
                <c:pt idx="33">
                  <c:v>3.9333330000000002</c:v>
                </c:pt>
                <c:pt idx="34">
                  <c:v>5</c:v>
                </c:pt>
                <c:pt idx="35">
                  <c:v>4</c:v>
                </c:pt>
                <c:pt idx="51">
                  <c:v>4.1785709999999998</c:v>
                </c:pt>
                <c:pt idx="53">
                  <c:v>3.0437959999999999</c:v>
                </c:pt>
                <c:pt idx="77">
                  <c:v>3.4</c:v>
                </c:pt>
                <c:pt idx="79">
                  <c:v>3</c:v>
                </c:pt>
                <c:pt idx="80">
                  <c:v>3.913386</c:v>
                </c:pt>
                <c:pt idx="81">
                  <c:v>1.8</c:v>
                </c:pt>
                <c:pt idx="85">
                  <c:v>2.7252749999999999</c:v>
                </c:pt>
                <c:pt idx="86">
                  <c:v>3.0625</c:v>
                </c:pt>
                <c:pt idx="87">
                  <c:v>2</c:v>
                </c:pt>
                <c:pt idx="88">
                  <c:v>3.53125</c:v>
                </c:pt>
                <c:pt idx="89">
                  <c:v>2.714286</c:v>
                </c:pt>
                <c:pt idx="90">
                  <c:v>2.285714</c:v>
                </c:pt>
                <c:pt idx="91">
                  <c:v>3.5833330000000001</c:v>
                </c:pt>
                <c:pt idx="92">
                  <c:v>4.0852899999999996</c:v>
                </c:pt>
                <c:pt idx="93">
                  <c:v>3.3333330000000001</c:v>
                </c:pt>
                <c:pt idx="95">
                  <c:v>3</c:v>
                </c:pt>
                <c:pt idx="96">
                  <c:v>4.1500000000000004</c:v>
                </c:pt>
                <c:pt idx="122">
                  <c:v>4.25</c:v>
                </c:pt>
                <c:pt idx="132">
                  <c:v>2</c:v>
                </c:pt>
                <c:pt idx="136">
                  <c:v>4.1197819999999998</c:v>
                </c:pt>
                <c:pt idx="141">
                  <c:v>2.6666669999999999</c:v>
                </c:pt>
                <c:pt idx="142">
                  <c:v>3.6</c:v>
                </c:pt>
                <c:pt idx="146">
                  <c:v>4.1706919999999998</c:v>
                </c:pt>
                <c:pt idx="172">
                  <c:v>3.6190479999999998</c:v>
                </c:pt>
                <c:pt idx="173">
                  <c:v>3.6666669999999999</c:v>
                </c:pt>
                <c:pt idx="198">
                  <c:v>2</c:v>
                </c:pt>
                <c:pt idx="204">
                  <c:v>2</c:v>
                </c:pt>
                <c:pt idx="225">
                  <c:v>3.2156859999999998</c:v>
                </c:pt>
                <c:pt idx="234">
                  <c:v>4.1779659999999996</c:v>
                </c:pt>
                <c:pt idx="248">
                  <c:v>4.1704179999999997</c:v>
                </c:pt>
                <c:pt idx="249">
                  <c:v>4.138223</c:v>
                </c:pt>
                <c:pt idx="250">
                  <c:v>4.2250579999999998</c:v>
                </c:pt>
                <c:pt idx="252">
                  <c:v>4.2015589999999996</c:v>
                </c:pt>
                <c:pt idx="253">
                  <c:v>4.1561529999999998</c:v>
                </c:pt>
                <c:pt idx="254">
                  <c:v>4.1685990000000004</c:v>
                </c:pt>
                <c:pt idx="255">
                  <c:v>4.2727269999999997</c:v>
                </c:pt>
                <c:pt idx="256">
                  <c:v>2.5714290000000002</c:v>
                </c:pt>
                <c:pt idx="257">
                  <c:v>2.6298699999999999</c:v>
                </c:pt>
                <c:pt idx="258">
                  <c:v>4.1162789999999996</c:v>
                </c:pt>
                <c:pt idx="259">
                  <c:v>3.6283189999999998</c:v>
                </c:pt>
                <c:pt idx="261">
                  <c:v>2.6724139999999998</c:v>
                </c:pt>
                <c:pt idx="262">
                  <c:v>4</c:v>
                </c:pt>
                <c:pt idx="264">
                  <c:v>3.2888890000000002</c:v>
                </c:pt>
                <c:pt idx="265">
                  <c:v>4.3870969999999998</c:v>
                </c:pt>
                <c:pt idx="267">
                  <c:v>3.9491529999999999</c:v>
                </c:pt>
                <c:pt idx="269">
                  <c:v>1.9669350000000001</c:v>
                </c:pt>
                <c:pt idx="270">
                  <c:v>5</c:v>
                </c:pt>
                <c:pt idx="271">
                  <c:v>4.2857139999999996</c:v>
                </c:pt>
                <c:pt idx="272">
                  <c:v>3.947368</c:v>
                </c:pt>
                <c:pt idx="273">
                  <c:v>1.6635120000000001</c:v>
                </c:pt>
                <c:pt idx="274">
                  <c:v>1.8820840000000001</c:v>
                </c:pt>
                <c:pt idx="275">
                  <c:v>1.7452220000000001</c:v>
                </c:pt>
                <c:pt idx="276">
                  <c:v>1.4596180000000001</c:v>
                </c:pt>
                <c:pt idx="277">
                  <c:v>1.029436</c:v>
                </c:pt>
                <c:pt idx="278">
                  <c:v>1.736283</c:v>
                </c:pt>
                <c:pt idx="279">
                  <c:v>2.392639</c:v>
                </c:pt>
                <c:pt idx="280">
                  <c:v>1.522742</c:v>
                </c:pt>
                <c:pt idx="283">
                  <c:v>1.7856069999999999</c:v>
                </c:pt>
                <c:pt idx="284">
                  <c:v>1.3896059999999999</c:v>
                </c:pt>
                <c:pt idx="285">
                  <c:v>3.6465930000000002</c:v>
                </c:pt>
                <c:pt idx="286">
                  <c:v>1.914247</c:v>
                </c:pt>
                <c:pt idx="287">
                  <c:v>1.667052</c:v>
                </c:pt>
                <c:pt idx="289">
                  <c:v>1.126533</c:v>
                </c:pt>
                <c:pt idx="291">
                  <c:v>1.765749</c:v>
                </c:pt>
                <c:pt idx="292">
                  <c:v>1.6685129999999999</c:v>
                </c:pt>
                <c:pt idx="293">
                  <c:v>1.545085</c:v>
                </c:pt>
                <c:pt idx="295">
                  <c:v>1.6507270000000001</c:v>
                </c:pt>
                <c:pt idx="296">
                  <c:v>2.75</c:v>
                </c:pt>
                <c:pt idx="297">
                  <c:v>1.6676470000000001</c:v>
                </c:pt>
                <c:pt idx="300">
                  <c:v>3.2853289999999999</c:v>
                </c:pt>
                <c:pt idx="302">
                  <c:v>1.476604</c:v>
                </c:pt>
                <c:pt idx="305">
                  <c:v>2.1206580000000002</c:v>
                </c:pt>
                <c:pt idx="308">
                  <c:v>2.2759659999999999</c:v>
                </c:pt>
                <c:pt idx="309">
                  <c:v>2.244672</c:v>
                </c:pt>
                <c:pt idx="310">
                  <c:v>1.7918320000000001</c:v>
                </c:pt>
                <c:pt idx="311">
                  <c:v>1.307258</c:v>
                </c:pt>
                <c:pt idx="312">
                  <c:v>3.6805029999999999</c:v>
                </c:pt>
                <c:pt idx="313">
                  <c:v>3.4623490000000001</c:v>
                </c:pt>
                <c:pt idx="314">
                  <c:v>2.004318</c:v>
                </c:pt>
                <c:pt idx="315">
                  <c:v>1.6155759999999999</c:v>
                </c:pt>
                <c:pt idx="316">
                  <c:v>2.7454420000000002</c:v>
                </c:pt>
                <c:pt idx="317">
                  <c:v>1.247403</c:v>
                </c:pt>
                <c:pt idx="318">
                  <c:v>2.0104099999999998</c:v>
                </c:pt>
                <c:pt idx="319">
                  <c:v>2.653699</c:v>
                </c:pt>
                <c:pt idx="320">
                  <c:v>3.0513620000000001</c:v>
                </c:pt>
                <c:pt idx="322">
                  <c:v>2.0858089999999998</c:v>
                </c:pt>
                <c:pt idx="323">
                  <c:v>3.0939410000000001</c:v>
                </c:pt>
                <c:pt idx="324">
                  <c:v>1.950909</c:v>
                </c:pt>
                <c:pt idx="325">
                  <c:v>2.2362199999999999</c:v>
                </c:pt>
                <c:pt idx="326">
                  <c:v>2.9535520000000002</c:v>
                </c:pt>
                <c:pt idx="327">
                  <c:v>1.426777</c:v>
                </c:pt>
                <c:pt idx="328">
                  <c:v>1.4555419999999999</c:v>
                </c:pt>
                <c:pt idx="329">
                  <c:v>1.9343250000000001</c:v>
                </c:pt>
                <c:pt idx="330">
                  <c:v>2.0204080000000002</c:v>
                </c:pt>
                <c:pt idx="331">
                  <c:v>2.0424859999999998</c:v>
                </c:pt>
                <c:pt idx="332">
                  <c:v>3.7574529999999999</c:v>
                </c:pt>
                <c:pt idx="333">
                  <c:v>3.4477669999999998</c:v>
                </c:pt>
                <c:pt idx="334">
                  <c:v>4.042084</c:v>
                </c:pt>
                <c:pt idx="335">
                  <c:v>3.2</c:v>
                </c:pt>
                <c:pt idx="336">
                  <c:v>2.8131370000000002</c:v>
                </c:pt>
                <c:pt idx="337">
                  <c:v>3.946771</c:v>
                </c:pt>
                <c:pt idx="338">
                  <c:v>3.4316789999999999</c:v>
                </c:pt>
                <c:pt idx="339">
                  <c:v>2.3285049999999998</c:v>
                </c:pt>
                <c:pt idx="340">
                  <c:v>3.9028320000000001</c:v>
                </c:pt>
                <c:pt idx="341">
                  <c:v>3.1538460000000001</c:v>
                </c:pt>
                <c:pt idx="342">
                  <c:v>3.3995129999999998</c:v>
                </c:pt>
                <c:pt idx="343">
                  <c:v>1.3914800000000001</c:v>
                </c:pt>
                <c:pt idx="344">
                  <c:v>4.4929100000000002</c:v>
                </c:pt>
                <c:pt idx="345">
                  <c:v>3.1398869999999999</c:v>
                </c:pt>
                <c:pt idx="346">
                  <c:v>2.239595</c:v>
                </c:pt>
                <c:pt idx="347">
                  <c:v>3.8537370000000002</c:v>
                </c:pt>
                <c:pt idx="348">
                  <c:v>3.2446839999999999</c:v>
                </c:pt>
                <c:pt idx="349">
                  <c:v>3.1875</c:v>
                </c:pt>
                <c:pt idx="350">
                  <c:v>1.121326</c:v>
                </c:pt>
                <c:pt idx="351">
                  <c:v>2.0381269999999998</c:v>
                </c:pt>
                <c:pt idx="352">
                  <c:v>4.7555560000000003</c:v>
                </c:pt>
                <c:pt idx="353">
                  <c:v>2.7725680000000001</c:v>
                </c:pt>
                <c:pt idx="354">
                  <c:v>4.6568459999999998</c:v>
                </c:pt>
                <c:pt idx="355">
                  <c:v>3</c:v>
                </c:pt>
                <c:pt idx="356">
                  <c:v>1.6085769999999999</c:v>
                </c:pt>
                <c:pt idx="357">
                  <c:v>3</c:v>
                </c:pt>
                <c:pt idx="358">
                  <c:v>3.1739130000000002</c:v>
                </c:pt>
                <c:pt idx="359">
                  <c:v>2.9870130000000001</c:v>
                </c:pt>
                <c:pt idx="360">
                  <c:v>3.075269</c:v>
                </c:pt>
                <c:pt idx="361">
                  <c:v>2.969697</c:v>
                </c:pt>
                <c:pt idx="362">
                  <c:v>2.9770639999999999</c:v>
                </c:pt>
                <c:pt idx="363">
                  <c:v>3.0703130000000001</c:v>
                </c:pt>
                <c:pt idx="364">
                  <c:v>3.0225559999999998</c:v>
                </c:pt>
                <c:pt idx="365">
                  <c:v>2.9641030000000002</c:v>
                </c:pt>
                <c:pt idx="366">
                  <c:v>3.1102940000000001</c:v>
                </c:pt>
                <c:pt idx="367">
                  <c:v>3.574074</c:v>
                </c:pt>
                <c:pt idx="368">
                  <c:v>2.8</c:v>
                </c:pt>
                <c:pt idx="369">
                  <c:v>3.92</c:v>
                </c:pt>
                <c:pt idx="370">
                  <c:v>3.65625</c:v>
                </c:pt>
                <c:pt idx="372">
                  <c:v>2.8666670000000001</c:v>
                </c:pt>
                <c:pt idx="373">
                  <c:v>1</c:v>
                </c:pt>
                <c:pt idx="374">
                  <c:v>3.575758</c:v>
                </c:pt>
                <c:pt idx="375">
                  <c:v>3.7961170000000002</c:v>
                </c:pt>
                <c:pt idx="377">
                  <c:v>4.0487799999999998</c:v>
                </c:pt>
                <c:pt idx="378">
                  <c:v>3.5609760000000001</c:v>
                </c:pt>
                <c:pt idx="379">
                  <c:v>4.6190480000000003</c:v>
                </c:pt>
                <c:pt idx="380">
                  <c:v>2.9203540000000001</c:v>
                </c:pt>
                <c:pt idx="381">
                  <c:v>4</c:v>
                </c:pt>
                <c:pt idx="382">
                  <c:v>3.3541669999999999</c:v>
                </c:pt>
                <c:pt idx="383">
                  <c:v>3</c:v>
                </c:pt>
                <c:pt idx="384">
                  <c:v>3.195122</c:v>
                </c:pt>
                <c:pt idx="385">
                  <c:v>3.4712040000000002</c:v>
                </c:pt>
                <c:pt idx="386">
                  <c:v>3.586957</c:v>
                </c:pt>
                <c:pt idx="388">
                  <c:v>3.25</c:v>
                </c:pt>
                <c:pt idx="389">
                  <c:v>3</c:v>
                </c:pt>
                <c:pt idx="390">
                  <c:v>3.6388889999999998</c:v>
                </c:pt>
                <c:pt idx="391">
                  <c:v>4</c:v>
                </c:pt>
                <c:pt idx="392">
                  <c:v>3.2448980000000001</c:v>
                </c:pt>
                <c:pt idx="393">
                  <c:v>3.1923080000000001</c:v>
                </c:pt>
                <c:pt idx="394">
                  <c:v>3.9</c:v>
                </c:pt>
                <c:pt idx="395">
                  <c:v>3</c:v>
                </c:pt>
                <c:pt idx="397">
                  <c:v>3.3888889999999998</c:v>
                </c:pt>
                <c:pt idx="398">
                  <c:v>3.4078949999999999</c:v>
                </c:pt>
                <c:pt idx="399">
                  <c:v>3</c:v>
                </c:pt>
                <c:pt idx="400">
                  <c:v>3.4666670000000002</c:v>
                </c:pt>
                <c:pt idx="401">
                  <c:v>3.8181820000000002</c:v>
                </c:pt>
                <c:pt idx="402">
                  <c:v>3.4339620000000002</c:v>
                </c:pt>
                <c:pt idx="408">
                  <c:v>3</c:v>
                </c:pt>
                <c:pt idx="410">
                  <c:v>3.5284550000000001</c:v>
                </c:pt>
                <c:pt idx="411">
                  <c:v>4.0294119999999998</c:v>
                </c:pt>
                <c:pt idx="412">
                  <c:v>3.1124999999999998</c:v>
                </c:pt>
                <c:pt idx="413">
                  <c:v>2.8888889999999998</c:v>
                </c:pt>
                <c:pt idx="414">
                  <c:v>4.0750000000000002</c:v>
                </c:pt>
                <c:pt idx="417">
                  <c:v>3.4482759999999999</c:v>
                </c:pt>
                <c:pt idx="418">
                  <c:v>3.6363639999999999</c:v>
                </c:pt>
                <c:pt idx="424">
                  <c:v>4.5</c:v>
                </c:pt>
                <c:pt idx="426">
                  <c:v>3.1651379999999998</c:v>
                </c:pt>
                <c:pt idx="430">
                  <c:v>3.2372879999999999</c:v>
                </c:pt>
                <c:pt idx="433">
                  <c:v>3.5882350000000001</c:v>
                </c:pt>
                <c:pt idx="434">
                  <c:v>4.2916670000000003</c:v>
                </c:pt>
                <c:pt idx="435">
                  <c:v>3.618182</c:v>
                </c:pt>
                <c:pt idx="436">
                  <c:v>3.5813950000000001</c:v>
                </c:pt>
                <c:pt idx="441">
                  <c:v>3.7567569999999999</c:v>
                </c:pt>
                <c:pt idx="443">
                  <c:v>2.9756100000000001</c:v>
                </c:pt>
                <c:pt idx="452">
                  <c:v>3.9333330000000002</c:v>
                </c:pt>
                <c:pt idx="453">
                  <c:v>3.1904759999999999</c:v>
                </c:pt>
                <c:pt idx="457">
                  <c:v>3.5</c:v>
                </c:pt>
                <c:pt idx="461">
                  <c:v>3.0684930000000001</c:v>
                </c:pt>
                <c:pt idx="463">
                  <c:v>3.230769</c:v>
                </c:pt>
                <c:pt idx="464">
                  <c:v>3.3529409999999999</c:v>
                </c:pt>
                <c:pt idx="466">
                  <c:v>3.461538</c:v>
                </c:pt>
                <c:pt idx="468">
                  <c:v>3.95</c:v>
                </c:pt>
                <c:pt idx="470">
                  <c:v>3.003676</c:v>
                </c:pt>
                <c:pt idx="472">
                  <c:v>3.7608700000000002</c:v>
                </c:pt>
                <c:pt idx="474">
                  <c:v>3.4583330000000001</c:v>
                </c:pt>
                <c:pt idx="476">
                  <c:v>3.0307689999999998</c:v>
                </c:pt>
                <c:pt idx="478">
                  <c:v>3.8461539999999999</c:v>
                </c:pt>
                <c:pt idx="479">
                  <c:v>3.4112900000000002</c:v>
                </c:pt>
                <c:pt idx="480">
                  <c:v>3.0666669999999998</c:v>
                </c:pt>
                <c:pt idx="481">
                  <c:v>4</c:v>
                </c:pt>
                <c:pt idx="484">
                  <c:v>3.4823529999999998</c:v>
                </c:pt>
                <c:pt idx="485">
                  <c:v>3.4347829999999999</c:v>
                </c:pt>
                <c:pt idx="486">
                  <c:v>4.6666670000000003</c:v>
                </c:pt>
                <c:pt idx="487">
                  <c:v>3.1047120000000001</c:v>
                </c:pt>
                <c:pt idx="488">
                  <c:v>3.7536230000000002</c:v>
                </c:pt>
                <c:pt idx="489">
                  <c:v>4</c:v>
                </c:pt>
                <c:pt idx="492">
                  <c:v>3.4166669999999999</c:v>
                </c:pt>
                <c:pt idx="493">
                  <c:v>3.5</c:v>
                </c:pt>
                <c:pt idx="495">
                  <c:v>3.0952380000000002</c:v>
                </c:pt>
                <c:pt idx="499">
                  <c:v>4.5</c:v>
                </c:pt>
                <c:pt idx="501">
                  <c:v>3.603774</c:v>
                </c:pt>
                <c:pt idx="502">
                  <c:v>3.5714290000000002</c:v>
                </c:pt>
                <c:pt idx="505">
                  <c:v>3.5128210000000002</c:v>
                </c:pt>
                <c:pt idx="509">
                  <c:v>3.3333330000000001</c:v>
                </c:pt>
                <c:pt idx="511">
                  <c:v>3.4383560000000002</c:v>
                </c:pt>
                <c:pt idx="515">
                  <c:v>3.3289469999999999</c:v>
                </c:pt>
                <c:pt idx="517">
                  <c:v>4.2916670000000003</c:v>
                </c:pt>
                <c:pt idx="518">
                  <c:v>3.2602739999999999</c:v>
                </c:pt>
                <c:pt idx="519">
                  <c:v>3.2432430000000001</c:v>
                </c:pt>
                <c:pt idx="523">
                  <c:v>3.8636360000000001</c:v>
                </c:pt>
                <c:pt idx="525">
                  <c:v>3.6326529999999999</c:v>
                </c:pt>
                <c:pt idx="526">
                  <c:v>2</c:v>
                </c:pt>
                <c:pt idx="527">
                  <c:v>4.0857140000000003</c:v>
                </c:pt>
                <c:pt idx="528">
                  <c:v>3.2352940000000001</c:v>
                </c:pt>
                <c:pt idx="529">
                  <c:v>4.3684209999999997</c:v>
                </c:pt>
                <c:pt idx="532">
                  <c:v>3.6380949999999999</c:v>
                </c:pt>
                <c:pt idx="533">
                  <c:v>3</c:v>
                </c:pt>
                <c:pt idx="536">
                  <c:v>3.605505</c:v>
                </c:pt>
                <c:pt idx="539">
                  <c:v>4.4000000000000004</c:v>
                </c:pt>
                <c:pt idx="540">
                  <c:v>3.5238100000000001</c:v>
                </c:pt>
                <c:pt idx="541">
                  <c:v>3.5476190000000001</c:v>
                </c:pt>
                <c:pt idx="542">
                  <c:v>3.375</c:v>
                </c:pt>
                <c:pt idx="543">
                  <c:v>3.7749999999999999</c:v>
                </c:pt>
                <c:pt idx="546">
                  <c:v>3.8085110000000002</c:v>
                </c:pt>
                <c:pt idx="547">
                  <c:v>3.6153849999999998</c:v>
                </c:pt>
                <c:pt idx="548">
                  <c:v>3.8421050000000001</c:v>
                </c:pt>
                <c:pt idx="549">
                  <c:v>3.6136360000000001</c:v>
                </c:pt>
                <c:pt idx="550">
                  <c:v>4.25</c:v>
                </c:pt>
                <c:pt idx="551">
                  <c:v>3.2631579999999998</c:v>
                </c:pt>
                <c:pt idx="552">
                  <c:v>4.4705880000000002</c:v>
                </c:pt>
                <c:pt idx="553">
                  <c:v>4</c:v>
                </c:pt>
                <c:pt idx="555">
                  <c:v>3.595745</c:v>
                </c:pt>
                <c:pt idx="556">
                  <c:v>4</c:v>
                </c:pt>
                <c:pt idx="557">
                  <c:v>4</c:v>
                </c:pt>
                <c:pt idx="558">
                  <c:v>3.515625</c:v>
                </c:pt>
                <c:pt idx="559">
                  <c:v>3.7586210000000002</c:v>
                </c:pt>
                <c:pt idx="560">
                  <c:v>3.2625000000000002</c:v>
                </c:pt>
                <c:pt idx="561">
                  <c:v>3.2051280000000002</c:v>
                </c:pt>
                <c:pt idx="562">
                  <c:v>4.5</c:v>
                </c:pt>
                <c:pt idx="563">
                  <c:v>3.48</c:v>
                </c:pt>
                <c:pt idx="569">
                  <c:v>3.454545</c:v>
                </c:pt>
                <c:pt idx="571">
                  <c:v>2</c:v>
                </c:pt>
                <c:pt idx="576">
                  <c:v>2</c:v>
                </c:pt>
                <c:pt idx="579">
                  <c:v>3.5</c:v>
                </c:pt>
                <c:pt idx="580">
                  <c:v>3</c:v>
                </c:pt>
                <c:pt idx="583">
                  <c:v>4</c:v>
                </c:pt>
                <c:pt idx="585">
                  <c:v>3</c:v>
                </c:pt>
                <c:pt idx="586">
                  <c:v>3</c:v>
                </c:pt>
                <c:pt idx="587">
                  <c:v>3.5</c:v>
                </c:pt>
                <c:pt idx="588">
                  <c:v>3.8333330000000001</c:v>
                </c:pt>
                <c:pt idx="589">
                  <c:v>5</c:v>
                </c:pt>
                <c:pt idx="590">
                  <c:v>5</c:v>
                </c:pt>
                <c:pt idx="591">
                  <c:v>3</c:v>
                </c:pt>
                <c:pt idx="592">
                  <c:v>5</c:v>
                </c:pt>
                <c:pt idx="594">
                  <c:v>4.25</c:v>
                </c:pt>
                <c:pt idx="595">
                  <c:v>4.5</c:v>
                </c:pt>
                <c:pt idx="596">
                  <c:v>5</c:v>
                </c:pt>
                <c:pt idx="597">
                  <c:v>3.4153850000000001</c:v>
                </c:pt>
                <c:pt idx="600">
                  <c:v>3</c:v>
                </c:pt>
                <c:pt idx="601">
                  <c:v>3.4363640000000002</c:v>
                </c:pt>
                <c:pt idx="603">
                  <c:v>4</c:v>
                </c:pt>
                <c:pt idx="605">
                  <c:v>2</c:v>
                </c:pt>
                <c:pt idx="606">
                  <c:v>3.714286</c:v>
                </c:pt>
                <c:pt idx="607">
                  <c:v>3.1813729999999998</c:v>
                </c:pt>
                <c:pt idx="608">
                  <c:v>3.5581399999999999</c:v>
                </c:pt>
                <c:pt idx="609">
                  <c:v>3.451327</c:v>
                </c:pt>
                <c:pt idx="610">
                  <c:v>4</c:v>
                </c:pt>
                <c:pt idx="611">
                  <c:v>2.5789469999999999</c:v>
                </c:pt>
                <c:pt idx="613">
                  <c:v>2.7485270000000002</c:v>
                </c:pt>
                <c:pt idx="614">
                  <c:v>3.051075</c:v>
                </c:pt>
                <c:pt idx="615">
                  <c:v>2.9137930000000001</c:v>
                </c:pt>
                <c:pt idx="616">
                  <c:v>5</c:v>
                </c:pt>
                <c:pt idx="617">
                  <c:v>3.5421689999999999</c:v>
                </c:pt>
                <c:pt idx="618">
                  <c:v>2.3913039999999999</c:v>
                </c:pt>
                <c:pt idx="619">
                  <c:v>3.25</c:v>
                </c:pt>
                <c:pt idx="621">
                  <c:v>3</c:v>
                </c:pt>
                <c:pt idx="622">
                  <c:v>3.3548390000000001</c:v>
                </c:pt>
                <c:pt idx="623">
                  <c:v>3.5555560000000002</c:v>
                </c:pt>
                <c:pt idx="624">
                  <c:v>3.4228489999999998</c:v>
                </c:pt>
                <c:pt idx="625">
                  <c:v>2.6075949999999999</c:v>
                </c:pt>
                <c:pt idx="626">
                  <c:v>3.75</c:v>
                </c:pt>
                <c:pt idx="633">
                  <c:v>3.3260869999999998</c:v>
                </c:pt>
                <c:pt idx="639">
                  <c:v>2.92638</c:v>
                </c:pt>
                <c:pt idx="640">
                  <c:v>3.253968</c:v>
                </c:pt>
                <c:pt idx="641">
                  <c:v>2.9310339999999999</c:v>
                </c:pt>
                <c:pt idx="642">
                  <c:v>3.519231</c:v>
                </c:pt>
                <c:pt idx="643">
                  <c:v>3</c:v>
                </c:pt>
                <c:pt idx="644">
                  <c:v>3</c:v>
                </c:pt>
                <c:pt idx="645">
                  <c:v>3.1578949999999999</c:v>
                </c:pt>
                <c:pt idx="646">
                  <c:v>2.960486</c:v>
                </c:pt>
                <c:pt idx="647">
                  <c:v>2.65</c:v>
                </c:pt>
                <c:pt idx="648">
                  <c:v>2.5090910000000002</c:v>
                </c:pt>
                <c:pt idx="649">
                  <c:v>2.2000000000000002</c:v>
                </c:pt>
              </c:numCache>
            </c:numRef>
          </c:yVal>
          <c:smooth val="0"/>
          <c:extLst>
            <c:ext xmlns:c16="http://schemas.microsoft.com/office/drawing/2014/chart" uri="{C3380CC4-5D6E-409C-BE32-E72D297353CC}">
              <c16:uniqueId val="{00000001-C42D-1C43-B517-847C57DD93AF}"/>
            </c:ext>
          </c:extLst>
        </c:ser>
        <c:dLbls>
          <c:showLegendKey val="0"/>
          <c:showVal val="0"/>
          <c:showCatName val="0"/>
          <c:showSerName val="0"/>
          <c:showPercent val="0"/>
          <c:showBubbleSize val="0"/>
        </c:dLbls>
        <c:axId val="1751739792"/>
        <c:axId val="1751712912"/>
      </c:scatterChart>
      <c:valAx>
        <c:axId val="1751739792"/>
        <c:scaling>
          <c:orientation val="minMax"/>
          <c:max val="4"/>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dirty="0"/>
                  <a:t>Deer Density </a:t>
                </a:r>
                <a:r>
                  <a:rPr lang="en-US" sz="2000" b="1" i="0" u="none" strike="noStrike" baseline="0" dirty="0">
                    <a:effectLst/>
                  </a:rPr>
                  <a:t>(per mi²)</a:t>
                </a:r>
                <a:r>
                  <a:rPr lang="en-US" sz="2000" b="1" i="0" u="none" strike="noStrike" baseline="0" dirty="0"/>
                  <a:t> </a:t>
                </a:r>
                <a:endParaRPr lang="en-US"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majorUnit val="1"/>
      </c:valAx>
      <c:valAx>
        <c:axId val="17517129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Water Quality </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'[Final Capstone Graphs.xlsx]Sheet1'!$I$1</c:f>
              <c:strCache>
                <c:ptCount val="1"/>
                <c:pt idx="0">
                  <c:v>Annual Mean Precipitation</c:v>
                </c:pt>
              </c:strCache>
            </c:strRef>
          </c:tx>
          <c:spPr>
            <a:ln w="25400" cap="rnd">
              <a:noFill/>
              <a:round/>
            </a:ln>
            <a:effectLst/>
          </c:spPr>
          <c:marker>
            <c:symbol val="circle"/>
            <c:size val="8"/>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trendline>
            <c:spPr>
              <a:ln w="28575" cap="rnd">
                <a:solidFill>
                  <a:schemeClr val="tx1"/>
                </a:solidFill>
              </a:ln>
              <a:effectLst/>
            </c:spPr>
            <c:trendlineType val="linear"/>
            <c:dispRSqr val="1"/>
            <c:dispEq val="0"/>
            <c:trendlineLbl>
              <c:layout>
                <c:manualLayout>
                  <c:x val="1.7626623449884906E-3"/>
                  <c:y val="-0.29892455866551926"/>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rendlineLbl>
          </c:trendline>
          <c:xVal>
            <c:numRef>
              <c:f>'[Final Capstone Graphs.xlsx]Sheet1'!$C$2:$C$651</c:f>
              <c:numCache>
                <c:formatCode>General</c:formatCode>
                <c:ptCount val="650"/>
                <c:pt idx="0">
                  <c:v>2</c:v>
                </c:pt>
                <c:pt idx="1">
                  <c:v>2</c:v>
                </c:pt>
                <c:pt idx="2">
                  <c:v>2</c:v>
                </c:pt>
                <c:pt idx="3">
                  <c:v>2</c:v>
                </c:pt>
                <c:pt idx="4">
                  <c:v>2</c:v>
                </c:pt>
                <c:pt idx="5">
                  <c:v>3</c:v>
                </c:pt>
                <c:pt idx="6">
                  <c:v>1</c:v>
                </c:pt>
                <c:pt idx="7">
                  <c:v>3</c:v>
                </c:pt>
                <c:pt idx="8">
                  <c:v>3</c:v>
                </c:pt>
                <c:pt idx="9">
                  <c:v>1</c:v>
                </c:pt>
                <c:pt idx="10">
                  <c:v>1</c:v>
                </c:pt>
                <c:pt idx="11">
                  <c:v>3</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2</c:v>
                </c:pt>
                <c:pt idx="30">
                  <c:v>4</c:v>
                </c:pt>
                <c:pt idx="31">
                  <c:v>2</c:v>
                </c:pt>
                <c:pt idx="32">
                  <c:v>3</c:v>
                </c:pt>
                <c:pt idx="33">
                  <c:v>4</c:v>
                </c:pt>
                <c:pt idx="34">
                  <c:v>3</c:v>
                </c:pt>
                <c:pt idx="35">
                  <c:v>1</c:v>
                </c:pt>
                <c:pt idx="36">
                  <c:v>3</c:v>
                </c:pt>
                <c:pt idx="37">
                  <c:v>1</c:v>
                </c:pt>
                <c:pt idx="38">
                  <c:v>0</c:v>
                </c:pt>
                <c:pt idx="39">
                  <c:v>3</c:v>
                </c:pt>
                <c:pt idx="40">
                  <c:v>2</c:v>
                </c:pt>
                <c:pt idx="41">
                  <c:v>2</c:v>
                </c:pt>
                <c:pt idx="42">
                  <c:v>2</c:v>
                </c:pt>
                <c:pt idx="43">
                  <c:v>2</c:v>
                </c:pt>
                <c:pt idx="44">
                  <c:v>2</c:v>
                </c:pt>
                <c:pt idx="45">
                  <c:v>2</c:v>
                </c:pt>
                <c:pt idx="46">
                  <c:v>2</c:v>
                </c:pt>
                <c:pt idx="47">
                  <c:v>2</c:v>
                </c:pt>
                <c:pt idx="48">
                  <c:v>0</c:v>
                </c:pt>
                <c:pt idx="49">
                  <c:v>3</c:v>
                </c:pt>
                <c:pt idx="50">
                  <c:v>3</c:v>
                </c:pt>
                <c:pt idx="51">
                  <c:v>3</c:v>
                </c:pt>
                <c:pt idx="52">
                  <c:v>3</c:v>
                </c:pt>
                <c:pt idx="53">
                  <c:v>3</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0</c:v>
                </c:pt>
                <c:pt idx="81">
                  <c:v>3</c:v>
                </c:pt>
                <c:pt idx="82">
                  <c:v>3</c:v>
                </c:pt>
                <c:pt idx="83">
                  <c:v>3</c:v>
                </c:pt>
                <c:pt idx="84">
                  <c:v>3</c:v>
                </c:pt>
                <c:pt idx="85">
                  <c:v>1</c:v>
                </c:pt>
                <c:pt idx="86">
                  <c:v>1</c:v>
                </c:pt>
                <c:pt idx="87">
                  <c:v>1</c:v>
                </c:pt>
                <c:pt idx="88">
                  <c:v>1</c:v>
                </c:pt>
                <c:pt idx="89">
                  <c:v>1</c:v>
                </c:pt>
                <c:pt idx="90">
                  <c:v>1</c:v>
                </c:pt>
                <c:pt idx="91">
                  <c:v>1</c:v>
                </c:pt>
                <c:pt idx="92">
                  <c:v>1</c:v>
                </c:pt>
                <c:pt idx="93">
                  <c:v>1</c:v>
                </c:pt>
                <c:pt idx="94">
                  <c:v>1</c:v>
                </c:pt>
                <c:pt idx="95">
                  <c:v>2</c:v>
                </c:pt>
                <c:pt idx="96">
                  <c:v>2</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2</c:v>
                </c:pt>
                <c:pt idx="123">
                  <c:v>1</c:v>
                </c:pt>
                <c:pt idx="124">
                  <c:v>1</c:v>
                </c:pt>
                <c:pt idx="125">
                  <c:v>1</c:v>
                </c:pt>
                <c:pt idx="126">
                  <c:v>1</c:v>
                </c:pt>
                <c:pt idx="127">
                  <c:v>1</c:v>
                </c:pt>
                <c:pt idx="128">
                  <c:v>1</c:v>
                </c:pt>
                <c:pt idx="129">
                  <c:v>1</c:v>
                </c:pt>
                <c:pt idx="130">
                  <c:v>2</c:v>
                </c:pt>
                <c:pt idx="131">
                  <c:v>1</c:v>
                </c:pt>
                <c:pt idx="132">
                  <c:v>1</c:v>
                </c:pt>
                <c:pt idx="133">
                  <c:v>1</c:v>
                </c:pt>
                <c:pt idx="134">
                  <c:v>1</c:v>
                </c:pt>
                <c:pt idx="135">
                  <c:v>1</c:v>
                </c:pt>
                <c:pt idx="136">
                  <c:v>1</c:v>
                </c:pt>
                <c:pt idx="137">
                  <c:v>2</c:v>
                </c:pt>
                <c:pt idx="138">
                  <c:v>1</c:v>
                </c:pt>
                <c:pt idx="139">
                  <c:v>1</c:v>
                </c:pt>
                <c:pt idx="140">
                  <c:v>1</c:v>
                </c:pt>
                <c:pt idx="141">
                  <c:v>2</c:v>
                </c:pt>
                <c:pt idx="142">
                  <c:v>2</c:v>
                </c:pt>
                <c:pt idx="143">
                  <c:v>1</c:v>
                </c:pt>
                <c:pt idx="144">
                  <c:v>1</c:v>
                </c:pt>
                <c:pt idx="145">
                  <c:v>1</c:v>
                </c:pt>
                <c:pt idx="146">
                  <c:v>1</c:v>
                </c:pt>
                <c:pt idx="147">
                  <c:v>1</c:v>
                </c:pt>
                <c:pt idx="148">
                  <c:v>1</c:v>
                </c:pt>
                <c:pt idx="149">
                  <c:v>1</c:v>
                </c:pt>
                <c:pt idx="150">
                  <c:v>2</c:v>
                </c:pt>
                <c:pt idx="151">
                  <c:v>1</c:v>
                </c:pt>
                <c:pt idx="152">
                  <c:v>1</c:v>
                </c:pt>
                <c:pt idx="153">
                  <c:v>1</c:v>
                </c:pt>
                <c:pt idx="154">
                  <c:v>1</c:v>
                </c:pt>
                <c:pt idx="155">
                  <c:v>1</c:v>
                </c:pt>
                <c:pt idx="156">
                  <c:v>2</c:v>
                </c:pt>
                <c:pt idx="157">
                  <c:v>1</c:v>
                </c:pt>
                <c:pt idx="158">
                  <c:v>1</c:v>
                </c:pt>
                <c:pt idx="159">
                  <c:v>1</c:v>
                </c:pt>
                <c:pt idx="160">
                  <c:v>1</c:v>
                </c:pt>
                <c:pt idx="161">
                  <c:v>1</c:v>
                </c:pt>
                <c:pt idx="162">
                  <c:v>1</c:v>
                </c:pt>
                <c:pt idx="163">
                  <c:v>1</c:v>
                </c:pt>
                <c:pt idx="164">
                  <c:v>1</c:v>
                </c:pt>
                <c:pt idx="165">
                  <c:v>1</c:v>
                </c:pt>
                <c:pt idx="166">
                  <c:v>1</c:v>
                </c:pt>
                <c:pt idx="167">
                  <c:v>1</c:v>
                </c:pt>
                <c:pt idx="168">
                  <c:v>1</c:v>
                </c:pt>
                <c:pt idx="169">
                  <c:v>2</c:v>
                </c:pt>
                <c:pt idx="170">
                  <c:v>1</c:v>
                </c:pt>
                <c:pt idx="171">
                  <c:v>1</c:v>
                </c:pt>
                <c:pt idx="172">
                  <c:v>2</c:v>
                </c:pt>
                <c:pt idx="173">
                  <c:v>2</c:v>
                </c:pt>
                <c:pt idx="174">
                  <c:v>1</c:v>
                </c:pt>
                <c:pt idx="175">
                  <c:v>1</c:v>
                </c:pt>
                <c:pt idx="176">
                  <c:v>1</c:v>
                </c:pt>
                <c:pt idx="177">
                  <c:v>2</c:v>
                </c:pt>
                <c:pt idx="178">
                  <c:v>1</c:v>
                </c:pt>
                <c:pt idx="179">
                  <c:v>2</c:v>
                </c:pt>
                <c:pt idx="180">
                  <c:v>1</c:v>
                </c:pt>
                <c:pt idx="181">
                  <c:v>1</c:v>
                </c:pt>
                <c:pt idx="182">
                  <c:v>1</c:v>
                </c:pt>
                <c:pt idx="183">
                  <c:v>1</c:v>
                </c:pt>
                <c:pt idx="184">
                  <c:v>2</c:v>
                </c:pt>
                <c:pt idx="185">
                  <c:v>1</c:v>
                </c:pt>
                <c:pt idx="186">
                  <c:v>2</c:v>
                </c:pt>
                <c:pt idx="187">
                  <c:v>2</c:v>
                </c:pt>
                <c:pt idx="188">
                  <c:v>2</c:v>
                </c:pt>
                <c:pt idx="189">
                  <c:v>2</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2</c:v>
                </c:pt>
                <c:pt idx="238">
                  <c:v>2</c:v>
                </c:pt>
                <c:pt idx="239">
                  <c:v>2</c:v>
                </c:pt>
                <c:pt idx="240">
                  <c:v>2</c:v>
                </c:pt>
                <c:pt idx="241">
                  <c:v>2</c:v>
                </c:pt>
                <c:pt idx="242">
                  <c:v>2</c:v>
                </c:pt>
                <c:pt idx="243">
                  <c:v>2</c:v>
                </c:pt>
                <c:pt idx="244">
                  <c:v>2</c:v>
                </c:pt>
                <c:pt idx="245">
                  <c:v>2</c:v>
                </c:pt>
                <c:pt idx="246">
                  <c:v>2</c:v>
                </c:pt>
                <c:pt idx="247">
                  <c:v>2</c:v>
                </c:pt>
                <c:pt idx="248">
                  <c:v>2</c:v>
                </c:pt>
                <c:pt idx="249">
                  <c:v>2</c:v>
                </c:pt>
                <c:pt idx="250">
                  <c:v>2</c:v>
                </c:pt>
                <c:pt idx="251">
                  <c:v>2</c:v>
                </c:pt>
                <c:pt idx="252">
                  <c:v>2</c:v>
                </c:pt>
                <c:pt idx="253">
                  <c:v>2</c:v>
                </c:pt>
                <c:pt idx="254">
                  <c:v>2</c:v>
                </c:pt>
                <c:pt idx="255">
                  <c:v>2</c:v>
                </c:pt>
                <c:pt idx="256">
                  <c:v>1</c:v>
                </c:pt>
                <c:pt idx="257">
                  <c:v>1</c:v>
                </c:pt>
                <c:pt idx="258">
                  <c:v>2</c:v>
                </c:pt>
                <c:pt idx="259">
                  <c:v>1</c:v>
                </c:pt>
                <c:pt idx="260">
                  <c:v>2</c:v>
                </c:pt>
                <c:pt idx="261">
                  <c:v>1</c:v>
                </c:pt>
                <c:pt idx="262">
                  <c:v>0</c:v>
                </c:pt>
                <c:pt idx="263">
                  <c:v>2</c:v>
                </c:pt>
                <c:pt idx="264">
                  <c:v>1</c:v>
                </c:pt>
                <c:pt idx="265">
                  <c:v>2</c:v>
                </c:pt>
                <c:pt idx="266">
                  <c:v>0</c:v>
                </c:pt>
                <c:pt idx="267">
                  <c:v>2</c:v>
                </c:pt>
                <c:pt idx="268">
                  <c:v>2</c:v>
                </c:pt>
                <c:pt idx="269">
                  <c:v>2</c:v>
                </c:pt>
                <c:pt idx="270">
                  <c:v>2</c:v>
                </c:pt>
                <c:pt idx="271">
                  <c:v>2</c:v>
                </c:pt>
                <c:pt idx="272">
                  <c:v>2</c:v>
                </c:pt>
                <c:pt idx="273">
                  <c:v>2</c:v>
                </c:pt>
                <c:pt idx="274">
                  <c:v>2</c:v>
                </c:pt>
                <c:pt idx="275">
                  <c:v>2</c:v>
                </c:pt>
                <c:pt idx="276">
                  <c:v>2</c:v>
                </c:pt>
                <c:pt idx="277">
                  <c:v>2</c:v>
                </c:pt>
                <c:pt idx="278">
                  <c:v>2</c:v>
                </c:pt>
                <c:pt idx="279">
                  <c:v>2</c:v>
                </c:pt>
                <c:pt idx="280">
                  <c:v>2</c:v>
                </c:pt>
                <c:pt idx="281">
                  <c:v>2</c:v>
                </c:pt>
                <c:pt idx="282">
                  <c:v>2</c:v>
                </c:pt>
                <c:pt idx="283">
                  <c:v>2</c:v>
                </c:pt>
                <c:pt idx="284">
                  <c:v>2</c:v>
                </c:pt>
                <c:pt idx="285">
                  <c:v>2</c:v>
                </c:pt>
                <c:pt idx="286">
                  <c:v>2</c:v>
                </c:pt>
                <c:pt idx="287">
                  <c:v>2</c:v>
                </c:pt>
                <c:pt idx="288">
                  <c:v>2</c:v>
                </c:pt>
                <c:pt idx="289">
                  <c:v>2</c:v>
                </c:pt>
                <c:pt idx="290">
                  <c:v>2</c:v>
                </c:pt>
                <c:pt idx="291">
                  <c:v>2</c:v>
                </c:pt>
                <c:pt idx="292">
                  <c:v>2</c:v>
                </c:pt>
                <c:pt idx="293">
                  <c:v>2</c:v>
                </c:pt>
                <c:pt idx="294">
                  <c:v>2</c:v>
                </c:pt>
                <c:pt idx="295">
                  <c:v>2</c:v>
                </c:pt>
                <c:pt idx="296">
                  <c:v>4</c:v>
                </c:pt>
                <c:pt idx="297">
                  <c:v>2</c:v>
                </c:pt>
                <c:pt idx="298">
                  <c:v>2</c:v>
                </c:pt>
                <c:pt idx="299">
                  <c:v>2</c:v>
                </c:pt>
                <c:pt idx="300">
                  <c:v>2</c:v>
                </c:pt>
                <c:pt idx="301">
                  <c:v>2</c:v>
                </c:pt>
                <c:pt idx="302">
                  <c:v>2</c:v>
                </c:pt>
                <c:pt idx="303">
                  <c:v>4</c:v>
                </c:pt>
                <c:pt idx="304">
                  <c:v>4</c:v>
                </c:pt>
                <c:pt idx="305">
                  <c:v>2</c:v>
                </c:pt>
                <c:pt idx="306">
                  <c:v>4</c:v>
                </c:pt>
                <c:pt idx="307">
                  <c:v>4</c:v>
                </c:pt>
                <c:pt idx="308">
                  <c:v>2</c:v>
                </c:pt>
                <c:pt idx="309">
                  <c:v>2</c:v>
                </c:pt>
                <c:pt idx="310">
                  <c:v>2</c:v>
                </c:pt>
                <c:pt idx="311">
                  <c:v>2</c:v>
                </c:pt>
                <c:pt idx="312">
                  <c:v>2</c:v>
                </c:pt>
                <c:pt idx="313">
                  <c:v>2</c:v>
                </c:pt>
                <c:pt idx="314">
                  <c:v>3</c:v>
                </c:pt>
                <c:pt idx="315">
                  <c:v>3</c:v>
                </c:pt>
                <c:pt idx="316">
                  <c:v>2</c:v>
                </c:pt>
                <c:pt idx="317">
                  <c:v>2</c:v>
                </c:pt>
                <c:pt idx="318">
                  <c:v>2</c:v>
                </c:pt>
                <c:pt idx="319">
                  <c:v>3</c:v>
                </c:pt>
                <c:pt idx="320">
                  <c:v>2</c:v>
                </c:pt>
                <c:pt idx="321">
                  <c:v>2</c:v>
                </c:pt>
                <c:pt idx="322">
                  <c:v>3</c:v>
                </c:pt>
                <c:pt idx="323">
                  <c:v>2</c:v>
                </c:pt>
                <c:pt idx="324">
                  <c:v>3</c:v>
                </c:pt>
                <c:pt idx="325">
                  <c:v>2</c:v>
                </c:pt>
                <c:pt idx="326">
                  <c:v>3</c:v>
                </c:pt>
                <c:pt idx="327">
                  <c:v>2</c:v>
                </c:pt>
                <c:pt idx="328">
                  <c:v>2</c:v>
                </c:pt>
                <c:pt idx="329">
                  <c:v>2</c:v>
                </c:pt>
                <c:pt idx="330">
                  <c:v>2</c:v>
                </c:pt>
                <c:pt idx="331">
                  <c:v>2</c:v>
                </c:pt>
                <c:pt idx="332">
                  <c:v>2</c:v>
                </c:pt>
                <c:pt idx="333">
                  <c:v>3</c:v>
                </c:pt>
                <c:pt idx="334">
                  <c:v>2</c:v>
                </c:pt>
                <c:pt idx="335">
                  <c:v>4</c:v>
                </c:pt>
                <c:pt idx="336">
                  <c:v>2</c:v>
                </c:pt>
                <c:pt idx="337">
                  <c:v>3</c:v>
                </c:pt>
                <c:pt idx="338">
                  <c:v>2</c:v>
                </c:pt>
                <c:pt idx="339">
                  <c:v>3</c:v>
                </c:pt>
                <c:pt idx="340">
                  <c:v>3</c:v>
                </c:pt>
                <c:pt idx="341">
                  <c:v>4</c:v>
                </c:pt>
                <c:pt idx="342">
                  <c:v>2</c:v>
                </c:pt>
                <c:pt idx="343">
                  <c:v>2</c:v>
                </c:pt>
                <c:pt idx="344">
                  <c:v>2</c:v>
                </c:pt>
                <c:pt idx="345">
                  <c:v>2</c:v>
                </c:pt>
                <c:pt idx="346">
                  <c:v>2</c:v>
                </c:pt>
                <c:pt idx="347">
                  <c:v>3</c:v>
                </c:pt>
                <c:pt idx="348">
                  <c:v>2</c:v>
                </c:pt>
                <c:pt idx="349">
                  <c:v>4</c:v>
                </c:pt>
                <c:pt idx="350">
                  <c:v>2</c:v>
                </c:pt>
                <c:pt idx="351">
                  <c:v>2</c:v>
                </c:pt>
                <c:pt idx="352">
                  <c:v>1</c:v>
                </c:pt>
                <c:pt idx="353">
                  <c:v>2</c:v>
                </c:pt>
                <c:pt idx="354">
                  <c:v>1</c:v>
                </c:pt>
                <c:pt idx="355">
                  <c:v>4</c:v>
                </c:pt>
                <c:pt idx="356">
                  <c:v>3</c:v>
                </c:pt>
                <c:pt idx="357">
                  <c:v>3</c:v>
                </c:pt>
                <c:pt idx="358">
                  <c:v>3</c:v>
                </c:pt>
                <c:pt idx="359">
                  <c:v>3</c:v>
                </c:pt>
                <c:pt idx="360">
                  <c:v>4</c:v>
                </c:pt>
                <c:pt idx="361">
                  <c:v>3</c:v>
                </c:pt>
                <c:pt idx="362">
                  <c:v>3</c:v>
                </c:pt>
                <c:pt idx="363">
                  <c:v>3</c:v>
                </c:pt>
                <c:pt idx="364">
                  <c:v>3</c:v>
                </c:pt>
                <c:pt idx="365">
                  <c:v>3</c:v>
                </c:pt>
                <c:pt idx="366">
                  <c:v>3</c:v>
                </c:pt>
                <c:pt idx="367">
                  <c:v>3</c:v>
                </c:pt>
                <c:pt idx="368">
                  <c:v>3</c:v>
                </c:pt>
                <c:pt idx="369">
                  <c:v>4</c:v>
                </c:pt>
                <c:pt idx="370">
                  <c:v>4</c:v>
                </c:pt>
                <c:pt idx="371">
                  <c:v>2</c:v>
                </c:pt>
                <c:pt idx="372">
                  <c:v>3</c:v>
                </c:pt>
                <c:pt idx="373">
                  <c:v>2</c:v>
                </c:pt>
                <c:pt idx="374">
                  <c:v>4</c:v>
                </c:pt>
                <c:pt idx="375">
                  <c:v>4</c:v>
                </c:pt>
                <c:pt idx="376">
                  <c:v>2</c:v>
                </c:pt>
                <c:pt idx="377">
                  <c:v>3</c:v>
                </c:pt>
                <c:pt idx="378">
                  <c:v>3</c:v>
                </c:pt>
                <c:pt idx="379">
                  <c:v>0</c:v>
                </c:pt>
                <c:pt idx="380">
                  <c:v>2</c:v>
                </c:pt>
                <c:pt idx="381">
                  <c:v>2</c:v>
                </c:pt>
                <c:pt idx="382">
                  <c:v>2</c:v>
                </c:pt>
                <c:pt idx="383">
                  <c:v>4</c:v>
                </c:pt>
                <c:pt idx="384">
                  <c:v>3</c:v>
                </c:pt>
                <c:pt idx="385">
                  <c:v>2</c:v>
                </c:pt>
                <c:pt idx="386">
                  <c:v>2</c:v>
                </c:pt>
                <c:pt idx="387">
                  <c:v>3</c:v>
                </c:pt>
                <c:pt idx="388">
                  <c:v>2</c:v>
                </c:pt>
                <c:pt idx="389">
                  <c:v>2</c:v>
                </c:pt>
                <c:pt idx="390">
                  <c:v>2</c:v>
                </c:pt>
                <c:pt idx="391">
                  <c:v>2</c:v>
                </c:pt>
                <c:pt idx="392">
                  <c:v>2</c:v>
                </c:pt>
                <c:pt idx="393">
                  <c:v>2</c:v>
                </c:pt>
                <c:pt idx="394">
                  <c:v>1</c:v>
                </c:pt>
                <c:pt idx="395">
                  <c:v>2</c:v>
                </c:pt>
                <c:pt idx="396">
                  <c:v>2</c:v>
                </c:pt>
                <c:pt idx="397">
                  <c:v>1</c:v>
                </c:pt>
                <c:pt idx="398">
                  <c:v>2</c:v>
                </c:pt>
                <c:pt idx="399">
                  <c:v>2</c:v>
                </c:pt>
                <c:pt idx="400">
                  <c:v>3</c:v>
                </c:pt>
                <c:pt idx="401">
                  <c:v>2</c:v>
                </c:pt>
                <c:pt idx="402">
                  <c:v>1</c:v>
                </c:pt>
                <c:pt idx="403">
                  <c:v>2</c:v>
                </c:pt>
                <c:pt idx="404">
                  <c:v>2</c:v>
                </c:pt>
                <c:pt idx="405">
                  <c:v>2</c:v>
                </c:pt>
                <c:pt idx="406">
                  <c:v>2</c:v>
                </c:pt>
                <c:pt idx="407">
                  <c:v>2</c:v>
                </c:pt>
                <c:pt idx="408">
                  <c:v>2</c:v>
                </c:pt>
                <c:pt idx="409">
                  <c:v>2</c:v>
                </c:pt>
                <c:pt idx="410">
                  <c:v>2</c:v>
                </c:pt>
                <c:pt idx="411">
                  <c:v>2</c:v>
                </c:pt>
                <c:pt idx="412">
                  <c:v>2</c:v>
                </c:pt>
                <c:pt idx="413">
                  <c:v>2</c:v>
                </c:pt>
                <c:pt idx="414">
                  <c:v>2</c:v>
                </c:pt>
                <c:pt idx="415">
                  <c:v>2</c:v>
                </c:pt>
                <c:pt idx="416">
                  <c:v>2</c:v>
                </c:pt>
                <c:pt idx="417">
                  <c:v>2</c:v>
                </c:pt>
                <c:pt idx="418">
                  <c:v>1</c:v>
                </c:pt>
                <c:pt idx="419">
                  <c:v>2</c:v>
                </c:pt>
                <c:pt idx="420">
                  <c:v>2</c:v>
                </c:pt>
                <c:pt idx="421">
                  <c:v>2</c:v>
                </c:pt>
                <c:pt idx="422">
                  <c:v>2</c:v>
                </c:pt>
                <c:pt idx="423">
                  <c:v>2</c:v>
                </c:pt>
                <c:pt idx="424">
                  <c:v>2</c:v>
                </c:pt>
                <c:pt idx="425">
                  <c:v>2</c:v>
                </c:pt>
                <c:pt idx="426">
                  <c:v>2</c:v>
                </c:pt>
                <c:pt idx="427">
                  <c:v>2</c:v>
                </c:pt>
                <c:pt idx="428">
                  <c:v>2</c:v>
                </c:pt>
                <c:pt idx="429">
                  <c:v>2</c:v>
                </c:pt>
                <c:pt idx="430">
                  <c:v>2</c:v>
                </c:pt>
                <c:pt idx="431">
                  <c:v>2</c:v>
                </c:pt>
                <c:pt idx="432">
                  <c:v>2</c:v>
                </c:pt>
                <c:pt idx="433">
                  <c:v>2</c:v>
                </c:pt>
                <c:pt idx="434">
                  <c:v>2</c:v>
                </c:pt>
                <c:pt idx="435">
                  <c:v>1</c:v>
                </c:pt>
                <c:pt idx="436">
                  <c:v>2</c:v>
                </c:pt>
                <c:pt idx="437">
                  <c:v>2</c:v>
                </c:pt>
                <c:pt idx="438">
                  <c:v>2</c:v>
                </c:pt>
                <c:pt idx="439">
                  <c:v>2</c:v>
                </c:pt>
                <c:pt idx="440">
                  <c:v>2</c:v>
                </c:pt>
                <c:pt idx="441">
                  <c:v>2</c:v>
                </c:pt>
                <c:pt idx="442">
                  <c:v>2</c:v>
                </c:pt>
                <c:pt idx="443">
                  <c:v>3</c:v>
                </c:pt>
                <c:pt idx="444">
                  <c:v>2</c:v>
                </c:pt>
                <c:pt idx="445">
                  <c:v>2</c:v>
                </c:pt>
                <c:pt idx="446">
                  <c:v>2</c:v>
                </c:pt>
                <c:pt idx="447">
                  <c:v>2</c:v>
                </c:pt>
                <c:pt idx="448">
                  <c:v>2</c:v>
                </c:pt>
                <c:pt idx="449">
                  <c:v>2</c:v>
                </c:pt>
                <c:pt idx="450">
                  <c:v>2</c:v>
                </c:pt>
                <c:pt idx="451">
                  <c:v>2</c:v>
                </c:pt>
                <c:pt idx="452">
                  <c:v>2</c:v>
                </c:pt>
                <c:pt idx="453">
                  <c:v>2</c:v>
                </c:pt>
                <c:pt idx="454">
                  <c:v>2</c:v>
                </c:pt>
                <c:pt idx="455">
                  <c:v>2</c:v>
                </c:pt>
                <c:pt idx="456">
                  <c:v>2</c:v>
                </c:pt>
                <c:pt idx="457">
                  <c:v>3</c:v>
                </c:pt>
                <c:pt idx="458">
                  <c:v>2</c:v>
                </c:pt>
                <c:pt idx="459">
                  <c:v>2</c:v>
                </c:pt>
                <c:pt idx="460">
                  <c:v>2</c:v>
                </c:pt>
                <c:pt idx="461">
                  <c:v>2</c:v>
                </c:pt>
                <c:pt idx="462">
                  <c:v>2</c:v>
                </c:pt>
                <c:pt idx="463">
                  <c:v>3</c:v>
                </c:pt>
                <c:pt idx="464">
                  <c:v>1</c:v>
                </c:pt>
                <c:pt idx="465">
                  <c:v>2</c:v>
                </c:pt>
                <c:pt idx="466">
                  <c:v>2</c:v>
                </c:pt>
                <c:pt idx="467">
                  <c:v>2</c:v>
                </c:pt>
                <c:pt idx="468">
                  <c:v>3</c:v>
                </c:pt>
                <c:pt idx="469">
                  <c:v>1</c:v>
                </c:pt>
                <c:pt idx="470">
                  <c:v>3</c:v>
                </c:pt>
                <c:pt idx="471">
                  <c:v>2</c:v>
                </c:pt>
                <c:pt idx="472">
                  <c:v>2</c:v>
                </c:pt>
                <c:pt idx="473">
                  <c:v>2</c:v>
                </c:pt>
                <c:pt idx="474">
                  <c:v>3</c:v>
                </c:pt>
                <c:pt idx="475">
                  <c:v>2</c:v>
                </c:pt>
                <c:pt idx="476">
                  <c:v>3</c:v>
                </c:pt>
                <c:pt idx="477">
                  <c:v>3</c:v>
                </c:pt>
                <c:pt idx="478">
                  <c:v>3</c:v>
                </c:pt>
                <c:pt idx="479">
                  <c:v>4</c:v>
                </c:pt>
                <c:pt idx="480">
                  <c:v>2</c:v>
                </c:pt>
                <c:pt idx="481">
                  <c:v>2</c:v>
                </c:pt>
                <c:pt idx="482">
                  <c:v>2</c:v>
                </c:pt>
                <c:pt idx="483">
                  <c:v>2</c:v>
                </c:pt>
                <c:pt idx="484">
                  <c:v>1</c:v>
                </c:pt>
                <c:pt idx="485">
                  <c:v>1</c:v>
                </c:pt>
                <c:pt idx="486">
                  <c:v>2</c:v>
                </c:pt>
                <c:pt idx="487">
                  <c:v>1</c:v>
                </c:pt>
                <c:pt idx="488">
                  <c:v>1</c:v>
                </c:pt>
                <c:pt idx="489">
                  <c:v>1</c:v>
                </c:pt>
                <c:pt idx="490">
                  <c:v>2</c:v>
                </c:pt>
                <c:pt idx="491">
                  <c:v>1</c:v>
                </c:pt>
                <c:pt idx="492">
                  <c:v>3</c:v>
                </c:pt>
                <c:pt idx="493">
                  <c:v>4</c:v>
                </c:pt>
                <c:pt idx="494">
                  <c:v>2</c:v>
                </c:pt>
                <c:pt idx="495">
                  <c:v>3</c:v>
                </c:pt>
                <c:pt idx="496">
                  <c:v>2</c:v>
                </c:pt>
                <c:pt idx="497">
                  <c:v>2</c:v>
                </c:pt>
                <c:pt idx="498">
                  <c:v>2</c:v>
                </c:pt>
                <c:pt idx="499">
                  <c:v>3</c:v>
                </c:pt>
                <c:pt idx="500">
                  <c:v>2</c:v>
                </c:pt>
                <c:pt idx="501">
                  <c:v>1</c:v>
                </c:pt>
                <c:pt idx="502">
                  <c:v>2</c:v>
                </c:pt>
                <c:pt idx="503">
                  <c:v>2</c:v>
                </c:pt>
                <c:pt idx="504">
                  <c:v>2</c:v>
                </c:pt>
                <c:pt idx="505">
                  <c:v>2</c:v>
                </c:pt>
                <c:pt idx="506">
                  <c:v>2</c:v>
                </c:pt>
                <c:pt idx="507">
                  <c:v>2</c:v>
                </c:pt>
                <c:pt idx="508">
                  <c:v>2</c:v>
                </c:pt>
                <c:pt idx="509">
                  <c:v>2</c:v>
                </c:pt>
                <c:pt idx="510">
                  <c:v>2</c:v>
                </c:pt>
                <c:pt idx="511">
                  <c:v>2</c:v>
                </c:pt>
                <c:pt idx="512">
                  <c:v>2</c:v>
                </c:pt>
                <c:pt idx="513">
                  <c:v>2</c:v>
                </c:pt>
                <c:pt idx="514">
                  <c:v>2</c:v>
                </c:pt>
                <c:pt idx="515">
                  <c:v>1</c:v>
                </c:pt>
                <c:pt idx="516">
                  <c:v>2</c:v>
                </c:pt>
                <c:pt idx="517">
                  <c:v>2</c:v>
                </c:pt>
                <c:pt idx="518">
                  <c:v>1</c:v>
                </c:pt>
                <c:pt idx="519">
                  <c:v>2</c:v>
                </c:pt>
                <c:pt idx="520">
                  <c:v>2</c:v>
                </c:pt>
                <c:pt idx="521">
                  <c:v>2</c:v>
                </c:pt>
                <c:pt idx="522">
                  <c:v>2</c:v>
                </c:pt>
                <c:pt idx="523">
                  <c:v>2</c:v>
                </c:pt>
                <c:pt idx="524">
                  <c:v>2</c:v>
                </c:pt>
                <c:pt idx="525">
                  <c:v>1</c:v>
                </c:pt>
                <c:pt idx="526">
                  <c:v>1</c:v>
                </c:pt>
                <c:pt idx="527">
                  <c:v>1</c:v>
                </c:pt>
                <c:pt idx="528">
                  <c:v>2</c:v>
                </c:pt>
                <c:pt idx="529">
                  <c:v>3</c:v>
                </c:pt>
                <c:pt idx="530">
                  <c:v>2</c:v>
                </c:pt>
                <c:pt idx="531">
                  <c:v>2</c:v>
                </c:pt>
                <c:pt idx="532">
                  <c:v>3</c:v>
                </c:pt>
                <c:pt idx="533">
                  <c:v>2</c:v>
                </c:pt>
                <c:pt idx="534">
                  <c:v>2</c:v>
                </c:pt>
                <c:pt idx="535">
                  <c:v>2</c:v>
                </c:pt>
                <c:pt idx="536">
                  <c:v>1</c:v>
                </c:pt>
                <c:pt idx="537">
                  <c:v>2</c:v>
                </c:pt>
                <c:pt idx="538">
                  <c:v>2</c:v>
                </c:pt>
                <c:pt idx="539">
                  <c:v>2</c:v>
                </c:pt>
                <c:pt idx="540">
                  <c:v>1</c:v>
                </c:pt>
                <c:pt idx="541">
                  <c:v>2</c:v>
                </c:pt>
                <c:pt idx="542">
                  <c:v>1</c:v>
                </c:pt>
                <c:pt idx="543">
                  <c:v>1</c:v>
                </c:pt>
                <c:pt idx="544">
                  <c:v>2</c:v>
                </c:pt>
                <c:pt idx="545">
                  <c:v>2</c:v>
                </c:pt>
                <c:pt idx="546">
                  <c:v>2</c:v>
                </c:pt>
                <c:pt idx="547">
                  <c:v>2</c:v>
                </c:pt>
                <c:pt idx="548">
                  <c:v>1</c:v>
                </c:pt>
                <c:pt idx="549">
                  <c:v>2</c:v>
                </c:pt>
                <c:pt idx="550">
                  <c:v>1</c:v>
                </c:pt>
                <c:pt idx="551">
                  <c:v>1</c:v>
                </c:pt>
                <c:pt idx="552">
                  <c:v>3</c:v>
                </c:pt>
                <c:pt idx="553">
                  <c:v>2</c:v>
                </c:pt>
                <c:pt idx="554">
                  <c:v>2</c:v>
                </c:pt>
                <c:pt idx="555">
                  <c:v>1</c:v>
                </c:pt>
                <c:pt idx="556">
                  <c:v>1</c:v>
                </c:pt>
                <c:pt idx="557">
                  <c:v>1</c:v>
                </c:pt>
                <c:pt idx="558">
                  <c:v>1</c:v>
                </c:pt>
                <c:pt idx="559">
                  <c:v>1</c:v>
                </c:pt>
                <c:pt idx="560">
                  <c:v>3</c:v>
                </c:pt>
                <c:pt idx="561">
                  <c:v>2</c:v>
                </c:pt>
                <c:pt idx="562">
                  <c:v>2</c:v>
                </c:pt>
                <c:pt idx="563">
                  <c:v>2</c:v>
                </c:pt>
                <c:pt idx="564">
                  <c:v>2</c:v>
                </c:pt>
                <c:pt idx="565">
                  <c:v>2</c:v>
                </c:pt>
                <c:pt idx="566">
                  <c:v>2</c:v>
                </c:pt>
                <c:pt idx="567">
                  <c:v>2</c:v>
                </c:pt>
                <c:pt idx="568">
                  <c:v>2</c:v>
                </c:pt>
                <c:pt idx="569">
                  <c:v>2</c:v>
                </c:pt>
                <c:pt idx="570">
                  <c:v>3</c:v>
                </c:pt>
                <c:pt idx="571">
                  <c:v>2</c:v>
                </c:pt>
                <c:pt idx="572">
                  <c:v>2</c:v>
                </c:pt>
                <c:pt idx="573">
                  <c:v>2</c:v>
                </c:pt>
                <c:pt idx="574">
                  <c:v>2</c:v>
                </c:pt>
                <c:pt idx="575">
                  <c:v>3</c:v>
                </c:pt>
                <c:pt idx="576">
                  <c:v>2</c:v>
                </c:pt>
                <c:pt idx="577">
                  <c:v>1</c:v>
                </c:pt>
                <c:pt idx="578">
                  <c:v>4</c:v>
                </c:pt>
                <c:pt idx="579">
                  <c:v>4</c:v>
                </c:pt>
                <c:pt idx="580">
                  <c:v>4</c:v>
                </c:pt>
                <c:pt idx="581">
                  <c:v>2</c:v>
                </c:pt>
                <c:pt idx="582">
                  <c:v>2</c:v>
                </c:pt>
                <c:pt idx="583">
                  <c:v>1</c:v>
                </c:pt>
                <c:pt idx="584">
                  <c:v>3</c:v>
                </c:pt>
                <c:pt idx="585">
                  <c:v>2</c:v>
                </c:pt>
                <c:pt idx="586">
                  <c:v>2</c:v>
                </c:pt>
                <c:pt idx="587">
                  <c:v>2</c:v>
                </c:pt>
                <c:pt idx="588">
                  <c:v>2</c:v>
                </c:pt>
                <c:pt idx="589">
                  <c:v>3</c:v>
                </c:pt>
                <c:pt idx="590">
                  <c:v>2</c:v>
                </c:pt>
                <c:pt idx="591">
                  <c:v>2</c:v>
                </c:pt>
                <c:pt idx="592">
                  <c:v>1</c:v>
                </c:pt>
                <c:pt idx="593">
                  <c:v>4</c:v>
                </c:pt>
                <c:pt idx="594">
                  <c:v>4</c:v>
                </c:pt>
                <c:pt idx="595">
                  <c:v>4</c:v>
                </c:pt>
                <c:pt idx="596">
                  <c:v>2</c:v>
                </c:pt>
                <c:pt idx="597">
                  <c:v>1</c:v>
                </c:pt>
                <c:pt idx="598">
                  <c:v>2</c:v>
                </c:pt>
                <c:pt idx="599">
                  <c:v>2</c:v>
                </c:pt>
                <c:pt idx="600">
                  <c:v>1</c:v>
                </c:pt>
                <c:pt idx="601">
                  <c:v>3</c:v>
                </c:pt>
                <c:pt idx="602">
                  <c:v>1</c:v>
                </c:pt>
                <c:pt idx="603">
                  <c:v>2</c:v>
                </c:pt>
                <c:pt idx="604">
                  <c:v>2</c:v>
                </c:pt>
                <c:pt idx="605">
                  <c:v>1</c:v>
                </c:pt>
                <c:pt idx="606">
                  <c:v>1</c:v>
                </c:pt>
                <c:pt idx="607">
                  <c:v>2</c:v>
                </c:pt>
                <c:pt idx="608">
                  <c:v>3</c:v>
                </c:pt>
                <c:pt idx="609">
                  <c:v>1</c:v>
                </c:pt>
                <c:pt idx="610">
                  <c:v>1</c:v>
                </c:pt>
                <c:pt idx="611">
                  <c:v>1</c:v>
                </c:pt>
                <c:pt idx="612">
                  <c:v>3</c:v>
                </c:pt>
                <c:pt idx="613">
                  <c:v>2</c:v>
                </c:pt>
                <c:pt idx="614">
                  <c:v>1</c:v>
                </c:pt>
                <c:pt idx="615">
                  <c:v>3</c:v>
                </c:pt>
                <c:pt idx="616">
                  <c:v>2</c:v>
                </c:pt>
                <c:pt idx="617">
                  <c:v>3</c:v>
                </c:pt>
                <c:pt idx="618">
                  <c:v>1</c:v>
                </c:pt>
                <c:pt idx="619">
                  <c:v>2</c:v>
                </c:pt>
                <c:pt idx="620">
                  <c:v>2</c:v>
                </c:pt>
                <c:pt idx="621">
                  <c:v>2</c:v>
                </c:pt>
                <c:pt idx="622">
                  <c:v>2</c:v>
                </c:pt>
                <c:pt idx="623">
                  <c:v>2</c:v>
                </c:pt>
                <c:pt idx="624">
                  <c:v>2</c:v>
                </c:pt>
                <c:pt idx="625">
                  <c:v>3</c:v>
                </c:pt>
                <c:pt idx="626">
                  <c:v>2</c:v>
                </c:pt>
                <c:pt idx="627">
                  <c:v>1</c:v>
                </c:pt>
                <c:pt idx="628">
                  <c:v>1</c:v>
                </c:pt>
                <c:pt idx="629">
                  <c:v>1</c:v>
                </c:pt>
                <c:pt idx="630">
                  <c:v>1</c:v>
                </c:pt>
                <c:pt idx="631">
                  <c:v>1</c:v>
                </c:pt>
                <c:pt idx="632">
                  <c:v>1</c:v>
                </c:pt>
                <c:pt idx="633">
                  <c:v>1</c:v>
                </c:pt>
                <c:pt idx="634">
                  <c:v>1</c:v>
                </c:pt>
                <c:pt idx="635">
                  <c:v>1</c:v>
                </c:pt>
                <c:pt idx="636">
                  <c:v>2</c:v>
                </c:pt>
                <c:pt idx="637">
                  <c:v>1</c:v>
                </c:pt>
                <c:pt idx="638">
                  <c:v>1</c:v>
                </c:pt>
                <c:pt idx="639">
                  <c:v>2</c:v>
                </c:pt>
                <c:pt idx="640">
                  <c:v>1</c:v>
                </c:pt>
                <c:pt idx="641">
                  <c:v>3</c:v>
                </c:pt>
                <c:pt idx="642">
                  <c:v>2</c:v>
                </c:pt>
                <c:pt idx="643">
                  <c:v>1</c:v>
                </c:pt>
                <c:pt idx="644">
                  <c:v>1</c:v>
                </c:pt>
                <c:pt idx="645">
                  <c:v>2</c:v>
                </c:pt>
                <c:pt idx="646">
                  <c:v>1</c:v>
                </c:pt>
                <c:pt idx="647">
                  <c:v>3</c:v>
                </c:pt>
                <c:pt idx="648">
                  <c:v>3</c:v>
                </c:pt>
                <c:pt idx="649">
                  <c:v>1</c:v>
                </c:pt>
              </c:numCache>
            </c:numRef>
          </c:xVal>
          <c:yVal>
            <c:numRef>
              <c:f>'[Final Capstone Graphs.xlsx]Sheet1'!$I$2:$I$651</c:f>
              <c:numCache>
                <c:formatCode>General</c:formatCode>
                <c:ptCount val="650"/>
                <c:pt idx="1">
                  <c:v>1201.180908203125</c:v>
                </c:pt>
                <c:pt idx="2">
                  <c:v>1207.3011965832329</c:v>
                </c:pt>
                <c:pt idx="3">
                  <c:v>1221.060302734375</c:v>
                </c:pt>
                <c:pt idx="4">
                  <c:v>1199.303992475388</c:v>
                </c:pt>
                <c:pt idx="5">
                  <c:v>1213.3365568938079</c:v>
                </c:pt>
                <c:pt idx="6">
                  <c:v>1202.99931640625</c:v>
                </c:pt>
                <c:pt idx="7">
                  <c:v>1205.300637950068</c:v>
                </c:pt>
                <c:pt idx="8">
                  <c:v>1207.058767465445</c:v>
                </c:pt>
                <c:pt idx="9">
                  <c:v>1193.0297821044919</c:v>
                </c:pt>
                <c:pt idx="10">
                  <c:v>1213.148742675781</c:v>
                </c:pt>
                <c:pt idx="11">
                  <c:v>1196.0937030498801</c:v>
                </c:pt>
                <c:pt idx="12">
                  <c:v>1169.343868567812</c:v>
                </c:pt>
                <c:pt idx="13">
                  <c:v>1160.561279296875</c:v>
                </c:pt>
                <c:pt idx="14">
                  <c:v>1160.511319577384</c:v>
                </c:pt>
                <c:pt idx="15">
                  <c:v>1143.330444335938</c:v>
                </c:pt>
                <c:pt idx="16">
                  <c:v>1126.92822265625</c:v>
                </c:pt>
                <c:pt idx="17">
                  <c:v>1165.3421756989219</c:v>
                </c:pt>
                <c:pt idx="18">
                  <c:v>1118.606430454234</c:v>
                </c:pt>
                <c:pt idx="19">
                  <c:v>1113.91259765625</c:v>
                </c:pt>
                <c:pt idx="20">
                  <c:v>1108.083873950427</c:v>
                </c:pt>
                <c:pt idx="21">
                  <c:v>1134.962036132813</c:v>
                </c:pt>
                <c:pt idx="22">
                  <c:v>1163.281799707536</c:v>
                </c:pt>
                <c:pt idx="23">
                  <c:v>1198.318943864256</c:v>
                </c:pt>
                <c:pt idx="24">
                  <c:v>1147.257446289063</c:v>
                </c:pt>
                <c:pt idx="25">
                  <c:v>1219.614624023438</c:v>
                </c:pt>
                <c:pt idx="26">
                  <c:v>1247.314086914063</c:v>
                </c:pt>
                <c:pt idx="27">
                  <c:v>1243.1513671875</c:v>
                </c:pt>
                <c:pt idx="28">
                  <c:v>1238.669189453125</c:v>
                </c:pt>
                <c:pt idx="29">
                  <c:v>1250.595958218388</c:v>
                </c:pt>
                <c:pt idx="30">
                  <c:v>1234.95869140625</c:v>
                </c:pt>
                <c:pt idx="31">
                  <c:v>1252.519505356297</c:v>
                </c:pt>
                <c:pt idx="32">
                  <c:v>1275.4493245442709</c:v>
                </c:pt>
                <c:pt idx="33">
                  <c:v>1271.944372156164</c:v>
                </c:pt>
                <c:pt idx="34">
                  <c:v>1262.20456861413</c:v>
                </c:pt>
                <c:pt idx="35">
                  <c:v>1219.3751180013021</c:v>
                </c:pt>
                <c:pt idx="36">
                  <c:v>1200.8100763709799</c:v>
                </c:pt>
                <c:pt idx="37">
                  <c:v>1214.7695005404869</c:v>
                </c:pt>
                <c:pt idx="38">
                  <c:v>1219.869702148437</c:v>
                </c:pt>
                <c:pt idx="39">
                  <c:v>1235.8602044521231</c:v>
                </c:pt>
                <c:pt idx="40">
                  <c:v>1171.816650390625</c:v>
                </c:pt>
                <c:pt idx="41">
                  <c:v>1162.113891601563</c:v>
                </c:pt>
                <c:pt idx="42">
                  <c:v>1179.2917910290339</c:v>
                </c:pt>
                <c:pt idx="43">
                  <c:v>1180.671630859375</c:v>
                </c:pt>
                <c:pt idx="44">
                  <c:v>1189.00375321909</c:v>
                </c:pt>
                <c:pt idx="45">
                  <c:v>1189.73700622246</c:v>
                </c:pt>
                <c:pt idx="46">
                  <c:v>1199.0933774747291</c:v>
                </c:pt>
                <c:pt idx="47">
                  <c:v>1197.3418800095201</c:v>
                </c:pt>
                <c:pt idx="48">
                  <c:v>1212.8495114560069</c:v>
                </c:pt>
                <c:pt idx="49">
                  <c:v>1218.099731445313</c:v>
                </c:pt>
                <c:pt idx="50">
                  <c:v>1216.9976356623049</c:v>
                </c:pt>
                <c:pt idx="51">
                  <c:v>1185.1323276573501</c:v>
                </c:pt>
                <c:pt idx="52">
                  <c:v>1178.4886318774929</c:v>
                </c:pt>
                <c:pt idx="53">
                  <c:v>1122.14340977953</c:v>
                </c:pt>
                <c:pt idx="54">
                  <c:v>1184.57666015625</c:v>
                </c:pt>
                <c:pt idx="55">
                  <c:v>1186.98062845547</c:v>
                </c:pt>
                <c:pt idx="56">
                  <c:v>1202.1968528925131</c:v>
                </c:pt>
                <c:pt idx="57">
                  <c:v>1204.086669921875</c:v>
                </c:pt>
                <c:pt idx="58">
                  <c:v>1196.2489232895159</c:v>
                </c:pt>
                <c:pt idx="59">
                  <c:v>1199.3723963425271</c:v>
                </c:pt>
                <c:pt idx="60">
                  <c:v>1194.4094076499341</c:v>
                </c:pt>
                <c:pt idx="61">
                  <c:v>1192.373010626455</c:v>
                </c:pt>
                <c:pt idx="62">
                  <c:v>1190.6916900994829</c:v>
                </c:pt>
                <c:pt idx="63">
                  <c:v>1192.444876618817</c:v>
                </c:pt>
                <c:pt idx="64">
                  <c:v>1189.27448730744</c:v>
                </c:pt>
                <c:pt idx="65">
                  <c:v>1189.915082700704</c:v>
                </c:pt>
                <c:pt idx="66">
                  <c:v>1187.761596679688</c:v>
                </c:pt>
                <c:pt idx="67">
                  <c:v>1154.017006459613</c:v>
                </c:pt>
                <c:pt idx="68">
                  <c:v>1162.8064163635891</c:v>
                </c:pt>
                <c:pt idx="69">
                  <c:v>1187.5976154638579</c:v>
                </c:pt>
                <c:pt idx="70">
                  <c:v>1151.548583984375</c:v>
                </c:pt>
                <c:pt idx="71">
                  <c:v>1180.086037263208</c:v>
                </c:pt>
                <c:pt idx="72">
                  <c:v>1176.3629739311521</c:v>
                </c:pt>
                <c:pt idx="73">
                  <c:v>1169.5135897171619</c:v>
                </c:pt>
                <c:pt idx="74">
                  <c:v>1177.178955078125</c:v>
                </c:pt>
                <c:pt idx="75">
                  <c:v>1172.865112304688</c:v>
                </c:pt>
                <c:pt idx="76">
                  <c:v>1132.210083007813</c:v>
                </c:pt>
                <c:pt idx="77">
                  <c:v>1166.438156821511</c:v>
                </c:pt>
                <c:pt idx="78">
                  <c:v>1199.984448242187</c:v>
                </c:pt>
                <c:pt idx="79">
                  <c:v>1191.950397070666</c:v>
                </c:pt>
                <c:pt idx="80">
                  <c:v>1190.5322491681129</c:v>
                </c:pt>
                <c:pt idx="81">
                  <c:v>1175.323993185292</c:v>
                </c:pt>
                <c:pt idx="82">
                  <c:v>1203.602844238281</c:v>
                </c:pt>
                <c:pt idx="83">
                  <c:v>1204.071533203125</c:v>
                </c:pt>
                <c:pt idx="84">
                  <c:v>1204.913818359375</c:v>
                </c:pt>
                <c:pt idx="85">
                  <c:v>1105.7614854388919</c:v>
                </c:pt>
                <c:pt idx="86">
                  <c:v>1155.6208348987</c:v>
                </c:pt>
                <c:pt idx="87">
                  <c:v>1156.5560046716639</c:v>
                </c:pt>
                <c:pt idx="88">
                  <c:v>1160.3560167677861</c:v>
                </c:pt>
                <c:pt idx="89">
                  <c:v>1256.7352075324491</c:v>
                </c:pt>
                <c:pt idx="90">
                  <c:v>1265.156393139983</c:v>
                </c:pt>
                <c:pt idx="91">
                  <c:v>1249.2443072775141</c:v>
                </c:pt>
                <c:pt idx="92">
                  <c:v>1289.3137660800469</c:v>
                </c:pt>
                <c:pt idx="93">
                  <c:v>1206.8164587324591</c:v>
                </c:pt>
                <c:pt idx="94">
                  <c:v>1291.111450195312</c:v>
                </c:pt>
                <c:pt idx="95">
                  <c:v>1209.093692055231</c:v>
                </c:pt>
                <c:pt idx="96">
                  <c:v>1184.8359899039219</c:v>
                </c:pt>
                <c:pt idx="97">
                  <c:v>1295.555037155531</c:v>
                </c:pt>
                <c:pt idx="98">
                  <c:v>1323.494506835938</c:v>
                </c:pt>
                <c:pt idx="99">
                  <c:v>1323.494506835938</c:v>
                </c:pt>
                <c:pt idx="100">
                  <c:v>1317.407432339716</c:v>
                </c:pt>
                <c:pt idx="101">
                  <c:v>1306.80314954859</c:v>
                </c:pt>
                <c:pt idx="102">
                  <c:v>1289.663208007813</c:v>
                </c:pt>
                <c:pt idx="103">
                  <c:v>1313.397216796875</c:v>
                </c:pt>
                <c:pt idx="104">
                  <c:v>1304.173183504962</c:v>
                </c:pt>
                <c:pt idx="105">
                  <c:v>1202.2138814276329</c:v>
                </c:pt>
                <c:pt idx="106">
                  <c:v>1318.0210566004091</c:v>
                </c:pt>
                <c:pt idx="107">
                  <c:v>1304.290979169969</c:v>
                </c:pt>
                <c:pt idx="108">
                  <c:v>1303.3701171875</c:v>
                </c:pt>
                <c:pt idx="109">
                  <c:v>1307.506971383682</c:v>
                </c:pt>
                <c:pt idx="110">
                  <c:v>1301.9256500159929</c:v>
                </c:pt>
                <c:pt idx="111">
                  <c:v>1314.53533309763</c:v>
                </c:pt>
                <c:pt idx="112">
                  <c:v>1299.7144049889421</c:v>
                </c:pt>
                <c:pt idx="113">
                  <c:v>1302.703790128257</c:v>
                </c:pt>
                <c:pt idx="114">
                  <c:v>1299.61894383256</c:v>
                </c:pt>
                <c:pt idx="115">
                  <c:v>1314.2409184852841</c:v>
                </c:pt>
                <c:pt idx="116">
                  <c:v>1299.540649414063</c:v>
                </c:pt>
                <c:pt idx="117">
                  <c:v>1299.172729492188</c:v>
                </c:pt>
                <c:pt idx="118">
                  <c:v>1299.540649414063</c:v>
                </c:pt>
                <c:pt idx="119">
                  <c:v>1293.907862161371</c:v>
                </c:pt>
                <c:pt idx="120">
                  <c:v>1289.853581130644</c:v>
                </c:pt>
                <c:pt idx="121">
                  <c:v>1299.409912109375</c:v>
                </c:pt>
                <c:pt idx="122">
                  <c:v>1243.2749204282411</c:v>
                </c:pt>
                <c:pt idx="123">
                  <c:v>1299.540649414063</c:v>
                </c:pt>
                <c:pt idx="124">
                  <c:v>1294.7358487857491</c:v>
                </c:pt>
                <c:pt idx="125">
                  <c:v>1287.434936523438</c:v>
                </c:pt>
                <c:pt idx="126">
                  <c:v>1299.540649414063</c:v>
                </c:pt>
                <c:pt idx="127">
                  <c:v>1289.248413085938</c:v>
                </c:pt>
                <c:pt idx="128">
                  <c:v>1299.409912109375</c:v>
                </c:pt>
                <c:pt idx="129">
                  <c:v>1283.941966878325</c:v>
                </c:pt>
                <c:pt idx="130">
                  <c:v>1229.1222381931029</c:v>
                </c:pt>
                <c:pt idx="131">
                  <c:v>1334.526810617981</c:v>
                </c:pt>
                <c:pt idx="132">
                  <c:v>1339.5588232421881</c:v>
                </c:pt>
                <c:pt idx="133">
                  <c:v>1333.867919921875</c:v>
                </c:pt>
                <c:pt idx="134">
                  <c:v>1297.5151632080481</c:v>
                </c:pt>
                <c:pt idx="135">
                  <c:v>1342.2404798011521</c:v>
                </c:pt>
                <c:pt idx="136">
                  <c:v>1269.8374691525021</c:v>
                </c:pt>
                <c:pt idx="137">
                  <c:v>1250.2842886508749</c:v>
                </c:pt>
                <c:pt idx="138">
                  <c:v>1250.84927378056</c:v>
                </c:pt>
                <c:pt idx="139">
                  <c:v>1293.301080786413</c:v>
                </c:pt>
                <c:pt idx="140">
                  <c:v>1324.318725585938</c:v>
                </c:pt>
                <c:pt idx="141">
                  <c:v>1293.126283587831</c:v>
                </c:pt>
                <c:pt idx="142">
                  <c:v>1251.231167540258</c:v>
                </c:pt>
                <c:pt idx="143">
                  <c:v>1287.716186523438</c:v>
                </c:pt>
                <c:pt idx="144">
                  <c:v>1257.649614408246</c:v>
                </c:pt>
                <c:pt idx="145">
                  <c:v>1288.7273335794739</c:v>
                </c:pt>
                <c:pt idx="146">
                  <c:v>1315.143894864485</c:v>
                </c:pt>
                <c:pt idx="147">
                  <c:v>1276.050830078125</c:v>
                </c:pt>
                <c:pt idx="148">
                  <c:v>1308.7251749567949</c:v>
                </c:pt>
                <c:pt idx="149">
                  <c:v>1267.637817382813</c:v>
                </c:pt>
                <c:pt idx="150">
                  <c:v>1280.975959272381</c:v>
                </c:pt>
                <c:pt idx="151">
                  <c:v>1272.467523943162</c:v>
                </c:pt>
                <c:pt idx="152">
                  <c:v>1304.1651309795011</c:v>
                </c:pt>
                <c:pt idx="153">
                  <c:v>1267.637817382813</c:v>
                </c:pt>
                <c:pt idx="154">
                  <c:v>1272.059936523438</c:v>
                </c:pt>
                <c:pt idx="155">
                  <c:v>1279.378662109375</c:v>
                </c:pt>
                <c:pt idx="156">
                  <c:v>1284.3802542062001</c:v>
                </c:pt>
                <c:pt idx="157">
                  <c:v>1277.270664509683</c:v>
                </c:pt>
                <c:pt idx="158">
                  <c:v>1288.546508789063</c:v>
                </c:pt>
                <c:pt idx="159">
                  <c:v>1296.6214254807039</c:v>
                </c:pt>
                <c:pt idx="160">
                  <c:v>1288.546508789063</c:v>
                </c:pt>
                <c:pt idx="161">
                  <c:v>1276.543933593915</c:v>
                </c:pt>
                <c:pt idx="162">
                  <c:v>1291.3426543926571</c:v>
                </c:pt>
                <c:pt idx="163">
                  <c:v>1297.181260176578</c:v>
                </c:pt>
                <c:pt idx="164">
                  <c:v>1319.5549034088219</c:v>
                </c:pt>
                <c:pt idx="165">
                  <c:v>1301.798706054688</c:v>
                </c:pt>
                <c:pt idx="166">
                  <c:v>1309.6990486784621</c:v>
                </c:pt>
                <c:pt idx="167">
                  <c:v>1287.391449279218</c:v>
                </c:pt>
                <c:pt idx="168">
                  <c:v>1298.878601074219</c:v>
                </c:pt>
                <c:pt idx="169">
                  <c:v>1289.429321289063</c:v>
                </c:pt>
                <c:pt idx="170">
                  <c:v>1306.068115234375</c:v>
                </c:pt>
                <c:pt idx="171">
                  <c:v>1274.730460811179</c:v>
                </c:pt>
                <c:pt idx="172">
                  <c:v>1258.9056346146101</c:v>
                </c:pt>
                <c:pt idx="173">
                  <c:v>1245.811416163589</c:v>
                </c:pt>
                <c:pt idx="174">
                  <c:v>1286.307983398438</c:v>
                </c:pt>
                <c:pt idx="175">
                  <c:v>1286.77783203125</c:v>
                </c:pt>
                <c:pt idx="176">
                  <c:v>1286.4603250011289</c:v>
                </c:pt>
                <c:pt idx="177">
                  <c:v>1285.7292525056171</c:v>
                </c:pt>
                <c:pt idx="178">
                  <c:v>1278.606811523438</c:v>
                </c:pt>
                <c:pt idx="179">
                  <c:v>1287.915649414063</c:v>
                </c:pt>
                <c:pt idx="180">
                  <c:v>1308.0838333329109</c:v>
                </c:pt>
                <c:pt idx="181">
                  <c:v>1278.606811523438</c:v>
                </c:pt>
                <c:pt idx="182">
                  <c:v>1286.307983398438</c:v>
                </c:pt>
                <c:pt idx="183">
                  <c:v>1282.704223632813</c:v>
                </c:pt>
                <c:pt idx="184">
                  <c:v>1287.251807737533</c:v>
                </c:pt>
                <c:pt idx="185">
                  <c:v>1241.42724609375</c:v>
                </c:pt>
                <c:pt idx="186">
                  <c:v>1284.201098632813</c:v>
                </c:pt>
                <c:pt idx="187">
                  <c:v>1282.811538342004</c:v>
                </c:pt>
                <c:pt idx="188">
                  <c:v>1284.986328125</c:v>
                </c:pt>
                <c:pt idx="189">
                  <c:v>1269.041780609803</c:v>
                </c:pt>
                <c:pt idx="190">
                  <c:v>1261.428792317708</c:v>
                </c:pt>
                <c:pt idx="191">
                  <c:v>1283.057278673343</c:v>
                </c:pt>
                <c:pt idx="192">
                  <c:v>1289.99658203125</c:v>
                </c:pt>
                <c:pt idx="193">
                  <c:v>1281.441140726507</c:v>
                </c:pt>
                <c:pt idx="194">
                  <c:v>1281.63495978626</c:v>
                </c:pt>
                <c:pt idx="195">
                  <c:v>1289.99658203125</c:v>
                </c:pt>
                <c:pt idx="196">
                  <c:v>1255.61181640625</c:v>
                </c:pt>
                <c:pt idx="197">
                  <c:v>1255.61181640625</c:v>
                </c:pt>
                <c:pt idx="198">
                  <c:v>1251.3525288899741</c:v>
                </c:pt>
                <c:pt idx="199">
                  <c:v>1261.863159179688</c:v>
                </c:pt>
                <c:pt idx="200">
                  <c:v>1261.679908540124</c:v>
                </c:pt>
                <c:pt idx="201">
                  <c:v>1272.071044921875</c:v>
                </c:pt>
                <c:pt idx="202">
                  <c:v>1272.071044921875</c:v>
                </c:pt>
                <c:pt idx="203">
                  <c:v>1260.629904747575</c:v>
                </c:pt>
                <c:pt idx="204">
                  <c:v>1249.712390136719</c:v>
                </c:pt>
                <c:pt idx="205">
                  <c:v>1257.61572265625</c:v>
                </c:pt>
                <c:pt idx="206">
                  <c:v>1257.61572265625</c:v>
                </c:pt>
                <c:pt idx="207">
                  <c:v>1244.49438051838</c:v>
                </c:pt>
                <c:pt idx="208">
                  <c:v>1242.330322265625</c:v>
                </c:pt>
                <c:pt idx="209">
                  <c:v>1254.946092281451</c:v>
                </c:pt>
                <c:pt idx="210">
                  <c:v>1215.952514648438</c:v>
                </c:pt>
                <c:pt idx="211">
                  <c:v>1244.785500260648</c:v>
                </c:pt>
                <c:pt idx="212">
                  <c:v>1242.330322265625</c:v>
                </c:pt>
                <c:pt idx="213">
                  <c:v>1214.837557097474</c:v>
                </c:pt>
                <c:pt idx="214">
                  <c:v>1261.710209149003</c:v>
                </c:pt>
                <c:pt idx="215">
                  <c:v>1216.7047288428471</c:v>
                </c:pt>
                <c:pt idx="216">
                  <c:v>1245.987060546875</c:v>
                </c:pt>
                <c:pt idx="217">
                  <c:v>1232.434670347523</c:v>
                </c:pt>
                <c:pt idx="218">
                  <c:v>1218.1096432084821</c:v>
                </c:pt>
                <c:pt idx="219">
                  <c:v>1263.240112304688</c:v>
                </c:pt>
                <c:pt idx="220">
                  <c:v>1214.716918945313</c:v>
                </c:pt>
                <c:pt idx="221">
                  <c:v>1214.716918945313</c:v>
                </c:pt>
                <c:pt idx="222">
                  <c:v>1255.897074119124</c:v>
                </c:pt>
                <c:pt idx="223">
                  <c:v>1253.58544921875</c:v>
                </c:pt>
                <c:pt idx="224">
                  <c:v>1256.106730759536</c:v>
                </c:pt>
                <c:pt idx="225">
                  <c:v>1265.20545916691</c:v>
                </c:pt>
                <c:pt idx="226">
                  <c:v>1252.0961659211209</c:v>
                </c:pt>
                <c:pt idx="227">
                  <c:v>1254.439214141463</c:v>
                </c:pt>
                <c:pt idx="228">
                  <c:v>1256.255940930439</c:v>
                </c:pt>
                <c:pt idx="229">
                  <c:v>1255.98193359375</c:v>
                </c:pt>
                <c:pt idx="230">
                  <c:v>1257.54150390625</c:v>
                </c:pt>
                <c:pt idx="231">
                  <c:v>1256.8117860635859</c:v>
                </c:pt>
                <c:pt idx="232">
                  <c:v>1250.6256743536189</c:v>
                </c:pt>
                <c:pt idx="233">
                  <c:v>1252.780330197462</c:v>
                </c:pt>
                <c:pt idx="234">
                  <c:v>1185.954040527344</c:v>
                </c:pt>
                <c:pt idx="235">
                  <c:v>1237.028442382813</c:v>
                </c:pt>
                <c:pt idx="236">
                  <c:v>1237.896606445313</c:v>
                </c:pt>
                <c:pt idx="237">
                  <c:v>1261.390014648438</c:v>
                </c:pt>
                <c:pt idx="238">
                  <c:v>1257.174072265625</c:v>
                </c:pt>
                <c:pt idx="239">
                  <c:v>1251.4775720969569</c:v>
                </c:pt>
                <c:pt idx="240">
                  <c:v>1245.22900390625</c:v>
                </c:pt>
                <c:pt idx="241">
                  <c:v>1255.414040136287</c:v>
                </c:pt>
                <c:pt idx="242">
                  <c:v>1262.743530273438</c:v>
                </c:pt>
                <c:pt idx="243">
                  <c:v>1261.6005859375</c:v>
                </c:pt>
                <c:pt idx="244">
                  <c:v>1245.22900390625</c:v>
                </c:pt>
                <c:pt idx="245">
                  <c:v>1257.405392267176</c:v>
                </c:pt>
                <c:pt idx="246">
                  <c:v>1254.061157226563</c:v>
                </c:pt>
                <c:pt idx="247">
                  <c:v>1258.3155763828929</c:v>
                </c:pt>
                <c:pt idx="248">
                  <c:v>1196.0989103554491</c:v>
                </c:pt>
                <c:pt idx="249">
                  <c:v>1176.9873326188431</c:v>
                </c:pt>
                <c:pt idx="250">
                  <c:v>1194.321732293992</c:v>
                </c:pt>
                <c:pt idx="251">
                  <c:v>1248.95361328125</c:v>
                </c:pt>
                <c:pt idx="252">
                  <c:v>1186.675463867188</c:v>
                </c:pt>
                <c:pt idx="253">
                  <c:v>1215.1486234814711</c:v>
                </c:pt>
                <c:pt idx="254">
                  <c:v>1234.7021144841681</c:v>
                </c:pt>
                <c:pt idx="255">
                  <c:v>1221.901290616122</c:v>
                </c:pt>
                <c:pt idx="256">
                  <c:v>1293.3621716308589</c:v>
                </c:pt>
                <c:pt idx="257">
                  <c:v>1277.206864577073</c:v>
                </c:pt>
                <c:pt idx="258">
                  <c:v>1217.36612039084</c:v>
                </c:pt>
                <c:pt idx="259">
                  <c:v>1231.2580860551579</c:v>
                </c:pt>
                <c:pt idx="260">
                  <c:v>1219.14892578125</c:v>
                </c:pt>
                <c:pt idx="261">
                  <c:v>1263.3479472569061</c:v>
                </c:pt>
                <c:pt idx="262">
                  <c:v>1236.4674530029299</c:v>
                </c:pt>
                <c:pt idx="263">
                  <c:v>1237.05029296875</c:v>
                </c:pt>
                <c:pt idx="264">
                  <c:v>1270.084186056386</c:v>
                </c:pt>
                <c:pt idx="265">
                  <c:v>1263.456413544804</c:v>
                </c:pt>
                <c:pt idx="266">
                  <c:v>1251.5601462903439</c:v>
                </c:pt>
                <c:pt idx="267">
                  <c:v>1298.4592325846349</c:v>
                </c:pt>
                <c:pt idx="268">
                  <c:v>1278.7439093799071</c:v>
                </c:pt>
                <c:pt idx="269">
                  <c:v>1192.415537331321</c:v>
                </c:pt>
                <c:pt idx="270">
                  <c:v>1317.679443359375</c:v>
                </c:pt>
                <c:pt idx="271">
                  <c:v>1290.3746842313401</c:v>
                </c:pt>
                <c:pt idx="272">
                  <c:v>1226.590907915901</c:v>
                </c:pt>
                <c:pt idx="273">
                  <c:v>1028.189420259916</c:v>
                </c:pt>
                <c:pt idx="274">
                  <c:v>1011.469796172844</c:v>
                </c:pt>
                <c:pt idx="275">
                  <c:v>1195.6419372558589</c:v>
                </c:pt>
                <c:pt idx="276">
                  <c:v>1097.3738316503061</c:v>
                </c:pt>
                <c:pt idx="277">
                  <c:v>1205.1971699279029</c:v>
                </c:pt>
                <c:pt idx="278">
                  <c:v>1169.5356140136721</c:v>
                </c:pt>
                <c:pt idx="279">
                  <c:v>1194.8237931016849</c:v>
                </c:pt>
                <c:pt idx="280">
                  <c:v>1180.698804772418</c:v>
                </c:pt>
                <c:pt idx="281">
                  <c:v>1165.50927734375</c:v>
                </c:pt>
                <c:pt idx="282">
                  <c:v>1158.0220961449629</c:v>
                </c:pt>
                <c:pt idx="283">
                  <c:v>1122.194241298718</c:v>
                </c:pt>
                <c:pt idx="284">
                  <c:v>1176.722846276981</c:v>
                </c:pt>
                <c:pt idx="285">
                  <c:v>1168.4744698660711</c:v>
                </c:pt>
                <c:pt idx="286">
                  <c:v>1203.4587470160591</c:v>
                </c:pt>
                <c:pt idx="287">
                  <c:v>1168.8830718994141</c:v>
                </c:pt>
                <c:pt idx="288">
                  <c:v>1237.7161306614489</c:v>
                </c:pt>
                <c:pt idx="289">
                  <c:v>1135.6322899795159</c:v>
                </c:pt>
                <c:pt idx="290">
                  <c:v>1280.1989114332241</c:v>
                </c:pt>
                <c:pt idx="291">
                  <c:v>1223.1976856296351</c:v>
                </c:pt>
                <c:pt idx="292">
                  <c:v>1123.4227044283209</c:v>
                </c:pt>
                <c:pt idx="293">
                  <c:v>1203.537096388796</c:v>
                </c:pt>
                <c:pt idx="294">
                  <c:v>1246.452392578125</c:v>
                </c:pt>
                <c:pt idx="295">
                  <c:v>1112.565950520833</c:v>
                </c:pt>
                <c:pt idx="296">
                  <c:v>1215.75931589227</c:v>
                </c:pt>
                <c:pt idx="297">
                  <c:v>1110.2185974121089</c:v>
                </c:pt>
                <c:pt idx="298">
                  <c:v>1242.6751275484919</c:v>
                </c:pt>
                <c:pt idx="299">
                  <c:v>1245.6295520388071</c:v>
                </c:pt>
                <c:pt idx="300">
                  <c:v>1172.6329441070559</c:v>
                </c:pt>
                <c:pt idx="301">
                  <c:v>1232.589293200173</c:v>
                </c:pt>
                <c:pt idx="302">
                  <c:v>1196.2576878997329</c:v>
                </c:pt>
                <c:pt idx="303">
                  <c:v>1204.618855794271</c:v>
                </c:pt>
                <c:pt idx="304">
                  <c:v>1183.424560546875</c:v>
                </c:pt>
                <c:pt idx="305">
                  <c:v>1176.798305457746</c:v>
                </c:pt>
                <c:pt idx="306">
                  <c:v>1195.2888635859661</c:v>
                </c:pt>
                <c:pt idx="307">
                  <c:v>1195.7062153214031</c:v>
                </c:pt>
                <c:pt idx="308">
                  <c:v>1164.111976479584</c:v>
                </c:pt>
                <c:pt idx="309">
                  <c:v>1139.3627484431031</c:v>
                </c:pt>
                <c:pt idx="310">
                  <c:v>1104.74121795005</c:v>
                </c:pt>
                <c:pt idx="311">
                  <c:v>1350.592198495646</c:v>
                </c:pt>
                <c:pt idx="312">
                  <c:v>1157.7667410714289</c:v>
                </c:pt>
                <c:pt idx="313">
                  <c:v>1125.3902335331361</c:v>
                </c:pt>
                <c:pt idx="314">
                  <c:v>1093.0697050898909</c:v>
                </c:pt>
                <c:pt idx="315">
                  <c:v>1131.7496555873331</c:v>
                </c:pt>
                <c:pt idx="316">
                  <c:v>1179.3412673305461</c:v>
                </c:pt>
                <c:pt idx="317">
                  <c:v>1332.698840482735</c:v>
                </c:pt>
                <c:pt idx="318">
                  <c:v>1062.0287074038861</c:v>
                </c:pt>
                <c:pt idx="319">
                  <c:v>1285.8638327724959</c:v>
                </c:pt>
                <c:pt idx="320">
                  <c:v>1286.0743148171689</c:v>
                </c:pt>
                <c:pt idx="321">
                  <c:v>1037.3457380273981</c:v>
                </c:pt>
                <c:pt idx="322">
                  <c:v>1207.216929979917</c:v>
                </c:pt>
                <c:pt idx="323">
                  <c:v>1166.037384858002</c:v>
                </c:pt>
                <c:pt idx="324">
                  <c:v>1033.6643053137741</c:v>
                </c:pt>
                <c:pt idx="325">
                  <c:v>1080.053920516048</c:v>
                </c:pt>
                <c:pt idx="326">
                  <c:v>1284.5464511447481</c:v>
                </c:pt>
                <c:pt idx="327">
                  <c:v>1057.923462877776</c:v>
                </c:pt>
                <c:pt idx="328">
                  <c:v>1093.486278868558</c:v>
                </c:pt>
                <c:pt idx="329">
                  <c:v>1175.7220635775859</c:v>
                </c:pt>
                <c:pt idx="330">
                  <c:v>1122.287524711795</c:v>
                </c:pt>
                <c:pt idx="331">
                  <c:v>1183.3138140510109</c:v>
                </c:pt>
                <c:pt idx="332">
                  <c:v>1249.2725316448939</c:v>
                </c:pt>
                <c:pt idx="333">
                  <c:v>1056.387959545443</c:v>
                </c:pt>
                <c:pt idx="334">
                  <c:v>1215.971768188477</c:v>
                </c:pt>
                <c:pt idx="335">
                  <c:v>1063.257484893624</c:v>
                </c:pt>
                <c:pt idx="336">
                  <c:v>1154.2797715928821</c:v>
                </c:pt>
                <c:pt idx="337">
                  <c:v>1258.454354881344</c:v>
                </c:pt>
                <c:pt idx="338">
                  <c:v>1213.02239347759</c:v>
                </c:pt>
                <c:pt idx="339">
                  <c:v>1063.0130074165961</c:v>
                </c:pt>
                <c:pt idx="340">
                  <c:v>1230.455012394832</c:v>
                </c:pt>
                <c:pt idx="341">
                  <c:v>1068.7954486908279</c:v>
                </c:pt>
                <c:pt idx="342">
                  <c:v>1154.559263032058</c:v>
                </c:pt>
                <c:pt idx="343">
                  <c:v>1045.1304217644461</c:v>
                </c:pt>
                <c:pt idx="344">
                  <c:v>1178.774849524865</c:v>
                </c:pt>
                <c:pt idx="345">
                  <c:v>1115.387864647842</c:v>
                </c:pt>
                <c:pt idx="346">
                  <c:v>1176.169215425532</c:v>
                </c:pt>
                <c:pt idx="347">
                  <c:v>1248.6812652587889</c:v>
                </c:pt>
                <c:pt idx="348">
                  <c:v>1157.641920197316</c:v>
                </c:pt>
                <c:pt idx="349">
                  <c:v>1052.9899635271411</c:v>
                </c:pt>
                <c:pt idx="350">
                  <c:v>1065.407010342213</c:v>
                </c:pt>
                <c:pt idx="351">
                  <c:v>1213.7956601445551</c:v>
                </c:pt>
                <c:pt idx="352">
                  <c:v>1229.645335230334</c:v>
                </c:pt>
                <c:pt idx="353">
                  <c:v>1164.6192810598729</c:v>
                </c:pt>
                <c:pt idx="354">
                  <c:v>1226.513487280869</c:v>
                </c:pt>
                <c:pt idx="355">
                  <c:v>1149.756079101563</c:v>
                </c:pt>
                <c:pt idx="356">
                  <c:v>1122.1920424050429</c:v>
                </c:pt>
                <c:pt idx="357">
                  <c:v>1056.884631098533</c:v>
                </c:pt>
                <c:pt idx="358">
                  <c:v>1035.0981466854321</c:v>
                </c:pt>
                <c:pt idx="359">
                  <c:v>1238.06112132353</c:v>
                </c:pt>
                <c:pt idx="360">
                  <c:v>1173.522180893842</c:v>
                </c:pt>
                <c:pt idx="361">
                  <c:v>1314.9402305201479</c:v>
                </c:pt>
                <c:pt idx="362">
                  <c:v>1026.762426757813</c:v>
                </c:pt>
                <c:pt idx="363">
                  <c:v>1037.714718288845</c:v>
                </c:pt>
                <c:pt idx="364">
                  <c:v>1041.904878920403</c:v>
                </c:pt>
                <c:pt idx="365">
                  <c:v>1025.9183799342111</c:v>
                </c:pt>
                <c:pt idx="366">
                  <c:v>1064.7953531901039</c:v>
                </c:pt>
                <c:pt idx="367">
                  <c:v>1030.0760070099229</c:v>
                </c:pt>
                <c:pt idx="368">
                  <c:v>1332.3565072729129</c:v>
                </c:pt>
                <c:pt idx="369">
                  <c:v>1117.2645554848771</c:v>
                </c:pt>
                <c:pt idx="370">
                  <c:v>1041.8833346896699</c:v>
                </c:pt>
                <c:pt idx="371">
                  <c:v>1202.9973672895289</c:v>
                </c:pt>
                <c:pt idx="372">
                  <c:v>1087.273997349135</c:v>
                </c:pt>
                <c:pt idx="373">
                  <c:v>1204.384705474411</c:v>
                </c:pt>
                <c:pt idx="374">
                  <c:v>1016.694096374512</c:v>
                </c:pt>
                <c:pt idx="375">
                  <c:v>1150.812073439695</c:v>
                </c:pt>
                <c:pt idx="376">
                  <c:v>1199.984448242187</c:v>
                </c:pt>
                <c:pt idx="377">
                  <c:v>1062.870775305707</c:v>
                </c:pt>
                <c:pt idx="378">
                  <c:v>1132.1184252570661</c:v>
                </c:pt>
                <c:pt idx="379">
                  <c:v>1158.810729980469</c:v>
                </c:pt>
                <c:pt idx="380">
                  <c:v>1119.5586286272321</c:v>
                </c:pt>
                <c:pt idx="381">
                  <c:v>1193.786154228344</c:v>
                </c:pt>
                <c:pt idx="382">
                  <c:v>1126.3898739284939</c:v>
                </c:pt>
                <c:pt idx="383">
                  <c:v>1163.946228027344</c:v>
                </c:pt>
                <c:pt idx="384">
                  <c:v>1191.4661402209049</c:v>
                </c:pt>
                <c:pt idx="385">
                  <c:v>1070.8318717019599</c:v>
                </c:pt>
                <c:pt idx="386">
                  <c:v>1106.231883173404</c:v>
                </c:pt>
                <c:pt idx="387">
                  <c:v>1178.4886318774929</c:v>
                </c:pt>
                <c:pt idx="388">
                  <c:v>1157.2328528201699</c:v>
                </c:pt>
                <c:pt idx="389">
                  <c:v>1182.1950787927351</c:v>
                </c:pt>
                <c:pt idx="390">
                  <c:v>1142.441607739552</c:v>
                </c:pt>
                <c:pt idx="391">
                  <c:v>1156.478952836017</c:v>
                </c:pt>
                <c:pt idx="392">
                  <c:v>1201.5755214406479</c:v>
                </c:pt>
                <c:pt idx="393">
                  <c:v>1121.879142865743</c:v>
                </c:pt>
                <c:pt idx="394">
                  <c:v>1124.7390179550439</c:v>
                </c:pt>
                <c:pt idx="395">
                  <c:v>1195.01619935647</c:v>
                </c:pt>
                <c:pt idx="396">
                  <c:v>1178.9510028545669</c:v>
                </c:pt>
                <c:pt idx="397">
                  <c:v>1230.8702464384189</c:v>
                </c:pt>
                <c:pt idx="398">
                  <c:v>1099.9591366636989</c:v>
                </c:pt>
                <c:pt idx="399">
                  <c:v>1186.265470870818</c:v>
                </c:pt>
                <c:pt idx="400">
                  <c:v>1134.4864007073479</c:v>
                </c:pt>
                <c:pt idx="401">
                  <c:v>1133.483750697545</c:v>
                </c:pt>
                <c:pt idx="402">
                  <c:v>1130.890609912658</c:v>
                </c:pt>
                <c:pt idx="403">
                  <c:v>1172.865112304688</c:v>
                </c:pt>
                <c:pt idx="404">
                  <c:v>1169.513589717161</c:v>
                </c:pt>
                <c:pt idx="405">
                  <c:v>1177.178955078125</c:v>
                </c:pt>
                <c:pt idx="406">
                  <c:v>1176.3629739311509</c:v>
                </c:pt>
                <c:pt idx="407">
                  <c:v>1132.210083007813</c:v>
                </c:pt>
                <c:pt idx="408">
                  <c:v>1188.348804820668</c:v>
                </c:pt>
                <c:pt idx="409">
                  <c:v>1180.086037263208</c:v>
                </c:pt>
                <c:pt idx="410">
                  <c:v>1203.0275260628041</c:v>
                </c:pt>
                <c:pt idx="411">
                  <c:v>1158.8316110464241</c:v>
                </c:pt>
                <c:pt idx="412">
                  <c:v>1086.5933958908611</c:v>
                </c:pt>
                <c:pt idx="413">
                  <c:v>1102.517028808594</c:v>
                </c:pt>
                <c:pt idx="414">
                  <c:v>1141.3630402938179</c:v>
                </c:pt>
                <c:pt idx="415">
                  <c:v>1187.5976154638579</c:v>
                </c:pt>
                <c:pt idx="416">
                  <c:v>1169.1088724696961</c:v>
                </c:pt>
                <c:pt idx="417">
                  <c:v>1172.301047585227</c:v>
                </c:pt>
                <c:pt idx="418">
                  <c:v>1136.0234574751421</c:v>
                </c:pt>
                <c:pt idx="419">
                  <c:v>1189.274487307438</c:v>
                </c:pt>
                <c:pt idx="420">
                  <c:v>1189.9150827007049</c:v>
                </c:pt>
                <c:pt idx="421">
                  <c:v>1190.6916900994811</c:v>
                </c:pt>
                <c:pt idx="422">
                  <c:v>1187.761596679688</c:v>
                </c:pt>
                <c:pt idx="423">
                  <c:v>1192.4448766188159</c:v>
                </c:pt>
                <c:pt idx="424">
                  <c:v>1180.29599966654</c:v>
                </c:pt>
                <c:pt idx="425">
                  <c:v>1192.3730106264541</c:v>
                </c:pt>
                <c:pt idx="426">
                  <c:v>1148.5024380683899</c:v>
                </c:pt>
                <c:pt idx="427">
                  <c:v>1151.548583984375</c:v>
                </c:pt>
                <c:pt idx="428">
                  <c:v>1162.806416363592</c:v>
                </c:pt>
                <c:pt idx="429">
                  <c:v>1154.0170064596091</c:v>
                </c:pt>
                <c:pt idx="430">
                  <c:v>1255.817158009746</c:v>
                </c:pt>
                <c:pt idx="431">
                  <c:v>1194.4094076499341</c:v>
                </c:pt>
                <c:pt idx="432">
                  <c:v>1137.462768554688</c:v>
                </c:pt>
                <c:pt idx="433">
                  <c:v>1212.4794702774441</c:v>
                </c:pt>
                <c:pt idx="434">
                  <c:v>1169.587134090471</c:v>
                </c:pt>
                <c:pt idx="435">
                  <c:v>1153.2027348537069</c:v>
                </c:pt>
                <c:pt idx="436">
                  <c:v>1138.4388112714209</c:v>
                </c:pt>
                <c:pt idx="437">
                  <c:v>1199.372396342528</c:v>
                </c:pt>
                <c:pt idx="438">
                  <c:v>1196.248923289515</c:v>
                </c:pt>
                <c:pt idx="439">
                  <c:v>1144.407775878906</c:v>
                </c:pt>
                <c:pt idx="440">
                  <c:v>1204.086669921875</c:v>
                </c:pt>
                <c:pt idx="441">
                  <c:v>1196.5459756290211</c:v>
                </c:pt>
                <c:pt idx="442">
                  <c:v>1202.196852892509</c:v>
                </c:pt>
                <c:pt idx="443">
                  <c:v>1089.4081848144531</c:v>
                </c:pt>
                <c:pt idx="444">
                  <c:v>1198.612560334092</c:v>
                </c:pt>
                <c:pt idx="445">
                  <c:v>1204.086669921875</c:v>
                </c:pt>
                <c:pt idx="446">
                  <c:v>1198.137817382813</c:v>
                </c:pt>
                <c:pt idx="447">
                  <c:v>1144.1573777969579</c:v>
                </c:pt>
                <c:pt idx="448">
                  <c:v>1145.790693195461</c:v>
                </c:pt>
                <c:pt idx="449">
                  <c:v>1186.9806284554711</c:v>
                </c:pt>
                <c:pt idx="450">
                  <c:v>1184.57666015625</c:v>
                </c:pt>
                <c:pt idx="451">
                  <c:v>1193.0736827677811</c:v>
                </c:pt>
                <c:pt idx="452">
                  <c:v>1182.3739870305651</c:v>
                </c:pt>
                <c:pt idx="453">
                  <c:v>1131.4593345767159</c:v>
                </c:pt>
                <c:pt idx="454">
                  <c:v>1204.351684570312</c:v>
                </c:pt>
                <c:pt idx="455">
                  <c:v>1146.322173246688</c:v>
                </c:pt>
                <c:pt idx="456">
                  <c:v>1216.89650392354</c:v>
                </c:pt>
                <c:pt idx="457">
                  <c:v>1222.39009765625</c:v>
                </c:pt>
                <c:pt idx="458">
                  <c:v>1150.06005859375</c:v>
                </c:pt>
                <c:pt idx="459">
                  <c:v>1149.705017089844</c:v>
                </c:pt>
                <c:pt idx="460">
                  <c:v>1207.837018328803</c:v>
                </c:pt>
                <c:pt idx="461">
                  <c:v>1214.1013047960071</c:v>
                </c:pt>
                <c:pt idx="462">
                  <c:v>1177.0954463451419</c:v>
                </c:pt>
                <c:pt idx="463">
                  <c:v>1140.4545298609239</c:v>
                </c:pt>
                <c:pt idx="464">
                  <c:v>1149.9360331713669</c:v>
                </c:pt>
                <c:pt idx="465">
                  <c:v>1187.510131835938</c:v>
                </c:pt>
                <c:pt idx="466">
                  <c:v>1229.2732107979909</c:v>
                </c:pt>
                <c:pt idx="467">
                  <c:v>1152.14846614558</c:v>
                </c:pt>
                <c:pt idx="468">
                  <c:v>1151.250070040343</c:v>
                </c:pt>
                <c:pt idx="469">
                  <c:v>1289.227343281914</c:v>
                </c:pt>
                <c:pt idx="470">
                  <c:v>1137.880594889323</c:v>
                </c:pt>
                <c:pt idx="471">
                  <c:v>1195.577972928188</c:v>
                </c:pt>
                <c:pt idx="472">
                  <c:v>1172.220243566177</c:v>
                </c:pt>
                <c:pt idx="473">
                  <c:v>1193.157104492188</c:v>
                </c:pt>
                <c:pt idx="474">
                  <c:v>1145.060974121094</c:v>
                </c:pt>
                <c:pt idx="475">
                  <c:v>1142.7412109375</c:v>
                </c:pt>
                <c:pt idx="476">
                  <c:v>1143.226330566406</c:v>
                </c:pt>
                <c:pt idx="477">
                  <c:v>1232.889094679045</c:v>
                </c:pt>
                <c:pt idx="478">
                  <c:v>1210.393018086751</c:v>
                </c:pt>
                <c:pt idx="479">
                  <c:v>1192.9760438817491</c:v>
                </c:pt>
                <c:pt idx="480">
                  <c:v>1253.240618766622</c:v>
                </c:pt>
                <c:pt idx="482">
                  <c:v>1132.835053679933</c:v>
                </c:pt>
                <c:pt idx="483">
                  <c:v>1104.525695800781</c:v>
                </c:pt>
                <c:pt idx="484">
                  <c:v>1177.9473398739531</c:v>
                </c:pt>
                <c:pt idx="485">
                  <c:v>1164.348821935519</c:v>
                </c:pt>
                <c:pt idx="486">
                  <c:v>1172.6258300781251</c:v>
                </c:pt>
                <c:pt idx="487">
                  <c:v>1183.9348280164929</c:v>
                </c:pt>
                <c:pt idx="488">
                  <c:v>1205.8586276307401</c:v>
                </c:pt>
                <c:pt idx="489">
                  <c:v>1269.7505154079861</c:v>
                </c:pt>
                <c:pt idx="490">
                  <c:v>1097.2999010621029</c:v>
                </c:pt>
                <c:pt idx="491">
                  <c:v>1261.498721364406</c:v>
                </c:pt>
                <c:pt idx="492">
                  <c:v>1167.8455669696509</c:v>
                </c:pt>
                <c:pt idx="493">
                  <c:v>1218.71618322424</c:v>
                </c:pt>
                <c:pt idx="494">
                  <c:v>1093.1708666132549</c:v>
                </c:pt>
                <c:pt idx="495">
                  <c:v>1109.575542147197</c:v>
                </c:pt>
                <c:pt idx="496">
                  <c:v>1112.410476273295</c:v>
                </c:pt>
                <c:pt idx="497">
                  <c:v>1087.101429486738</c:v>
                </c:pt>
                <c:pt idx="498">
                  <c:v>1089.0260473138881</c:v>
                </c:pt>
                <c:pt idx="499">
                  <c:v>1251.704239383821</c:v>
                </c:pt>
                <c:pt idx="500">
                  <c:v>1092.4641696596191</c:v>
                </c:pt>
                <c:pt idx="501">
                  <c:v>1144.470098322088</c:v>
                </c:pt>
                <c:pt idx="502">
                  <c:v>1166.503792898995</c:v>
                </c:pt>
                <c:pt idx="503">
                  <c:v>1166.3558418169339</c:v>
                </c:pt>
                <c:pt idx="504">
                  <c:v>1111.9442199701759</c:v>
                </c:pt>
                <c:pt idx="505">
                  <c:v>1147.9576383463541</c:v>
                </c:pt>
                <c:pt idx="506">
                  <c:v>1155.3723466661099</c:v>
                </c:pt>
                <c:pt idx="507">
                  <c:v>1158.042846679688</c:v>
                </c:pt>
                <c:pt idx="508">
                  <c:v>1162.448096293467</c:v>
                </c:pt>
                <c:pt idx="509">
                  <c:v>1253.066124957541</c:v>
                </c:pt>
                <c:pt idx="510">
                  <c:v>1124.650849855369</c:v>
                </c:pt>
                <c:pt idx="511">
                  <c:v>1044.168724246141</c:v>
                </c:pt>
                <c:pt idx="512">
                  <c:v>1139.7194108917599</c:v>
                </c:pt>
                <c:pt idx="513">
                  <c:v>1162.6882052701831</c:v>
                </c:pt>
                <c:pt idx="514">
                  <c:v>1145.6565007437921</c:v>
                </c:pt>
                <c:pt idx="515">
                  <c:v>1229.201712839227</c:v>
                </c:pt>
                <c:pt idx="516">
                  <c:v>1160.087768554688</c:v>
                </c:pt>
                <c:pt idx="517">
                  <c:v>1224.0743558114041</c:v>
                </c:pt>
                <c:pt idx="518">
                  <c:v>1235.4931377704329</c:v>
                </c:pt>
                <c:pt idx="519">
                  <c:v>1114.7016016293881</c:v>
                </c:pt>
                <c:pt idx="520">
                  <c:v>1166.130798339844</c:v>
                </c:pt>
                <c:pt idx="521">
                  <c:v>1146.6284073858819</c:v>
                </c:pt>
                <c:pt idx="522">
                  <c:v>1160.352172851563</c:v>
                </c:pt>
                <c:pt idx="523">
                  <c:v>1166.156400240385</c:v>
                </c:pt>
                <c:pt idx="524">
                  <c:v>1160.1155698848011</c:v>
                </c:pt>
                <c:pt idx="525">
                  <c:v>1194.5324193651429</c:v>
                </c:pt>
                <c:pt idx="526">
                  <c:v>1464.4289073109619</c:v>
                </c:pt>
                <c:pt idx="527">
                  <c:v>1163.6639392671129</c:v>
                </c:pt>
                <c:pt idx="528">
                  <c:v>1052.798150634766</c:v>
                </c:pt>
                <c:pt idx="529">
                  <c:v>1255.9529397147039</c:v>
                </c:pt>
                <c:pt idx="530">
                  <c:v>1161.5878395172681</c:v>
                </c:pt>
                <c:pt idx="531">
                  <c:v>1254.483154296875</c:v>
                </c:pt>
                <c:pt idx="532">
                  <c:v>1202.8455163816741</c:v>
                </c:pt>
                <c:pt idx="533">
                  <c:v>1249.839599609375</c:v>
                </c:pt>
                <c:pt idx="534">
                  <c:v>1164.980519764521</c:v>
                </c:pt>
                <c:pt idx="535">
                  <c:v>1171.067993164063</c:v>
                </c:pt>
                <c:pt idx="536">
                  <c:v>1343.0604183799339</c:v>
                </c:pt>
                <c:pt idx="537">
                  <c:v>1165.6786325726509</c:v>
                </c:pt>
                <c:pt idx="538">
                  <c:v>1182.3037373070169</c:v>
                </c:pt>
                <c:pt idx="539">
                  <c:v>1271.533028995289</c:v>
                </c:pt>
                <c:pt idx="540">
                  <c:v>1227.587427724706</c:v>
                </c:pt>
                <c:pt idx="541">
                  <c:v>1175.8022583689769</c:v>
                </c:pt>
                <c:pt idx="542">
                  <c:v>1220.004342428068</c:v>
                </c:pt>
                <c:pt idx="543">
                  <c:v>1169.0250691731769</c:v>
                </c:pt>
                <c:pt idx="544">
                  <c:v>1252.315607244318</c:v>
                </c:pt>
                <c:pt idx="545">
                  <c:v>1193.938232421875</c:v>
                </c:pt>
                <c:pt idx="546">
                  <c:v>1236.9843399612989</c:v>
                </c:pt>
                <c:pt idx="547">
                  <c:v>1083.321231173486</c:v>
                </c:pt>
                <c:pt idx="548">
                  <c:v>1175.9856798895471</c:v>
                </c:pt>
                <c:pt idx="549">
                  <c:v>1188.3281820422019</c:v>
                </c:pt>
                <c:pt idx="550">
                  <c:v>1518.407287597656</c:v>
                </c:pt>
                <c:pt idx="551">
                  <c:v>1246.655355237194</c:v>
                </c:pt>
                <c:pt idx="552">
                  <c:v>1260.6897818582099</c:v>
                </c:pt>
                <c:pt idx="553">
                  <c:v>1256.5482835036059</c:v>
                </c:pt>
                <c:pt idx="554">
                  <c:v>1286.250732421875</c:v>
                </c:pt>
                <c:pt idx="555">
                  <c:v>1229.3795559123409</c:v>
                </c:pt>
                <c:pt idx="556">
                  <c:v>1287.0416729266831</c:v>
                </c:pt>
                <c:pt idx="557">
                  <c:v>1199.111282348633</c:v>
                </c:pt>
                <c:pt idx="558">
                  <c:v>1332.2861022949221</c:v>
                </c:pt>
                <c:pt idx="559">
                  <c:v>1160.10261857619</c:v>
                </c:pt>
                <c:pt idx="560">
                  <c:v>1221.7741019770781</c:v>
                </c:pt>
                <c:pt idx="561">
                  <c:v>1370.367885535871</c:v>
                </c:pt>
                <c:pt idx="562">
                  <c:v>1288.6458862304689</c:v>
                </c:pt>
                <c:pt idx="563">
                  <c:v>1213.3604473407449</c:v>
                </c:pt>
                <c:pt idx="564">
                  <c:v>1231.238403320313</c:v>
                </c:pt>
                <c:pt idx="565">
                  <c:v>1222.923767837179</c:v>
                </c:pt>
                <c:pt idx="566">
                  <c:v>1231.238403320313</c:v>
                </c:pt>
                <c:pt idx="567">
                  <c:v>1232.3969648914299</c:v>
                </c:pt>
                <c:pt idx="568">
                  <c:v>1213.7222008385211</c:v>
                </c:pt>
                <c:pt idx="569">
                  <c:v>1222.49072265625</c:v>
                </c:pt>
                <c:pt idx="570">
                  <c:v>1262.6222870410611</c:v>
                </c:pt>
                <c:pt idx="571">
                  <c:v>1245.828552246094</c:v>
                </c:pt>
                <c:pt idx="572">
                  <c:v>1277.22157796224</c:v>
                </c:pt>
                <c:pt idx="573">
                  <c:v>1271.873860677083</c:v>
                </c:pt>
                <c:pt idx="574">
                  <c:v>1284.338745117188</c:v>
                </c:pt>
                <c:pt idx="575">
                  <c:v>1261.629028320313</c:v>
                </c:pt>
                <c:pt idx="576">
                  <c:v>1215.159744479427</c:v>
                </c:pt>
                <c:pt idx="577">
                  <c:v>1187.634338378906</c:v>
                </c:pt>
                <c:pt idx="578">
                  <c:v>1172.1899810898169</c:v>
                </c:pt>
                <c:pt idx="579">
                  <c:v>1156.306203975364</c:v>
                </c:pt>
                <c:pt idx="580">
                  <c:v>1152.10986328125</c:v>
                </c:pt>
                <c:pt idx="581">
                  <c:v>1110.8036778016669</c:v>
                </c:pt>
                <c:pt idx="582">
                  <c:v>1108.795166015625</c:v>
                </c:pt>
                <c:pt idx="583">
                  <c:v>1121.6043220128729</c:v>
                </c:pt>
                <c:pt idx="584">
                  <c:v>1034.655029296875</c:v>
                </c:pt>
                <c:pt idx="585">
                  <c:v>984.01152343750005</c:v>
                </c:pt>
                <c:pt idx="586">
                  <c:v>1012.088928222656</c:v>
                </c:pt>
                <c:pt idx="587">
                  <c:v>1151.2471008300779</c:v>
                </c:pt>
                <c:pt idx="588">
                  <c:v>1183.948913574219</c:v>
                </c:pt>
                <c:pt idx="589">
                  <c:v>1064.7570495605471</c:v>
                </c:pt>
                <c:pt idx="590">
                  <c:v>1092.624687217922</c:v>
                </c:pt>
                <c:pt idx="591">
                  <c:v>1172.167724609375</c:v>
                </c:pt>
                <c:pt idx="592">
                  <c:v>1127.8783094618061</c:v>
                </c:pt>
                <c:pt idx="593">
                  <c:v>1184.9712318451061</c:v>
                </c:pt>
                <c:pt idx="594">
                  <c:v>1139.7474714006701</c:v>
                </c:pt>
                <c:pt idx="595">
                  <c:v>1119.390258789063</c:v>
                </c:pt>
                <c:pt idx="596">
                  <c:v>991.37967936197913</c:v>
                </c:pt>
                <c:pt idx="597">
                  <c:v>1283.2640577746979</c:v>
                </c:pt>
                <c:pt idx="598">
                  <c:v>1202.155517578125</c:v>
                </c:pt>
                <c:pt idx="599">
                  <c:v>1174.439331054688</c:v>
                </c:pt>
                <c:pt idx="600">
                  <c:v>1318.235107421875</c:v>
                </c:pt>
                <c:pt idx="601">
                  <c:v>1250.577304121377</c:v>
                </c:pt>
                <c:pt idx="602">
                  <c:v>1178.278375196657</c:v>
                </c:pt>
                <c:pt idx="603">
                  <c:v>1220.596557617188</c:v>
                </c:pt>
                <c:pt idx="604">
                  <c:v>1210.321960449219</c:v>
                </c:pt>
                <c:pt idx="605">
                  <c:v>1169.425354003906</c:v>
                </c:pt>
                <c:pt idx="606">
                  <c:v>1173.2616882324221</c:v>
                </c:pt>
                <c:pt idx="607">
                  <c:v>1169.332444761432</c:v>
                </c:pt>
                <c:pt idx="608">
                  <c:v>971.36544994007454</c:v>
                </c:pt>
                <c:pt idx="609">
                  <c:v>1313.1930147611181</c:v>
                </c:pt>
                <c:pt idx="610">
                  <c:v>1337.739548516028</c:v>
                </c:pt>
                <c:pt idx="611">
                  <c:v>1201.6142201279149</c:v>
                </c:pt>
                <c:pt idx="612">
                  <c:v>1200.5790471663829</c:v>
                </c:pt>
                <c:pt idx="613">
                  <c:v>1293.6533466122009</c:v>
                </c:pt>
                <c:pt idx="614">
                  <c:v>1275.057147571436</c:v>
                </c:pt>
                <c:pt idx="615">
                  <c:v>1258.1240328275239</c:v>
                </c:pt>
                <c:pt idx="616">
                  <c:v>1254.031616210938</c:v>
                </c:pt>
                <c:pt idx="617">
                  <c:v>1283.0738197063581</c:v>
                </c:pt>
                <c:pt idx="618">
                  <c:v>1320.053916015625</c:v>
                </c:pt>
                <c:pt idx="619">
                  <c:v>1230.8761630916219</c:v>
                </c:pt>
                <c:pt idx="620">
                  <c:v>1261.38213562485</c:v>
                </c:pt>
                <c:pt idx="621">
                  <c:v>1258.824951171875</c:v>
                </c:pt>
                <c:pt idx="622">
                  <c:v>1215.465506417411</c:v>
                </c:pt>
                <c:pt idx="623">
                  <c:v>1252.5510620117191</c:v>
                </c:pt>
                <c:pt idx="624">
                  <c:v>1281.9696185772241</c:v>
                </c:pt>
                <c:pt idx="625">
                  <c:v>1313.0421820746531</c:v>
                </c:pt>
                <c:pt idx="626">
                  <c:v>1229.1521097819009</c:v>
                </c:pt>
                <c:pt idx="627">
                  <c:v>1188.344924446191</c:v>
                </c:pt>
                <c:pt idx="628">
                  <c:v>1155.844456441811</c:v>
                </c:pt>
                <c:pt idx="629">
                  <c:v>1174.072563812379</c:v>
                </c:pt>
                <c:pt idx="630">
                  <c:v>1191.980345551244</c:v>
                </c:pt>
                <c:pt idx="631">
                  <c:v>1207.234375</c:v>
                </c:pt>
                <c:pt idx="632">
                  <c:v>1209.3408203125</c:v>
                </c:pt>
                <c:pt idx="633">
                  <c:v>1196.2192566141539</c:v>
                </c:pt>
                <c:pt idx="634">
                  <c:v>1220.9751908328681</c:v>
                </c:pt>
                <c:pt idx="635">
                  <c:v>1193.46341099715</c:v>
                </c:pt>
                <c:pt idx="636">
                  <c:v>1011.223781288128</c:v>
                </c:pt>
                <c:pt idx="637">
                  <c:v>1017.001098632813</c:v>
                </c:pt>
                <c:pt idx="638">
                  <c:v>996.01816311267066</c:v>
                </c:pt>
                <c:pt idx="639">
                  <c:v>1101.140614671199</c:v>
                </c:pt>
                <c:pt idx="640">
                  <c:v>1260.9440321031509</c:v>
                </c:pt>
                <c:pt idx="641">
                  <c:v>1190.615889345366</c:v>
                </c:pt>
                <c:pt idx="642">
                  <c:v>1225.2196581118569</c:v>
                </c:pt>
                <c:pt idx="643">
                  <c:v>1328.7884164708821</c:v>
                </c:pt>
                <c:pt idx="644">
                  <c:v>882.03609258478343</c:v>
                </c:pt>
                <c:pt idx="645">
                  <c:v>1125.270530007102</c:v>
                </c:pt>
                <c:pt idx="646">
                  <c:v>1178.696823955293</c:v>
                </c:pt>
                <c:pt idx="647">
                  <c:v>929.13790443295341</c:v>
                </c:pt>
                <c:pt idx="648">
                  <c:v>1062.506733041301</c:v>
                </c:pt>
                <c:pt idx="649">
                  <c:v>1168.288422957711</c:v>
                </c:pt>
              </c:numCache>
            </c:numRef>
          </c:yVal>
          <c:smooth val="0"/>
          <c:extLst>
            <c:ext xmlns:c16="http://schemas.microsoft.com/office/drawing/2014/chart" uri="{C3380CC4-5D6E-409C-BE32-E72D297353CC}">
              <c16:uniqueId val="{00000001-6187-7D43-92ED-27C8C6161255}"/>
            </c:ext>
          </c:extLst>
        </c:ser>
        <c:dLbls>
          <c:showLegendKey val="0"/>
          <c:showVal val="0"/>
          <c:showCatName val="0"/>
          <c:showSerName val="0"/>
          <c:showPercent val="0"/>
          <c:showBubbleSize val="0"/>
        </c:dLbls>
        <c:axId val="1751739792"/>
        <c:axId val="1751712912"/>
      </c:scatterChart>
      <c:valAx>
        <c:axId val="1751739792"/>
        <c:scaling>
          <c:orientation val="minMax"/>
          <c:max val="4"/>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dirty="0"/>
                  <a:t>Deer Density </a:t>
                </a:r>
                <a:r>
                  <a:rPr lang="en-US" sz="2000" b="1" i="0" u="none" strike="noStrike" baseline="0" dirty="0">
                    <a:effectLst/>
                  </a:rPr>
                  <a:t>(per mi²)</a:t>
                </a:r>
                <a:r>
                  <a:rPr lang="en-US" sz="2000" b="1" i="0" u="none" strike="noStrike" baseline="0" dirty="0"/>
                  <a:t> </a:t>
                </a:r>
                <a:endParaRPr lang="en-US"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12912"/>
        <c:crosses val="autoZero"/>
        <c:crossBetween val="midCat"/>
        <c:majorUnit val="1"/>
      </c:valAx>
      <c:valAx>
        <c:axId val="1751712912"/>
        <c:scaling>
          <c:orientation val="minMax"/>
          <c:min val="8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a:t>Annual Mean Precipitation (mm)</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75173979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0.13494</cdr:x>
      <cdr:y>0.78671</cdr:y>
    </cdr:from>
    <cdr:to>
      <cdr:x>0.98511</cdr:x>
      <cdr:y>0.9019</cdr:y>
    </cdr:to>
    <cdr:sp macro="" textlink="">
      <cdr:nvSpPr>
        <cdr:cNvPr id="2" name="TextBox 1">
          <a:extLst xmlns:a="http://schemas.openxmlformats.org/drawingml/2006/main">
            <a:ext uri="{FF2B5EF4-FFF2-40B4-BE49-F238E27FC236}">
              <a16:creationId xmlns:a16="http://schemas.microsoft.com/office/drawing/2014/main" id="{C5044803-FADA-AD67-D2CE-960B14A7080E}"/>
            </a:ext>
          </a:extLst>
        </cdr:cNvPr>
        <cdr:cNvSpPr txBox="1"/>
      </cdr:nvSpPr>
      <cdr:spPr>
        <a:xfrm xmlns:a="http://schemas.openxmlformats.org/drawingml/2006/main">
          <a:off x="859510" y="3433075"/>
          <a:ext cx="5415132" cy="502661"/>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2">
                  <a:lumMod val="25000"/>
                </a:schemeClr>
              </a:solidFill>
            </a:rPr>
            <a:t>0	   &lt;15                15-30           30-40	    &gt;45</a:t>
          </a:r>
        </a:p>
      </cdr:txBody>
    </cdr:sp>
  </cdr:relSizeAnchor>
</c:userShapes>
</file>

<file path=ppt/drawings/drawing2.xml><?xml version="1.0" encoding="utf-8"?>
<c:userShapes xmlns:c="http://schemas.openxmlformats.org/drawingml/2006/chart">
  <cdr:relSizeAnchor xmlns:cdr="http://schemas.openxmlformats.org/drawingml/2006/chartDrawing">
    <cdr:from>
      <cdr:x>0.22944</cdr:x>
      <cdr:y>0.78531</cdr:y>
    </cdr:from>
    <cdr:to>
      <cdr:x>0.98079</cdr:x>
      <cdr:y>0.88273</cdr:y>
    </cdr:to>
    <cdr:sp macro="" textlink="">
      <cdr:nvSpPr>
        <cdr:cNvPr id="2" name="TextBox 1">
          <a:extLst xmlns:a="http://schemas.openxmlformats.org/drawingml/2006/main">
            <a:ext uri="{FF2B5EF4-FFF2-40B4-BE49-F238E27FC236}">
              <a16:creationId xmlns:a16="http://schemas.microsoft.com/office/drawing/2014/main" id="{87D9F573-445A-1603-10AB-3D215C4E231E}"/>
            </a:ext>
          </a:extLst>
        </cdr:cNvPr>
        <cdr:cNvSpPr txBox="1"/>
      </cdr:nvSpPr>
      <cdr:spPr>
        <a:xfrm xmlns:a="http://schemas.openxmlformats.org/drawingml/2006/main">
          <a:off x="1484536" y="3230499"/>
          <a:ext cx="4861463" cy="4007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FD600CC-4857-B84F-B199-A0FBE6501AAD}" type="datetimeFigureOut">
              <a:rPr lang="en-US" smtClean="0"/>
              <a:t>4/15/25</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A5A46C3-CFE5-ED48-8159-C0574E6BB336}" type="slidenum">
              <a:rPr lang="en-US" smtClean="0"/>
              <a:t>‹#›</a:t>
            </a:fld>
            <a:endParaRPr lang="en-US"/>
          </a:p>
        </p:txBody>
      </p:sp>
    </p:spTree>
    <p:extLst>
      <p:ext uri="{BB962C8B-B14F-4D97-AF65-F5344CB8AC3E}">
        <p14:creationId xmlns:p14="http://schemas.microsoft.com/office/powerpoint/2010/main" val="362575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mbria" panose="02040503050406030204" pitchFamily="18" charset="0"/>
              </a:rPr>
              <a:t>The findings of this study conclude that there is no significant relationship between chickadee area fraction and urban area or annual mean precipitation. Alternatively, there is a significant, negative correlation between chickadee area fraction and temperature as well as water quality. Therefore, as chickadee area fraction increases, annual mean temperature and water quality also decrease. On the other hand, deer density showed significant relationships with all four climate variables. There is an observed positive correlation with urban area and annual mean temperature, but a negative correlation with annual mean precipitation and water quality. Hence, as deer density increases, urban area and annual mean temperature also increase. Yet, when annual mean precipitation and water quality increase, deer density decreases. These findings are important to understand the population dynamics of these two species and predict future migration patterns with shifts in each of the climate variables.</a:t>
            </a:r>
          </a:p>
          <a:p>
            <a:endParaRPr lang="en-US" dirty="0"/>
          </a:p>
        </p:txBody>
      </p:sp>
      <p:sp>
        <p:nvSpPr>
          <p:cNvPr id="4" name="Slide Number Placeholder 3"/>
          <p:cNvSpPr>
            <a:spLocks noGrp="1"/>
          </p:cNvSpPr>
          <p:nvPr>
            <p:ph type="sldNum" sz="quarter" idx="5"/>
          </p:nvPr>
        </p:nvSpPr>
        <p:spPr/>
        <p:txBody>
          <a:bodyPr/>
          <a:lstStyle/>
          <a:p>
            <a:fld id="{AA5A46C3-CFE5-ED48-8159-C0574E6BB336}" type="slidenum">
              <a:rPr lang="en-US" smtClean="0"/>
              <a:t>1</a:t>
            </a:fld>
            <a:endParaRPr lang="en-US"/>
          </a:p>
        </p:txBody>
      </p:sp>
    </p:spTree>
    <p:extLst>
      <p:ext uri="{BB962C8B-B14F-4D97-AF65-F5344CB8AC3E}">
        <p14:creationId xmlns:p14="http://schemas.microsoft.com/office/powerpoint/2010/main" val="46000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endParaRPr lang="en-US" dirty="0"/>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endParaRPr lang="en-US" dirty="0"/>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4/14/25</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emf"/><Relationship Id="rId18" Type="http://schemas.openxmlformats.org/officeDocument/2006/relationships/chart" Target="../charts/chart4.xml"/><Relationship Id="rId3" Type="http://schemas.openxmlformats.org/officeDocument/2006/relationships/image" Target="../media/image1.emf"/><Relationship Id="rId21" Type="http://schemas.openxmlformats.org/officeDocument/2006/relationships/chart" Target="../charts/chart7.xml"/><Relationship Id="rId7" Type="http://schemas.openxmlformats.org/officeDocument/2006/relationships/image" Target="../media/image5.emf"/><Relationship Id="rId12" Type="http://schemas.openxmlformats.org/officeDocument/2006/relationships/image" Target="../media/image10.png"/><Relationship Id="rId17" Type="http://schemas.openxmlformats.org/officeDocument/2006/relationships/chart" Target="../charts/chart3.xml"/><Relationship Id="rId2" Type="http://schemas.openxmlformats.org/officeDocument/2006/relationships/notesSlide" Target="../notesSlides/notesSlide1.xml"/><Relationship Id="rId16" Type="http://schemas.openxmlformats.org/officeDocument/2006/relationships/chart" Target="../charts/chart2.xml"/><Relationship Id="rId20" Type="http://schemas.openxmlformats.org/officeDocument/2006/relationships/chart" Target="../charts/chart6.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image" Target="../media/image3.emf"/><Relationship Id="rId15" Type="http://schemas.openxmlformats.org/officeDocument/2006/relationships/chart" Target="../charts/chart1.xml"/><Relationship Id="rId10" Type="http://schemas.openxmlformats.org/officeDocument/2006/relationships/image" Target="../media/image8.png"/><Relationship Id="rId19" Type="http://schemas.openxmlformats.org/officeDocument/2006/relationships/chart" Target="../charts/chart5.xml"/><Relationship Id="rId4" Type="http://schemas.openxmlformats.org/officeDocument/2006/relationships/image" Target="../media/image2.emf"/><Relationship Id="rId9" Type="http://schemas.openxmlformats.org/officeDocument/2006/relationships/image" Target="../media/image7.jpeg"/><Relationship Id="rId14" Type="http://schemas.openxmlformats.org/officeDocument/2006/relationships/image" Target="../media/image12.emf"/><Relationship Id="rId22"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id="{8ED3F88D-DA8B-710C-7100-5B0A1B8C2B25}"/>
              </a:ext>
            </a:extLst>
          </p:cNvPr>
          <p:cNvGrpSpPr/>
          <p:nvPr/>
        </p:nvGrpSpPr>
        <p:grpSpPr>
          <a:xfrm>
            <a:off x="24282488" y="24986940"/>
            <a:ext cx="7853146" cy="4895357"/>
            <a:chOff x="24282488" y="24986940"/>
            <a:chExt cx="7853146" cy="4895357"/>
          </a:xfrm>
        </p:grpSpPr>
        <p:pic>
          <p:nvPicPr>
            <p:cNvPr id="66" name="Picture 65">
              <a:extLst>
                <a:ext uri="{FF2B5EF4-FFF2-40B4-BE49-F238E27FC236}">
                  <a16:creationId xmlns:a16="http://schemas.microsoft.com/office/drawing/2014/main" id="{756F8F46-CE54-9A4E-D084-CFB6FB5F445F}"/>
                </a:ext>
              </a:extLst>
            </p:cNvPr>
            <p:cNvPicPr>
              <a:picLocks/>
            </p:cNvPicPr>
            <p:nvPr/>
          </p:nvPicPr>
          <p:blipFill rotWithShape="1">
            <a:blip r:embed="rId3">
              <a:extLst>
                <a:ext uri="{28A0092B-C50C-407E-A947-70E740481C1C}">
                  <a14:useLocalDpi xmlns:a14="http://schemas.microsoft.com/office/drawing/2010/main" val="0"/>
                </a:ext>
              </a:extLst>
            </a:blip>
            <a:srcRect l="16343" t="12701" r="44133" b="19669"/>
            <a:stretch/>
          </p:blipFill>
          <p:spPr>
            <a:xfrm>
              <a:off x="24282488" y="24986940"/>
              <a:ext cx="4080068" cy="4895357"/>
            </a:xfrm>
            <a:prstGeom prst="rect">
              <a:avLst/>
            </a:prstGeom>
          </p:spPr>
        </p:pic>
        <p:sp>
          <p:nvSpPr>
            <p:cNvPr id="127" name="TextBox 126">
              <a:extLst>
                <a:ext uri="{FF2B5EF4-FFF2-40B4-BE49-F238E27FC236}">
                  <a16:creationId xmlns:a16="http://schemas.microsoft.com/office/drawing/2014/main" id="{B7A228F7-DF76-7D26-BD16-762925992A5E}"/>
                </a:ext>
              </a:extLst>
            </p:cNvPr>
            <p:cNvSpPr txBox="1"/>
            <p:nvPr/>
          </p:nvSpPr>
          <p:spPr>
            <a:xfrm>
              <a:off x="28566691" y="25431130"/>
              <a:ext cx="2897257" cy="523220"/>
            </a:xfrm>
            <a:prstGeom prst="rect">
              <a:avLst/>
            </a:prstGeom>
            <a:solidFill>
              <a:schemeClr val="bg1"/>
            </a:solidFill>
          </p:spPr>
          <p:txBody>
            <a:bodyPr wrap="square" rtlCol="0">
              <a:spAutoFit/>
            </a:bodyPr>
            <a:lstStyle/>
            <a:p>
              <a:r>
                <a:rPr lang="en-US" sz="2800" dirty="0">
                  <a:latin typeface="Cambria" panose="02040503050406030204" pitchFamily="18" charset="0"/>
                </a:rPr>
                <a:t>Chickadee range</a:t>
              </a:r>
            </a:p>
          </p:txBody>
        </p:sp>
        <p:grpSp>
          <p:nvGrpSpPr>
            <p:cNvPr id="173" name="Group 172">
              <a:extLst>
                <a:ext uri="{FF2B5EF4-FFF2-40B4-BE49-F238E27FC236}">
                  <a16:creationId xmlns:a16="http://schemas.microsoft.com/office/drawing/2014/main" id="{1C946BCF-FEE4-9CB5-7DBA-EEC0A05AFEC9}"/>
                </a:ext>
              </a:extLst>
            </p:cNvPr>
            <p:cNvGrpSpPr/>
            <p:nvPr/>
          </p:nvGrpSpPr>
          <p:grpSpPr>
            <a:xfrm>
              <a:off x="29422064" y="26086026"/>
              <a:ext cx="2713570" cy="792391"/>
              <a:chOff x="29053428" y="26390146"/>
              <a:chExt cx="2713570" cy="792391"/>
            </a:xfrm>
          </p:grpSpPr>
          <p:sp>
            <p:nvSpPr>
              <p:cNvPr id="145" name="TextBox 144">
                <a:extLst>
                  <a:ext uri="{FF2B5EF4-FFF2-40B4-BE49-F238E27FC236}">
                    <a16:creationId xmlns:a16="http://schemas.microsoft.com/office/drawing/2014/main" id="{5C39CA95-53E5-190B-BAA5-A616FC26DD46}"/>
                  </a:ext>
                </a:extLst>
              </p:cNvPr>
              <p:cNvSpPr txBox="1"/>
              <p:nvPr/>
            </p:nvSpPr>
            <p:spPr>
              <a:xfrm>
                <a:off x="29053428" y="26782427"/>
                <a:ext cx="2713570" cy="400110"/>
              </a:xfrm>
              <a:prstGeom prst="rect">
                <a:avLst/>
              </a:prstGeom>
              <a:noFill/>
              <a:ln>
                <a:noFill/>
              </a:ln>
            </p:spPr>
            <p:txBody>
              <a:bodyPr wrap="square" rtlCol="0">
                <a:spAutoFit/>
              </a:bodyPr>
              <a:lstStyle/>
              <a:p>
                <a:r>
                  <a:rPr lang="en-US" sz="2000" dirty="0">
                    <a:solidFill>
                      <a:schemeClr val="tx1">
                        <a:lumMod val="95000"/>
                        <a:lumOff val="5000"/>
                      </a:schemeClr>
                    </a:solidFill>
                  </a:rPr>
                  <a:t>Present year-round</a:t>
                </a:r>
              </a:p>
            </p:txBody>
          </p:sp>
          <p:sp>
            <p:nvSpPr>
              <p:cNvPr id="146" name="TextBox 145">
                <a:extLst>
                  <a:ext uri="{FF2B5EF4-FFF2-40B4-BE49-F238E27FC236}">
                    <a16:creationId xmlns:a16="http://schemas.microsoft.com/office/drawing/2014/main" id="{4524BABC-1D3D-5DE9-96FF-5911EF1BEDC9}"/>
                  </a:ext>
                </a:extLst>
              </p:cNvPr>
              <p:cNvSpPr txBox="1"/>
              <p:nvPr/>
            </p:nvSpPr>
            <p:spPr>
              <a:xfrm>
                <a:off x="29053428" y="26390146"/>
                <a:ext cx="1697260" cy="400110"/>
              </a:xfrm>
              <a:prstGeom prst="rect">
                <a:avLst/>
              </a:prstGeom>
              <a:noFill/>
              <a:ln>
                <a:noFill/>
              </a:ln>
            </p:spPr>
            <p:txBody>
              <a:bodyPr wrap="square" rtlCol="0">
                <a:spAutoFit/>
              </a:bodyPr>
              <a:lstStyle/>
              <a:p>
                <a:r>
                  <a:rPr lang="en-US" sz="2000" dirty="0"/>
                  <a:t>Absent</a:t>
                </a:r>
              </a:p>
            </p:txBody>
          </p:sp>
        </p:grpSp>
        <p:pic>
          <p:nvPicPr>
            <p:cNvPr id="65" name="Picture 64">
              <a:extLst>
                <a:ext uri="{FF2B5EF4-FFF2-40B4-BE49-F238E27FC236}">
                  <a16:creationId xmlns:a16="http://schemas.microsoft.com/office/drawing/2014/main" id="{AF01322F-F09C-2629-93CD-0A0741CFBA75}"/>
                </a:ext>
              </a:extLst>
            </p:cNvPr>
            <p:cNvPicPr>
              <a:picLocks noChangeAspect="1"/>
            </p:cNvPicPr>
            <p:nvPr/>
          </p:nvPicPr>
          <p:blipFill rotWithShape="1">
            <a:blip r:embed="rId3">
              <a:extLst>
                <a:ext uri="{28A0092B-C50C-407E-A947-70E740481C1C}">
                  <a14:useLocalDpi xmlns:a14="http://schemas.microsoft.com/office/drawing/2010/main" val="0"/>
                </a:ext>
              </a:extLst>
            </a:blip>
            <a:srcRect l="79671" t="26393" r="17033" b="67890"/>
            <a:stretch/>
          </p:blipFill>
          <p:spPr>
            <a:xfrm>
              <a:off x="28804892" y="26121192"/>
              <a:ext cx="662524" cy="715607"/>
            </a:xfrm>
            <a:prstGeom prst="rect">
              <a:avLst/>
            </a:prstGeom>
          </p:spPr>
        </p:pic>
      </p:grpSp>
      <p:grpSp>
        <p:nvGrpSpPr>
          <p:cNvPr id="186" name="Group 185">
            <a:extLst>
              <a:ext uri="{FF2B5EF4-FFF2-40B4-BE49-F238E27FC236}">
                <a16:creationId xmlns:a16="http://schemas.microsoft.com/office/drawing/2014/main" id="{B9CF08C5-19F1-CF4A-5C07-865C436E3518}"/>
              </a:ext>
            </a:extLst>
          </p:cNvPr>
          <p:cNvGrpSpPr/>
          <p:nvPr/>
        </p:nvGrpSpPr>
        <p:grpSpPr>
          <a:xfrm>
            <a:off x="15214190" y="24986940"/>
            <a:ext cx="7263947" cy="4873752"/>
            <a:chOff x="15214190" y="24986940"/>
            <a:chExt cx="7263947" cy="4873752"/>
          </a:xfrm>
        </p:grpSpPr>
        <p:pic>
          <p:nvPicPr>
            <p:cNvPr id="49" name="Picture 48">
              <a:extLst>
                <a:ext uri="{FF2B5EF4-FFF2-40B4-BE49-F238E27FC236}">
                  <a16:creationId xmlns:a16="http://schemas.microsoft.com/office/drawing/2014/main" id="{9C658867-FB54-5BA6-D7B8-B17903DC8F0F}"/>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7344" t="14180" r="43532" b="19180"/>
            <a:stretch/>
          </p:blipFill>
          <p:spPr>
            <a:xfrm>
              <a:off x="15214190" y="24986940"/>
              <a:ext cx="4078224" cy="4873752"/>
            </a:xfrm>
            <a:prstGeom prst="rect">
              <a:avLst/>
            </a:prstGeom>
          </p:spPr>
        </p:pic>
        <p:sp>
          <p:nvSpPr>
            <p:cNvPr id="128" name="TextBox 127">
              <a:extLst>
                <a:ext uri="{FF2B5EF4-FFF2-40B4-BE49-F238E27FC236}">
                  <a16:creationId xmlns:a16="http://schemas.microsoft.com/office/drawing/2014/main" id="{9F55BCBA-8D47-5547-B271-E4059982CC12}"/>
                </a:ext>
              </a:extLst>
            </p:cNvPr>
            <p:cNvSpPr txBox="1"/>
            <p:nvPr/>
          </p:nvSpPr>
          <p:spPr>
            <a:xfrm>
              <a:off x="19473497" y="25439947"/>
              <a:ext cx="2980806" cy="523220"/>
            </a:xfrm>
            <a:prstGeom prst="rect">
              <a:avLst/>
            </a:prstGeom>
            <a:solidFill>
              <a:schemeClr val="bg1"/>
            </a:solidFill>
          </p:spPr>
          <p:txBody>
            <a:bodyPr wrap="square" rtlCol="0">
              <a:spAutoFit/>
            </a:bodyPr>
            <a:lstStyle/>
            <a:p>
              <a:r>
                <a:rPr lang="en-US" sz="2800" dirty="0">
                  <a:solidFill>
                    <a:schemeClr val="tx1">
                      <a:lumMod val="95000"/>
                      <a:lumOff val="5000"/>
                    </a:schemeClr>
                  </a:solidFill>
                  <a:latin typeface="Cambria" panose="02040503050406030204" pitchFamily="18" charset="0"/>
                </a:rPr>
                <a:t>Deer density</a:t>
              </a:r>
            </a:p>
          </p:txBody>
        </p:sp>
        <p:grpSp>
          <p:nvGrpSpPr>
            <p:cNvPr id="174" name="Group 173">
              <a:extLst>
                <a:ext uri="{FF2B5EF4-FFF2-40B4-BE49-F238E27FC236}">
                  <a16:creationId xmlns:a16="http://schemas.microsoft.com/office/drawing/2014/main" id="{AA6707A8-C8EE-1E2F-9545-0B2D05BEC5CF}"/>
                </a:ext>
              </a:extLst>
            </p:cNvPr>
            <p:cNvGrpSpPr/>
            <p:nvPr/>
          </p:nvGrpSpPr>
          <p:grpSpPr>
            <a:xfrm>
              <a:off x="20327736" y="26078886"/>
              <a:ext cx="2150401" cy="1799666"/>
              <a:chOff x="20111380" y="26200740"/>
              <a:chExt cx="2150401" cy="1799666"/>
            </a:xfrm>
          </p:grpSpPr>
          <p:sp>
            <p:nvSpPr>
              <p:cNvPr id="138" name="TextBox 137">
                <a:extLst>
                  <a:ext uri="{FF2B5EF4-FFF2-40B4-BE49-F238E27FC236}">
                    <a16:creationId xmlns:a16="http://schemas.microsoft.com/office/drawing/2014/main" id="{09938C89-A861-3262-CACD-B30EA6BE3DA6}"/>
                  </a:ext>
                </a:extLst>
              </p:cNvPr>
              <p:cNvSpPr txBox="1"/>
              <p:nvPr/>
            </p:nvSpPr>
            <p:spPr>
              <a:xfrm>
                <a:off x="20111380" y="26200740"/>
                <a:ext cx="2150401" cy="400110"/>
              </a:xfrm>
              <a:prstGeom prst="rect">
                <a:avLst/>
              </a:prstGeom>
              <a:noFill/>
              <a:ln>
                <a:noFill/>
              </a:ln>
            </p:spPr>
            <p:txBody>
              <a:bodyPr wrap="square" rtlCol="0">
                <a:spAutoFit/>
              </a:bodyPr>
              <a:lstStyle/>
              <a:p>
                <a:r>
                  <a:rPr lang="en-US" sz="2000" dirty="0"/>
                  <a:t>Rare/absent</a:t>
                </a:r>
              </a:p>
            </p:txBody>
          </p:sp>
          <p:sp>
            <p:nvSpPr>
              <p:cNvPr id="139" name="TextBox 138">
                <a:extLst>
                  <a:ext uri="{FF2B5EF4-FFF2-40B4-BE49-F238E27FC236}">
                    <a16:creationId xmlns:a16="http://schemas.microsoft.com/office/drawing/2014/main" id="{3941C039-8A2F-FBC7-74E3-B4D2C05787B6}"/>
                  </a:ext>
                </a:extLst>
              </p:cNvPr>
              <p:cNvSpPr txBox="1"/>
              <p:nvPr/>
            </p:nvSpPr>
            <p:spPr>
              <a:xfrm>
                <a:off x="20111380" y="26550629"/>
                <a:ext cx="1697260" cy="400110"/>
              </a:xfrm>
              <a:prstGeom prst="rect">
                <a:avLst/>
              </a:prstGeom>
              <a:noFill/>
              <a:ln>
                <a:noFill/>
              </a:ln>
            </p:spPr>
            <p:txBody>
              <a:bodyPr wrap="square" rtlCol="0">
                <a:spAutoFit/>
              </a:bodyPr>
              <a:lstStyle/>
              <a:p>
                <a:r>
                  <a:rPr lang="en-US" sz="2000" dirty="0"/>
                  <a:t>&lt;15 /mi²</a:t>
                </a:r>
              </a:p>
            </p:txBody>
          </p:sp>
          <p:sp>
            <p:nvSpPr>
              <p:cNvPr id="140" name="TextBox 139">
                <a:extLst>
                  <a:ext uri="{FF2B5EF4-FFF2-40B4-BE49-F238E27FC236}">
                    <a16:creationId xmlns:a16="http://schemas.microsoft.com/office/drawing/2014/main" id="{79B42668-DE55-0411-997A-EC9FDBF192DF}"/>
                  </a:ext>
                </a:extLst>
              </p:cNvPr>
              <p:cNvSpPr txBox="1"/>
              <p:nvPr/>
            </p:nvSpPr>
            <p:spPr>
              <a:xfrm>
                <a:off x="20111380" y="26900518"/>
                <a:ext cx="1974709" cy="400110"/>
              </a:xfrm>
              <a:prstGeom prst="rect">
                <a:avLst/>
              </a:prstGeom>
              <a:noFill/>
              <a:ln>
                <a:noFill/>
              </a:ln>
            </p:spPr>
            <p:txBody>
              <a:bodyPr wrap="square" rtlCol="0">
                <a:spAutoFit/>
              </a:bodyPr>
              <a:lstStyle/>
              <a:p>
                <a:r>
                  <a:rPr lang="en-US" sz="2000" dirty="0"/>
                  <a:t>15-30 /mi²</a:t>
                </a:r>
              </a:p>
            </p:txBody>
          </p:sp>
          <p:sp>
            <p:nvSpPr>
              <p:cNvPr id="141" name="TextBox 140">
                <a:extLst>
                  <a:ext uri="{FF2B5EF4-FFF2-40B4-BE49-F238E27FC236}">
                    <a16:creationId xmlns:a16="http://schemas.microsoft.com/office/drawing/2014/main" id="{6D20C6E8-A035-3A72-BA06-14245D329DF4}"/>
                  </a:ext>
                </a:extLst>
              </p:cNvPr>
              <p:cNvSpPr txBox="1"/>
              <p:nvPr/>
            </p:nvSpPr>
            <p:spPr>
              <a:xfrm>
                <a:off x="20111380" y="27250407"/>
                <a:ext cx="1826514" cy="400110"/>
              </a:xfrm>
              <a:prstGeom prst="rect">
                <a:avLst/>
              </a:prstGeom>
              <a:noFill/>
              <a:ln>
                <a:noFill/>
              </a:ln>
            </p:spPr>
            <p:txBody>
              <a:bodyPr wrap="square" rtlCol="0">
                <a:spAutoFit/>
              </a:bodyPr>
              <a:lstStyle/>
              <a:p>
                <a:r>
                  <a:rPr lang="en-US" sz="2000" dirty="0"/>
                  <a:t>30-40 /mi²</a:t>
                </a:r>
              </a:p>
            </p:txBody>
          </p:sp>
          <p:sp>
            <p:nvSpPr>
              <p:cNvPr id="142" name="TextBox 141">
                <a:extLst>
                  <a:ext uri="{FF2B5EF4-FFF2-40B4-BE49-F238E27FC236}">
                    <a16:creationId xmlns:a16="http://schemas.microsoft.com/office/drawing/2014/main" id="{D790D2BD-ED90-DE9E-5420-37342C1941F0}"/>
                  </a:ext>
                </a:extLst>
              </p:cNvPr>
              <p:cNvSpPr txBox="1"/>
              <p:nvPr/>
            </p:nvSpPr>
            <p:spPr>
              <a:xfrm>
                <a:off x="20111380" y="27600296"/>
                <a:ext cx="1697260" cy="400110"/>
              </a:xfrm>
              <a:prstGeom prst="rect">
                <a:avLst/>
              </a:prstGeom>
              <a:noFill/>
              <a:ln>
                <a:noFill/>
              </a:ln>
            </p:spPr>
            <p:txBody>
              <a:bodyPr wrap="square" rtlCol="0">
                <a:spAutoFit/>
              </a:bodyPr>
              <a:lstStyle/>
              <a:p>
                <a:r>
                  <a:rPr lang="en-US" sz="2000" dirty="0"/>
                  <a:t>&gt;45/mi²</a:t>
                </a:r>
              </a:p>
            </p:txBody>
          </p:sp>
        </p:grpSp>
        <p:pic>
          <p:nvPicPr>
            <p:cNvPr id="54" name="Picture 53">
              <a:extLst>
                <a:ext uri="{FF2B5EF4-FFF2-40B4-BE49-F238E27FC236}">
                  <a16:creationId xmlns:a16="http://schemas.microsoft.com/office/drawing/2014/main" id="{F204A42E-7698-8E42-78E4-C991DCF96B31}"/>
                </a:ext>
              </a:extLst>
            </p:cNvPr>
            <p:cNvPicPr>
              <a:picLocks noChangeAspect="1"/>
            </p:cNvPicPr>
            <p:nvPr/>
          </p:nvPicPr>
          <p:blipFill rotWithShape="1">
            <a:blip r:embed="rId4">
              <a:extLst>
                <a:ext uri="{28A0092B-C50C-407E-A947-70E740481C1C}">
                  <a14:useLocalDpi xmlns:a14="http://schemas.microsoft.com/office/drawing/2010/main" val="0"/>
                </a:ext>
              </a:extLst>
            </a:blip>
            <a:srcRect l="80487" t="37411" r="16473" b="46419"/>
            <a:stretch/>
          </p:blipFill>
          <p:spPr>
            <a:xfrm>
              <a:off x="19779698" y="26041840"/>
              <a:ext cx="546937" cy="1817940"/>
            </a:xfrm>
            <a:prstGeom prst="rect">
              <a:avLst/>
            </a:prstGeom>
          </p:spPr>
        </p:pic>
      </p:grpSp>
      <p:grpSp>
        <p:nvGrpSpPr>
          <p:cNvPr id="191" name="Group 190">
            <a:extLst>
              <a:ext uri="{FF2B5EF4-FFF2-40B4-BE49-F238E27FC236}">
                <a16:creationId xmlns:a16="http://schemas.microsoft.com/office/drawing/2014/main" id="{E13BF3B7-9854-D655-E644-0CFA5357E416}"/>
              </a:ext>
            </a:extLst>
          </p:cNvPr>
          <p:cNvGrpSpPr/>
          <p:nvPr/>
        </p:nvGrpSpPr>
        <p:grpSpPr>
          <a:xfrm>
            <a:off x="24287110" y="16002093"/>
            <a:ext cx="8109890" cy="4908726"/>
            <a:chOff x="24287110" y="15353082"/>
            <a:chExt cx="8109890" cy="4908726"/>
          </a:xfrm>
        </p:grpSpPr>
        <p:pic>
          <p:nvPicPr>
            <p:cNvPr id="46" name="Picture 45">
              <a:extLst>
                <a:ext uri="{FF2B5EF4-FFF2-40B4-BE49-F238E27FC236}">
                  <a16:creationId xmlns:a16="http://schemas.microsoft.com/office/drawing/2014/main" id="{418A06A7-D86F-4C34-C7D7-67E5DCD817CE}"/>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5249" t="15059" r="46234" b="21053"/>
            <a:stretch/>
          </p:blipFill>
          <p:spPr>
            <a:xfrm>
              <a:off x="24287110" y="15401125"/>
              <a:ext cx="4078289" cy="4860683"/>
            </a:xfrm>
            <a:prstGeom prst="rect">
              <a:avLst/>
            </a:prstGeom>
          </p:spPr>
        </p:pic>
        <p:sp>
          <p:nvSpPr>
            <p:cNvPr id="126" name="TextBox 125">
              <a:extLst>
                <a:ext uri="{FF2B5EF4-FFF2-40B4-BE49-F238E27FC236}">
                  <a16:creationId xmlns:a16="http://schemas.microsoft.com/office/drawing/2014/main" id="{42E2A15E-14A0-063E-FE64-454265F7374F}"/>
                </a:ext>
              </a:extLst>
            </p:cNvPr>
            <p:cNvSpPr txBox="1"/>
            <p:nvPr/>
          </p:nvSpPr>
          <p:spPr>
            <a:xfrm>
              <a:off x="28560155" y="15353082"/>
              <a:ext cx="3346431" cy="954107"/>
            </a:xfrm>
            <a:prstGeom prst="rect">
              <a:avLst/>
            </a:prstGeom>
            <a:solidFill>
              <a:schemeClr val="bg1"/>
            </a:solidFill>
          </p:spPr>
          <p:txBody>
            <a:bodyPr wrap="square" rtlCol="0">
              <a:spAutoFit/>
            </a:bodyPr>
            <a:lstStyle/>
            <a:p>
              <a:r>
                <a:rPr lang="en-US" sz="2800" dirty="0">
                  <a:solidFill>
                    <a:schemeClr val="tx1">
                      <a:lumMod val="95000"/>
                      <a:lumOff val="5000"/>
                    </a:schemeClr>
                  </a:solidFill>
                  <a:latin typeface="Cambria" panose="02040503050406030204" pitchFamily="18" charset="0"/>
                </a:rPr>
                <a:t>Integrated Reporting Category</a:t>
              </a:r>
            </a:p>
          </p:txBody>
        </p:sp>
        <p:grpSp>
          <p:nvGrpSpPr>
            <p:cNvPr id="172" name="Group 171">
              <a:extLst>
                <a:ext uri="{FF2B5EF4-FFF2-40B4-BE49-F238E27FC236}">
                  <a16:creationId xmlns:a16="http://schemas.microsoft.com/office/drawing/2014/main" id="{CF4FA4A4-F626-AE51-A543-76CC65912723}"/>
                </a:ext>
              </a:extLst>
            </p:cNvPr>
            <p:cNvGrpSpPr/>
            <p:nvPr/>
          </p:nvGrpSpPr>
          <p:grpSpPr>
            <a:xfrm>
              <a:off x="29412796" y="16460006"/>
              <a:ext cx="2984204" cy="1891698"/>
              <a:chOff x="29072858" y="16472366"/>
              <a:chExt cx="2984204" cy="1891698"/>
            </a:xfrm>
          </p:grpSpPr>
          <p:sp>
            <p:nvSpPr>
              <p:cNvPr id="133" name="TextBox 132">
                <a:extLst>
                  <a:ext uri="{FF2B5EF4-FFF2-40B4-BE49-F238E27FC236}">
                    <a16:creationId xmlns:a16="http://schemas.microsoft.com/office/drawing/2014/main" id="{A59ECBA2-AB2F-7DA0-8BBC-C472B05BB866}"/>
                  </a:ext>
                </a:extLst>
              </p:cNvPr>
              <p:cNvSpPr txBox="1"/>
              <p:nvPr/>
            </p:nvSpPr>
            <p:spPr>
              <a:xfrm>
                <a:off x="29072858" y="16472366"/>
                <a:ext cx="2984204" cy="400110"/>
              </a:xfrm>
              <a:prstGeom prst="rect">
                <a:avLst/>
              </a:prstGeom>
              <a:noFill/>
            </p:spPr>
            <p:txBody>
              <a:bodyPr wrap="square" rtlCol="0">
                <a:spAutoFit/>
              </a:bodyPr>
              <a:lstStyle/>
              <a:p>
                <a:r>
                  <a:rPr lang="en-US" sz="2000" dirty="0">
                    <a:solidFill>
                      <a:schemeClr val="tx1">
                        <a:lumMod val="95000"/>
                        <a:lumOff val="5000"/>
                      </a:schemeClr>
                    </a:solidFill>
                  </a:rPr>
                  <a:t>1: Not impaired</a:t>
                </a:r>
              </a:p>
            </p:txBody>
          </p:sp>
          <p:sp>
            <p:nvSpPr>
              <p:cNvPr id="134" name="TextBox 133">
                <a:extLst>
                  <a:ext uri="{FF2B5EF4-FFF2-40B4-BE49-F238E27FC236}">
                    <a16:creationId xmlns:a16="http://schemas.microsoft.com/office/drawing/2014/main" id="{D55B79DB-C671-92F0-993F-CE1C693FAAF0}"/>
                  </a:ext>
                </a:extLst>
              </p:cNvPr>
              <p:cNvSpPr txBox="1"/>
              <p:nvPr/>
            </p:nvSpPr>
            <p:spPr>
              <a:xfrm>
                <a:off x="29072858" y="17963954"/>
                <a:ext cx="2296975" cy="400110"/>
              </a:xfrm>
              <a:prstGeom prst="rect">
                <a:avLst/>
              </a:prstGeom>
              <a:noFill/>
            </p:spPr>
            <p:txBody>
              <a:bodyPr wrap="square" rtlCol="0">
                <a:spAutoFit/>
              </a:bodyPr>
              <a:lstStyle/>
              <a:p>
                <a:r>
                  <a:rPr lang="en-US" sz="2000" dirty="0"/>
                  <a:t>5: Impaired</a:t>
                </a:r>
              </a:p>
            </p:txBody>
          </p:sp>
          <p:sp>
            <p:nvSpPr>
              <p:cNvPr id="135" name="TextBox 134">
                <a:extLst>
                  <a:ext uri="{FF2B5EF4-FFF2-40B4-BE49-F238E27FC236}">
                    <a16:creationId xmlns:a16="http://schemas.microsoft.com/office/drawing/2014/main" id="{53042008-7275-780E-77E7-4EA31F124BF4}"/>
                  </a:ext>
                </a:extLst>
              </p:cNvPr>
              <p:cNvSpPr txBox="1"/>
              <p:nvPr/>
            </p:nvSpPr>
            <p:spPr>
              <a:xfrm>
                <a:off x="29072858" y="17591057"/>
                <a:ext cx="682874" cy="400110"/>
              </a:xfrm>
              <a:prstGeom prst="rect">
                <a:avLst/>
              </a:prstGeom>
              <a:noFill/>
            </p:spPr>
            <p:txBody>
              <a:bodyPr wrap="square" rtlCol="0">
                <a:spAutoFit/>
              </a:bodyPr>
              <a:lstStyle/>
              <a:p>
                <a:r>
                  <a:rPr lang="en-US" sz="2000" dirty="0"/>
                  <a:t>4</a:t>
                </a:r>
              </a:p>
            </p:txBody>
          </p:sp>
          <p:sp>
            <p:nvSpPr>
              <p:cNvPr id="136" name="TextBox 135">
                <a:extLst>
                  <a:ext uri="{FF2B5EF4-FFF2-40B4-BE49-F238E27FC236}">
                    <a16:creationId xmlns:a16="http://schemas.microsoft.com/office/drawing/2014/main" id="{2F500792-4913-DE2C-5CB6-36D1B633BBE5}"/>
                  </a:ext>
                </a:extLst>
              </p:cNvPr>
              <p:cNvSpPr txBox="1"/>
              <p:nvPr/>
            </p:nvSpPr>
            <p:spPr>
              <a:xfrm>
                <a:off x="29072858" y="17218160"/>
                <a:ext cx="775652" cy="400110"/>
              </a:xfrm>
              <a:prstGeom prst="rect">
                <a:avLst/>
              </a:prstGeom>
              <a:noFill/>
            </p:spPr>
            <p:txBody>
              <a:bodyPr wrap="square" rtlCol="0">
                <a:spAutoFit/>
              </a:bodyPr>
              <a:lstStyle/>
              <a:p>
                <a:r>
                  <a:rPr lang="en-US" sz="2000" dirty="0"/>
                  <a:t>3</a:t>
                </a:r>
              </a:p>
            </p:txBody>
          </p:sp>
          <p:sp>
            <p:nvSpPr>
              <p:cNvPr id="137" name="TextBox 136">
                <a:extLst>
                  <a:ext uri="{FF2B5EF4-FFF2-40B4-BE49-F238E27FC236}">
                    <a16:creationId xmlns:a16="http://schemas.microsoft.com/office/drawing/2014/main" id="{033E96F6-AB6F-B6B2-8E5E-77755489489A}"/>
                  </a:ext>
                </a:extLst>
              </p:cNvPr>
              <p:cNvSpPr txBox="1"/>
              <p:nvPr/>
            </p:nvSpPr>
            <p:spPr>
              <a:xfrm>
                <a:off x="29072858" y="16845263"/>
                <a:ext cx="682873" cy="400110"/>
              </a:xfrm>
              <a:prstGeom prst="rect">
                <a:avLst/>
              </a:prstGeom>
              <a:noFill/>
            </p:spPr>
            <p:txBody>
              <a:bodyPr wrap="square" rtlCol="0">
                <a:spAutoFit/>
              </a:bodyPr>
              <a:lstStyle/>
              <a:p>
                <a:r>
                  <a:rPr lang="en-US" sz="2000" dirty="0"/>
                  <a:t>2</a:t>
                </a:r>
              </a:p>
            </p:txBody>
          </p:sp>
        </p:grpSp>
        <p:pic>
          <p:nvPicPr>
            <p:cNvPr id="45" name="Picture 44">
              <a:extLst>
                <a:ext uri="{FF2B5EF4-FFF2-40B4-BE49-F238E27FC236}">
                  <a16:creationId xmlns:a16="http://schemas.microsoft.com/office/drawing/2014/main" id="{DF8BEDB4-CD08-26B0-E676-68AB2F100589}"/>
                </a:ext>
              </a:extLst>
            </p:cNvPr>
            <p:cNvPicPr>
              <a:picLocks noChangeAspect="1"/>
            </p:cNvPicPr>
            <p:nvPr/>
          </p:nvPicPr>
          <p:blipFill rotWithShape="1">
            <a:blip r:embed="rId5">
              <a:extLst>
                <a:ext uri="{28A0092B-C50C-407E-A947-70E740481C1C}">
                  <a14:useLocalDpi xmlns:a14="http://schemas.microsoft.com/office/drawing/2010/main" val="0"/>
                </a:ext>
              </a:extLst>
            </a:blip>
            <a:srcRect l="76210" t="33565" r="20445" b="50583"/>
            <a:stretch/>
          </p:blipFill>
          <p:spPr>
            <a:xfrm>
              <a:off x="28852140" y="16427468"/>
              <a:ext cx="602893" cy="1904851"/>
            </a:xfrm>
            <a:prstGeom prst="rect">
              <a:avLst/>
            </a:prstGeom>
          </p:spPr>
        </p:pic>
      </p:grpSp>
      <p:grpSp>
        <p:nvGrpSpPr>
          <p:cNvPr id="187" name="Group 186">
            <a:extLst>
              <a:ext uri="{FF2B5EF4-FFF2-40B4-BE49-F238E27FC236}">
                <a16:creationId xmlns:a16="http://schemas.microsoft.com/office/drawing/2014/main" id="{2F670B03-F189-EBF1-0060-DA6A86F3E760}"/>
              </a:ext>
            </a:extLst>
          </p:cNvPr>
          <p:cNvGrpSpPr/>
          <p:nvPr/>
        </p:nvGrpSpPr>
        <p:grpSpPr>
          <a:xfrm>
            <a:off x="15194656" y="16050583"/>
            <a:ext cx="7429237" cy="4860685"/>
            <a:chOff x="15194656" y="15401126"/>
            <a:chExt cx="7429237" cy="4860685"/>
          </a:xfrm>
        </p:grpSpPr>
        <p:pic>
          <p:nvPicPr>
            <p:cNvPr id="43" name="Picture 42">
              <a:extLst>
                <a:ext uri="{FF2B5EF4-FFF2-40B4-BE49-F238E27FC236}">
                  <a16:creationId xmlns:a16="http://schemas.microsoft.com/office/drawing/2014/main" id="{EA229983-458F-506F-398F-B2F73DA18408}"/>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16362" t="13680" r="44019" b="19654"/>
            <a:stretch/>
          </p:blipFill>
          <p:spPr>
            <a:xfrm>
              <a:off x="15194656" y="15401126"/>
              <a:ext cx="4077286" cy="4860685"/>
            </a:xfrm>
            <a:prstGeom prst="rect">
              <a:avLst/>
            </a:prstGeom>
          </p:spPr>
        </p:pic>
        <p:sp>
          <p:nvSpPr>
            <p:cNvPr id="125" name="TextBox 124">
              <a:extLst>
                <a:ext uri="{FF2B5EF4-FFF2-40B4-BE49-F238E27FC236}">
                  <a16:creationId xmlns:a16="http://schemas.microsoft.com/office/drawing/2014/main" id="{6FE6C136-2A38-5B99-0F4D-69A8247786A2}"/>
                </a:ext>
              </a:extLst>
            </p:cNvPr>
            <p:cNvSpPr txBox="1"/>
            <p:nvPr/>
          </p:nvSpPr>
          <p:spPr>
            <a:xfrm>
              <a:off x="19469537" y="15793533"/>
              <a:ext cx="2838825" cy="523220"/>
            </a:xfrm>
            <a:prstGeom prst="rect">
              <a:avLst/>
            </a:prstGeom>
            <a:solidFill>
              <a:schemeClr val="bg1"/>
            </a:solidFill>
          </p:spPr>
          <p:txBody>
            <a:bodyPr wrap="square" rtlCol="0">
              <a:spAutoFit/>
            </a:bodyPr>
            <a:lstStyle/>
            <a:p>
              <a:r>
                <a:rPr lang="en-US" sz="2800" dirty="0">
                  <a:solidFill>
                    <a:schemeClr val="tx1">
                      <a:lumMod val="95000"/>
                      <a:lumOff val="5000"/>
                    </a:schemeClr>
                  </a:solidFill>
                  <a:latin typeface="Cambria" panose="02040503050406030204" pitchFamily="18" charset="0"/>
                </a:rPr>
                <a:t>Land cover</a:t>
              </a:r>
            </a:p>
          </p:txBody>
        </p:sp>
        <p:grpSp>
          <p:nvGrpSpPr>
            <p:cNvPr id="171" name="Group 170">
              <a:extLst>
                <a:ext uri="{FF2B5EF4-FFF2-40B4-BE49-F238E27FC236}">
                  <a16:creationId xmlns:a16="http://schemas.microsoft.com/office/drawing/2014/main" id="{17DCB591-5289-122E-6B81-CA760831299C}"/>
                </a:ext>
              </a:extLst>
            </p:cNvPr>
            <p:cNvGrpSpPr/>
            <p:nvPr/>
          </p:nvGrpSpPr>
          <p:grpSpPr>
            <a:xfrm>
              <a:off x="20326918" y="16464093"/>
              <a:ext cx="2296975" cy="772129"/>
              <a:chOff x="20343247" y="17342103"/>
              <a:chExt cx="2296975" cy="772129"/>
            </a:xfrm>
          </p:grpSpPr>
          <p:sp>
            <p:nvSpPr>
              <p:cNvPr id="131" name="TextBox 130">
                <a:extLst>
                  <a:ext uri="{FF2B5EF4-FFF2-40B4-BE49-F238E27FC236}">
                    <a16:creationId xmlns:a16="http://schemas.microsoft.com/office/drawing/2014/main" id="{64157F03-AF16-E7EB-157F-2343FBDF74A1}"/>
                  </a:ext>
                </a:extLst>
              </p:cNvPr>
              <p:cNvSpPr txBox="1"/>
              <p:nvPr/>
            </p:nvSpPr>
            <p:spPr>
              <a:xfrm>
                <a:off x="20343247" y="17342103"/>
                <a:ext cx="2296975" cy="400110"/>
              </a:xfrm>
              <a:prstGeom prst="rect">
                <a:avLst/>
              </a:prstGeom>
              <a:noFill/>
            </p:spPr>
            <p:txBody>
              <a:bodyPr wrap="square" rtlCol="0">
                <a:spAutoFit/>
              </a:bodyPr>
              <a:lstStyle/>
              <a:p>
                <a:r>
                  <a:rPr lang="en-US" sz="2000" dirty="0"/>
                  <a:t>Not urban</a:t>
                </a:r>
              </a:p>
            </p:txBody>
          </p:sp>
          <p:sp>
            <p:nvSpPr>
              <p:cNvPr id="132" name="TextBox 131">
                <a:extLst>
                  <a:ext uri="{FF2B5EF4-FFF2-40B4-BE49-F238E27FC236}">
                    <a16:creationId xmlns:a16="http://schemas.microsoft.com/office/drawing/2014/main" id="{782A292B-D8E7-0867-0B93-4676E34C2B2A}"/>
                  </a:ext>
                </a:extLst>
              </p:cNvPr>
              <p:cNvSpPr txBox="1"/>
              <p:nvPr/>
            </p:nvSpPr>
            <p:spPr>
              <a:xfrm>
                <a:off x="20343247" y="17714122"/>
                <a:ext cx="1697260" cy="400110"/>
              </a:xfrm>
              <a:prstGeom prst="rect">
                <a:avLst/>
              </a:prstGeom>
              <a:noFill/>
              <a:ln>
                <a:noFill/>
              </a:ln>
            </p:spPr>
            <p:txBody>
              <a:bodyPr wrap="square" rtlCol="0">
                <a:spAutoFit/>
              </a:bodyPr>
              <a:lstStyle/>
              <a:p>
                <a:r>
                  <a:rPr lang="en-US" sz="2000" dirty="0"/>
                  <a:t>Urban</a:t>
                </a:r>
              </a:p>
            </p:txBody>
          </p:sp>
        </p:grpSp>
        <p:pic>
          <p:nvPicPr>
            <p:cNvPr id="41" name="Picture 40">
              <a:extLst>
                <a:ext uri="{FF2B5EF4-FFF2-40B4-BE49-F238E27FC236}">
                  <a16:creationId xmlns:a16="http://schemas.microsoft.com/office/drawing/2014/main" id="{47004A99-8A4A-D728-B7BC-85DEAC4492A8}"/>
                </a:ext>
              </a:extLst>
            </p:cNvPr>
            <p:cNvPicPr>
              <a:picLocks noChangeAspect="1"/>
            </p:cNvPicPr>
            <p:nvPr/>
          </p:nvPicPr>
          <p:blipFill rotWithShape="1">
            <a:blip r:embed="rId6">
              <a:extLst>
                <a:ext uri="{28A0092B-C50C-407E-A947-70E740481C1C}">
                  <a14:useLocalDpi xmlns:a14="http://schemas.microsoft.com/office/drawing/2010/main" val="0"/>
                </a:ext>
              </a:extLst>
            </a:blip>
            <a:srcRect l="79020" t="37896" r="17681" b="56121"/>
            <a:stretch/>
          </p:blipFill>
          <p:spPr>
            <a:xfrm>
              <a:off x="19762908" y="16476404"/>
              <a:ext cx="588914" cy="723269"/>
            </a:xfrm>
            <a:prstGeom prst="rect">
              <a:avLst/>
            </a:prstGeom>
          </p:spPr>
        </p:pic>
      </p:grpSp>
      <p:grpSp>
        <p:nvGrpSpPr>
          <p:cNvPr id="189" name="Group 188">
            <a:extLst>
              <a:ext uri="{FF2B5EF4-FFF2-40B4-BE49-F238E27FC236}">
                <a16:creationId xmlns:a16="http://schemas.microsoft.com/office/drawing/2014/main" id="{B5671B97-A81C-18F6-FA2D-E8B4C1B37A16}"/>
              </a:ext>
            </a:extLst>
          </p:cNvPr>
          <p:cNvGrpSpPr/>
          <p:nvPr/>
        </p:nvGrpSpPr>
        <p:grpSpPr>
          <a:xfrm>
            <a:off x="24295832" y="7101159"/>
            <a:ext cx="7553222" cy="4824813"/>
            <a:chOff x="24295832" y="7101159"/>
            <a:chExt cx="7553222" cy="4824813"/>
          </a:xfrm>
        </p:grpSpPr>
        <p:pic>
          <p:nvPicPr>
            <p:cNvPr id="32" name="Picture 31">
              <a:extLst>
                <a:ext uri="{FF2B5EF4-FFF2-40B4-BE49-F238E27FC236}">
                  <a16:creationId xmlns:a16="http://schemas.microsoft.com/office/drawing/2014/main" id="{2BE0C5F1-2619-9C44-E6C7-2A338F439C27}"/>
                </a:ext>
              </a:extLst>
            </p:cNvPr>
            <p:cNvPicPr>
              <a:picLocks noChangeAspect="1"/>
            </p:cNvPicPr>
            <p:nvPr/>
          </p:nvPicPr>
          <p:blipFill rotWithShape="1">
            <a:blip r:embed="rId7">
              <a:extLst>
                <a:ext uri="{28A0092B-C50C-407E-A947-70E740481C1C}">
                  <a14:useLocalDpi xmlns:a14="http://schemas.microsoft.com/office/drawing/2010/main" val="0"/>
                </a:ext>
              </a:extLst>
            </a:blip>
            <a:srcRect l="75740" t="29093" r="12809" b="55619"/>
            <a:stretch/>
          </p:blipFill>
          <p:spPr>
            <a:xfrm>
              <a:off x="28831113" y="8282185"/>
              <a:ext cx="2093897" cy="1975457"/>
            </a:xfrm>
            <a:prstGeom prst="rect">
              <a:avLst/>
            </a:prstGeom>
          </p:spPr>
        </p:pic>
        <p:pic>
          <p:nvPicPr>
            <p:cNvPr id="36" name="Picture 35">
              <a:extLst>
                <a:ext uri="{FF2B5EF4-FFF2-40B4-BE49-F238E27FC236}">
                  <a16:creationId xmlns:a16="http://schemas.microsoft.com/office/drawing/2014/main" id="{AE6C6E75-7B9A-D518-74BF-1EE0044ED679}"/>
                </a:ext>
              </a:extLst>
            </p:cNvPr>
            <p:cNvPicPr>
              <a:picLocks/>
            </p:cNvPicPr>
            <p:nvPr/>
          </p:nvPicPr>
          <p:blipFill rotWithShape="1">
            <a:blip r:embed="rId7">
              <a:extLst>
                <a:ext uri="{28A0092B-C50C-407E-A947-70E740481C1C}">
                  <a14:useLocalDpi xmlns:a14="http://schemas.microsoft.com/office/drawing/2010/main" val="0"/>
                </a:ext>
              </a:extLst>
            </a:blip>
            <a:srcRect l="14770" t="13770" r="46531" b="22483"/>
            <a:stretch/>
          </p:blipFill>
          <p:spPr>
            <a:xfrm>
              <a:off x="24295832" y="7101159"/>
              <a:ext cx="4066724" cy="4824813"/>
            </a:xfrm>
            <a:prstGeom prst="rect">
              <a:avLst/>
            </a:prstGeom>
          </p:spPr>
        </p:pic>
        <p:sp>
          <p:nvSpPr>
            <p:cNvPr id="117" name="TextBox 116">
              <a:extLst>
                <a:ext uri="{FF2B5EF4-FFF2-40B4-BE49-F238E27FC236}">
                  <a16:creationId xmlns:a16="http://schemas.microsoft.com/office/drawing/2014/main" id="{14D3EC83-D719-2F4F-D5BF-3EE188975AAC}"/>
                </a:ext>
              </a:extLst>
            </p:cNvPr>
            <p:cNvSpPr txBox="1"/>
            <p:nvPr/>
          </p:nvSpPr>
          <p:spPr>
            <a:xfrm>
              <a:off x="28600839" y="7124962"/>
              <a:ext cx="3248215" cy="954107"/>
            </a:xfrm>
            <a:prstGeom prst="rect">
              <a:avLst/>
            </a:prstGeom>
            <a:solidFill>
              <a:schemeClr val="bg1"/>
            </a:solidFill>
          </p:spPr>
          <p:txBody>
            <a:bodyPr wrap="square" rtlCol="0">
              <a:spAutoFit/>
            </a:bodyPr>
            <a:lstStyle/>
            <a:p>
              <a:r>
                <a:rPr lang="en-US" sz="2800" dirty="0">
                  <a:solidFill>
                    <a:schemeClr val="tx1">
                      <a:lumMod val="95000"/>
                      <a:lumOff val="5000"/>
                    </a:schemeClr>
                  </a:solidFill>
                  <a:latin typeface="Cambria" panose="02040503050406030204" pitchFamily="18" charset="0"/>
                </a:rPr>
                <a:t>Annual Mean Precipitation (mm)</a:t>
              </a:r>
            </a:p>
          </p:txBody>
        </p:sp>
      </p:grpSp>
      <p:sp>
        <p:nvSpPr>
          <p:cNvPr id="2" name="Title 1"/>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dirty="0">
                <a:solidFill>
                  <a:schemeClr val="bg1"/>
                </a:solidFill>
                <a:latin typeface="Cambria" panose="02040503050406030204" pitchFamily="18" charset="0"/>
                <a:cs typeface="Arial" panose="020B0604020202020204" pitchFamily="34" charset="0"/>
              </a:rPr>
              <a:t>Climate Influences on White-Tailed Deer and Black-Capped Chickadee Densities   </a:t>
            </a:r>
            <a:br>
              <a:rPr lang="en-US" sz="7200" dirty="0">
                <a:solidFill>
                  <a:schemeClr val="bg1"/>
                </a:solidFill>
                <a:latin typeface="Cambria" panose="02040503050406030204" pitchFamily="18" charset="0"/>
                <a:cs typeface="Arial" panose="020B0604020202020204" pitchFamily="34" charset="0"/>
              </a:rPr>
            </a:br>
            <a:r>
              <a:rPr lang="en-US" sz="7200" dirty="0">
                <a:solidFill>
                  <a:schemeClr val="bg1"/>
                </a:solidFill>
                <a:latin typeface="Cambria" panose="02040503050406030204" pitchFamily="18" charset="0"/>
                <a:cs typeface="Arial" panose="020B0604020202020204" pitchFamily="34" charset="0"/>
              </a:rPr>
              <a:t>in the Northeastern United States</a:t>
            </a:r>
            <a:br>
              <a:rPr lang="en-US" sz="8400" dirty="0">
                <a:solidFill>
                  <a:schemeClr val="bg1"/>
                </a:solidFill>
                <a:latin typeface="Cambria" panose="02040503050406030204" pitchFamily="18" charset="0"/>
                <a:cs typeface="Arial" panose="020B0604020202020204" pitchFamily="34" charset="0"/>
              </a:rPr>
            </a:br>
            <a:r>
              <a:rPr lang="en-US" sz="6000" dirty="0">
                <a:solidFill>
                  <a:schemeClr val="bg1"/>
                </a:solidFill>
                <a:latin typeface="Cambria" panose="02040503050406030204" pitchFamily="18" charset="0"/>
                <a:cs typeface="Arial" panose="020B0604020202020204" pitchFamily="34" charset="0"/>
              </a:rPr>
              <a:t>Riley Olsen - B.S. Environmental Science Geosystems - </a:t>
            </a:r>
            <a:r>
              <a:rPr lang="en-US" sz="6000" dirty="0" err="1">
                <a:solidFill>
                  <a:schemeClr val="bg1"/>
                </a:solidFill>
                <a:latin typeface="Cambria" panose="02040503050406030204" pitchFamily="18" charset="0"/>
                <a:cs typeface="Arial" panose="020B0604020202020204" pitchFamily="34" charset="0"/>
              </a:rPr>
              <a:t>riley.olsen@unh.edu</a:t>
            </a:r>
            <a:r>
              <a:rPr lang="en-US" sz="6000" dirty="0">
                <a:solidFill>
                  <a:schemeClr val="bg1"/>
                </a:solidFill>
                <a:latin typeface="Cambria" panose="02040503050406030204" pitchFamily="18" charset="0"/>
                <a:cs typeface="Arial" panose="020B0604020202020204" pitchFamily="34" charset="0"/>
              </a:rPr>
              <a:t> </a:t>
            </a:r>
            <a:br>
              <a:rPr lang="en-US" sz="6000" dirty="0">
                <a:solidFill>
                  <a:schemeClr val="bg1"/>
                </a:solidFill>
                <a:latin typeface="Cambria" panose="02040503050406030204" pitchFamily="18" charset="0"/>
                <a:cs typeface="Arial" panose="020B0604020202020204" pitchFamily="34" charset="0"/>
              </a:rPr>
            </a:br>
            <a:r>
              <a:rPr lang="en-US" sz="6000" i="1" dirty="0">
                <a:solidFill>
                  <a:schemeClr val="bg1"/>
                </a:solidFill>
                <a:latin typeface="Cambria" panose="02040503050406030204" pitchFamily="18" charset="0"/>
                <a:cs typeface="Arial" panose="020B0604020202020204" pitchFamily="34" charset="0"/>
              </a:rPr>
              <a:t>Department of Earth Sciences, University of New Hampshire, Durham, NH 03824</a:t>
            </a:r>
            <a:endParaRPr lang="en-US" sz="9300" i="1" dirty="0">
              <a:solidFill>
                <a:schemeClr val="bg1"/>
              </a:solidFill>
              <a:latin typeface="Cambria" panose="02040503050406030204" pitchFamily="18" charset="0"/>
              <a:cs typeface="Arial" panose="020B0604020202020204" pitchFamily="34" charset="0"/>
            </a:endParaRPr>
          </a:p>
        </p:txBody>
      </p:sp>
      <p:sp>
        <p:nvSpPr>
          <p:cNvPr id="6" name="Subtitle 2"/>
          <p:cNvSpPr txBox="1">
            <a:spLocks/>
          </p:cNvSpPr>
          <p:nvPr/>
        </p:nvSpPr>
        <p:spPr>
          <a:xfrm>
            <a:off x="369597" y="5965015"/>
            <a:ext cx="13394460" cy="4769195"/>
          </a:xfrm>
          <a:prstGeom prst="rect">
            <a:avLst/>
          </a:prstGeom>
          <a:noFill/>
          <a:ln>
            <a:solidFill>
              <a:srgbClr val="002060"/>
            </a:solid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3000" dirty="0">
                <a:latin typeface="Cambria" panose="02040503050406030204" pitchFamily="18" charset="0"/>
              </a:rPr>
              <a:t>Climate change poses significant risks to ecosystems globally, with regions in the northeastern United States being particularly vulnerable due to their rich biodiversity and dense human population </a:t>
            </a:r>
            <a:r>
              <a:rPr lang="en-US" sz="3000" i="1" dirty="0">
                <a:latin typeface="Cambria" panose="02040503050406030204" pitchFamily="18" charset="0"/>
              </a:rPr>
              <a:t>(Horton et al., 2014</a:t>
            </a:r>
            <a:r>
              <a:rPr lang="en-US" sz="3000" dirty="0">
                <a:latin typeface="Cambria" panose="02040503050406030204" pitchFamily="18" charset="0"/>
              </a:rPr>
              <a:t>). Key species within this region include the black-capped chickadee (</a:t>
            </a:r>
            <a:r>
              <a:rPr lang="en-US" sz="3000" i="1" dirty="0" err="1">
                <a:latin typeface="Cambria" panose="02040503050406030204" pitchFamily="18" charset="0"/>
              </a:rPr>
              <a:t>Poecile</a:t>
            </a:r>
            <a:r>
              <a:rPr lang="en-US" sz="3000" i="1" dirty="0">
                <a:latin typeface="Cambria" panose="02040503050406030204" pitchFamily="18" charset="0"/>
              </a:rPr>
              <a:t> atricapillus</a:t>
            </a:r>
            <a:r>
              <a:rPr lang="en-US" sz="3000" dirty="0">
                <a:latin typeface="Cambria" panose="02040503050406030204" pitchFamily="18" charset="0"/>
              </a:rPr>
              <a:t>) and the white-tailed deer (</a:t>
            </a:r>
            <a:r>
              <a:rPr lang="en-US" sz="3000" i="1" dirty="0">
                <a:latin typeface="Cambria" panose="02040503050406030204" pitchFamily="18" charset="0"/>
              </a:rPr>
              <a:t>Odocoileus virginianus</a:t>
            </a:r>
            <a:r>
              <a:rPr lang="en-US" sz="3000" dirty="0">
                <a:latin typeface="Cambria" panose="02040503050406030204" pitchFamily="18" charset="0"/>
              </a:rPr>
              <a:t>), whose ecological roles make them important indicators of ecosystem health. These species are widely present but exhibit contrasting adaptability to environmental conditions. Future predicted changes in the northeastern U.S. include increases in annual mean temperature, annual mean precipitation, and urban area along with decreases in water quality due to urbanization (</a:t>
            </a:r>
            <a:r>
              <a:rPr lang="en-US" sz="3000" i="1" dirty="0">
                <a:latin typeface="Cambria" panose="02040503050406030204" pitchFamily="18" charset="0"/>
              </a:rPr>
              <a:t>Horton et al., 2014</a:t>
            </a:r>
            <a:r>
              <a:rPr lang="en-US" sz="3000" dirty="0">
                <a:latin typeface="Cambria" panose="02040503050406030204" pitchFamily="18" charset="0"/>
              </a:rPr>
              <a:t>). This study evaluates to what extent environmental drivers impact the population of these two species with the goal of predicting their response to climate and land use change in the future. </a:t>
            </a:r>
          </a:p>
          <a:p>
            <a:endParaRPr lang="en-US" sz="3700" dirty="0">
              <a:latin typeface="Cambria" panose="02040503050406030204" pitchFamily="18" charset="0"/>
            </a:endParaRPr>
          </a:p>
          <a:p>
            <a:endParaRPr lang="en-US" sz="3700" dirty="0">
              <a:latin typeface="Cambria" panose="02040503050406030204" pitchFamily="18" charset="0"/>
            </a:endParaRPr>
          </a:p>
          <a:p>
            <a:endParaRPr lang="en-US" sz="3700" dirty="0">
              <a:latin typeface="Cambria" panose="02040503050406030204" pitchFamily="18" charset="0"/>
            </a:endParaRPr>
          </a:p>
          <a:p>
            <a:endParaRPr lang="en-US" sz="3700" dirty="0">
              <a:latin typeface="Cambria" panose="02040503050406030204" pitchFamily="18" charset="0"/>
            </a:endParaRPr>
          </a:p>
          <a:p>
            <a:endParaRPr lang="en-US" sz="3700" dirty="0">
              <a:latin typeface="Cambria" panose="02040503050406030204" pitchFamily="18" charset="0"/>
            </a:endParaRPr>
          </a:p>
          <a:p>
            <a:endParaRPr lang="en-US" sz="3700" dirty="0">
              <a:latin typeface="Cambria" panose="02040503050406030204" pitchFamily="18" charset="0"/>
            </a:endParaRPr>
          </a:p>
        </p:txBody>
      </p:sp>
      <p:sp>
        <p:nvSpPr>
          <p:cNvPr id="7" name="Subtitle 2"/>
          <p:cNvSpPr txBox="1">
            <a:spLocks/>
          </p:cNvSpPr>
          <p:nvPr/>
        </p:nvSpPr>
        <p:spPr>
          <a:xfrm>
            <a:off x="418910" y="10895943"/>
            <a:ext cx="13395741"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Research Question</a:t>
            </a:r>
          </a:p>
        </p:txBody>
      </p:sp>
      <p:sp>
        <p:nvSpPr>
          <p:cNvPr id="8" name="Subtitle 2"/>
          <p:cNvSpPr txBox="1">
            <a:spLocks/>
          </p:cNvSpPr>
          <p:nvPr/>
        </p:nvSpPr>
        <p:spPr>
          <a:xfrm>
            <a:off x="6511605" y="42473631"/>
            <a:ext cx="5611062" cy="5042671"/>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37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just">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p:txBody>
      </p:sp>
      <p:sp>
        <p:nvSpPr>
          <p:cNvPr id="9" name="Subtitle 2"/>
          <p:cNvSpPr txBox="1">
            <a:spLocks/>
          </p:cNvSpPr>
          <p:nvPr/>
        </p:nvSpPr>
        <p:spPr>
          <a:xfrm>
            <a:off x="14001060" y="4937912"/>
            <a:ext cx="18260049" cy="912037"/>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QGIS Mapping</a:t>
            </a:r>
          </a:p>
        </p:txBody>
      </p:sp>
      <p:sp>
        <p:nvSpPr>
          <p:cNvPr id="15" name="Subtitle 2"/>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Photos</a:t>
            </a:r>
          </a:p>
        </p:txBody>
      </p:sp>
      <p:sp>
        <p:nvSpPr>
          <p:cNvPr id="17" name="Subtitle 2"/>
          <p:cNvSpPr txBox="1">
            <a:spLocks/>
          </p:cNvSpPr>
          <p:nvPr/>
        </p:nvSpPr>
        <p:spPr>
          <a:xfrm>
            <a:off x="32487884" y="11678101"/>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Conclusions</a:t>
            </a:r>
          </a:p>
        </p:txBody>
      </p:sp>
      <p:sp>
        <p:nvSpPr>
          <p:cNvPr id="33" name="Subtitle 2"/>
          <p:cNvSpPr txBox="1">
            <a:spLocks/>
          </p:cNvSpPr>
          <p:nvPr/>
        </p:nvSpPr>
        <p:spPr>
          <a:xfrm>
            <a:off x="17938526" y="53748052"/>
            <a:ext cx="6419950" cy="2950309"/>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sp>
        <p:nvSpPr>
          <p:cNvPr id="60" name="TextBox 59"/>
          <p:cNvSpPr txBox="1"/>
          <p:nvPr/>
        </p:nvSpPr>
        <p:spPr>
          <a:xfrm>
            <a:off x="16287716" y="6189054"/>
            <a:ext cx="4234446" cy="723269"/>
          </a:xfrm>
          <a:prstGeom prst="rect">
            <a:avLst/>
          </a:prstGeom>
          <a:noFill/>
        </p:spPr>
        <p:txBody>
          <a:bodyPr wrap="square" lIns="106674" tIns="53337" rIns="106674" bIns="53337" rtlCol="0">
            <a:spAutoFit/>
          </a:bodyPr>
          <a:lstStyle/>
          <a:p>
            <a:pPr algn="ctr"/>
            <a:r>
              <a:rPr lang="en-US" sz="4000" dirty="0">
                <a:latin typeface="Cambria" panose="02040503050406030204" pitchFamily="18" charset="0"/>
              </a:rPr>
              <a:t>Air Temperature</a:t>
            </a:r>
          </a:p>
        </p:txBody>
      </p:sp>
      <p:sp>
        <p:nvSpPr>
          <p:cNvPr id="64" name="TextBox 63"/>
          <p:cNvSpPr txBox="1"/>
          <p:nvPr/>
        </p:nvSpPr>
        <p:spPr>
          <a:xfrm>
            <a:off x="23547724" y="12938522"/>
            <a:ext cx="8339327" cy="1031045"/>
          </a:xfrm>
          <a:prstGeom prst="rect">
            <a:avLst/>
          </a:prstGeom>
          <a:noFill/>
        </p:spPr>
        <p:txBody>
          <a:bodyPr wrap="square" lIns="106674" tIns="53337" rIns="106674" bIns="53337" rtlCol="0">
            <a:spAutoFit/>
          </a:bodyPr>
          <a:lstStyle/>
          <a:p>
            <a:r>
              <a:rPr lang="en-US" sz="2000" dirty="0">
                <a:latin typeface="Cambria" panose="02040503050406030204" pitchFamily="18" charset="0"/>
              </a:rPr>
              <a:t>Figure 2: Northeastern U.S. 30-year (1991-2020) annual mean precipitation at 30 m resolution (</a:t>
            </a:r>
            <a:r>
              <a:rPr lang="en-US" sz="2000" b="0" i="1" dirty="0">
                <a:solidFill>
                  <a:srgbClr val="05103E"/>
                </a:solidFill>
                <a:effectLst/>
                <a:latin typeface="Cambria" panose="02040503050406030204" pitchFamily="18" charset="0"/>
              </a:rPr>
              <a:t>NCEI, n.d.</a:t>
            </a:r>
            <a:r>
              <a:rPr lang="en-US" sz="2000" b="0" dirty="0">
                <a:solidFill>
                  <a:srgbClr val="05103E"/>
                </a:solidFill>
                <a:effectLst/>
                <a:latin typeface="Cambria" panose="02040503050406030204" pitchFamily="18" charset="0"/>
              </a:rPr>
              <a:t>)</a:t>
            </a:r>
            <a:r>
              <a:rPr lang="en-US" sz="2000" b="0" i="1" dirty="0">
                <a:solidFill>
                  <a:srgbClr val="05103E"/>
                </a:solidFill>
                <a:effectLst/>
                <a:latin typeface="Cambria" panose="02040503050406030204" pitchFamily="18" charset="0"/>
              </a:rPr>
              <a:t>.</a:t>
            </a:r>
            <a:endParaRPr lang="en-US" sz="2000" dirty="0">
              <a:latin typeface="Cambria" panose="02040503050406030204" pitchFamily="18" charset="0"/>
            </a:endParaRPr>
          </a:p>
          <a:p>
            <a:endParaRPr lang="en-US" sz="2000" dirty="0">
              <a:latin typeface="Cambria" panose="02040503050406030204" pitchFamily="18" charset="0"/>
            </a:endParaRPr>
          </a:p>
        </p:txBody>
      </p:sp>
      <p:sp>
        <p:nvSpPr>
          <p:cNvPr id="62" name="TextBox 61"/>
          <p:cNvSpPr txBox="1"/>
          <p:nvPr/>
        </p:nvSpPr>
        <p:spPr>
          <a:xfrm>
            <a:off x="14713669" y="12938522"/>
            <a:ext cx="7744968" cy="1031045"/>
          </a:xfrm>
          <a:prstGeom prst="rect">
            <a:avLst/>
          </a:prstGeom>
          <a:noFill/>
        </p:spPr>
        <p:txBody>
          <a:bodyPr wrap="square" lIns="106674" tIns="53337" rIns="106674" bIns="53337" rtlCol="0">
            <a:spAutoFit/>
          </a:bodyPr>
          <a:lstStyle/>
          <a:p>
            <a:r>
              <a:rPr lang="en-US" sz="2000" dirty="0">
                <a:latin typeface="Cambria" panose="02040503050406030204" pitchFamily="18" charset="0"/>
              </a:rPr>
              <a:t>Figure 1: Northeastern U.S. 30-year (1991-2020) annual mean air temperature at 30 m resolution interpolated from station records </a:t>
            </a:r>
          </a:p>
          <a:p>
            <a:r>
              <a:rPr lang="en-US" sz="2000" dirty="0">
                <a:latin typeface="Cambria" panose="02040503050406030204" pitchFamily="18" charset="0"/>
              </a:rPr>
              <a:t>(</a:t>
            </a:r>
            <a:r>
              <a:rPr lang="en-US" sz="2000" b="0" i="1" dirty="0">
                <a:solidFill>
                  <a:srgbClr val="05103E"/>
                </a:solidFill>
                <a:effectLst/>
                <a:latin typeface="Cambria" panose="02040503050406030204" pitchFamily="18" charset="0"/>
              </a:rPr>
              <a:t>NCEI, n.d.</a:t>
            </a:r>
            <a:r>
              <a:rPr lang="en-US" sz="2000" b="0" dirty="0">
                <a:solidFill>
                  <a:srgbClr val="05103E"/>
                </a:solidFill>
                <a:effectLst/>
                <a:latin typeface="Cambria" panose="02040503050406030204" pitchFamily="18" charset="0"/>
              </a:rPr>
              <a:t>)</a:t>
            </a:r>
            <a:r>
              <a:rPr lang="en-US" sz="2000" b="0" i="1" dirty="0">
                <a:solidFill>
                  <a:srgbClr val="05103E"/>
                </a:solidFill>
                <a:effectLst/>
                <a:latin typeface="Cambria" panose="02040503050406030204" pitchFamily="18" charset="0"/>
              </a:rPr>
              <a:t>.</a:t>
            </a:r>
            <a:endParaRPr lang="en-US" sz="2000" dirty="0">
              <a:latin typeface="Cambria" panose="02040503050406030204" pitchFamily="18" charset="0"/>
            </a:endParaRPr>
          </a:p>
        </p:txBody>
      </p:sp>
      <p:pic>
        <p:nvPicPr>
          <p:cNvPr id="161" name="Picture 1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852" y="1076435"/>
            <a:ext cx="2298576" cy="3042233"/>
          </a:xfrm>
          <a:prstGeom prst="rect">
            <a:avLst/>
          </a:prstGeom>
        </p:spPr>
      </p:pic>
      <p:sp>
        <p:nvSpPr>
          <p:cNvPr id="85" name="Subtitle 2"/>
          <p:cNvSpPr txBox="1">
            <a:spLocks/>
          </p:cNvSpPr>
          <p:nvPr/>
        </p:nvSpPr>
        <p:spPr>
          <a:xfrm>
            <a:off x="32515799" y="25548612"/>
            <a:ext cx="10965208" cy="7031633"/>
          </a:xfrm>
          <a:prstGeom prst="rect">
            <a:avLst/>
          </a:prstGeom>
          <a:noFill/>
          <a:ln>
            <a:solidFill>
              <a:srgbClr val="002060"/>
            </a:solidFill>
          </a:ln>
        </p:spPr>
        <p:txBody>
          <a:bodyPr vert="horz" lIns="106674" tIns="53337" rIns="106674"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400" dirty="0">
                <a:solidFill>
                  <a:srgbClr val="002060"/>
                </a:solidFill>
                <a:latin typeface="Cambria" panose="02040503050406030204" pitchFamily="18" charset="0"/>
              </a:rPr>
              <a:t>Horton, R., G. </a:t>
            </a:r>
            <a:r>
              <a:rPr lang="en-US" sz="2400" dirty="0" err="1">
                <a:solidFill>
                  <a:srgbClr val="002060"/>
                </a:solidFill>
                <a:latin typeface="Cambria" panose="02040503050406030204" pitchFamily="18" charset="0"/>
              </a:rPr>
              <a:t>Yohe</a:t>
            </a:r>
            <a:r>
              <a:rPr lang="en-US" sz="2400" dirty="0">
                <a:solidFill>
                  <a:srgbClr val="002060"/>
                </a:solidFill>
                <a:latin typeface="Cambria" panose="02040503050406030204" pitchFamily="18" charset="0"/>
              </a:rPr>
              <a:t>, W. Easterling, R. Kates, M. Ruth, E. Sussman, A. </a:t>
            </a:r>
            <a:r>
              <a:rPr lang="en-US" sz="2400" dirty="0" err="1">
                <a:solidFill>
                  <a:srgbClr val="002060"/>
                </a:solidFill>
                <a:latin typeface="Cambria" panose="02040503050406030204" pitchFamily="18" charset="0"/>
              </a:rPr>
              <a:t>Whelchel</a:t>
            </a:r>
            <a:r>
              <a:rPr lang="en-US" sz="2400" dirty="0">
                <a:solidFill>
                  <a:srgbClr val="002060"/>
                </a:solidFill>
                <a:latin typeface="Cambria" panose="02040503050406030204" pitchFamily="18" charset="0"/>
              </a:rPr>
              <a:t>, D. Wolfe, and F. </a:t>
            </a:r>
            <a:r>
              <a:rPr lang="en-US" sz="2400" dirty="0" err="1">
                <a:solidFill>
                  <a:srgbClr val="002060"/>
                </a:solidFill>
                <a:latin typeface="Cambria" panose="02040503050406030204" pitchFamily="18" charset="0"/>
              </a:rPr>
              <a:t>Lipschultz</a:t>
            </a:r>
            <a:r>
              <a:rPr lang="en-US" sz="2400" dirty="0">
                <a:solidFill>
                  <a:srgbClr val="002060"/>
                </a:solidFill>
                <a:latin typeface="Cambria" panose="02040503050406030204" pitchFamily="18" charset="0"/>
              </a:rPr>
              <a:t>, 2014: Ch. 16: Northeast. Climate Change Impacts in the United States: The Third National Climate Assessment, J. M. Melillo, </a:t>
            </a:r>
            <a:r>
              <a:rPr lang="en-US" sz="2400" dirty="0" err="1">
                <a:solidFill>
                  <a:srgbClr val="002060"/>
                </a:solidFill>
                <a:latin typeface="Cambria" panose="02040503050406030204" pitchFamily="18" charset="0"/>
              </a:rPr>
              <a:t>Terese</a:t>
            </a:r>
            <a:r>
              <a:rPr lang="en-US" sz="2400" dirty="0">
                <a:solidFill>
                  <a:srgbClr val="002060"/>
                </a:solidFill>
                <a:latin typeface="Cambria" panose="02040503050406030204" pitchFamily="18" charset="0"/>
              </a:rPr>
              <a:t> (T.C.) Richmond, and G. W. </a:t>
            </a:r>
            <a:r>
              <a:rPr lang="en-US" sz="2400" dirty="0" err="1">
                <a:solidFill>
                  <a:srgbClr val="002060"/>
                </a:solidFill>
                <a:latin typeface="Cambria" panose="02040503050406030204" pitchFamily="18" charset="0"/>
              </a:rPr>
              <a:t>Yohe</a:t>
            </a:r>
            <a:r>
              <a:rPr lang="en-US" sz="2400" dirty="0">
                <a:solidFill>
                  <a:srgbClr val="002060"/>
                </a:solidFill>
                <a:latin typeface="Cambria" panose="02040503050406030204" pitchFamily="18" charset="0"/>
              </a:rPr>
              <a:t>, Eds., U.S. Global Change Research Program, 16-1-nn.</a:t>
            </a:r>
          </a:p>
          <a:p>
            <a:pPr algn="l">
              <a:spcBef>
                <a:spcPts val="0"/>
              </a:spcBef>
            </a:pPr>
            <a:endParaRPr lang="en-US" sz="2400" dirty="0">
              <a:solidFill>
                <a:srgbClr val="002060"/>
              </a:solidFill>
              <a:latin typeface="Cambria" panose="02040503050406030204" pitchFamily="18" charset="0"/>
            </a:endParaRPr>
          </a:p>
          <a:p>
            <a:pPr algn="l">
              <a:spcBef>
                <a:spcPts val="0"/>
              </a:spcBef>
            </a:pPr>
            <a:r>
              <a:rPr lang="en-US" sz="2400" b="0" i="0" dirty="0">
                <a:solidFill>
                  <a:srgbClr val="002060"/>
                </a:solidFill>
                <a:effectLst/>
                <a:latin typeface="Cambria" panose="02040503050406030204" pitchFamily="18" charset="0"/>
              </a:rPr>
              <a:t>National Centers for Environmental Information (NCEI). (n.d.). </a:t>
            </a:r>
            <a:r>
              <a:rPr lang="en-US" sz="2400" b="0" i="1" dirty="0">
                <a:solidFill>
                  <a:srgbClr val="002060"/>
                </a:solidFill>
                <a:effectLst/>
                <a:latin typeface="Cambria" panose="02040503050406030204" pitchFamily="18" charset="0"/>
              </a:rPr>
              <a:t>Climate Data Online (CDO) - The National Climatic Data  Center’s (NCDC) Climate Data Online (CDO) provides free access to  NCDC’s archive of historical weather and climate data in addition to  station history information. | National Climatic Data Center (NCDC)</a:t>
            </a:r>
            <a:r>
              <a:rPr lang="en-US" sz="2400" b="0" i="0" dirty="0">
                <a:solidFill>
                  <a:srgbClr val="002060"/>
                </a:solidFill>
                <a:effectLst/>
                <a:latin typeface="Cambria" panose="02040503050406030204" pitchFamily="18" charset="0"/>
              </a:rPr>
              <a:t>. Climate Data Online (CDO). https://</a:t>
            </a:r>
            <a:r>
              <a:rPr lang="en-US" sz="2400" b="0" i="0" dirty="0" err="1">
                <a:solidFill>
                  <a:srgbClr val="002060"/>
                </a:solidFill>
                <a:effectLst/>
                <a:latin typeface="Cambria" panose="02040503050406030204" pitchFamily="18" charset="0"/>
              </a:rPr>
              <a:t>www.ncei.noaa.gov</a:t>
            </a:r>
            <a:r>
              <a:rPr lang="en-US" sz="2400" b="0" i="0" dirty="0">
                <a:solidFill>
                  <a:srgbClr val="002060"/>
                </a:solidFill>
                <a:effectLst/>
                <a:latin typeface="Cambria" panose="02040503050406030204" pitchFamily="18" charset="0"/>
              </a:rPr>
              <a:t>/</a:t>
            </a:r>
            <a:r>
              <a:rPr lang="en-US" sz="2400" b="0" i="0" dirty="0" err="1">
                <a:solidFill>
                  <a:srgbClr val="002060"/>
                </a:solidFill>
                <a:effectLst/>
                <a:latin typeface="Cambria" panose="02040503050406030204" pitchFamily="18" charset="0"/>
              </a:rPr>
              <a:t>cdo</a:t>
            </a:r>
            <a:r>
              <a:rPr lang="en-US" sz="2400" b="0" i="0" dirty="0">
                <a:solidFill>
                  <a:srgbClr val="002060"/>
                </a:solidFill>
                <a:effectLst/>
                <a:latin typeface="Cambria" panose="02040503050406030204" pitchFamily="18" charset="0"/>
              </a:rPr>
              <a:t>-web/</a:t>
            </a:r>
          </a:p>
          <a:p>
            <a:pPr algn="l">
              <a:spcBef>
                <a:spcPts val="0"/>
              </a:spcBef>
            </a:pPr>
            <a:endParaRPr lang="en-US" sz="2400" dirty="0">
              <a:solidFill>
                <a:srgbClr val="002060"/>
              </a:solidFill>
              <a:latin typeface="Cambria" panose="02040503050406030204" pitchFamily="18" charset="0"/>
            </a:endParaRPr>
          </a:p>
          <a:p>
            <a:pPr algn="l">
              <a:spcBef>
                <a:spcPts val="0"/>
              </a:spcBef>
            </a:pPr>
            <a:r>
              <a:rPr lang="en-US" sz="2400" i="1" dirty="0">
                <a:solidFill>
                  <a:srgbClr val="002060"/>
                </a:solidFill>
                <a:effectLst/>
                <a:latin typeface="Cambria" panose="02040503050406030204" pitchFamily="18" charset="0"/>
              </a:rPr>
              <a:t>United States Geological Survey (USGS), 2019, Gap Analysis Project </a:t>
            </a:r>
            <a:r>
              <a:rPr lang="en-US" sz="2400" dirty="0">
                <a:solidFill>
                  <a:srgbClr val="002060"/>
                </a:solidFill>
                <a:effectLst/>
                <a:latin typeface="Cambria" panose="02040503050406030204" pitchFamily="18" charset="0"/>
              </a:rPr>
              <a:t> </a:t>
            </a:r>
          </a:p>
          <a:p>
            <a:pPr algn="l">
              <a:spcBef>
                <a:spcPts val="0"/>
              </a:spcBef>
            </a:pPr>
            <a:r>
              <a:rPr lang="en-US" sz="2400" dirty="0">
                <a:solidFill>
                  <a:srgbClr val="002060"/>
                </a:solidFill>
                <a:effectLst/>
                <a:latin typeface="Cambria" panose="02040503050406030204" pitchFamily="18" charset="0"/>
              </a:rPr>
              <a:t>https://</a:t>
            </a:r>
            <a:r>
              <a:rPr lang="en-US" sz="2400" dirty="0" err="1">
                <a:solidFill>
                  <a:srgbClr val="002060"/>
                </a:solidFill>
                <a:effectLst/>
                <a:latin typeface="Cambria" panose="02040503050406030204" pitchFamily="18" charset="0"/>
              </a:rPr>
              <a:t>www.usgs.gov</a:t>
            </a:r>
            <a:r>
              <a:rPr lang="en-US" sz="2400" dirty="0">
                <a:solidFill>
                  <a:srgbClr val="002060"/>
                </a:solidFill>
                <a:effectLst/>
                <a:latin typeface="Cambria" panose="02040503050406030204" pitchFamily="18" charset="0"/>
              </a:rPr>
              <a:t>/programs/gap-analysis-project</a:t>
            </a:r>
          </a:p>
          <a:p>
            <a:pPr algn="l">
              <a:spcBef>
                <a:spcPts val="0"/>
              </a:spcBef>
            </a:pPr>
            <a:endParaRPr lang="en-US" sz="2400" dirty="0">
              <a:solidFill>
                <a:srgbClr val="002060"/>
              </a:solidFill>
              <a:latin typeface="Cambria" panose="02040503050406030204" pitchFamily="18" charset="0"/>
            </a:endParaRPr>
          </a:p>
          <a:p>
            <a:pPr algn="l">
              <a:spcBef>
                <a:spcPts val="0"/>
              </a:spcBef>
            </a:pPr>
            <a:r>
              <a:rPr lang="en-US" sz="2400" b="0" i="0" dirty="0">
                <a:solidFill>
                  <a:srgbClr val="002060"/>
                </a:solidFill>
                <a:effectLst/>
                <a:latin typeface="Cambria" panose="02040503050406030204" pitchFamily="18" charset="0"/>
              </a:rPr>
              <a:t>United States Geological Survey (USGS), 2024, </a:t>
            </a:r>
            <a:r>
              <a:rPr lang="en-US" sz="2400" b="0" i="1" dirty="0">
                <a:solidFill>
                  <a:srgbClr val="002060"/>
                </a:solidFill>
                <a:effectLst/>
                <a:latin typeface="Cambria" panose="02040503050406030204" pitchFamily="18" charset="0"/>
              </a:rPr>
              <a:t>Annual National Land Cover Database</a:t>
            </a:r>
            <a:r>
              <a:rPr lang="en-US" sz="2400" b="0" i="0" dirty="0">
                <a:solidFill>
                  <a:srgbClr val="002060"/>
                </a:solidFill>
                <a:effectLst/>
                <a:latin typeface="Cambria" panose="02040503050406030204" pitchFamily="18" charset="0"/>
              </a:rPr>
              <a:t>.  https://</a:t>
            </a:r>
            <a:r>
              <a:rPr lang="en-US" sz="2400" b="0" i="0" dirty="0" err="1">
                <a:solidFill>
                  <a:srgbClr val="002060"/>
                </a:solidFill>
                <a:effectLst/>
                <a:latin typeface="Cambria" panose="02040503050406030204" pitchFamily="18" charset="0"/>
              </a:rPr>
              <a:t>www.usgs.gov</a:t>
            </a:r>
            <a:r>
              <a:rPr lang="en-US" sz="2400" b="0" i="0" dirty="0">
                <a:solidFill>
                  <a:srgbClr val="002060"/>
                </a:solidFill>
                <a:effectLst/>
                <a:latin typeface="Cambria" panose="02040503050406030204" pitchFamily="18" charset="0"/>
              </a:rPr>
              <a:t>/centers/eros/science/</a:t>
            </a:r>
            <a:r>
              <a:rPr lang="en-US" sz="2400" b="0" i="0" dirty="0" err="1">
                <a:solidFill>
                  <a:srgbClr val="002060"/>
                </a:solidFill>
                <a:effectLst/>
                <a:latin typeface="Cambria" panose="02040503050406030204" pitchFamily="18" charset="0"/>
              </a:rPr>
              <a:t>annual-national-land-cover-database#data</a:t>
            </a:r>
            <a:endParaRPr lang="en-US" sz="2400" dirty="0">
              <a:solidFill>
                <a:srgbClr val="002060"/>
              </a:solidFill>
              <a:latin typeface="Cambria" panose="02040503050406030204" pitchFamily="18" charset="0"/>
            </a:endParaRPr>
          </a:p>
          <a:p>
            <a:pPr algn="l">
              <a:spcBef>
                <a:spcPts val="0"/>
              </a:spcBef>
            </a:pPr>
            <a:endParaRPr lang="en-US" sz="2400" dirty="0">
              <a:solidFill>
                <a:srgbClr val="002060"/>
              </a:solidFill>
              <a:latin typeface="Cambria" panose="02040503050406030204" pitchFamily="18" charset="0"/>
            </a:endParaRPr>
          </a:p>
          <a:p>
            <a:pPr algn="l">
              <a:spcBef>
                <a:spcPts val="0"/>
              </a:spcBef>
            </a:pPr>
            <a:r>
              <a:rPr lang="en-US" sz="2400" b="0" i="1" dirty="0">
                <a:solidFill>
                  <a:srgbClr val="002060"/>
                </a:solidFill>
                <a:effectLst/>
                <a:latin typeface="Cambria" panose="02040503050406030204" pitchFamily="18" charset="0"/>
              </a:rPr>
              <a:t>United States Environmental Protection Agency (US EPA), 2025, Get Data: Access Public ATTAINS Data </a:t>
            </a:r>
          </a:p>
          <a:p>
            <a:pPr algn="l">
              <a:spcBef>
                <a:spcPts val="0"/>
              </a:spcBef>
            </a:pPr>
            <a:r>
              <a:rPr lang="en-US" sz="2400" b="0" i="0" dirty="0">
                <a:solidFill>
                  <a:srgbClr val="002060"/>
                </a:solidFill>
                <a:effectLst/>
                <a:latin typeface="Cambria" panose="02040503050406030204" pitchFamily="18" charset="0"/>
              </a:rPr>
              <a:t>https://</a:t>
            </a:r>
            <a:r>
              <a:rPr lang="en-US" sz="2400" b="0" i="0" dirty="0" err="1">
                <a:solidFill>
                  <a:srgbClr val="002060"/>
                </a:solidFill>
                <a:effectLst/>
                <a:latin typeface="Cambria" panose="02040503050406030204" pitchFamily="18" charset="0"/>
              </a:rPr>
              <a:t>www.epa.gov</a:t>
            </a:r>
            <a:r>
              <a:rPr lang="en-US" sz="2400" b="0" i="0" dirty="0">
                <a:solidFill>
                  <a:srgbClr val="002060"/>
                </a:solidFill>
                <a:effectLst/>
                <a:latin typeface="Cambria" panose="02040503050406030204" pitchFamily="18" charset="0"/>
              </a:rPr>
              <a:t>/</a:t>
            </a:r>
            <a:r>
              <a:rPr lang="en-US" sz="2400" b="0" i="0" dirty="0" err="1">
                <a:solidFill>
                  <a:srgbClr val="002060"/>
                </a:solidFill>
                <a:effectLst/>
                <a:latin typeface="Cambria" panose="02040503050406030204" pitchFamily="18" charset="0"/>
              </a:rPr>
              <a:t>waterdata</a:t>
            </a:r>
            <a:r>
              <a:rPr lang="en-US" sz="2400" b="0" i="0" dirty="0">
                <a:solidFill>
                  <a:srgbClr val="002060"/>
                </a:solidFill>
                <a:effectLst/>
                <a:latin typeface="Cambria" panose="02040503050406030204" pitchFamily="18" charset="0"/>
              </a:rPr>
              <a:t>/get-data-access-public-attains-data </a:t>
            </a:r>
          </a:p>
          <a:p>
            <a:pPr algn="l">
              <a:spcBef>
                <a:spcPts val="0"/>
              </a:spcBef>
            </a:pPr>
            <a:endParaRPr lang="en-US" sz="2400" dirty="0">
              <a:solidFill>
                <a:srgbClr val="002060"/>
              </a:solidFill>
              <a:latin typeface="Cambria" panose="02040503050406030204" pitchFamily="18" charset="0"/>
            </a:endParaRPr>
          </a:p>
          <a:p>
            <a:pPr algn="l">
              <a:spcBef>
                <a:spcPts val="0"/>
              </a:spcBef>
            </a:pPr>
            <a:r>
              <a:rPr lang="en-US" sz="2400" dirty="0">
                <a:solidFill>
                  <a:srgbClr val="002060"/>
                </a:solidFill>
                <a:latin typeface="Cambria" panose="02040503050406030204" pitchFamily="18" charset="0"/>
              </a:rPr>
              <a:t>Walters, Brian F.; Woodall, Christopher W.; Russel, Matthew B.. (2016). White-tailed deer density estimates across the eastern United States, 2008. Retrieved from the Data Repository for the University of Minnesota (DRUM), http://</a:t>
            </a:r>
            <a:r>
              <a:rPr lang="en-US" sz="2400" dirty="0" err="1">
                <a:solidFill>
                  <a:srgbClr val="002060"/>
                </a:solidFill>
                <a:latin typeface="Cambria" panose="02040503050406030204" pitchFamily="18" charset="0"/>
              </a:rPr>
              <a:t>dx.doi.org</a:t>
            </a:r>
            <a:r>
              <a:rPr lang="en-US" sz="2400" dirty="0">
                <a:solidFill>
                  <a:srgbClr val="002060"/>
                </a:solidFill>
                <a:latin typeface="Cambria" panose="02040503050406030204" pitchFamily="18" charset="0"/>
              </a:rPr>
              <a:t>/10.13020/D6G014</a:t>
            </a:r>
            <a:endParaRPr lang="en-US" sz="2200" dirty="0">
              <a:solidFill>
                <a:srgbClr val="002060"/>
              </a:solidFill>
              <a:latin typeface="Cambria" panose="02040503050406030204" pitchFamily="18" charset="0"/>
            </a:endParaRPr>
          </a:p>
        </p:txBody>
      </p:sp>
      <p:sp>
        <p:nvSpPr>
          <p:cNvPr id="4" name="TextBox 3"/>
          <p:cNvSpPr txBox="1"/>
          <p:nvPr/>
        </p:nvSpPr>
        <p:spPr>
          <a:xfrm>
            <a:off x="32945469" y="5972080"/>
            <a:ext cx="4236202" cy="1025380"/>
          </a:xfrm>
          <a:prstGeom prst="rect">
            <a:avLst/>
          </a:prstGeom>
          <a:noFill/>
          <a:ln>
            <a:noFill/>
          </a:ln>
        </p:spPr>
        <p:txBody>
          <a:bodyPr wrap="square" lIns="106674" tIns="53337" rIns="106674" bIns="53337" rtlCol="0">
            <a:spAutoFit/>
          </a:bodyPr>
          <a:lstStyle/>
          <a:p>
            <a:r>
              <a:rPr lang="en-US" sz="2900" dirty="0">
                <a:latin typeface="Cambria" panose="02040503050406030204" pitchFamily="18" charset="0"/>
              </a:rPr>
              <a:t>White-Tailed Deer (</a:t>
            </a:r>
            <a:r>
              <a:rPr lang="en-US" sz="2900" i="1" dirty="0" err="1">
                <a:latin typeface="Cambria" panose="02040503050406030204" pitchFamily="18" charset="0"/>
              </a:rPr>
              <a:t>Odocoilues</a:t>
            </a:r>
            <a:r>
              <a:rPr lang="en-US" sz="2900" i="1" dirty="0">
                <a:latin typeface="Cambria" panose="02040503050406030204" pitchFamily="18" charset="0"/>
              </a:rPr>
              <a:t> virginianus</a:t>
            </a:r>
            <a:r>
              <a:rPr lang="en-US" sz="2900" dirty="0">
                <a:latin typeface="Cambria" panose="02040503050406030204" pitchFamily="18" charset="0"/>
              </a:rPr>
              <a:t>)</a:t>
            </a:r>
          </a:p>
        </p:txBody>
      </p:sp>
      <p:sp>
        <p:nvSpPr>
          <p:cNvPr id="97" name="TextBox 96"/>
          <p:cNvSpPr txBox="1"/>
          <p:nvPr/>
        </p:nvSpPr>
        <p:spPr>
          <a:xfrm>
            <a:off x="25636271" y="6189054"/>
            <a:ext cx="3742686"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Precipitation </a:t>
            </a:r>
          </a:p>
        </p:txBody>
      </p:sp>
      <p:sp>
        <p:nvSpPr>
          <p:cNvPr id="98" name="Subtitle 2"/>
          <p:cNvSpPr txBox="1">
            <a:spLocks/>
          </p:cNvSpPr>
          <p:nvPr/>
        </p:nvSpPr>
        <p:spPr>
          <a:xfrm>
            <a:off x="368316" y="13056409"/>
            <a:ext cx="13395741"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County-level Correlations</a:t>
            </a:r>
          </a:p>
        </p:txBody>
      </p:sp>
      <p:sp>
        <p:nvSpPr>
          <p:cNvPr id="99" name="Subtitle 2"/>
          <p:cNvSpPr txBox="1">
            <a:spLocks/>
          </p:cNvSpPr>
          <p:nvPr/>
        </p:nvSpPr>
        <p:spPr>
          <a:xfrm>
            <a:off x="418909" y="11950381"/>
            <a:ext cx="13395741" cy="947198"/>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2800" dirty="0">
                <a:latin typeface="Cambria" panose="02040503050406030204" pitchFamily="18" charset="0"/>
              </a:rPr>
              <a:t>How is the population density of white-tailed deer and black-capped chickadees impacted by temperature, precipitation, urban area, and water quality?</a:t>
            </a: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a:p>
            <a:pPr marL="400027" indent="-400027" algn="just">
              <a:spcBef>
                <a:spcPts val="0"/>
              </a:spcBef>
              <a:buFont typeface="Arial" panose="020B0604020202020204" pitchFamily="34" charset="0"/>
              <a:buChar char="•"/>
            </a:pPr>
            <a:endParaRPr lang="en-US" sz="2900" dirty="0">
              <a:latin typeface="Cambria" panose="02040503050406030204" pitchFamily="18" charset="0"/>
            </a:endParaRPr>
          </a:p>
        </p:txBody>
      </p:sp>
      <p:sp>
        <p:nvSpPr>
          <p:cNvPr id="100" name="TextBox 99"/>
          <p:cNvSpPr txBox="1"/>
          <p:nvPr/>
        </p:nvSpPr>
        <p:spPr>
          <a:xfrm>
            <a:off x="16954402" y="15112135"/>
            <a:ext cx="2901075"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Urban Area</a:t>
            </a:r>
          </a:p>
        </p:txBody>
      </p:sp>
      <p:sp>
        <p:nvSpPr>
          <p:cNvPr id="101" name="TextBox 100"/>
          <p:cNvSpPr txBox="1"/>
          <p:nvPr/>
        </p:nvSpPr>
        <p:spPr>
          <a:xfrm>
            <a:off x="23547724" y="22018156"/>
            <a:ext cx="8339327" cy="1031045"/>
          </a:xfrm>
          <a:prstGeom prst="rect">
            <a:avLst/>
          </a:prstGeom>
          <a:noFill/>
        </p:spPr>
        <p:txBody>
          <a:bodyPr wrap="square" lIns="106674" tIns="53337" rIns="106674" bIns="53337" rtlCol="0">
            <a:spAutoFit/>
          </a:bodyPr>
          <a:lstStyle/>
          <a:p>
            <a:r>
              <a:rPr lang="en-US" sz="2000" dirty="0">
                <a:latin typeface="Cambria" panose="02040503050406030204" pitchFamily="18" charset="0"/>
              </a:rPr>
              <a:t>Figure 4:  Northeastern U.S. water quality assessed as the average Integrated Reporting Category for all assessed water bodies in each county de (</a:t>
            </a:r>
            <a:r>
              <a:rPr lang="en-US" sz="2000" b="0" i="1" dirty="0">
                <a:solidFill>
                  <a:srgbClr val="05103E"/>
                </a:solidFill>
                <a:effectLst/>
                <a:latin typeface="Cambria" panose="02040503050406030204" pitchFamily="18" charset="0"/>
              </a:rPr>
              <a:t>US EPA, 2025</a:t>
            </a:r>
            <a:r>
              <a:rPr lang="en-US" sz="2000" b="0" dirty="0">
                <a:solidFill>
                  <a:srgbClr val="05103E"/>
                </a:solidFill>
                <a:effectLst/>
                <a:latin typeface="Cambria" panose="02040503050406030204" pitchFamily="18" charset="0"/>
              </a:rPr>
              <a:t>).</a:t>
            </a:r>
            <a:endParaRPr lang="en-US" sz="2000" dirty="0">
              <a:latin typeface="Cambria" panose="02040503050406030204" pitchFamily="18" charset="0"/>
            </a:endParaRPr>
          </a:p>
        </p:txBody>
      </p:sp>
      <p:sp>
        <p:nvSpPr>
          <p:cNvPr id="102" name="TextBox 101"/>
          <p:cNvSpPr txBox="1"/>
          <p:nvPr/>
        </p:nvSpPr>
        <p:spPr>
          <a:xfrm>
            <a:off x="14713669" y="22018156"/>
            <a:ext cx="7744968" cy="723269"/>
          </a:xfrm>
          <a:prstGeom prst="rect">
            <a:avLst/>
          </a:prstGeom>
          <a:noFill/>
        </p:spPr>
        <p:txBody>
          <a:bodyPr wrap="square" lIns="106674" tIns="53337" rIns="106674" bIns="53337" rtlCol="0">
            <a:spAutoFit/>
          </a:bodyPr>
          <a:lstStyle/>
          <a:p>
            <a:r>
              <a:rPr lang="en-US" sz="2000" dirty="0">
                <a:latin typeface="Cambria" panose="02040503050406030204" pitchFamily="18" charset="0"/>
              </a:rPr>
              <a:t>Figure 3: Northeastern U.S. 2023 urban land cover at 30 m resolution (</a:t>
            </a:r>
            <a:r>
              <a:rPr lang="en-US" sz="2000" i="1" dirty="0">
                <a:solidFill>
                  <a:srgbClr val="002060"/>
                </a:solidFill>
                <a:latin typeface="Cambria" panose="02040503050406030204" pitchFamily="18" charset="0"/>
              </a:rPr>
              <a:t>USGS, 2024</a:t>
            </a:r>
            <a:r>
              <a:rPr lang="en-US" sz="2000" dirty="0">
                <a:solidFill>
                  <a:srgbClr val="05103E"/>
                </a:solidFill>
                <a:latin typeface="Cambria" panose="02040503050406030204" pitchFamily="18" charset="0"/>
              </a:rPr>
              <a:t>).</a:t>
            </a:r>
            <a:endParaRPr lang="en-US" sz="2000" dirty="0">
              <a:latin typeface="Cambria" panose="02040503050406030204" pitchFamily="18" charset="0"/>
            </a:endParaRPr>
          </a:p>
        </p:txBody>
      </p:sp>
      <p:sp>
        <p:nvSpPr>
          <p:cNvPr id="103" name="TextBox 102"/>
          <p:cNvSpPr txBox="1"/>
          <p:nvPr/>
        </p:nvSpPr>
        <p:spPr>
          <a:xfrm>
            <a:off x="25894097" y="15104019"/>
            <a:ext cx="3227035" cy="731385"/>
          </a:xfrm>
          <a:prstGeom prst="rect">
            <a:avLst/>
          </a:prstGeom>
          <a:noFill/>
        </p:spPr>
        <p:txBody>
          <a:bodyPr wrap="square" lIns="106674" tIns="53337" rIns="106674" bIns="53337" rtlCol="0">
            <a:spAutoFit/>
          </a:bodyPr>
          <a:lstStyle/>
          <a:p>
            <a:r>
              <a:rPr lang="en-US" sz="4000" dirty="0">
                <a:latin typeface="Cambria" panose="02040503050406030204" pitchFamily="18" charset="0"/>
              </a:rPr>
              <a:t>Water Quality</a:t>
            </a:r>
          </a:p>
        </p:txBody>
      </p:sp>
      <p:sp>
        <p:nvSpPr>
          <p:cNvPr id="104" name="TextBox 103"/>
          <p:cNvSpPr txBox="1"/>
          <p:nvPr/>
        </p:nvSpPr>
        <p:spPr>
          <a:xfrm>
            <a:off x="15438213" y="24068896"/>
            <a:ext cx="5933453"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White-Tailed Deer Density</a:t>
            </a:r>
          </a:p>
        </p:txBody>
      </p:sp>
      <p:sp>
        <p:nvSpPr>
          <p:cNvPr id="105" name="TextBox 104"/>
          <p:cNvSpPr txBox="1"/>
          <p:nvPr/>
        </p:nvSpPr>
        <p:spPr>
          <a:xfrm>
            <a:off x="23547724" y="30939297"/>
            <a:ext cx="8339327" cy="723269"/>
          </a:xfrm>
          <a:prstGeom prst="rect">
            <a:avLst/>
          </a:prstGeom>
          <a:noFill/>
        </p:spPr>
        <p:txBody>
          <a:bodyPr wrap="square" lIns="106674" tIns="53337" rIns="106674" bIns="53337" rtlCol="0">
            <a:spAutoFit/>
          </a:bodyPr>
          <a:lstStyle/>
          <a:p>
            <a:r>
              <a:rPr lang="en-US" sz="2000" dirty="0">
                <a:latin typeface="Cambria" panose="02040503050406030204" pitchFamily="18" charset="0"/>
              </a:rPr>
              <a:t>Figure 6: Northeastern U.S. black-capped chickadee range in 2018 at 30 m resolution (</a:t>
            </a:r>
            <a:r>
              <a:rPr lang="en-US" sz="2000" i="1" dirty="0">
                <a:solidFill>
                  <a:srgbClr val="002060"/>
                </a:solidFill>
                <a:effectLst/>
                <a:latin typeface="Cambria" panose="02040503050406030204" pitchFamily="18" charset="0"/>
              </a:rPr>
              <a:t>USGS Gap Analysis Project, 2019</a:t>
            </a:r>
            <a:r>
              <a:rPr lang="en-US" sz="2000" dirty="0">
                <a:solidFill>
                  <a:srgbClr val="002060"/>
                </a:solidFill>
                <a:effectLst/>
                <a:latin typeface="Cambria" panose="02040503050406030204" pitchFamily="18" charset="0"/>
              </a:rPr>
              <a:t>).</a:t>
            </a:r>
            <a:endParaRPr lang="en-US" sz="2000" dirty="0">
              <a:solidFill>
                <a:srgbClr val="002060"/>
              </a:solidFill>
              <a:latin typeface="Cambria" panose="02040503050406030204" pitchFamily="18" charset="0"/>
            </a:endParaRPr>
          </a:p>
        </p:txBody>
      </p:sp>
      <p:sp>
        <p:nvSpPr>
          <p:cNvPr id="106" name="TextBox 105"/>
          <p:cNvSpPr txBox="1"/>
          <p:nvPr/>
        </p:nvSpPr>
        <p:spPr>
          <a:xfrm>
            <a:off x="14713669" y="30939297"/>
            <a:ext cx="8339327" cy="723269"/>
          </a:xfrm>
          <a:prstGeom prst="rect">
            <a:avLst/>
          </a:prstGeom>
          <a:noFill/>
        </p:spPr>
        <p:txBody>
          <a:bodyPr wrap="square" lIns="106674" tIns="53337" rIns="106674" bIns="53337" rtlCol="0">
            <a:spAutoFit/>
          </a:bodyPr>
          <a:lstStyle/>
          <a:p>
            <a:r>
              <a:rPr lang="en-US" sz="2000" dirty="0">
                <a:latin typeface="Cambria" panose="02040503050406030204" pitchFamily="18" charset="0"/>
              </a:rPr>
              <a:t>Figure 5: Northeastern U.S. white-tailed deer density in 2001-2005 by county (</a:t>
            </a:r>
            <a:r>
              <a:rPr lang="en-US" sz="2000" i="1" dirty="0">
                <a:solidFill>
                  <a:srgbClr val="002060"/>
                </a:solidFill>
                <a:latin typeface="Cambria" panose="02040503050406030204" pitchFamily="18" charset="0"/>
              </a:rPr>
              <a:t>Walters et al., 2016</a:t>
            </a:r>
            <a:r>
              <a:rPr lang="en-US" sz="2000" dirty="0">
                <a:effectLst/>
                <a:latin typeface="Cambria" panose="02040503050406030204" pitchFamily="18" charset="0"/>
              </a:rPr>
              <a:t>.)</a:t>
            </a:r>
            <a:endParaRPr lang="en-US" sz="2000" dirty="0">
              <a:latin typeface="Cambria" panose="02040503050406030204" pitchFamily="18" charset="0"/>
            </a:endParaRPr>
          </a:p>
        </p:txBody>
      </p:sp>
      <p:sp>
        <p:nvSpPr>
          <p:cNvPr id="107" name="TextBox 106"/>
          <p:cNvSpPr txBox="1"/>
          <p:nvPr/>
        </p:nvSpPr>
        <p:spPr>
          <a:xfrm>
            <a:off x="23696798" y="24068896"/>
            <a:ext cx="7621632" cy="723269"/>
          </a:xfrm>
          <a:prstGeom prst="rect">
            <a:avLst/>
          </a:prstGeom>
          <a:noFill/>
        </p:spPr>
        <p:txBody>
          <a:bodyPr wrap="square" lIns="106674" tIns="53337" rIns="106674" bIns="53337" rtlCol="0">
            <a:spAutoFit/>
          </a:bodyPr>
          <a:lstStyle/>
          <a:p>
            <a:r>
              <a:rPr lang="en-US" sz="4000" dirty="0">
                <a:latin typeface="Cambria" panose="02040503050406030204" pitchFamily="18" charset="0"/>
              </a:rPr>
              <a:t>Black-Capped Chickadee Range</a:t>
            </a:r>
          </a:p>
        </p:txBody>
      </p:sp>
      <p:pic>
        <p:nvPicPr>
          <p:cNvPr id="21" name="Picture 20">
            <a:extLst>
              <a:ext uri="{FF2B5EF4-FFF2-40B4-BE49-F238E27FC236}">
                <a16:creationId xmlns:a16="http://schemas.microsoft.com/office/drawing/2014/main" id="{F1C32E31-A881-8198-9752-063FA993D3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88772" y="1415701"/>
            <a:ext cx="2298576" cy="2363702"/>
          </a:xfrm>
          <a:prstGeom prst="rect">
            <a:avLst/>
          </a:prstGeom>
        </p:spPr>
      </p:pic>
      <p:pic>
        <p:nvPicPr>
          <p:cNvPr id="24" name="Picture 23" descr="A deer with antlers standing in the woods&#10;&#10;Description automatically generated">
            <a:extLst>
              <a:ext uri="{FF2B5EF4-FFF2-40B4-BE49-F238E27FC236}">
                <a16:creationId xmlns:a16="http://schemas.microsoft.com/office/drawing/2014/main" id="{379B86DD-E7CD-D09B-AC81-C983F9FC7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72096" y="7187626"/>
            <a:ext cx="5096061" cy="4288639"/>
          </a:xfrm>
          <a:prstGeom prst="rect">
            <a:avLst/>
          </a:prstGeom>
        </p:spPr>
      </p:pic>
      <p:pic>
        <p:nvPicPr>
          <p:cNvPr id="26" name="Picture 25" descr="A bird on a branch&#10;&#10;Description automatically generated">
            <a:extLst>
              <a:ext uri="{FF2B5EF4-FFF2-40B4-BE49-F238E27FC236}">
                <a16:creationId xmlns:a16="http://schemas.microsoft.com/office/drawing/2014/main" id="{83551C06-CEF6-E909-DE92-85BC785CC3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84765" y="7151718"/>
            <a:ext cx="5136144" cy="4288639"/>
          </a:xfrm>
          <a:prstGeom prst="rect">
            <a:avLst/>
          </a:prstGeom>
        </p:spPr>
      </p:pic>
      <p:sp>
        <p:nvSpPr>
          <p:cNvPr id="34" name="TextBox 33">
            <a:extLst>
              <a:ext uri="{FF2B5EF4-FFF2-40B4-BE49-F238E27FC236}">
                <a16:creationId xmlns:a16="http://schemas.microsoft.com/office/drawing/2014/main" id="{31D53CB8-90D9-5964-1FDD-CFCA25DF6BD9}"/>
              </a:ext>
            </a:extLst>
          </p:cNvPr>
          <p:cNvSpPr txBox="1"/>
          <p:nvPr/>
        </p:nvSpPr>
        <p:spPr>
          <a:xfrm>
            <a:off x="457816" y="23460386"/>
            <a:ext cx="5838825" cy="477048"/>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9: Urban Area vs Chickadee Density </a:t>
            </a:r>
          </a:p>
        </p:txBody>
      </p:sp>
      <p:sp>
        <p:nvSpPr>
          <p:cNvPr id="51" name="TextBox 50">
            <a:extLst>
              <a:ext uri="{FF2B5EF4-FFF2-40B4-BE49-F238E27FC236}">
                <a16:creationId xmlns:a16="http://schemas.microsoft.com/office/drawing/2014/main" id="{54F3827C-6E84-9BDD-C688-03AB474EA31C}"/>
              </a:ext>
            </a:extLst>
          </p:cNvPr>
          <p:cNvSpPr txBox="1"/>
          <p:nvPr/>
        </p:nvSpPr>
        <p:spPr>
          <a:xfrm>
            <a:off x="457816" y="14154478"/>
            <a:ext cx="6053789" cy="477048"/>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7: Temperature vs Chickadee Density</a:t>
            </a:r>
          </a:p>
        </p:txBody>
      </p:sp>
      <p:sp>
        <p:nvSpPr>
          <p:cNvPr id="53" name="TextBox 52">
            <a:extLst>
              <a:ext uri="{FF2B5EF4-FFF2-40B4-BE49-F238E27FC236}">
                <a16:creationId xmlns:a16="http://schemas.microsoft.com/office/drawing/2014/main" id="{1BCAB1A9-0099-21B5-8797-0FB47BC2BD8B}"/>
              </a:ext>
            </a:extLst>
          </p:cNvPr>
          <p:cNvSpPr txBox="1"/>
          <p:nvPr/>
        </p:nvSpPr>
        <p:spPr>
          <a:xfrm>
            <a:off x="457816" y="27910296"/>
            <a:ext cx="6314296" cy="477048"/>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10: Water Quality vs Chickadee Density</a:t>
            </a:r>
          </a:p>
        </p:txBody>
      </p:sp>
      <p:sp>
        <p:nvSpPr>
          <p:cNvPr id="55" name="TextBox 54">
            <a:extLst>
              <a:ext uri="{FF2B5EF4-FFF2-40B4-BE49-F238E27FC236}">
                <a16:creationId xmlns:a16="http://schemas.microsoft.com/office/drawing/2014/main" id="{8A481FFD-78F0-D60F-1A27-ED475B079F46}"/>
              </a:ext>
            </a:extLst>
          </p:cNvPr>
          <p:cNvSpPr txBox="1"/>
          <p:nvPr/>
        </p:nvSpPr>
        <p:spPr>
          <a:xfrm>
            <a:off x="38570671" y="6000072"/>
            <a:ext cx="4236202" cy="1000268"/>
          </a:xfrm>
          <a:prstGeom prst="rect">
            <a:avLst/>
          </a:prstGeom>
          <a:noFill/>
          <a:ln>
            <a:noFill/>
          </a:ln>
        </p:spPr>
        <p:txBody>
          <a:bodyPr wrap="square" lIns="106674" tIns="53337" rIns="106674" bIns="53337" rtlCol="0">
            <a:spAutoFit/>
          </a:bodyPr>
          <a:lstStyle/>
          <a:p>
            <a:r>
              <a:rPr lang="en-US" sz="2900" dirty="0">
                <a:latin typeface="Cambria" panose="02040503050406030204" pitchFamily="18" charset="0"/>
              </a:rPr>
              <a:t>Black-Capped Chickadee (</a:t>
            </a:r>
            <a:r>
              <a:rPr lang="en-US" sz="2900" i="1" dirty="0" err="1">
                <a:latin typeface="Cambria" panose="02040503050406030204" pitchFamily="18" charset="0"/>
              </a:rPr>
              <a:t>Poecile</a:t>
            </a:r>
            <a:r>
              <a:rPr lang="en-US" sz="2900" i="1" dirty="0">
                <a:latin typeface="Cambria" panose="02040503050406030204" pitchFamily="18" charset="0"/>
              </a:rPr>
              <a:t> atricapillus)</a:t>
            </a:r>
            <a:endParaRPr lang="en-US" sz="2900" dirty="0">
              <a:latin typeface="Cambria" panose="02040503050406030204" pitchFamily="18" charset="0"/>
            </a:endParaRPr>
          </a:p>
        </p:txBody>
      </p:sp>
      <p:sp>
        <p:nvSpPr>
          <p:cNvPr id="56" name="TextBox 55">
            <a:extLst>
              <a:ext uri="{FF2B5EF4-FFF2-40B4-BE49-F238E27FC236}">
                <a16:creationId xmlns:a16="http://schemas.microsoft.com/office/drawing/2014/main" id="{AFAD5A0E-48B1-071A-74AE-0ACA91AC12A7}"/>
              </a:ext>
            </a:extLst>
          </p:cNvPr>
          <p:cNvSpPr txBox="1"/>
          <p:nvPr/>
        </p:nvSpPr>
        <p:spPr>
          <a:xfrm>
            <a:off x="457816" y="18862042"/>
            <a:ext cx="6150557" cy="477048"/>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8: Precipitation vs Chickadee Density</a:t>
            </a:r>
          </a:p>
        </p:txBody>
      </p:sp>
      <p:sp>
        <p:nvSpPr>
          <p:cNvPr id="57" name="TextBox 56">
            <a:extLst>
              <a:ext uri="{FF2B5EF4-FFF2-40B4-BE49-F238E27FC236}">
                <a16:creationId xmlns:a16="http://schemas.microsoft.com/office/drawing/2014/main" id="{2B71F01A-52F1-1149-C074-6B7F57F076A0}"/>
              </a:ext>
            </a:extLst>
          </p:cNvPr>
          <p:cNvSpPr txBox="1"/>
          <p:nvPr/>
        </p:nvSpPr>
        <p:spPr>
          <a:xfrm>
            <a:off x="8037066" y="23349410"/>
            <a:ext cx="5838825" cy="846379"/>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13: Urban Area vs Mean Deer Density</a:t>
            </a:r>
          </a:p>
        </p:txBody>
      </p:sp>
      <p:sp>
        <p:nvSpPr>
          <p:cNvPr id="58" name="TextBox 57">
            <a:extLst>
              <a:ext uri="{FF2B5EF4-FFF2-40B4-BE49-F238E27FC236}">
                <a16:creationId xmlns:a16="http://schemas.microsoft.com/office/drawing/2014/main" id="{5024C1B9-6D69-39E5-7BA7-D14916EC0BB0}"/>
              </a:ext>
            </a:extLst>
          </p:cNvPr>
          <p:cNvSpPr txBox="1"/>
          <p:nvPr/>
        </p:nvSpPr>
        <p:spPr>
          <a:xfrm>
            <a:off x="8037066" y="14140514"/>
            <a:ext cx="5417249" cy="477048"/>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11: Temperature vs Deer Density</a:t>
            </a:r>
          </a:p>
        </p:txBody>
      </p:sp>
      <p:sp>
        <p:nvSpPr>
          <p:cNvPr id="59" name="TextBox 58">
            <a:extLst>
              <a:ext uri="{FF2B5EF4-FFF2-40B4-BE49-F238E27FC236}">
                <a16:creationId xmlns:a16="http://schemas.microsoft.com/office/drawing/2014/main" id="{011A3858-565B-7DA4-82C7-791EBC66E979}"/>
              </a:ext>
            </a:extLst>
          </p:cNvPr>
          <p:cNvSpPr txBox="1"/>
          <p:nvPr/>
        </p:nvSpPr>
        <p:spPr>
          <a:xfrm>
            <a:off x="8037066" y="27910296"/>
            <a:ext cx="5838825" cy="477048"/>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14: Water quality vs Deer Density</a:t>
            </a:r>
          </a:p>
        </p:txBody>
      </p:sp>
      <p:sp>
        <p:nvSpPr>
          <p:cNvPr id="61" name="TextBox 60">
            <a:extLst>
              <a:ext uri="{FF2B5EF4-FFF2-40B4-BE49-F238E27FC236}">
                <a16:creationId xmlns:a16="http://schemas.microsoft.com/office/drawing/2014/main" id="{CEAF093F-B747-9466-191E-E5DE73949203}"/>
              </a:ext>
            </a:extLst>
          </p:cNvPr>
          <p:cNvSpPr txBox="1"/>
          <p:nvPr/>
        </p:nvSpPr>
        <p:spPr>
          <a:xfrm>
            <a:off x="8037066" y="18869447"/>
            <a:ext cx="5993640" cy="477048"/>
          </a:xfrm>
          <a:prstGeom prst="rect">
            <a:avLst/>
          </a:prstGeom>
          <a:noFill/>
        </p:spPr>
        <p:txBody>
          <a:bodyPr wrap="square" lIns="106674" tIns="53337" rIns="106674" bIns="53337" rtlCol="0">
            <a:spAutoFit/>
          </a:bodyPr>
          <a:lstStyle/>
          <a:p>
            <a:r>
              <a:rPr lang="en-US" sz="2400" dirty="0">
                <a:latin typeface="Cambria" panose="02040503050406030204" pitchFamily="18" charset="0"/>
              </a:rPr>
              <a:t>Figure 12: Precipitation vs Deer Density</a:t>
            </a:r>
          </a:p>
        </p:txBody>
      </p:sp>
      <p:pic>
        <p:nvPicPr>
          <p:cNvPr id="1031" name="Picture 7">
            <a:extLst>
              <a:ext uri="{FF2B5EF4-FFF2-40B4-BE49-F238E27FC236}">
                <a16:creationId xmlns:a16="http://schemas.microsoft.com/office/drawing/2014/main" id="{8E6B3A92-88AC-22CD-7D37-D4466AF79C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2648" y="56472856"/>
            <a:ext cx="1552489" cy="10952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31805A-6A78-B425-86F6-02A1F2DE2186}"/>
              </a:ext>
            </a:extLst>
          </p:cNvPr>
          <p:cNvPicPr>
            <a:picLocks/>
          </p:cNvPicPr>
          <p:nvPr/>
        </p:nvPicPr>
        <p:blipFill rotWithShape="1">
          <a:blip r:embed="rId13">
            <a:extLst>
              <a:ext uri="{28A0092B-C50C-407E-A947-70E740481C1C}">
                <a14:useLocalDpi xmlns:a14="http://schemas.microsoft.com/office/drawing/2010/main" val="0"/>
              </a:ext>
            </a:extLst>
          </a:blip>
          <a:srcRect l="10865" t="94025" r="34873" b="84"/>
          <a:stretch/>
        </p:blipFill>
        <p:spPr>
          <a:xfrm>
            <a:off x="15503713" y="12083333"/>
            <a:ext cx="5802453" cy="445153"/>
          </a:xfrm>
          <a:prstGeom prst="rect">
            <a:avLst/>
          </a:prstGeom>
        </p:spPr>
      </p:pic>
      <p:grpSp>
        <p:nvGrpSpPr>
          <p:cNvPr id="190" name="Group 189">
            <a:extLst>
              <a:ext uri="{FF2B5EF4-FFF2-40B4-BE49-F238E27FC236}">
                <a16:creationId xmlns:a16="http://schemas.microsoft.com/office/drawing/2014/main" id="{879DF2C5-7083-0CBE-B09E-FB560F4EB534}"/>
              </a:ext>
            </a:extLst>
          </p:cNvPr>
          <p:cNvGrpSpPr/>
          <p:nvPr/>
        </p:nvGrpSpPr>
        <p:grpSpPr>
          <a:xfrm>
            <a:off x="15197461" y="7101159"/>
            <a:ext cx="7196317" cy="4873752"/>
            <a:chOff x="15197461" y="7101159"/>
            <a:chExt cx="7196317" cy="4873752"/>
          </a:xfrm>
        </p:grpSpPr>
        <p:pic>
          <p:nvPicPr>
            <p:cNvPr id="5" name="Picture 4">
              <a:extLst>
                <a:ext uri="{FF2B5EF4-FFF2-40B4-BE49-F238E27FC236}">
                  <a16:creationId xmlns:a16="http://schemas.microsoft.com/office/drawing/2014/main" id="{5A62C6C0-44D3-436F-241B-04935FEC1A02}"/>
                </a:ext>
              </a:extLst>
            </p:cNvPr>
            <p:cNvPicPr>
              <a:picLocks noChangeAspect="1"/>
            </p:cNvPicPr>
            <p:nvPr/>
          </p:nvPicPr>
          <p:blipFill rotWithShape="1">
            <a:blip r:embed="rId13">
              <a:extLst>
                <a:ext uri="{28A0092B-C50C-407E-A947-70E740481C1C}">
                  <a14:useLocalDpi xmlns:a14="http://schemas.microsoft.com/office/drawing/2010/main" val="0"/>
                </a:ext>
              </a:extLst>
            </a:blip>
            <a:srcRect l="75766" t="32176" r="12964" b="39660"/>
            <a:stretch/>
          </p:blipFill>
          <p:spPr>
            <a:xfrm>
              <a:off x="19750836" y="8230947"/>
              <a:ext cx="2062363" cy="3398882"/>
            </a:xfrm>
            <a:prstGeom prst="rect">
              <a:avLst/>
            </a:prstGeom>
          </p:spPr>
        </p:pic>
        <p:pic>
          <p:nvPicPr>
            <p:cNvPr id="23" name="Picture 22">
              <a:extLst>
                <a:ext uri="{FF2B5EF4-FFF2-40B4-BE49-F238E27FC236}">
                  <a16:creationId xmlns:a16="http://schemas.microsoft.com/office/drawing/2014/main" id="{62F9C952-87DA-B34D-4D5B-7CED7DA5BBCC}"/>
                </a:ext>
              </a:extLst>
            </p:cNvPr>
            <p:cNvPicPr>
              <a:picLocks/>
            </p:cNvPicPr>
            <p:nvPr/>
          </p:nvPicPr>
          <p:blipFill rotWithShape="1">
            <a:blip r:embed="rId14">
              <a:extLst>
                <a:ext uri="{28A0092B-C50C-407E-A947-70E740481C1C}">
                  <a14:useLocalDpi xmlns:a14="http://schemas.microsoft.com/office/drawing/2010/main" val="0"/>
                </a:ext>
              </a:extLst>
            </a:blip>
            <a:srcRect l="14827" t="14486" r="47044" b="21077"/>
            <a:stretch/>
          </p:blipFill>
          <p:spPr>
            <a:xfrm>
              <a:off x="15197461" y="7101159"/>
              <a:ext cx="4077286" cy="4873752"/>
            </a:xfrm>
            <a:prstGeom prst="rect">
              <a:avLst/>
            </a:prstGeom>
          </p:spPr>
        </p:pic>
        <p:sp>
          <p:nvSpPr>
            <p:cNvPr id="27" name="TextBox 26">
              <a:extLst>
                <a:ext uri="{FF2B5EF4-FFF2-40B4-BE49-F238E27FC236}">
                  <a16:creationId xmlns:a16="http://schemas.microsoft.com/office/drawing/2014/main" id="{E3C9D87F-72A2-21F4-A173-6BCEF092A7A3}"/>
                </a:ext>
              </a:extLst>
            </p:cNvPr>
            <p:cNvSpPr txBox="1"/>
            <p:nvPr/>
          </p:nvSpPr>
          <p:spPr>
            <a:xfrm>
              <a:off x="19461227" y="7124962"/>
              <a:ext cx="2932551" cy="954107"/>
            </a:xfrm>
            <a:prstGeom prst="rect">
              <a:avLst/>
            </a:prstGeom>
            <a:solidFill>
              <a:schemeClr val="bg1"/>
            </a:solidFill>
          </p:spPr>
          <p:txBody>
            <a:bodyPr wrap="square" rtlCol="0">
              <a:spAutoFit/>
            </a:bodyPr>
            <a:lstStyle/>
            <a:p>
              <a:r>
                <a:rPr lang="en-US" sz="2800" dirty="0">
                  <a:solidFill>
                    <a:schemeClr val="tx1">
                      <a:lumMod val="95000"/>
                      <a:lumOff val="5000"/>
                    </a:schemeClr>
                  </a:solidFill>
                  <a:latin typeface="Cambria" panose="02040503050406030204" pitchFamily="18" charset="0"/>
                </a:rPr>
                <a:t>Annual Mean Temperature (℃)</a:t>
              </a:r>
            </a:p>
          </p:txBody>
        </p:sp>
      </p:grpSp>
      <p:pic>
        <p:nvPicPr>
          <p:cNvPr id="20" name="Picture 19">
            <a:extLst>
              <a:ext uri="{FF2B5EF4-FFF2-40B4-BE49-F238E27FC236}">
                <a16:creationId xmlns:a16="http://schemas.microsoft.com/office/drawing/2014/main" id="{453DAD29-737E-3CAB-3024-D2D29C934920}"/>
              </a:ext>
            </a:extLst>
          </p:cNvPr>
          <p:cNvPicPr>
            <a:picLocks noChangeAspect="1"/>
          </p:cNvPicPr>
          <p:nvPr/>
        </p:nvPicPr>
        <p:blipFill rotWithShape="1">
          <a:blip r:embed="rId7">
            <a:extLst>
              <a:ext uri="{28A0092B-C50C-407E-A947-70E740481C1C}">
                <a14:useLocalDpi xmlns:a14="http://schemas.microsoft.com/office/drawing/2010/main" val="0"/>
              </a:ext>
            </a:extLst>
          </a:blip>
          <a:srcRect l="68504" t="82552" r="27334" b="8877"/>
          <a:stretch/>
        </p:blipFill>
        <p:spPr>
          <a:xfrm>
            <a:off x="27926717" y="11384678"/>
            <a:ext cx="280771" cy="429768"/>
          </a:xfrm>
          <a:prstGeom prst="rect">
            <a:avLst/>
          </a:prstGeom>
        </p:spPr>
      </p:pic>
      <p:pic>
        <p:nvPicPr>
          <p:cNvPr id="37" name="Picture 36">
            <a:extLst>
              <a:ext uri="{FF2B5EF4-FFF2-40B4-BE49-F238E27FC236}">
                <a16:creationId xmlns:a16="http://schemas.microsoft.com/office/drawing/2014/main" id="{9CA73217-06CE-4254-FCC6-99D335CB5B15}"/>
              </a:ext>
            </a:extLst>
          </p:cNvPr>
          <p:cNvPicPr>
            <a:picLocks noChangeAspect="1"/>
          </p:cNvPicPr>
          <p:nvPr/>
        </p:nvPicPr>
        <p:blipFill rotWithShape="1">
          <a:blip r:embed="rId7">
            <a:extLst>
              <a:ext uri="{28A0092B-C50C-407E-A947-70E740481C1C}">
                <a14:useLocalDpi xmlns:a14="http://schemas.microsoft.com/office/drawing/2010/main" val="0"/>
              </a:ext>
            </a:extLst>
          </a:blip>
          <a:srcRect l="68504" t="82552" r="27334" b="8877"/>
          <a:stretch/>
        </p:blipFill>
        <p:spPr>
          <a:xfrm>
            <a:off x="18855912" y="11388610"/>
            <a:ext cx="278202" cy="425836"/>
          </a:xfrm>
          <a:prstGeom prst="rect">
            <a:avLst/>
          </a:prstGeom>
        </p:spPr>
      </p:pic>
      <p:pic>
        <p:nvPicPr>
          <p:cNvPr id="67" name="Picture 66">
            <a:extLst>
              <a:ext uri="{FF2B5EF4-FFF2-40B4-BE49-F238E27FC236}">
                <a16:creationId xmlns:a16="http://schemas.microsoft.com/office/drawing/2014/main" id="{77B94B2E-B2D8-C253-93C8-A64E7DDF247F}"/>
              </a:ext>
            </a:extLst>
          </p:cNvPr>
          <p:cNvPicPr>
            <a:picLocks noChangeAspect="1"/>
          </p:cNvPicPr>
          <p:nvPr/>
        </p:nvPicPr>
        <p:blipFill rotWithShape="1">
          <a:blip r:embed="rId7">
            <a:extLst>
              <a:ext uri="{28A0092B-C50C-407E-A947-70E740481C1C}">
                <a14:useLocalDpi xmlns:a14="http://schemas.microsoft.com/office/drawing/2010/main" val="0"/>
              </a:ext>
            </a:extLst>
          </a:blip>
          <a:srcRect l="68504" t="82552" r="27334" b="8877"/>
          <a:stretch/>
        </p:blipFill>
        <p:spPr>
          <a:xfrm>
            <a:off x="18853343" y="20372172"/>
            <a:ext cx="280771" cy="429768"/>
          </a:xfrm>
          <a:prstGeom prst="rect">
            <a:avLst/>
          </a:prstGeom>
        </p:spPr>
      </p:pic>
      <p:pic>
        <p:nvPicPr>
          <p:cNvPr id="68" name="Picture 67">
            <a:extLst>
              <a:ext uri="{FF2B5EF4-FFF2-40B4-BE49-F238E27FC236}">
                <a16:creationId xmlns:a16="http://schemas.microsoft.com/office/drawing/2014/main" id="{2137E2FF-5B4A-12DD-AEC8-F04C32BAC676}"/>
              </a:ext>
            </a:extLst>
          </p:cNvPr>
          <p:cNvPicPr>
            <a:picLocks noChangeAspect="1"/>
          </p:cNvPicPr>
          <p:nvPr/>
        </p:nvPicPr>
        <p:blipFill rotWithShape="1">
          <a:blip r:embed="rId7">
            <a:extLst>
              <a:ext uri="{28A0092B-C50C-407E-A947-70E740481C1C}">
                <a14:useLocalDpi xmlns:a14="http://schemas.microsoft.com/office/drawing/2010/main" val="0"/>
              </a:ext>
            </a:extLst>
          </a:blip>
          <a:srcRect l="68504" t="82552" r="27334" b="8877"/>
          <a:stretch/>
        </p:blipFill>
        <p:spPr>
          <a:xfrm>
            <a:off x="27926717" y="20372172"/>
            <a:ext cx="280771" cy="429768"/>
          </a:xfrm>
          <a:prstGeom prst="rect">
            <a:avLst/>
          </a:prstGeom>
        </p:spPr>
      </p:pic>
      <p:pic>
        <p:nvPicPr>
          <p:cNvPr id="69" name="Picture 68">
            <a:extLst>
              <a:ext uri="{FF2B5EF4-FFF2-40B4-BE49-F238E27FC236}">
                <a16:creationId xmlns:a16="http://schemas.microsoft.com/office/drawing/2014/main" id="{8EF0A6AB-25DF-73F9-77CC-7AB587A6F685}"/>
              </a:ext>
            </a:extLst>
          </p:cNvPr>
          <p:cNvPicPr>
            <a:picLocks noChangeAspect="1"/>
          </p:cNvPicPr>
          <p:nvPr/>
        </p:nvPicPr>
        <p:blipFill rotWithShape="1">
          <a:blip r:embed="rId7">
            <a:extLst>
              <a:ext uri="{28A0092B-C50C-407E-A947-70E740481C1C}">
                <a14:useLocalDpi xmlns:a14="http://schemas.microsoft.com/office/drawing/2010/main" val="0"/>
              </a:ext>
            </a:extLst>
          </a:blip>
          <a:srcRect l="68504" t="82552" r="27334" b="8877"/>
          <a:stretch/>
        </p:blipFill>
        <p:spPr>
          <a:xfrm>
            <a:off x="27926717" y="29277219"/>
            <a:ext cx="280771" cy="429768"/>
          </a:xfrm>
          <a:prstGeom prst="rect">
            <a:avLst/>
          </a:prstGeom>
        </p:spPr>
      </p:pic>
      <p:pic>
        <p:nvPicPr>
          <p:cNvPr id="70" name="Picture 69">
            <a:extLst>
              <a:ext uri="{FF2B5EF4-FFF2-40B4-BE49-F238E27FC236}">
                <a16:creationId xmlns:a16="http://schemas.microsoft.com/office/drawing/2014/main" id="{96CB95B5-6534-31E2-C346-2530307CB6F8}"/>
              </a:ext>
            </a:extLst>
          </p:cNvPr>
          <p:cNvPicPr>
            <a:picLocks noChangeAspect="1"/>
          </p:cNvPicPr>
          <p:nvPr/>
        </p:nvPicPr>
        <p:blipFill rotWithShape="1">
          <a:blip r:embed="rId7">
            <a:extLst>
              <a:ext uri="{28A0092B-C50C-407E-A947-70E740481C1C}">
                <a14:useLocalDpi xmlns:a14="http://schemas.microsoft.com/office/drawing/2010/main" val="0"/>
              </a:ext>
            </a:extLst>
          </a:blip>
          <a:srcRect l="68504" t="82552" r="27334" b="8877"/>
          <a:stretch/>
        </p:blipFill>
        <p:spPr>
          <a:xfrm>
            <a:off x="18853343" y="29277219"/>
            <a:ext cx="280771" cy="429768"/>
          </a:xfrm>
          <a:prstGeom prst="rect">
            <a:avLst/>
          </a:prstGeom>
        </p:spPr>
      </p:pic>
      <p:sp>
        <p:nvSpPr>
          <p:cNvPr id="72" name="TextBox 71">
            <a:extLst>
              <a:ext uri="{FF2B5EF4-FFF2-40B4-BE49-F238E27FC236}">
                <a16:creationId xmlns:a16="http://schemas.microsoft.com/office/drawing/2014/main" id="{33E13E55-9B01-933E-54CB-365611CACB1E}"/>
              </a:ext>
            </a:extLst>
          </p:cNvPr>
          <p:cNvSpPr txBox="1"/>
          <p:nvPr/>
        </p:nvSpPr>
        <p:spPr>
          <a:xfrm>
            <a:off x="32515798" y="12793095"/>
            <a:ext cx="10900813" cy="13388280"/>
          </a:xfrm>
          <a:prstGeom prst="rect">
            <a:avLst/>
          </a:prstGeom>
          <a:noFill/>
          <a:ln>
            <a:noFill/>
          </a:ln>
        </p:spPr>
        <p:txBody>
          <a:bodyPr wrap="square" rtlCol="0">
            <a:spAutoFit/>
          </a:bodyPr>
          <a:lstStyle/>
          <a:p>
            <a:r>
              <a:rPr lang="en-US" sz="3500" u="sng" dirty="0">
                <a:latin typeface="Cambria" panose="02040503050406030204" pitchFamily="18" charset="0"/>
              </a:rPr>
              <a:t>White-tailed deer</a:t>
            </a:r>
          </a:p>
          <a:p>
            <a:pPr marL="342900" indent="-342900">
              <a:buFontTx/>
              <a:buChar char="-"/>
            </a:pPr>
            <a:r>
              <a:rPr lang="en-US" sz="3500" dirty="0">
                <a:latin typeface="Cambria" panose="02040503050406030204" pitchFamily="18" charset="0"/>
              </a:rPr>
              <a:t>Denser in urban environments, warmer temperatures, and less precipitation</a:t>
            </a:r>
          </a:p>
          <a:p>
            <a:pPr marL="342900" indent="-342900">
              <a:buFontTx/>
              <a:buChar char="-"/>
            </a:pPr>
            <a:r>
              <a:rPr lang="en-US" sz="3500" dirty="0">
                <a:latin typeface="Cambria" panose="02040503050406030204" pitchFamily="18" charset="0"/>
              </a:rPr>
              <a:t>Populations may thrive and expand northward as temperatures increase and urban area expands</a:t>
            </a:r>
          </a:p>
          <a:p>
            <a:endParaRPr lang="en-US" sz="3500" dirty="0">
              <a:latin typeface="Cambria" panose="02040503050406030204" pitchFamily="18" charset="0"/>
            </a:endParaRPr>
          </a:p>
          <a:p>
            <a:r>
              <a:rPr lang="en-US" sz="3500" u="sng" dirty="0">
                <a:latin typeface="Cambria" panose="02040503050406030204" pitchFamily="18" charset="0"/>
              </a:rPr>
              <a:t>Black-capped chickadee</a:t>
            </a:r>
          </a:p>
          <a:p>
            <a:pPr marL="342900" indent="-342900">
              <a:buFontTx/>
              <a:buChar char="-"/>
            </a:pPr>
            <a:r>
              <a:rPr lang="en-US" sz="3500" dirty="0">
                <a:latin typeface="Cambria" panose="02040503050406030204" pitchFamily="18" charset="0"/>
              </a:rPr>
              <a:t>Increased presence with colder temperatures and cleaner water</a:t>
            </a:r>
          </a:p>
          <a:p>
            <a:pPr marL="342900" indent="-342900">
              <a:buFontTx/>
              <a:buChar char="-"/>
            </a:pPr>
            <a:r>
              <a:rPr lang="en-US" sz="3500" dirty="0">
                <a:latin typeface="Cambria" panose="02040503050406030204" pitchFamily="18" charset="0"/>
              </a:rPr>
              <a:t>Populations may migrate out of the northeast U.S. region or decline as temperatures warm and urban expansion threatens water quality</a:t>
            </a:r>
          </a:p>
          <a:p>
            <a:pPr marL="342900" indent="-342900">
              <a:buFontTx/>
              <a:buChar char="-"/>
            </a:pPr>
            <a:endParaRPr lang="en-US" sz="3500" dirty="0">
              <a:latin typeface="Cambria" panose="02040503050406030204" pitchFamily="18" charset="0"/>
            </a:endParaRPr>
          </a:p>
          <a:p>
            <a:r>
              <a:rPr lang="en-US" sz="3500" u="sng" dirty="0">
                <a:latin typeface="Cambria" panose="02040503050406030204" pitchFamily="18" charset="0"/>
              </a:rPr>
              <a:t>Northeastern ecological predictions</a:t>
            </a:r>
          </a:p>
          <a:p>
            <a:pPr marL="457200" indent="-457200">
              <a:buFontTx/>
              <a:buChar char="-"/>
            </a:pPr>
            <a:r>
              <a:rPr lang="en-US" sz="3500" dirty="0">
                <a:latin typeface="Cambria" panose="02040503050406030204" pitchFamily="18" charset="0"/>
              </a:rPr>
              <a:t>The ecological community composition will shift in favor of adaptable species while niche species will likely decline or be forced to migrate to more ideal climates</a:t>
            </a:r>
          </a:p>
          <a:p>
            <a:pPr marL="457200" indent="-457200">
              <a:buFontTx/>
              <a:buChar char="-"/>
            </a:pPr>
            <a:r>
              <a:rPr lang="en-US" sz="3500" dirty="0">
                <a:latin typeface="Cambria" panose="02040503050406030204" pitchFamily="18" charset="0"/>
              </a:rPr>
              <a:t>Different species outside of the northeast region may migrate in as more habitats become suitable for their needs </a:t>
            </a:r>
          </a:p>
          <a:p>
            <a:pPr marL="457200" indent="-457200">
              <a:buFontTx/>
              <a:buChar char="-"/>
            </a:pPr>
            <a:endParaRPr lang="en-US" sz="2800" dirty="0"/>
          </a:p>
          <a:p>
            <a:pPr marL="457200" indent="-457200">
              <a:buFontTx/>
              <a:buChar char="-"/>
            </a:pPr>
            <a:endParaRPr lang="en-US" sz="2800" dirty="0"/>
          </a:p>
          <a:p>
            <a:pPr marL="457200" indent="-457200">
              <a:buFontTx/>
              <a:buChar char="-"/>
            </a:pPr>
            <a:endParaRPr lang="en-US" sz="2800" dirty="0"/>
          </a:p>
          <a:p>
            <a:pPr lvl="1"/>
            <a:endParaRPr lang="en-US" sz="2400" dirty="0"/>
          </a:p>
        </p:txBody>
      </p:sp>
      <p:sp>
        <p:nvSpPr>
          <p:cNvPr id="74" name="Subtitle 2">
            <a:extLst>
              <a:ext uri="{FF2B5EF4-FFF2-40B4-BE49-F238E27FC236}">
                <a16:creationId xmlns:a16="http://schemas.microsoft.com/office/drawing/2014/main" id="{04BD884E-7815-6804-9182-1F4810BE705C}"/>
              </a:ext>
            </a:extLst>
          </p:cNvPr>
          <p:cNvSpPr txBox="1">
            <a:spLocks/>
          </p:cNvSpPr>
          <p:nvPr/>
        </p:nvSpPr>
        <p:spPr>
          <a:xfrm>
            <a:off x="14002380" y="5965015"/>
            <a:ext cx="18260049" cy="26615231"/>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sp>
        <p:nvSpPr>
          <p:cNvPr id="76" name="Subtitle 2">
            <a:extLst>
              <a:ext uri="{FF2B5EF4-FFF2-40B4-BE49-F238E27FC236}">
                <a16:creationId xmlns:a16="http://schemas.microsoft.com/office/drawing/2014/main" id="{AE3F646B-7182-4E78-E984-7C960E9493EC}"/>
              </a:ext>
            </a:extLst>
          </p:cNvPr>
          <p:cNvSpPr txBox="1">
            <a:spLocks/>
          </p:cNvSpPr>
          <p:nvPr/>
        </p:nvSpPr>
        <p:spPr>
          <a:xfrm>
            <a:off x="32518761" y="12786629"/>
            <a:ext cx="10987430" cy="11484646"/>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sp>
        <p:nvSpPr>
          <p:cNvPr id="77" name="Subtitle 2">
            <a:extLst>
              <a:ext uri="{FF2B5EF4-FFF2-40B4-BE49-F238E27FC236}">
                <a16:creationId xmlns:a16="http://schemas.microsoft.com/office/drawing/2014/main" id="{1C7456AC-4018-D11F-82FC-98EEAAEAA23B}"/>
              </a:ext>
            </a:extLst>
          </p:cNvPr>
          <p:cNvSpPr txBox="1">
            <a:spLocks/>
          </p:cNvSpPr>
          <p:nvPr/>
        </p:nvSpPr>
        <p:spPr>
          <a:xfrm>
            <a:off x="368316" y="4937912"/>
            <a:ext cx="13332339"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Introduction</a:t>
            </a:r>
          </a:p>
        </p:txBody>
      </p:sp>
      <p:sp>
        <p:nvSpPr>
          <p:cNvPr id="78" name="Subtitle 2">
            <a:extLst>
              <a:ext uri="{FF2B5EF4-FFF2-40B4-BE49-F238E27FC236}">
                <a16:creationId xmlns:a16="http://schemas.microsoft.com/office/drawing/2014/main" id="{18ADDA83-CC18-6862-854B-478DA3B65DB4}"/>
              </a:ext>
            </a:extLst>
          </p:cNvPr>
          <p:cNvSpPr txBox="1">
            <a:spLocks/>
          </p:cNvSpPr>
          <p:nvPr/>
        </p:nvSpPr>
        <p:spPr>
          <a:xfrm>
            <a:off x="394064" y="14113750"/>
            <a:ext cx="13369993" cy="18466496"/>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dirty="0">
              <a:latin typeface="Cambria" panose="02040503050406030204" pitchFamily="18" charset="0"/>
            </a:endParaRPr>
          </a:p>
        </p:txBody>
      </p:sp>
      <p:graphicFrame>
        <p:nvGraphicFramePr>
          <p:cNvPr id="86" name="Chart 85">
            <a:extLst>
              <a:ext uri="{FF2B5EF4-FFF2-40B4-BE49-F238E27FC236}">
                <a16:creationId xmlns:a16="http://schemas.microsoft.com/office/drawing/2014/main" id="{8E2FD45E-46D1-45DE-A3BD-F6E6234C0CCD}"/>
              </a:ext>
            </a:extLst>
          </p:cNvPr>
          <p:cNvGraphicFramePr>
            <a:graphicFrameLocks/>
          </p:cNvGraphicFramePr>
          <p:nvPr>
            <p:extLst>
              <p:ext uri="{D42A27DB-BD31-4B8C-83A1-F6EECF244321}">
                <p14:modId xmlns:p14="http://schemas.microsoft.com/office/powerpoint/2010/main" val="1176130368"/>
              </p:ext>
            </p:extLst>
          </p:nvPr>
        </p:nvGraphicFramePr>
        <p:xfrm>
          <a:off x="251681" y="24067399"/>
          <a:ext cx="6587941" cy="400123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88" name="Chart 87">
            <a:extLst>
              <a:ext uri="{FF2B5EF4-FFF2-40B4-BE49-F238E27FC236}">
                <a16:creationId xmlns:a16="http://schemas.microsoft.com/office/drawing/2014/main" id="{0EEAE840-6F4D-6597-8FFA-533BD3733637}"/>
              </a:ext>
            </a:extLst>
          </p:cNvPr>
          <p:cNvGraphicFramePr>
            <a:graphicFrameLocks/>
          </p:cNvGraphicFramePr>
          <p:nvPr>
            <p:extLst>
              <p:ext uri="{D42A27DB-BD31-4B8C-83A1-F6EECF244321}">
                <p14:modId xmlns:p14="http://schemas.microsoft.com/office/powerpoint/2010/main" val="4124701800"/>
              </p:ext>
            </p:extLst>
          </p:nvPr>
        </p:nvGraphicFramePr>
        <p:xfrm>
          <a:off x="7055217" y="24095403"/>
          <a:ext cx="6587942" cy="3973226"/>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0" name="Chart 89">
            <a:extLst>
              <a:ext uri="{FF2B5EF4-FFF2-40B4-BE49-F238E27FC236}">
                <a16:creationId xmlns:a16="http://schemas.microsoft.com/office/drawing/2014/main" id="{EBB7227D-F12A-4CB4-9064-F683AED4F656}"/>
              </a:ext>
            </a:extLst>
          </p:cNvPr>
          <p:cNvGraphicFramePr>
            <a:graphicFrameLocks/>
          </p:cNvGraphicFramePr>
          <p:nvPr>
            <p:extLst>
              <p:ext uri="{D42A27DB-BD31-4B8C-83A1-F6EECF244321}">
                <p14:modId xmlns:p14="http://schemas.microsoft.com/office/powerpoint/2010/main" val="2343324112"/>
              </p:ext>
            </p:extLst>
          </p:nvPr>
        </p:nvGraphicFramePr>
        <p:xfrm>
          <a:off x="286524" y="14577106"/>
          <a:ext cx="6614011" cy="4369569"/>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92" name="Chart 91">
            <a:extLst>
              <a:ext uri="{FF2B5EF4-FFF2-40B4-BE49-F238E27FC236}">
                <a16:creationId xmlns:a16="http://schemas.microsoft.com/office/drawing/2014/main" id="{6094C447-249D-4CB4-8C2F-790E624082E8}"/>
              </a:ext>
            </a:extLst>
          </p:cNvPr>
          <p:cNvGraphicFramePr>
            <a:graphicFrameLocks/>
          </p:cNvGraphicFramePr>
          <p:nvPr>
            <p:extLst>
              <p:ext uri="{D42A27DB-BD31-4B8C-83A1-F6EECF244321}">
                <p14:modId xmlns:p14="http://schemas.microsoft.com/office/powerpoint/2010/main" val="291827824"/>
              </p:ext>
            </p:extLst>
          </p:nvPr>
        </p:nvGraphicFramePr>
        <p:xfrm>
          <a:off x="7273691" y="14577106"/>
          <a:ext cx="6369468" cy="4437334"/>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95" name="Chart 94">
            <a:extLst>
              <a:ext uri="{FF2B5EF4-FFF2-40B4-BE49-F238E27FC236}">
                <a16:creationId xmlns:a16="http://schemas.microsoft.com/office/drawing/2014/main" id="{8237AF13-64C5-43E1-A788-CBB8F48FC8DE}"/>
              </a:ext>
            </a:extLst>
          </p:cNvPr>
          <p:cNvGraphicFramePr>
            <a:graphicFrameLocks/>
          </p:cNvGraphicFramePr>
          <p:nvPr>
            <p:extLst>
              <p:ext uri="{D42A27DB-BD31-4B8C-83A1-F6EECF244321}">
                <p14:modId xmlns:p14="http://schemas.microsoft.com/office/powerpoint/2010/main" val="1624204880"/>
              </p:ext>
            </p:extLst>
          </p:nvPr>
        </p:nvGraphicFramePr>
        <p:xfrm>
          <a:off x="267028" y="28363010"/>
          <a:ext cx="6636826" cy="4177691"/>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12" name="Chart 111">
            <a:extLst>
              <a:ext uri="{FF2B5EF4-FFF2-40B4-BE49-F238E27FC236}">
                <a16:creationId xmlns:a16="http://schemas.microsoft.com/office/drawing/2014/main" id="{2F8B58D4-AB53-43E2-B0EE-DDF917D1D6E4}"/>
              </a:ext>
            </a:extLst>
          </p:cNvPr>
          <p:cNvGraphicFramePr>
            <a:graphicFrameLocks/>
          </p:cNvGraphicFramePr>
          <p:nvPr>
            <p:extLst>
              <p:ext uri="{D42A27DB-BD31-4B8C-83A1-F6EECF244321}">
                <p14:modId xmlns:p14="http://schemas.microsoft.com/office/powerpoint/2010/main" val="970016768"/>
              </p:ext>
            </p:extLst>
          </p:nvPr>
        </p:nvGraphicFramePr>
        <p:xfrm>
          <a:off x="269128" y="19271009"/>
          <a:ext cx="6631408" cy="423519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15" name="Chart 114">
            <a:extLst>
              <a:ext uri="{FF2B5EF4-FFF2-40B4-BE49-F238E27FC236}">
                <a16:creationId xmlns:a16="http://schemas.microsoft.com/office/drawing/2014/main" id="{C0D711D6-4F34-4629-9324-9F90640B5B8E}"/>
              </a:ext>
              <a:ext uri="{147F2762-F138-4A5C-976F-8EAC2B608ADB}">
                <a16:predDERef xmlns:a16="http://schemas.microsoft.com/office/drawing/2014/main" pred="{690CEC8C-702C-4E8D-86D2-59577DC19EEA}"/>
              </a:ext>
            </a:extLst>
          </p:cNvPr>
          <p:cNvGraphicFramePr>
            <a:graphicFrameLocks/>
          </p:cNvGraphicFramePr>
          <p:nvPr>
            <p:extLst>
              <p:ext uri="{D42A27DB-BD31-4B8C-83A1-F6EECF244321}">
                <p14:modId xmlns:p14="http://schemas.microsoft.com/office/powerpoint/2010/main" val="1385254795"/>
              </p:ext>
            </p:extLst>
          </p:nvPr>
        </p:nvGraphicFramePr>
        <p:xfrm>
          <a:off x="7273692" y="28416867"/>
          <a:ext cx="6369467" cy="4140646"/>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16" name="Chart 115">
            <a:extLst>
              <a:ext uri="{FF2B5EF4-FFF2-40B4-BE49-F238E27FC236}">
                <a16:creationId xmlns:a16="http://schemas.microsoft.com/office/drawing/2014/main" id="{690CEC8C-702C-4E8D-86D2-59577DC19EEA}"/>
              </a:ext>
            </a:extLst>
          </p:cNvPr>
          <p:cNvGraphicFramePr>
            <a:graphicFrameLocks/>
          </p:cNvGraphicFramePr>
          <p:nvPr>
            <p:extLst>
              <p:ext uri="{D42A27DB-BD31-4B8C-83A1-F6EECF244321}">
                <p14:modId xmlns:p14="http://schemas.microsoft.com/office/powerpoint/2010/main" val="1539953179"/>
              </p:ext>
            </p:extLst>
          </p:nvPr>
        </p:nvGraphicFramePr>
        <p:xfrm>
          <a:off x="7172833" y="19315880"/>
          <a:ext cx="6470326" cy="4113660"/>
        </p:xfrm>
        <a:graphic>
          <a:graphicData uri="http://schemas.openxmlformats.org/drawingml/2006/chart">
            <c:chart xmlns:c="http://schemas.openxmlformats.org/drawingml/2006/chart" xmlns:r="http://schemas.openxmlformats.org/officeDocument/2006/relationships" r:id="rId22"/>
          </a:graphicData>
        </a:graphic>
      </p:graphicFrame>
      <p:pic>
        <p:nvPicPr>
          <p:cNvPr id="118" name="Picture 117">
            <a:extLst>
              <a:ext uri="{FF2B5EF4-FFF2-40B4-BE49-F238E27FC236}">
                <a16:creationId xmlns:a16="http://schemas.microsoft.com/office/drawing/2014/main" id="{B71D2D6C-AC86-6D11-A9A0-C78EF82CD4C2}"/>
              </a:ext>
            </a:extLst>
          </p:cNvPr>
          <p:cNvPicPr preferRelativeResize="0">
            <a:picLocks/>
          </p:cNvPicPr>
          <p:nvPr/>
        </p:nvPicPr>
        <p:blipFill rotWithShape="1">
          <a:blip r:embed="rId13">
            <a:extLst>
              <a:ext uri="{28A0092B-C50C-407E-A947-70E740481C1C}">
                <a14:useLocalDpi xmlns:a14="http://schemas.microsoft.com/office/drawing/2010/main" val="0"/>
              </a:ext>
            </a:extLst>
          </a:blip>
          <a:srcRect l="10865" t="94025" r="34873" b="84"/>
          <a:stretch/>
        </p:blipFill>
        <p:spPr>
          <a:xfrm>
            <a:off x="24606388" y="12083333"/>
            <a:ext cx="5802453" cy="445153"/>
          </a:xfrm>
          <a:prstGeom prst="rect">
            <a:avLst/>
          </a:prstGeom>
        </p:spPr>
      </p:pic>
      <p:pic>
        <p:nvPicPr>
          <p:cNvPr id="120" name="Picture 119">
            <a:extLst>
              <a:ext uri="{FF2B5EF4-FFF2-40B4-BE49-F238E27FC236}">
                <a16:creationId xmlns:a16="http://schemas.microsoft.com/office/drawing/2014/main" id="{E3A89C6A-4DFE-DA1F-6EAE-0FB8A77E0FF3}"/>
              </a:ext>
            </a:extLst>
          </p:cNvPr>
          <p:cNvPicPr preferRelativeResize="0">
            <a:picLocks/>
          </p:cNvPicPr>
          <p:nvPr/>
        </p:nvPicPr>
        <p:blipFill rotWithShape="1">
          <a:blip r:embed="rId13">
            <a:extLst>
              <a:ext uri="{28A0092B-C50C-407E-A947-70E740481C1C}">
                <a14:useLocalDpi xmlns:a14="http://schemas.microsoft.com/office/drawing/2010/main" val="0"/>
              </a:ext>
            </a:extLst>
          </a:blip>
          <a:srcRect l="10865" t="94025" r="34873" b="84"/>
          <a:stretch/>
        </p:blipFill>
        <p:spPr>
          <a:xfrm>
            <a:off x="24606388" y="21015981"/>
            <a:ext cx="5802453" cy="445153"/>
          </a:xfrm>
          <a:prstGeom prst="rect">
            <a:avLst/>
          </a:prstGeom>
        </p:spPr>
      </p:pic>
      <p:pic>
        <p:nvPicPr>
          <p:cNvPr id="121" name="Picture 120">
            <a:extLst>
              <a:ext uri="{FF2B5EF4-FFF2-40B4-BE49-F238E27FC236}">
                <a16:creationId xmlns:a16="http://schemas.microsoft.com/office/drawing/2014/main" id="{559E0293-7897-9BF6-8B36-8C12D381B101}"/>
              </a:ext>
            </a:extLst>
          </p:cNvPr>
          <p:cNvPicPr preferRelativeResize="0">
            <a:picLocks/>
          </p:cNvPicPr>
          <p:nvPr/>
        </p:nvPicPr>
        <p:blipFill rotWithShape="1">
          <a:blip r:embed="rId13">
            <a:extLst>
              <a:ext uri="{28A0092B-C50C-407E-A947-70E740481C1C}">
                <a14:useLocalDpi xmlns:a14="http://schemas.microsoft.com/office/drawing/2010/main" val="0"/>
              </a:ext>
            </a:extLst>
          </a:blip>
          <a:srcRect l="10865" t="94025" r="34873" b="84"/>
          <a:stretch/>
        </p:blipFill>
        <p:spPr>
          <a:xfrm>
            <a:off x="15503713" y="30069883"/>
            <a:ext cx="5802453" cy="445153"/>
          </a:xfrm>
          <a:prstGeom prst="rect">
            <a:avLst/>
          </a:prstGeom>
        </p:spPr>
      </p:pic>
      <p:pic>
        <p:nvPicPr>
          <p:cNvPr id="122" name="Picture 121">
            <a:extLst>
              <a:ext uri="{FF2B5EF4-FFF2-40B4-BE49-F238E27FC236}">
                <a16:creationId xmlns:a16="http://schemas.microsoft.com/office/drawing/2014/main" id="{F58A0BA0-E59C-2CD4-A84D-7DCA70A4300C}"/>
              </a:ext>
            </a:extLst>
          </p:cNvPr>
          <p:cNvPicPr preferRelativeResize="0">
            <a:picLocks/>
          </p:cNvPicPr>
          <p:nvPr/>
        </p:nvPicPr>
        <p:blipFill rotWithShape="1">
          <a:blip r:embed="rId13">
            <a:extLst>
              <a:ext uri="{28A0092B-C50C-407E-A947-70E740481C1C}">
                <a14:useLocalDpi xmlns:a14="http://schemas.microsoft.com/office/drawing/2010/main" val="0"/>
              </a:ext>
            </a:extLst>
          </a:blip>
          <a:srcRect l="10865" t="94025" r="34873" b="84"/>
          <a:stretch/>
        </p:blipFill>
        <p:spPr>
          <a:xfrm>
            <a:off x="24606388" y="30069883"/>
            <a:ext cx="5802453" cy="445153"/>
          </a:xfrm>
          <a:prstGeom prst="rect">
            <a:avLst/>
          </a:prstGeom>
        </p:spPr>
      </p:pic>
      <p:pic>
        <p:nvPicPr>
          <p:cNvPr id="124" name="Picture 123">
            <a:extLst>
              <a:ext uri="{FF2B5EF4-FFF2-40B4-BE49-F238E27FC236}">
                <a16:creationId xmlns:a16="http://schemas.microsoft.com/office/drawing/2014/main" id="{CF065E23-3B81-2542-C4CF-3681289F16FE}"/>
              </a:ext>
            </a:extLst>
          </p:cNvPr>
          <p:cNvPicPr>
            <a:picLocks/>
          </p:cNvPicPr>
          <p:nvPr/>
        </p:nvPicPr>
        <p:blipFill rotWithShape="1">
          <a:blip r:embed="rId13">
            <a:extLst>
              <a:ext uri="{28A0092B-C50C-407E-A947-70E740481C1C}">
                <a14:useLocalDpi xmlns:a14="http://schemas.microsoft.com/office/drawing/2010/main" val="0"/>
              </a:ext>
            </a:extLst>
          </a:blip>
          <a:srcRect l="10865" t="94025" r="34873" b="84"/>
          <a:stretch/>
        </p:blipFill>
        <p:spPr>
          <a:xfrm>
            <a:off x="15503713" y="21015981"/>
            <a:ext cx="5802453" cy="445153"/>
          </a:xfrm>
          <a:prstGeom prst="rect">
            <a:avLst/>
          </a:prstGeom>
        </p:spPr>
      </p:pic>
      <p:sp>
        <p:nvSpPr>
          <p:cNvPr id="19" name="Subtitle 2"/>
          <p:cNvSpPr txBox="1">
            <a:spLocks/>
          </p:cNvSpPr>
          <p:nvPr/>
        </p:nvSpPr>
        <p:spPr>
          <a:xfrm>
            <a:off x="33054759" y="11114246"/>
            <a:ext cx="4317636" cy="517934"/>
          </a:xfrm>
          <a:prstGeom prst="rect">
            <a:avLst/>
          </a:prstGeom>
          <a:noFill/>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000" dirty="0">
                <a:solidFill>
                  <a:schemeClr val="bg1"/>
                </a:solidFill>
                <a:latin typeface="Cambria" panose="02040503050406030204" pitchFamily="18" charset="0"/>
              </a:rPr>
              <a:t>Image Credit: National Park Service</a:t>
            </a:r>
          </a:p>
        </p:txBody>
      </p:sp>
      <p:sp>
        <p:nvSpPr>
          <p:cNvPr id="22" name="Subtitle 2">
            <a:extLst>
              <a:ext uri="{FF2B5EF4-FFF2-40B4-BE49-F238E27FC236}">
                <a16:creationId xmlns:a16="http://schemas.microsoft.com/office/drawing/2014/main" id="{2FF22980-6A04-2526-DD29-1C6E8C595368}"/>
              </a:ext>
            </a:extLst>
          </p:cNvPr>
          <p:cNvSpPr txBox="1">
            <a:spLocks/>
          </p:cNvSpPr>
          <p:nvPr/>
        </p:nvSpPr>
        <p:spPr>
          <a:xfrm>
            <a:off x="38204806" y="11063248"/>
            <a:ext cx="5096061" cy="578945"/>
          </a:xfrm>
          <a:prstGeom prst="rect">
            <a:avLst/>
          </a:prstGeom>
          <a:noFill/>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000" dirty="0">
                <a:solidFill>
                  <a:schemeClr val="bg1"/>
                </a:solidFill>
                <a:latin typeface="Cambria" panose="02040503050406030204" pitchFamily="18" charset="0"/>
              </a:rPr>
              <a:t>Image Credit: Scott Martin, Macaulay Library</a:t>
            </a:r>
          </a:p>
        </p:txBody>
      </p:sp>
      <p:sp>
        <p:nvSpPr>
          <p:cNvPr id="149" name="TextBox 148">
            <a:extLst>
              <a:ext uri="{FF2B5EF4-FFF2-40B4-BE49-F238E27FC236}">
                <a16:creationId xmlns:a16="http://schemas.microsoft.com/office/drawing/2014/main" id="{B4394BD5-68A3-1A48-93B1-A2C92BA59F64}"/>
              </a:ext>
            </a:extLst>
          </p:cNvPr>
          <p:cNvSpPr txBox="1"/>
          <p:nvPr/>
        </p:nvSpPr>
        <p:spPr>
          <a:xfrm>
            <a:off x="8554122" y="22452022"/>
            <a:ext cx="5094650" cy="400110"/>
          </a:xfrm>
          <a:prstGeom prst="rect">
            <a:avLst/>
          </a:prstGeom>
          <a:solidFill>
            <a:schemeClr val="bg1"/>
          </a:solidFill>
        </p:spPr>
        <p:txBody>
          <a:bodyPr wrap="square" rtlCol="0">
            <a:spAutoFit/>
          </a:bodyPr>
          <a:lstStyle/>
          <a:p>
            <a:r>
              <a:rPr lang="en-US" sz="2000" dirty="0">
                <a:solidFill>
                  <a:schemeClr val="bg2">
                    <a:lumMod val="25000"/>
                  </a:schemeClr>
                </a:solidFill>
              </a:rPr>
              <a:t>0                &lt;15            15-30          30-40           &gt;45</a:t>
            </a:r>
          </a:p>
        </p:txBody>
      </p:sp>
      <p:sp>
        <p:nvSpPr>
          <p:cNvPr id="150" name="TextBox 149">
            <a:extLst>
              <a:ext uri="{FF2B5EF4-FFF2-40B4-BE49-F238E27FC236}">
                <a16:creationId xmlns:a16="http://schemas.microsoft.com/office/drawing/2014/main" id="{1347977F-CD7F-C494-9F41-1522F84A8FFF}"/>
              </a:ext>
            </a:extLst>
          </p:cNvPr>
          <p:cNvSpPr txBox="1"/>
          <p:nvPr/>
        </p:nvSpPr>
        <p:spPr>
          <a:xfrm>
            <a:off x="8238147" y="27098805"/>
            <a:ext cx="5416226" cy="400110"/>
          </a:xfrm>
          <a:prstGeom prst="rect">
            <a:avLst/>
          </a:prstGeom>
          <a:solidFill>
            <a:schemeClr val="bg1"/>
          </a:solidFill>
        </p:spPr>
        <p:txBody>
          <a:bodyPr wrap="square" rtlCol="0">
            <a:spAutoFit/>
          </a:bodyPr>
          <a:lstStyle/>
          <a:p>
            <a:r>
              <a:rPr lang="en-US" sz="2000" dirty="0">
                <a:solidFill>
                  <a:schemeClr val="bg2">
                    <a:lumMod val="25000"/>
                  </a:schemeClr>
                </a:solidFill>
              </a:rPr>
              <a:t>0                &lt;15               15-30            30-40           &gt;45</a:t>
            </a:r>
          </a:p>
        </p:txBody>
      </p:sp>
      <p:sp>
        <p:nvSpPr>
          <p:cNvPr id="151" name="TextBox 150">
            <a:extLst>
              <a:ext uri="{FF2B5EF4-FFF2-40B4-BE49-F238E27FC236}">
                <a16:creationId xmlns:a16="http://schemas.microsoft.com/office/drawing/2014/main" id="{F810EC8F-081D-87E4-A5CE-A73EA8DD09FF}"/>
              </a:ext>
            </a:extLst>
          </p:cNvPr>
          <p:cNvSpPr txBox="1"/>
          <p:nvPr/>
        </p:nvSpPr>
        <p:spPr>
          <a:xfrm>
            <a:off x="7930314" y="31626255"/>
            <a:ext cx="5588765" cy="400110"/>
          </a:xfrm>
          <a:prstGeom prst="rect">
            <a:avLst/>
          </a:prstGeom>
          <a:solidFill>
            <a:schemeClr val="bg1"/>
          </a:solidFill>
        </p:spPr>
        <p:txBody>
          <a:bodyPr wrap="square" rtlCol="0">
            <a:spAutoFit/>
          </a:bodyPr>
          <a:lstStyle/>
          <a:p>
            <a:r>
              <a:rPr lang="en-US" sz="2000" dirty="0">
                <a:solidFill>
                  <a:schemeClr val="bg2">
                    <a:lumMod val="25000"/>
                  </a:schemeClr>
                </a:solidFill>
              </a:rPr>
              <a:t>0                 &lt;15                15-30             30-40           &gt;45</a:t>
            </a:r>
          </a:p>
        </p:txBody>
      </p:sp>
      <p:sp>
        <p:nvSpPr>
          <p:cNvPr id="1024" name="Subtitle 2">
            <a:extLst>
              <a:ext uri="{FF2B5EF4-FFF2-40B4-BE49-F238E27FC236}">
                <a16:creationId xmlns:a16="http://schemas.microsoft.com/office/drawing/2014/main" id="{6AC7E430-3D02-CFAF-1DDF-570A521E8858}"/>
              </a:ext>
            </a:extLst>
          </p:cNvPr>
          <p:cNvSpPr txBox="1">
            <a:spLocks/>
          </p:cNvSpPr>
          <p:nvPr/>
        </p:nvSpPr>
        <p:spPr>
          <a:xfrm>
            <a:off x="32515798" y="24453365"/>
            <a:ext cx="10990395"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Cambria" panose="02040503050406030204" pitchFamily="18" charset="0"/>
              </a:rPr>
              <a:t>References</a:t>
            </a:r>
          </a:p>
        </p:txBody>
      </p:sp>
    </p:spTree>
    <p:extLst>
      <p:ext uri="{BB962C8B-B14F-4D97-AF65-F5344CB8AC3E}">
        <p14:creationId xmlns:p14="http://schemas.microsoft.com/office/powerpoint/2010/main" val="13129146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14920</TotalTime>
  <Words>1225</Words>
  <Application>Microsoft Macintosh PowerPoint</Application>
  <PresentationFormat>Custom</PresentationFormat>
  <Paragraphs>123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vt:lpstr>
      <vt:lpstr>Office Theme</vt:lpstr>
      <vt:lpstr>Climate Influences on White-Tailed Deer and Black-Capped Chickadee Densities    in the Northeastern United States Riley Olsen - B.S. Environmental Science Geosystems - riley.olsen@unh.edu  Department of Earth Sciences,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Riley Olsen</cp:lastModifiedBy>
  <cp:revision>229</cp:revision>
  <cp:lastPrinted>2025-04-07T17:45:56Z</cp:lastPrinted>
  <dcterms:created xsi:type="dcterms:W3CDTF">2016-03-05T16:55:12Z</dcterms:created>
  <dcterms:modified xsi:type="dcterms:W3CDTF">2025-04-19T19:00:53Z</dcterms:modified>
</cp:coreProperties>
</file>