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6"/>
  </p:sldMasterIdLst>
  <p:notesMasterIdLst>
    <p:notesMasterId r:id="rId8"/>
  </p:notesMasterIdLst>
  <p:sldIdLst>
    <p:sldId id="258" r:id="rId7"/>
  </p:sldIdLst>
  <p:sldSz cx="43891200" cy="32918400"/>
  <p:notesSz cx="9144000" cy="6858000"/>
  <p:defaultTextStyle>
    <a:defPPr>
      <a:defRPr lang="en-US"/>
    </a:defPPr>
    <a:lvl1pPr marL="0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1pPr>
    <a:lvl2pPr marL="2150545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2pPr>
    <a:lvl3pPr marL="4301092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3pPr>
    <a:lvl4pPr marL="6451637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4pPr>
    <a:lvl5pPr marL="8602184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5pPr>
    <a:lvl6pPr marL="10752730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6pPr>
    <a:lvl7pPr marL="12903275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7pPr>
    <a:lvl8pPr marL="15053822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8pPr>
    <a:lvl9pPr marL="17204367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C59E83-F469-1951-47C9-823C91045CF6}" name="Kaiden Bedell" initials="KB" userId="S::kdb1034@usnh.edu::e613c2f3-410d-4bdd-ab9c-a09102675afe" providerId="AD"/>
  <p188:author id="{890F8CEF-FAF0-F66B-5528-C7C44495F0C6}" name="Ethan Costa" initials="EC" userId="S::eec1053@usnh.edu::16be5a10-9277-4d1e-8bdf-feefbd786da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0957"/>
    <a:srgbClr val="FFC9C9"/>
    <a:srgbClr val="DEC8EE"/>
    <a:srgbClr val="9ED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3CA6C5-7D11-4190-9296-4BD2923A08DA}" v="60" dt="2025-04-18T21:52:05.721"/>
    <p1510:client id="{28F4D4EE-7347-5ACB-481C-716F2AD1DF27}" v="11" dt="2025-04-18T18:48:16.471"/>
    <p1510:client id="{3EA335CB-2E0B-F5D0-691F-64AE7E19ED7A}" v="42" dt="2025-04-18T23:59:05.891"/>
    <p1510:client id="{976376D5-9321-DFE3-37EB-A3FE4914BD2B}" v="1" dt="2025-04-18T23:54:44.039"/>
    <p1510:client id="{EBAB9095-F90F-95F8-9404-9783CAB938AF}" v="12" dt="2025-04-17T22:47:53.281"/>
    <p1510:client id="{FD7EDA5B-0FE3-6AA5-6C7E-B759F5558AC5}" v="1" dt="2025-04-17T22:38:58.203"/>
    <p1510:client id="{FDFE2EF4-58C9-AEB2-FFCC-131C637CB262}" v="860" dt="2025-04-18T13:56:57.9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-288" y="-704"/>
      </p:cViewPr>
      <p:guideLst>
        <p:guide orient="horz" pos="10368"/>
        <p:guide pos="1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microsoft.com/office/2018/10/relationships/authors" Target="authors.xml"/><Relationship Id="rId10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ley Ducharme" userId="S::rtd1020@usnh.edu::e9522499-e9c1-4b77-a342-bddefb0dad44" providerId="AD" clId="Web-{5768735C-D49E-B0C1-77F8-016B3B636CB6}"/>
    <pc:docChg chg="modSld">
      <pc:chgData name="Riley Ducharme" userId="S::rtd1020@usnh.edu::e9522499-e9c1-4b77-a342-bddefb0dad44" providerId="AD" clId="Web-{5768735C-D49E-B0C1-77F8-016B3B636CB6}" dt="2025-04-03T21:25:57.480" v="77" actId="20577"/>
      <pc:docMkLst>
        <pc:docMk/>
      </pc:docMkLst>
      <pc:sldChg chg="delSp modSp">
        <pc:chgData name="Riley Ducharme" userId="S::rtd1020@usnh.edu::e9522499-e9c1-4b77-a342-bddefb0dad44" providerId="AD" clId="Web-{5768735C-D49E-B0C1-77F8-016B3B636CB6}" dt="2025-04-03T21:25:57.480" v="77" actId="20577"/>
        <pc:sldMkLst>
          <pc:docMk/>
          <pc:sldMk cId="649677734" sldId="258"/>
        </pc:sldMkLst>
        <pc:spChg chg="mod">
          <ac:chgData name="Riley Ducharme" userId="S::rtd1020@usnh.edu::e9522499-e9c1-4b77-a342-bddefb0dad44" providerId="AD" clId="Web-{5768735C-D49E-B0C1-77F8-016B3B636CB6}" dt="2025-04-03T21:25:57.480" v="77" actId="20577"/>
          <ac:spMkLst>
            <pc:docMk/>
            <pc:sldMk cId="649677734" sldId="258"/>
            <ac:spMk id="2" creationId="{00000000-0000-0000-0000-000000000000}"/>
          </ac:spMkLst>
        </pc:spChg>
        <pc:spChg chg="mod">
          <ac:chgData name="Riley Ducharme" userId="S::rtd1020@usnh.edu::e9522499-e9c1-4b77-a342-bddefb0dad44" providerId="AD" clId="Web-{5768735C-D49E-B0C1-77F8-016B3B636CB6}" dt="2025-04-03T21:19:57.127" v="22" actId="20577"/>
          <ac:spMkLst>
            <pc:docMk/>
            <pc:sldMk cId="649677734" sldId="258"/>
            <ac:spMk id="44" creationId="{57356D58-37D1-DF59-D2CE-5672042CF8D9}"/>
          </ac:spMkLst>
        </pc:spChg>
        <pc:spChg chg="mod">
          <ac:chgData name="Riley Ducharme" userId="S::rtd1020@usnh.edu::e9522499-e9c1-4b77-a342-bddefb0dad44" providerId="AD" clId="Web-{5768735C-D49E-B0C1-77F8-016B3B636CB6}" dt="2025-04-03T21:21:32.864" v="70" actId="14100"/>
          <ac:spMkLst>
            <pc:docMk/>
            <pc:sldMk cId="649677734" sldId="258"/>
            <ac:spMk id="108" creationId="{00000000-0000-0000-0000-000000000000}"/>
          </ac:spMkLst>
        </pc:spChg>
      </pc:sldChg>
    </pc:docChg>
  </pc:docChgLst>
  <pc:docChgLst>
    <pc:chgData name="Riley Ducharme" userId="e9522499-e9c1-4b77-a342-bddefb0dad44" providerId="ADAL" clId="{6A0D787C-4135-D143-993B-14DB67C7DB7E}"/>
    <pc:docChg chg="undo custSel modSld">
      <pc:chgData name="Riley Ducharme" userId="e9522499-e9c1-4b77-a342-bddefb0dad44" providerId="ADAL" clId="{6A0D787C-4135-D143-993B-14DB67C7DB7E}" dt="2025-04-03T22:59:27.111" v="609" actId="20577"/>
      <pc:docMkLst>
        <pc:docMk/>
      </pc:docMkLst>
      <pc:sldChg chg="addSp delSp modSp mod">
        <pc:chgData name="Riley Ducharme" userId="e9522499-e9c1-4b77-a342-bddefb0dad44" providerId="ADAL" clId="{6A0D787C-4135-D143-993B-14DB67C7DB7E}" dt="2025-04-03T22:59:27.111" v="609" actId="20577"/>
        <pc:sldMkLst>
          <pc:docMk/>
          <pc:sldMk cId="649677734" sldId="258"/>
        </pc:sldMkLst>
        <pc:spChg chg="mod">
          <ac:chgData name="Riley Ducharme" userId="e9522499-e9c1-4b77-a342-bddefb0dad44" providerId="ADAL" clId="{6A0D787C-4135-D143-993B-14DB67C7DB7E}" dt="2025-04-03T22:41:37.497" v="379"/>
          <ac:spMkLst>
            <pc:docMk/>
            <pc:sldMk cId="649677734" sldId="258"/>
            <ac:spMk id="12" creationId="{00000000-0000-0000-0000-000000000000}"/>
          </ac:spMkLst>
        </pc:spChg>
        <pc:spChg chg="mod">
          <ac:chgData name="Riley Ducharme" userId="e9522499-e9c1-4b77-a342-bddefb0dad44" providerId="ADAL" clId="{6A0D787C-4135-D143-993B-14DB67C7DB7E}" dt="2025-04-03T21:57:47.555" v="149" actId="1076"/>
          <ac:spMkLst>
            <pc:docMk/>
            <pc:sldMk cId="649677734" sldId="258"/>
            <ac:spMk id="18" creationId="{00000000-0000-0000-0000-000000000000}"/>
          </ac:spMkLst>
        </pc:spChg>
        <pc:spChg chg="mod">
          <ac:chgData name="Riley Ducharme" userId="e9522499-e9c1-4b77-a342-bddefb0dad44" providerId="ADAL" clId="{6A0D787C-4135-D143-993B-14DB67C7DB7E}" dt="2025-04-03T22:47:05.685" v="461" actId="20577"/>
          <ac:spMkLst>
            <pc:docMk/>
            <pc:sldMk cId="649677734" sldId="258"/>
            <ac:spMk id="38" creationId="{32AAFD7E-8EB7-AD2A-CB42-98A68331353B}"/>
          </ac:spMkLst>
        </pc:spChg>
        <pc:spChg chg="mod">
          <ac:chgData name="Riley Ducharme" userId="e9522499-e9c1-4b77-a342-bddefb0dad44" providerId="ADAL" clId="{6A0D787C-4135-D143-993B-14DB67C7DB7E}" dt="2025-04-03T22:40:42.720" v="336" actId="2711"/>
          <ac:spMkLst>
            <pc:docMk/>
            <pc:sldMk cId="649677734" sldId="258"/>
            <ac:spMk id="44" creationId="{57356D58-37D1-DF59-D2CE-5672042CF8D9}"/>
          </ac:spMkLst>
        </pc:spChg>
        <pc:spChg chg="mod">
          <ac:chgData name="Riley Ducharme" userId="e9522499-e9c1-4b77-a342-bddefb0dad44" providerId="ADAL" clId="{6A0D787C-4135-D143-993B-14DB67C7DB7E}" dt="2025-04-03T22:59:27.111" v="609" actId="20577"/>
          <ac:spMkLst>
            <pc:docMk/>
            <pc:sldMk cId="649677734" sldId="258"/>
            <ac:spMk id="49" creationId="{024AB7DA-9BE7-9A1E-3427-80DF0F6DE1E4}"/>
          </ac:spMkLst>
        </pc:spChg>
        <pc:spChg chg="mod">
          <ac:chgData name="Riley Ducharme" userId="e9522499-e9c1-4b77-a342-bddefb0dad44" providerId="ADAL" clId="{6A0D787C-4135-D143-993B-14DB67C7DB7E}" dt="2025-04-03T22:33:05.371" v="326"/>
          <ac:spMkLst>
            <pc:docMk/>
            <pc:sldMk cId="649677734" sldId="258"/>
            <ac:spMk id="68" creationId="{D8FBA972-4947-7A4A-BC33-A8A88770A466}"/>
          </ac:spMkLst>
        </pc:spChg>
        <pc:spChg chg="mod">
          <ac:chgData name="Riley Ducharme" userId="e9522499-e9c1-4b77-a342-bddefb0dad44" providerId="ADAL" clId="{6A0D787C-4135-D143-993B-14DB67C7DB7E}" dt="2025-04-03T22:52:36.254" v="566" actId="1076"/>
          <ac:spMkLst>
            <pc:docMk/>
            <pc:sldMk cId="649677734" sldId="258"/>
            <ac:spMk id="69" creationId="{A64A497A-A53A-0C15-D601-2E9DD926716E}"/>
          </ac:spMkLst>
        </pc:spChg>
        <pc:spChg chg="mod">
          <ac:chgData name="Riley Ducharme" userId="e9522499-e9c1-4b77-a342-bddefb0dad44" providerId="ADAL" clId="{6A0D787C-4135-D143-993B-14DB67C7DB7E}" dt="2025-04-03T22:51:33.960" v="558" actId="120"/>
          <ac:spMkLst>
            <pc:docMk/>
            <pc:sldMk cId="649677734" sldId="258"/>
            <ac:spMk id="74" creationId="{7F05A831-9EB5-3110-D320-E21A07E7CC02}"/>
          </ac:spMkLst>
        </pc:spChg>
        <pc:spChg chg="mod">
          <ac:chgData name="Riley Ducharme" userId="e9522499-e9c1-4b77-a342-bddefb0dad44" providerId="ADAL" clId="{6A0D787C-4135-D143-993B-14DB67C7DB7E}" dt="2025-04-03T22:20:18.007" v="219" actId="1076"/>
          <ac:spMkLst>
            <pc:docMk/>
            <pc:sldMk cId="649677734" sldId="258"/>
            <ac:spMk id="80" creationId="{994A437B-D7D4-BF1B-97B9-CFCC83BC3E6D}"/>
          </ac:spMkLst>
        </pc:spChg>
        <pc:spChg chg="mod">
          <ac:chgData name="Riley Ducharme" userId="e9522499-e9c1-4b77-a342-bddefb0dad44" providerId="ADAL" clId="{6A0D787C-4135-D143-993B-14DB67C7DB7E}" dt="2025-04-03T22:52:58.813" v="579" actId="1076"/>
          <ac:spMkLst>
            <pc:docMk/>
            <pc:sldMk cId="649677734" sldId="258"/>
            <ac:spMk id="83" creationId="{059920B7-F71A-FB57-DA54-25C6DEA3F267}"/>
          </ac:spMkLst>
        </pc:spChg>
        <pc:spChg chg="mod">
          <ac:chgData name="Riley Ducharme" userId="e9522499-e9c1-4b77-a342-bddefb0dad44" providerId="ADAL" clId="{6A0D787C-4135-D143-993B-14DB67C7DB7E}" dt="2025-04-03T22:51:16.464" v="557" actId="20577"/>
          <ac:spMkLst>
            <pc:docMk/>
            <pc:sldMk cId="649677734" sldId="258"/>
            <ac:spMk id="84" creationId="{9D86FFBD-3D42-74E1-6CCA-DBEB86A8753D}"/>
          </ac:spMkLst>
        </pc:spChg>
        <pc:spChg chg="mod">
          <ac:chgData name="Riley Ducharme" userId="e9522499-e9c1-4b77-a342-bddefb0dad44" providerId="ADAL" clId="{6A0D787C-4135-D143-993B-14DB67C7DB7E}" dt="2025-04-03T22:51:42.055" v="560" actId="120"/>
          <ac:spMkLst>
            <pc:docMk/>
            <pc:sldMk cId="649677734" sldId="258"/>
            <ac:spMk id="85" creationId="{5F1A9340-7D32-041D-0B97-F8F1BA3560B4}"/>
          </ac:spMkLst>
        </pc:spChg>
        <pc:spChg chg="mod">
          <ac:chgData name="Riley Ducharme" userId="e9522499-e9c1-4b77-a342-bddefb0dad44" providerId="ADAL" clId="{6A0D787C-4135-D143-993B-14DB67C7DB7E}" dt="2025-04-03T22:51:37.354" v="559" actId="120"/>
          <ac:spMkLst>
            <pc:docMk/>
            <pc:sldMk cId="649677734" sldId="258"/>
            <ac:spMk id="91" creationId="{D12DB227-98DD-4C44-2E71-1E948CEA8CE7}"/>
          </ac:spMkLst>
        </pc:spChg>
        <pc:spChg chg="mod">
          <ac:chgData name="Riley Ducharme" userId="e9522499-e9c1-4b77-a342-bddefb0dad44" providerId="ADAL" clId="{6A0D787C-4135-D143-993B-14DB67C7DB7E}" dt="2025-04-03T22:52:17.754" v="564" actId="1076"/>
          <ac:spMkLst>
            <pc:docMk/>
            <pc:sldMk cId="649677734" sldId="258"/>
            <ac:spMk id="94" creationId="{2752C56B-E5A6-C6D6-D166-3FE4A2DF8EA7}"/>
          </ac:spMkLst>
        </pc:spChg>
        <pc:spChg chg="mod">
          <ac:chgData name="Riley Ducharme" userId="e9522499-e9c1-4b77-a342-bddefb0dad44" providerId="ADAL" clId="{6A0D787C-4135-D143-993B-14DB67C7DB7E}" dt="2025-04-03T22:52:05.960" v="563" actId="1076"/>
          <ac:spMkLst>
            <pc:docMk/>
            <pc:sldMk cId="649677734" sldId="258"/>
            <ac:spMk id="96" creationId="{E34FF77C-4073-CBB7-BEE1-0AF1E253173C}"/>
          </ac:spMkLst>
        </pc:spChg>
        <pc:spChg chg="mod">
          <ac:chgData name="Riley Ducharme" userId="e9522499-e9c1-4b77-a342-bddefb0dad44" providerId="ADAL" clId="{6A0D787C-4135-D143-993B-14DB67C7DB7E}" dt="2025-04-03T22:25:09.561" v="224" actId="20578"/>
          <ac:spMkLst>
            <pc:docMk/>
            <pc:sldMk cId="649677734" sldId="258"/>
            <ac:spMk id="99" creationId="{00000000-0000-0000-0000-000000000000}"/>
          </ac:spMkLst>
        </pc:spChg>
        <pc:spChg chg="mod">
          <ac:chgData name="Riley Ducharme" userId="e9522499-e9c1-4b77-a342-bddefb0dad44" providerId="ADAL" clId="{6A0D787C-4135-D143-993B-14DB67C7DB7E}" dt="2025-04-03T22:45:56.901" v="456" actId="20577"/>
          <ac:spMkLst>
            <pc:docMk/>
            <pc:sldMk cId="649677734" sldId="258"/>
            <ac:spMk id="106" creationId="{8247C40A-DA98-52C7-D0D9-B194F6310B7F}"/>
          </ac:spMkLst>
        </pc:spChg>
        <pc:spChg chg="mod">
          <ac:chgData name="Riley Ducharme" userId="e9522499-e9c1-4b77-a342-bddefb0dad44" providerId="ADAL" clId="{6A0D787C-4135-D143-993B-14DB67C7DB7E}" dt="2025-04-03T21:59:11.120" v="190" actId="20577"/>
          <ac:spMkLst>
            <pc:docMk/>
            <pc:sldMk cId="649677734" sldId="258"/>
            <ac:spMk id="108" creationId="{00000000-0000-0000-0000-000000000000}"/>
          </ac:spMkLst>
        </pc:spChg>
        <pc:spChg chg="mod">
          <ac:chgData name="Riley Ducharme" userId="e9522499-e9c1-4b77-a342-bddefb0dad44" providerId="ADAL" clId="{6A0D787C-4135-D143-993B-14DB67C7DB7E}" dt="2025-04-03T22:46:18.922" v="457" actId="1076"/>
          <ac:spMkLst>
            <pc:docMk/>
            <pc:sldMk cId="649677734" sldId="258"/>
            <ac:spMk id="109" creationId="{D7E1163F-4183-1FE8-F2BD-F8552815DB25}"/>
          </ac:spMkLst>
        </pc:spChg>
        <pc:spChg chg="mod">
          <ac:chgData name="Riley Ducharme" userId="e9522499-e9c1-4b77-a342-bddefb0dad44" providerId="ADAL" clId="{6A0D787C-4135-D143-993B-14DB67C7DB7E}" dt="2025-04-03T22:52:05.960" v="563" actId="1076"/>
          <ac:spMkLst>
            <pc:docMk/>
            <pc:sldMk cId="649677734" sldId="258"/>
            <ac:spMk id="114" creationId="{4F3CD12F-12CC-C502-C665-9683B7D13E3F}"/>
          </ac:spMkLst>
        </pc:spChg>
        <pc:spChg chg="mod">
          <ac:chgData name="Riley Ducharme" userId="e9522499-e9c1-4b77-a342-bddefb0dad44" providerId="ADAL" clId="{6A0D787C-4135-D143-993B-14DB67C7DB7E}" dt="2025-04-03T22:57:40.305" v="593" actId="14100"/>
          <ac:spMkLst>
            <pc:docMk/>
            <pc:sldMk cId="649677734" sldId="258"/>
            <ac:spMk id="118" creationId="{3F224584-6769-BA5E-2333-8B7EE22D251C}"/>
          </ac:spMkLst>
        </pc:spChg>
        <pc:spChg chg="mod">
          <ac:chgData name="Riley Ducharme" userId="e9522499-e9c1-4b77-a342-bddefb0dad44" providerId="ADAL" clId="{6A0D787C-4135-D143-993B-14DB67C7DB7E}" dt="2025-04-03T22:45:15.732" v="428" actId="5793"/>
          <ac:spMkLst>
            <pc:docMk/>
            <pc:sldMk cId="649677734" sldId="258"/>
            <ac:spMk id="125" creationId="{76C2A385-73F6-1E1C-5F66-09B8F232C898}"/>
          </ac:spMkLst>
        </pc:spChg>
        <pc:spChg chg="mod">
          <ac:chgData name="Riley Ducharme" userId="e9522499-e9c1-4b77-a342-bddefb0dad44" providerId="ADAL" clId="{6A0D787C-4135-D143-993B-14DB67C7DB7E}" dt="2025-04-03T22:38:36.548" v="330" actId="20577"/>
          <ac:spMkLst>
            <pc:docMk/>
            <pc:sldMk cId="649677734" sldId="258"/>
            <ac:spMk id="129" creationId="{7957C911-D411-A0A2-0833-AF7FCF9F89B0}"/>
          </ac:spMkLst>
        </pc:spChg>
        <pc:picChg chg="add mod modCrop">
          <ac:chgData name="Riley Ducharme" userId="e9522499-e9c1-4b77-a342-bddefb0dad44" providerId="ADAL" clId="{6A0D787C-4135-D143-993B-14DB67C7DB7E}" dt="2025-04-03T21:34:39.939" v="12" actId="14100"/>
          <ac:picMkLst>
            <pc:docMk/>
            <pc:sldMk cId="649677734" sldId="258"/>
            <ac:picMk id="10" creationId="{1BBB083D-5B09-7A14-AC4D-1B11A9F863EE}"/>
          </ac:picMkLst>
        </pc:picChg>
        <pc:picChg chg="add mod">
          <ac:chgData name="Riley Ducharme" userId="e9522499-e9c1-4b77-a342-bddefb0dad44" providerId="ADAL" clId="{6A0D787C-4135-D143-993B-14DB67C7DB7E}" dt="2025-04-03T22:03:46.320" v="191" actId="1076"/>
          <ac:picMkLst>
            <pc:docMk/>
            <pc:sldMk cId="649677734" sldId="258"/>
            <ac:picMk id="26" creationId="{7AE6B395-EAE6-466F-F6BD-A2232925BA16}"/>
          </ac:picMkLst>
        </pc:picChg>
      </pc:sldChg>
      <pc:sldChg chg="modSp mod">
        <pc:chgData name="Riley Ducharme" userId="e9522499-e9c1-4b77-a342-bddefb0dad44" providerId="ADAL" clId="{6A0D787C-4135-D143-993B-14DB67C7DB7E}" dt="2025-04-03T22:55:03.304" v="583" actId="1076"/>
        <pc:sldMkLst>
          <pc:docMk/>
          <pc:sldMk cId="2328974163" sldId="259"/>
        </pc:sldMkLst>
      </pc:sldChg>
    </pc:docChg>
  </pc:docChgLst>
  <pc:docChgLst>
    <pc:chgData name="Alan Chen" userId="S::wac1014@usnh.edu::ce7f3c9e-0ce6-468d-b472-c88c5767a66c" providerId="AD" clId="Web-{69F49841-3BB1-26DF-94E9-1723B005E719}"/>
    <pc:docChg chg="modSld">
      <pc:chgData name="Alan Chen" userId="S::wac1014@usnh.edu::ce7f3c9e-0ce6-468d-b472-c88c5767a66c" providerId="AD" clId="Web-{69F49841-3BB1-26DF-94E9-1723B005E719}" dt="2025-04-05T03:14:13.131" v="4" actId="14100"/>
      <pc:docMkLst>
        <pc:docMk/>
      </pc:docMkLst>
      <pc:sldChg chg="modSp">
        <pc:chgData name="Alan Chen" userId="S::wac1014@usnh.edu::ce7f3c9e-0ce6-468d-b472-c88c5767a66c" providerId="AD" clId="Web-{69F49841-3BB1-26DF-94E9-1723B005E719}" dt="2025-04-05T03:14:13.131" v="4" actId="14100"/>
        <pc:sldMkLst>
          <pc:docMk/>
          <pc:sldMk cId="649677734" sldId="258"/>
        </pc:sldMkLst>
        <pc:spChg chg="mod">
          <ac:chgData name="Alan Chen" userId="S::wac1014@usnh.edu::ce7f3c9e-0ce6-468d-b472-c88c5767a66c" providerId="AD" clId="Web-{69F49841-3BB1-26DF-94E9-1723B005E719}" dt="2025-04-05T03:14:13.131" v="4" actId="14100"/>
          <ac:spMkLst>
            <pc:docMk/>
            <pc:sldMk cId="649677734" sldId="258"/>
            <ac:spMk id="44" creationId="{57356D58-37D1-DF59-D2CE-5672042CF8D9}"/>
          </ac:spMkLst>
        </pc:spChg>
      </pc:sldChg>
    </pc:docChg>
  </pc:docChgLst>
  <pc:docChgLst>
    <pc:chgData name="Kyle Auger" userId="S::ka1179@usnh.edu::a35886f4-3862-4168-a28e-f92af68cb4b3" providerId="AD" clId="Web-{8C726262-294D-5A82-1DF2-6BB2450336D7}"/>
    <pc:docChg chg="modSld">
      <pc:chgData name="Kyle Auger" userId="S::ka1179@usnh.edu::a35886f4-3862-4168-a28e-f92af68cb4b3" providerId="AD" clId="Web-{8C726262-294D-5A82-1DF2-6BB2450336D7}" dt="2025-04-03T22:06:04.192" v="37" actId="1076"/>
      <pc:docMkLst>
        <pc:docMk/>
      </pc:docMkLst>
      <pc:sldChg chg="addSp modSp">
        <pc:chgData name="Kyle Auger" userId="S::ka1179@usnh.edu::a35886f4-3862-4168-a28e-f92af68cb4b3" providerId="AD" clId="Web-{8C726262-294D-5A82-1DF2-6BB2450336D7}" dt="2025-04-03T22:06:04.192" v="37" actId="1076"/>
        <pc:sldMkLst>
          <pc:docMk/>
          <pc:sldMk cId="649677734" sldId="258"/>
        </pc:sldMkLst>
        <pc:spChg chg="mod">
          <ac:chgData name="Kyle Auger" userId="S::ka1179@usnh.edu::a35886f4-3862-4168-a28e-f92af68cb4b3" providerId="AD" clId="Web-{8C726262-294D-5A82-1DF2-6BB2450336D7}" dt="2025-04-03T21:35:00.726" v="5" actId="20577"/>
          <ac:spMkLst>
            <pc:docMk/>
            <pc:sldMk cId="649677734" sldId="258"/>
            <ac:spMk id="38" creationId="{32AAFD7E-8EB7-AD2A-CB42-98A68331353B}"/>
          </ac:spMkLst>
        </pc:spChg>
        <pc:spChg chg="mod">
          <ac:chgData name="Kyle Auger" userId="S::ka1179@usnh.edu::a35886f4-3862-4168-a28e-f92af68cb4b3" providerId="AD" clId="Web-{8C726262-294D-5A82-1DF2-6BB2450336D7}" dt="2025-04-03T21:43:05.242" v="35" actId="20577"/>
          <ac:spMkLst>
            <pc:docMk/>
            <pc:sldMk cId="649677734" sldId="258"/>
            <ac:spMk id="44" creationId="{57356D58-37D1-DF59-D2CE-5672042CF8D9}"/>
          </ac:spMkLst>
        </pc:spChg>
      </pc:sldChg>
    </pc:docChg>
  </pc:docChgLst>
  <pc:docChgLst>
    <pc:chgData name="Riley Ducharme" userId="S::rtd1020@usnh.edu::e9522499-e9c1-4b77-a342-bddefb0dad44" providerId="AD" clId="Web-{FD7EDA5B-0FE3-6AA5-6C7E-B759F5558AC5}"/>
    <pc:docChg chg="modSld">
      <pc:chgData name="Riley Ducharme" userId="S::rtd1020@usnh.edu::e9522499-e9c1-4b77-a342-bddefb0dad44" providerId="AD" clId="Web-{FD7EDA5B-0FE3-6AA5-6C7E-B759F5558AC5}" dt="2025-04-17T22:38:58.203" v="0" actId="1076"/>
      <pc:docMkLst>
        <pc:docMk/>
      </pc:docMkLst>
      <pc:sldChg chg="modSp">
        <pc:chgData name="Riley Ducharme" userId="S::rtd1020@usnh.edu::e9522499-e9c1-4b77-a342-bddefb0dad44" providerId="AD" clId="Web-{FD7EDA5B-0FE3-6AA5-6C7E-B759F5558AC5}" dt="2025-04-17T22:38:58.203" v="0" actId="1076"/>
        <pc:sldMkLst>
          <pc:docMk/>
          <pc:sldMk cId="649677734" sldId="258"/>
        </pc:sldMkLst>
        <pc:picChg chg="mod">
          <ac:chgData name="Riley Ducharme" userId="S::rtd1020@usnh.edu::e9522499-e9c1-4b77-a342-bddefb0dad44" providerId="AD" clId="Web-{FD7EDA5B-0FE3-6AA5-6C7E-B759F5558AC5}" dt="2025-04-17T22:38:58.203" v="0" actId="1076"/>
          <ac:picMkLst>
            <pc:docMk/>
            <pc:sldMk cId="649677734" sldId="258"/>
            <ac:picMk id="20" creationId="{0DE3B94C-FD0D-2802-BFAC-385DAC07EBD1}"/>
          </ac:picMkLst>
        </pc:picChg>
      </pc:sldChg>
    </pc:docChg>
  </pc:docChgLst>
  <pc:docChgLst>
    <pc:chgData name="Alan Chen" userId="S::wac1014@usnh.edu::ce7f3c9e-0ce6-468d-b472-c88c5767a66c" providerId="AD" clId="Web-{8899AF22-DEBD-F757-D789-F503D1F1190E}"/>
    <pc:docChg chg="modSld">
      <pc:chgData name="Alan Chen" userId="S::wac1014@usnh.edu::ce7f3c9e-0ce6-468d-b472-c88c5767a66c" providerId="AD" clId="Web-{8899AF22-DEBD-F757-D789-F503D1F1190E}" dt="2025-04-07T15:24:35.069" v="17" actId="20577"/>
      <pc:docMkLst>
        <pc:docMk/>
      </pc:docMkLst>
      <pc:sldChg chg="modSp">
        <pc:chgData name="Alan Chen" userId="S::wac1014@usnh.edu::ce7f3c9e-0ce6-468d-b472-c88c5767a66c" providerId="AD" clId="Web-{8899AF22-DEBD-F757-D789-F503D1F1190E}" dt="2025-04-07T15:24:35.069" v="17" actId="20577"/>
        <pc:sldMkLst>
          <pc:docMk/>
          <pc:sldMk cId="649677734" sldId="258"/>
        </pc:sldMkLst>
        <pc:spChg chg="mod">
          <ac:chgData name="Alan Chen" userId="S::wac1014@usnh.edu::ce7f3c9e-0ce6-468d-b472-c88c5767a66c" providerId="AD" clId="Web-{8899AF22-DEBD-F757-D789-F503D1F1190E}" dt="2025-04-07T15:24:35.069" v="17" actId="20577"/>
          <ac:spMkLst>
            <pc:docMk/>
            <pc:sldMk cId="649677734" sldId="258"/>
            <ac:spMk id="2" creationId="{00000000-0000-0000-0000-000000000000}"/>
          </ac:spMkLst>
        </pc:spChg>
      </pc:sldChg>
    </pc:docChg>
  </pc:docChgLst>
  <pc:docChgLst>
    <pc:chgData name="Kyle Auger" userId="S::ka1179@usnh.edu::a35886f4-3862-4168-a28e-f92af68cb4b3" providerId="AD" clId="Web-{28F4D4EE-7347-5ACB-481C-716F2AD1DF27}"/>
    <pc:docChg chg="modSld">
      <pc:chgData name="Kyle Auger" userId="S::ka1179@usnh.edu::a35886f4-3862-4168-a28e-f92af68cb4b3" providerId="AD" clId="Web-{28F4D4EE-7347-5ACB-481C-716F2AD1DF27}" dt="2025-04-18T18:48:16.471" v="9" actId="1076"/>
      <pc:docMkLst>
        <pc:docMk/>
      </pc:docMkLst>
      <pc:sldChg chg="addSp delSp modSp">
        <pc:chgData name="Kyle Auger" userId="S::ka1179@usnh.edu::a35886f4-3862-4168-a28e-f92af68cb4b3" providerId="AD" clId="Web-{28F4D4EE-7347-5ACB-481C-716F2AD1DF27}" dt="2025-04-18T18:48:16.471" v="9" actId="1076"/>
        <pc:sldMkLst>
          <pc:docMk/>
          <pc:sldMk cId="649677734" sldId="258"/>
        </pc:sldMkLst>
        <pc:picChg chg="del">
          <ac:chgData name="Kyle Auger" userId="S::ka1179@usnh.edu::a35886f4-3862-4168-a28e-f92af68cb4b3" providerId="AD" clId="Web-{28F4D4EE-7347-5ACB-481C-716F2AD1DF27}" dt="2025-04-18T18:47:47.095" v="2"/>
          <ac:picMkLst>
            <pc:docMk/>
            <pc:sldMk cId="649677734" sldId="258"/>
            <ac:picMk id="14" creationId="{3AAA77BD-B7E7-88A3-BCA0-7519D60DCE87}"/>
          </ac:picMkLst>
        </pc:picChg>
        <pc:picChg chg="add mod modCrop">
          <ac:chgData name="Kyle Auger" userId="S::ka1179@usnh.edu::a35886f4-3862-4168-a28e-f92af68cb4b3" providerId="AD" clId="Web-{28F4D4EE-7347-5ACB-481C-716F2AD1DF27}" dt="2025-04-18T18:48:16.471" v="9" actId="1076"/>
          <ac:picMkLst>
            <pc:docMk/>
            <pc:sldMk cId="649677734" sldId="258"/>
            <ac:picMk id="24" creationId="{CDFD6F0B-2DA4-FBA4-CA8A-326D0DF3ACA3}"/>
          </ac:picMkLst>
        </pc:picChg>
      </pc:sldChg>
    </pc:docChg>
  </pc:docChgLst>
  <pc:docChgLst>
    <pc:chgData name="Alan Chen" userId="S::wac1014@usnh.edu::ce7f3c9e-0ce6-468d-b472-c88c5767a66c" providerId="AD" clId="Web-{AD78C318-AD24-B93C-AB28-503ED6B7FDBC}"/>
    <pc:docChg chg="modSld">
      <pc:chgData name="Alan Chen" userId="S::wac1014@usnh.edu::ce7f3c9e-0ce6-468d-b472-c88c5767a66c" providerId="AD" clId="Web-{AD78C318-AD24-B93C-AB28-503ED6B7FDBC}" dt="2025-04-03T21:44:54.819" v="1"/>
      <pc:docMkLst>
        <pc:docMk/>
      </pc:docMkLst>
      <pc:sldChg chg="modSp">
        <pc:chgData name="Alan Chen" userId="S::wac1014@usnh.edu::ce7f3c9e-0ce6-468d-b472-c88c5767a66c" providerId="AD" clId="Web-{AD78C318-AD24-B93C-AB28-503ED6B7FDBC}" dt="2025-04-03T21:44:54.819" v="1"/>
        <pc:sldMkLst>
          <pc:docMk/>
          <pc:sldMk cId="2328974163" sldId="259"/>
        </pc:sldMkLst>
      </pc:sldChg>
    </pc:docChg>
  </pc:docChgLst>
  <pc:docChgLst>
    <pc:chgData name="Emerald Bell" userId="S::esb1036@usnh.edu::f054e317-640b-48ee-b6d8-d756b4b9fe4d" providerId="AD" clId="Web-{FDFE2EF4-58C9-AEB2-FFCC-131C637CB262}"/>
    <pc:docChg chg="modSld">
      <pc:chgData name="Emerald Bell" userId="S::esb1036@usnh.edu::f054e317-640b-48ee-b6d8-d756b4b9fe4d" providerId="AD" clId="Web-{FDFE2EF4-58C9-AEB2-FFCC-131C637CB262}" dt="2025-04-18T13:56:57.918" v="478"/>
      <pc:docMkLst>
        <pc:docMk/>
      </pc:docMkLst>
      <pc:sldChg chg="addSp delSp modSp">
        <pc:chgData name="Emerald Bell" userId="S::esb1036@usnh.edu::f054e317-640b-48ee-b6d8-d756b4b9fe4d" providerId="AD" clId="Web-{FDFE2EF4-58C9-AEB2-FFCC-131C637CB262}" dt="2025-04-18T13:56:57.918" v="478"/>
        <pc:sldMkLst>
          <pc:docMk/>
          <pc:sldMk cId="649677734" sldId="258"/>
        </pc:sldMkLst>
        <pc:spChg chg="mod">
          <ac:chgData name="Emerald Bell" userId="S::esb1036@usnh.edu::f054e317-640b-48ee-b6d8-d756b4b9fe4d" providerId="AD" clId="Web-{FDFE2EF4-58C9-AEB2-FFCC-131C637CB262}" dt="2025-04-18T13:51:43.402" v="416" actId="20577"/>
          <ac:spMkLst>
            <pc:docMk/>
            <pc:sldMk cId="649677734" sldId="258"/>
            <ac:spMk id="38" creationId="{32AAFD7E-8EB7-AD2A-CB42-98A68331353B}"/>
          </ac:spMkLst>
        </pc:spChg>
        <pc:spChg chg="mod">
          <ac:chgData name="Emerald Bell" userId="S::esb1036@usnh.edu::f054e317-640b-48ee-b6d8-d756b4b9fe4d" providerId="AD" clId="Web-{FDFE2EF4-58C9-AEB2-FFCC-131C637CB262}" dt="2025-04-17T21:50:55.337" v="133" actId="20577"/>
          <ac:spMkLst>
            <pc:docMk/>
            <pc:sldMk cId="649677734" sldId="258"/>
            <ac:spMk id="44" creationId="{57356D58-37D1-DF59-D2CE-5672042CF8D9}"/>
          </ac:spMkLst>
        </pc:spChg>
        <pc:spChg chg="mod">
          <ac:chgData name="Emerald Bell" userId="S::esb1036@usnh.edu::f054e317-640b-48ee-b6d8-d756b4b9fe4d" providerId="AD" clId="Web-{FDFE2EF4-58C9-AEB2-FFCC-131C637CB262}" dt="2025-04-17T21:50:48.775" v="124" actId="20577"/>
          <ac:spMkLst>
            <pc:docMk/>
            <pc:sldMk cId="649677734" sldId="258"/>
            <ac:spMk id="49" creationId="{024AB7DA-9BE7-9A1E-3427-80DF0F6DE1E4}"/>
          </ac:spMkLst>
        </pc:spChg>
        <pc:spChg chg="mod">
          <ac:chgData name="Emerald Bell" userId="S::esb1036@usnh.edu::f054e317-640b-48ee-b6d8-d756b4b9fe4d" providerId="AD" clId="Web-{FDFE2EF4-58C9-AEB2-FFCC-131C637CB262}" dt="2025-04-17T21:58:42.271" v="208" actId="20577"/>
          <ac:spMkLst>
            <pc:docMk/>
            <pc:sldMk cId="649677734" sldId="258"/>
            <ac:spMk id="85" creationId="{5F1A9340-7D32-041D-0B97-F8F1BA3560B4}"/>
          </ac:spMkLst>
        </pc:spChg>
        <pc:spChg chg="mod">
          <ac:chgData name="Emerald Bell" userId="S::esb1036@usnh.edu::f054e317-640b-48ee-b6d8-d756b4b9fe4d" providerId="AD" clId="Web-{FDFE2EF4-58C9-AEB2-FFCC-131C637CB262}" dt="2025-04-17T21:59:32.036" v="224" actId="20577"/>
          <ac:spMkLst>
            <pc:docMk/>
            <pc:sldMk cId="649677734" sldId="258"/>
            <ac:spMk id="91" creationId="{D12DB227-98DD-4C44-2E71-1E948CEA8CE7}"/>
          </ac:spMkLst>
        </pc:spChg>
        <pc:spChg chg="mod">
          <ac:chgData name="Emerald Bell" userId="S::esb1036@usnh.edu::f054e317-640b-48ee-b6d8-d756b4b9fe4d" providerId="AD" clId="Web-{FDFE2EF4-58C9-AEB2-FFCC-131C637CB262}" dt="2025-04-17T21:51:09.165" v="144" actId="20577"/>
          <ac:spMkLst>
            <pc:docMk/>
            <pc:sldMk cId="649677734" sldId="258"/>
            <ac:spMk id="94" creationId="{2752C56B-E5A6-C6D6-D166-3FE4A2DF8EA7}"/>
          </ac:spMkLst>
        </pc:spChg>
        <pc:spChg chg="mod ord">
          <ac:chgData name="Emerald Bell" userId="S::esb1036@usnh.edu::f054e317-640b-48ee-b6d8-d756b4b9fe4d" providerId="AD" clId="Web-{FDFE2EF4-58C9-AEB2-FFCC-131C637CB262}" dt="2025-04-18T13:53:01.793" v="446"/>
          <ac:spMkLst>
            <pc:docMk/>
            <pc:sldMk cId="649677734" sldId="258"/>
            <ac:spMk id="125" creationId="{76C2A385-73F6-1E1C-5F66-09B8F232C898}"/>
          </ac:spMkLst>
        </pc:spChg>
        <pc:spChg chg="mod">
          <ac:chgData name="Emerald Bell" userId="S::esb1036@usnh.edu::f054e317-640b-48ee-b6d8-d756b4b9fe4d" providerId="AD" clId="Web-{FDFE2EF4-58C9-AEB2-FFCC-131C637CB262}" dt="2025-04-17T22:02:17.816" v="272" actId="20577"/>
          <ac:spMkLst>
            <pc:docMk/>
            <pc:sldMk cId="649677734" sldId="258"/>
            <ac:spMk id="127" creationId="{6C6EDD13-64F8-4C7C-3E2B-47550B3F8ED6}"/>
          </ac:spMkLst>
        </pc:spChg>
        <pc:spChg chg="mod">
          <ac:chgData name="Emerald Bell" userId="S::esb1036@usnh.edu::f054e317-640b-48ee-b6d8-d756b4b9fe4d" providerId="AD" clId="Web-{FDFE2EF4-58C9-AEB2-FFCC-131C637CB262}" dt="2025-04-17T22:01:38.442" v="250" actId="20577"/>
          <ac:spMkLst>
            <pc:docMk/>
            <pc:sldMk cId="649677734" sldId="258"/>
            <ac:spMk id="133" creationId="{67CF6EA8-3615-7CF5-DC83-B7B5EEFE22A5}"/>
          </ac:spMkLst>
        </pc:spChg>
        <pc:picChg chg="add mod modCrop">
          <ac:chgData name="Emerald Bell" userId="S::esb1036@usnh.edu::f054e317-640b-48ee-b6d8-d756b4b9fe4d" providerId="AD" clId="Web-{FDFE2EF4-58C9-AEB2-FFCC-131C637CB262}" dt="2025-04-18T13:55:50.934" v="471" actId="1076"/>
          <ac:picMkLst>
            <pc:docMk/>
            <pc:sldMk cId="649677734" sldId="258"/>
            <ac:picMk id="9" creationId="{AEF830F0-0B64-A248-1018-271A34BC9D41}"/>
          </ac:picMkLst>
        </pc:picChg>
        <pc:picChg chg="mod">
          <ac:chgData name="Emerald Bell" userId="S::esb1036@usnh.edu::f054e317-640b-48ee-b6d8-d756b4b9fe4d" providerId="AD" clId="Web-{FDFE2EF4-58C9-AEB2-FFCC-131C637CB262}" dt="2025-04-18T13:56:34.653" v="475"/>
          <ac:picMkLst>
            <pc:docMk/>
            <pc:sldMk cId="649677734" sldId="258"/>
            <ac:picMk id="10" creationId="{1BBB083D-5B09-7A14-AC4D-1B11A9F863EE}"/>
          </ac:picMkLst>
        </pc:picChg>
        <pc:picChg chg="mod">
          <ac:chgData name="Emerald Bell" userId="S::esb1036@usnh.edu::f054e317-640b-48ee-b6d8-d756b4b9fe4d" providerId="AD" clId="Web-{FDFE2EF4-58C9-AEB2-FFCC-131C637CB262}" dt="2025-04-18T13:56:57.918" v="478"/>
          <ac:picMkLst>
            <pc:docMk/>
            <pc:sldMk cId="649677734" sldId="258"/>
            <ac:picMk id="14" creationId="{3AAA77BD-B7E7-88A3-BCA0-7519D60DCE87}"/>
          </ac:picMkLst>
        </pc:picChg>
        <pc:picChg chg="del">
          <ac:chgData name="Emerald Bell" userId="S::esb1036@usnh.edu::f054e317-640b-48ee-b6d8-d756b4b9fe4d" providerId="AD" clId="Web-{FDFE2EF4-58C9-AEB2-FFCC-131C637CB262}" dt="2025-04-18T13:36:44.133" v="334"/>
          <ac:picMkLst>
            <pc:docMk/>
            <pc:sldMk cId="649677734" sldId="258"/>
            <ac:picMk id="24" creationId="{330F4E9A-96A8-36D0-E853-6AD734061960}"/>
          </ac:picMkLst>
        </pc:picChg>
        <pc:picChg chg="mod">
          <ac:chgData name="Emerald Bell" userId="S::esb1036@usnh.edu::f054e317-640b-48ee-b6d8-d756b4b9fe4d" providerId="AD" clId="Web-{FDFE2EF4-58C9-AEB2-FFCC-131C637CB262}" dt="2025-04-18T13:56:38.622" v="476"/>
          <ac:picMkLst>
            <pc:docMk/>
            <pc:sldMk cId="649677734" sldId="258"/>
            <ac:picMk id="26" creationId="{7AE6B395-EAE6-466F-F6BD-A2232925BA16}"/>
          </ac:picMkLst>
        </pc:picChg>
        <pc:picChg chg="add del mod modCrop">
          <ac:chgData name="Emerald Bell" userId="S::esb1036@usnh.edu::f054e317-640b-48ee-b6d8-d756b4b9fe4d" providerId="AD" clId="Web-{FDFE2EF4-58C9-AEB2-FFCC-131C637CB262}" dt="2025-04-18T13:50:22.105" v="379"/>
          <ac:picMkLst>
            <pc:docMk/>
            <pc:sldMk cId="649677734" sldId="258"/>
            <ac:picMk id="28" creationId="{EE7DDF03-38AC-2E31-29B8-4EE96BE9EC02}"/>
          </ac:picMkLst>
        </pc:picChg>
        <pc:picChg chg="mod modCrop">
          <ac:chgData name="Emerald Bell" userId="S::esb1036@usnh.edu::f054e317-640b-48ee-b6d8-d756b4b9fe4d" providerId="AD" clId="Web-{FDFE2EF4-58C9-AEB2-FFCC-131C637CB262}" dt="2025-04-17T21:56:34.819" v="162" actId="1076"/>
          <ac:picMkLst>
            <pc:docMk/>
            <pc:sldMk cId="649677734" sldId="258"/>
            <ac:picMk id="31" creationId="{4ABEC4F5-F482-15C0-ECF9-D059799AC16F}"/>
          </ac:picMkLst>
        </pc:picChg>
        <pc:picChg chg="add mod">
          <ac:chgData name="Emerald Bell" userId="S::esb1036@usnh.edu::f054e317-640b-48ee-b6d8-d756b4b9fe4d" providerId="AD" clId="Web-{FDFE2EF4-58C9-AEB2-FFCC-131C637CB262}" dt="2025-04-18T13:56:07.684" v="472" actId="1076"/>
          <ac:picMkLst>
            <pc:docMk/>
            <pc:sldMk cId="649677734" sldId="258"/>
            <ac:picMk id="32" creationId="{B5A9DDAA-2DBB-58C2-4F4E-434B94924FCD}"/>
          </ac:picMkLst>
        </pc:picChg>
        <pc:picChg chg="mod modCrop">
          <ac:chgData name="Emerald Bell" userId="S::esb1036@usnh.edu::f054e317-640b-48ee-b6d8-d756b4b9fe4d" providerId="AD" clId="Web-{FDFE2EF4-58C9-AEB2-FFCC-131C637CB262}" dt="2025-04-17T21:56:23.382" v="160" actId="14100"/>
          <ac:picMkLst>
            <pc:docMk/>
            <pc:sldMk cId="649677734" sldId="258"/>
            <ac:picMk id="33" creationId="{ABFBB2BC-CB1D-F61F-7FC2-5F6D541AC78E}"/>
          </ac:picMkLst>
        </pc:picChg>
      </pc:sldChg>
    </pc:docChg>
  </pc:docChgLst>
  <pc:docChgLst>
    <pc:chgData name="Emerald Bell" userId="S::esb1036@usnh.edu::f054e317-640b-48ee-b6d8-d756b4b9fe4d" providerId="AD" clId="Web-{ECA4D181-A5E3-2774-E38C-AC1914FCA73F}"/>
    <pc:docChg chg="modSld">
      <pc:chgData name="Emerald Bell" userId="S::esb1036@usnh.edu::f054e317-640b-48ee-b6d8-d756b4b9fe4d" providerId="AD" clId="Web-{ECA4D181-A5E3-2774-E38C-AC1914FCA73F}" dt="2025-04-04T00:01:09.321" v="38" actId="1076"/>
      <pc:docMkLst>
        <pc:docMk/>
      </pc:docMkLst>
      <pc:sldChg chg="modSp">
        <pc:chgData name="Emerald Bell" userId="S::esb1036@usnh.edu::f054e317-640b-48ee-b6d8-d756b4b9fe4d" providerId="AD" clId="Web-{ECA4D181-A5E3-2774-E38C-AC1914FCA73F}" dt="2025-04-04T00:01:09.321" v="38" actId="1076"/>
        <pc:sldMkLst>
          <pc:docMk/>
          <pc:sldMk cId="649677734" sldId="258"/>
        </pc:sldMkLst>
        <pc:spChg chg="mod">
          <ac:chgData name="Emerald Bell" userId="S::esb1036@usnh.edu::f054e317-640b-48ee-b6d8-d756b4b9fe4d" providerId="AD" clId="Web-{ECA4D181-A5E3-2774-E38C-AC1914FCA73F}" dt="2025-04-04T00:00:40.336" v="35" actId="1076"/>
          <ac:spMkLst>
            <pc:docMk/>
            <pc:sldMk cId="649677734" sldId="258"/>
            <ac:spMk id="85" creationId="{5F1A9340-7D32-041D-0B97-F8F1BA3560B4}"/>
          </ac:spMkLst>
        </pc:spChg>
        <pc:spChg chg="mod">
          <ac:chgData name="Emerald Bell" userId="S::esb1036@usnh.edu::f054e317-640b-48ee-b6d8-d756b4b9fe4d" providerId="AD" clId="Web-{ECA4D181-A5E3-2774-E38C-AC1914FCA73F}" dt="2025-04-04T00:00:50.961" v="37" actId="1076"/>
          <ac:spMkLst>
            <pc:docMk/>
            <pc:sldMk cId="649677734" sldId="258"/>
            <ac:spMk id="94" creationId="{2752C56B-E5A6-C6D6-D166-3FE4A2DF8EA7}"/>
          </ac:spMkLst>
        </pc:spChg>
        <pc:spChg chg="mod">
          <ac:chgData name="Emerald Bell" userId="S::esb1036@usnh.edu::f054e317-640b-48ee-b6d8-d756b4b9fe4d" providerId="AD" clId="Web-{ECA4D181-A5E3-2774-E38C-AC1914FCA73F}" dt="2025-04-03T23:59:48.991" v="11" actId="20577"/>
          <ac:spMkLst>
            <pc:docMk/>
            <pc:sldMk cId="649677734" sldId="258"/>
            <ac:spMk id="96" creationId="{E34FF77C-4073-CBB7-BEE1-0AF1E253173C}"/>
          </ac:spMkLst>
        </pc:spChg>
        <pc:spChg chg="mod">
          <ac:chgData name="Emerald Bell" userId="S::esb1036@usnh.edu::f054e317-640b-48ee-b6d8-d756b4b9fe4d" providerId="AD" clId="Web-{ECA4D181-A5E3-2774-E38C-AC1914FCA73F}" dt="2025-04-04T00:00:22.492" v="32" actId="14100"/>
          <ac:spMkLst>
            <pc:docMk/>
            <pc:sldMk cId="649677734" sldId="258"/>
            <ac:spMk id="114" creationId="{4F3CD12F-12CC-C502-C665-9683B7D13E3F}"/>
          </ac:spMkLst>
        </pc:spChg>
        <pc:cxnChg chg="mod">
          <ac:chgData name="Emerald Bell" userId="S::esb1036@usnh.edu::f054e317-640b-48ee-b6d8-d756b4b9fe4d" providerId="AD" clId="Web-{ECA4D181-A5E3-2774-E38C-AC1914FCA73F}" dt="2025-04-04T00:01:09.321" v="38" actId="1076"/>
          <ac:cxnSpMkLst>
            <pc:docMk/>
            <pc:sldMk cId="649677734" sldId="258"/>
            <ac:cxnSpMk id="11" creationId="{11D899A8-E18C-D521-17E6-B5AC8B734B3D}"/>
          </ac:cxnSpMkLst>
        </pc:cxnChg>
      </pc:sldChg>
    </pc:docChg>
  </pc:docChgLst>
  <pc:docChgLst>
    <pc:chgData name="Emerald Bell" userId="S::esb1036@usnh.edu::f054e317-640b-48ee-b6d8-d756b4b9fe4d" providerId="AD" clId="Web-{976376D5-9321-DFE3-37EB-A3FE4914BD2B}"/>
    <pc:docChg chg="modSld">
      <pc:chgData name="Emerald Bell" userId="S::esb1036@usnh.edu::f054e317-640b-48ee-b6d8-d756b4b9fe4d" providerId="AD" clId="Web-{976376D5-9321-DFE3-37EB-A3FE4914BD2B}" dt="2025-04-18T23:54:44.039" v="0" actId="14100"/>
      <pc:docMkLst>
        <pc:docMk/>
      </pc:docMkLst>
      <pc:sldChg chg="modSp">
        <pc:chgData name="Emerald Bell" userId="S::esb1036@usnh.edu::f054e317-640b-48ee-b6d8-d756b4b9fe4d" providerId="AD" clId="Web-{976376D5-9321-DFE3-37EB-A3FE4914BD2B}" dt="2025-04-18T23:54:44.039" v="0" actId="14100"/>
        <pc:sldMkLst>
          <pc:docMk/>
          <pc:sldMk cId="649677734" sldId="258"/>
        </pc:sldMkLst>
        <pc:spChg chg="mod">
          <ac:chgData name="Emerald Bell" userId="S::esb1036@usnh.edu::f054e317-640b-48ee-b6d8-d756b4b9fe4d" providerId="AD" clId="Web-{976376D5-9321-DFE3-37EB-A3FE4914BD2B}" dt="2025-04-18T23:54:44.039" v="0" actId="14100"/>
          <ac:spMkLst>
            <pc:docMk/>
            <pc:sldMk cId="649677734" sldId="258"/>
            <ac:spMk id="94" creationId="{2752C56B-E5A6-C6D6-D166-3FE4A2DF8EA7}"/>
          </ac:spMkLst>
        </pc:spChg>
      </pc:sldChg>
    </pc:docChg>
  </pc:docChgLst>
  <pc:docChgLst>
    <pc:chgData name="Kyle Auger" userId="S::ka1179@usnh.edu::a35886f4-3862-4168-a28e-f92af68cb4b3" providerId="AD" clId="Web-{EBAB9095-F90F-95F8-9404-9783CAB938AF}"/>
    <pc:docChg chg="modSld">
      <pc:chgData name="Kyle Auger" userId="S::ka1179@usnh.edu::a35886f4-3862-4168-a28e-f92af68cb4b3" providerId="AD" clId="Web-{EBAB9095-F90F-95F8-9404-9783CAB938AF}" dt="2025-04-17T22:47:53.281" v="11" actId="1076"/>
      <pc:docMkLst>
        <pc:docMk/>
      </pc:docMkLst>
    </pc:docChg>
  </pc:docChgLst>
  <pc:docChgLst>
    <pc:chgData clId="Web-{3EA335CB-2E0B-F5D0-691F-64AE7E19ED7A}"/>
    <pc:docChg chg="modSld">
      <pc:chgData name="" userId="" providerId="" clId="Web-{3EA335CB-2E0B-F5D0-691F-64AE7E19ED7A}" dt="2025-04-18T23:56:04.126" v="3" actId="20577"/>
      <pc:docMkLst>
        <pc:docMk/>
      </pc:docMkLst>
      <pc:sldChg chg="modSp">
        <pc:chgData name="" userId="" providerId="" clId="Web-{3EA335CB-2E0B-F5D0-691F-64AE7E19ED7A}" dt="2025-04-18T23:56:04.126" v="3" actId="20577"/>
        <pc:sldMkLst>
          <pc:docMk/>
          <pc:sldMk cId="649677734" sldId="258"/>
        </pc:sldMkLst>
        <pc:spChg chg="mod">
          <ac:chgData name="" userId="" providerId="" clId="Web-{3EA335CB-2E0B-F5D0-691F-64AE7E19ED7A}" dt="2025-04-18T23:56:04.126" v="3" actId="20577"/>
          <ac:spMkLst>
            <pc:docMk/>
            <pc:sldMk cId="649677734" sldId="258"/>
            <ac:spMk id="118" creationId="{3F224584-6769-BA5E-2333-8B7EE22D251C}"/>
          </ac:spMkLst>
        </pc:spChg>
      </pc:sldChg>
    </pc:docChg>
  </pc:docChgLst>
  <pc:docChgLst>
    <pc:chgData name="Kyle Auger" userId="S::ka1179@usnh.edu::a35886f4-3862-4168-a28e-f92af68cb4b3" providerId="AD" clId="Web-{F2983F1B-036D-A7B5-93AC-E1B2DAC58EB5}"/>
    <pc:docChg chg="modSld">
      <pc:chgData name="Kyle Auger" userId="S::ka1179@usnh.edu::a35886f4-3862-4168-a28e-f92af68cb4b3" providerId="AD" clId="Web-{F2983F1B-036D-A7B5-93AC-E1B2DAC58EB5}" dt="2025-04-04T00:07:48.017" v="52" actId="20577"/>
      <pc:docMkLst>
        <pc:docMk/>
      </pc:docMkLst>
    </pc:docChg>
  </pc:docChgLst>
  <pc:docChgLst>
    <pc:chgData name="Alan Chen" userId="S::wac1014@usnh.edu::ce7f3c9e-0ce6-468d-b472-c88c5767a66c" providerId="AD" clId="Web-{82C6E2E7-7B64-4D77-A21E-89F74A90C3DC}"/>
    <pc:docChg chg="addSld modSld">
      <pc:chgData name="Alan Chen" userId="S::wac1014@usnh.edu::ce7f3c9e-0ce6-468d-b472-c88c5767a66c" providerId="AD" clId="Web-{82C6E2E7-7B64-4D77-A21E-89F74A90C3DC}" dt="2025-04-03T21:25:32.125" v="76" actId="1076"/>
      <pc:docMkLst>
        <pc:docMk/>
      </pc:docMkLst>
      <pc:sldChg chg="addSp delSp modSp new">
        <pc:chgData name="Alan Chen" userId="S::wac1014@usnh.edu::ce7f3c9e-0ce6-468d-b472-c88c5767a66c" providerId="AD" clId="Web-{82C6E2E7-7B64-4D77-A21E-89F74A90C3DC}" dt="2025-04-03T21:25:32.125" v="76" actId="1076"/>
        <pc:sldMkLst>
          <pc:docMk/>
          <pc:sldMk cId="2328974163" sldId="259"/>
        </pc:sldMkLst>
      </pc:sldChg>
    </pc:docChg>
  </pc:docChgLst>
  <pc:docChgLst>
    <pc:chgData name="Alan Chen" userId="ce7f3c9e-0ce6-468d-b472-c88c5767a66c" providerId="ADAL" clId="{243CA6C5-7D11-4190-9296-4BD2923A08DA}"/>
    <pc:docChg chg="undo custSel modSld">
      <pc:chgData name="Alan Chen" userId="ce7f3c9e-0ce6-468d-b472-c88c5767a66c" providerId="ADAL" clId="{243CA6C5-7D11-4190-9296-4BD2923A08DA}" dt="2025-04-18T21:54:37.397" v="1667" actId="11529"/>
      <pc:docMkLst>
        <pc:docMk/>
      </pc:docMkLst>
      <pc:sldChg chg="addSp delSp modSp mod">
        <pc:chgData name="Alan Chen" userId="ce7f3c9e-0ce6-468d-b472-c88c5767a66c" providerId="ADAL" clId="{243CA6C5-7D11-4190-9296-4BD2923A08DA}" dt="2025-04-18T21:54:37.397" v="1667" actId="11529"/>
        <pc:sldMkLst>
          <pc:docMk/>
          <pc:sldMk cId="649677734" sldId="258"/>
        </pc:sldMkLst>
        <pc:spChg chg="mod">
          <ac:chgData name="Alan Chen" userId="ce7f3c9e-0ce6-468d-b472-c88c5767a66c" providerId="ADAL" clId="{243CA6C5-7D11-4190-9296-4BD2923A08DA}" dt="2025-04-18T21:51:52.909" v="1629" actId="5793"/>
          <ac:spMkLst>
            <pc:docMk/>
            <pc:sldMk cId="649677734" sldId="258"/>
            <ac:spMk id="44" creationId="{57356D58-37D1-DF59-D2CE-5672042CF8D9}"/>
          </ac:spMkLst>
        </pc:spChg>
        <pc:picChg chg="mod">
          <ac:chgData name="Alan Chen" userId="ce7f3c9e-0ce6-468d-b472-c88c5767a66c" providerId="ADAL" clId="{243CA6C5-7D11-4190-9296-4BD2923A08DA}" dt="2025-04-18T21:51:18.318" v="1620" actId="1076"/>
          <ac:picMkLst>
            <pc:docMk/>
            <pc:sldMk cId="649677734" sldId="258"/>
            <ac:picMk id="65" creationId="{338FB02B-7443-1D29-A9D0-76FEC47D4968}"/>
          </ac:picMkLst>
        </pc:picChg>
        <pc:picChg chg="mod">
          <ac:chgData name="Alan Chen" userId="ce7f3c9e-0ce6-468d-b472-c88c5767a66c" providerId="ADAL" clId="{243CA6C5-7D11-4190-9296-4BD2923A08DA}" dt="2025-04-18T21:51:18.318" v="1620" actId="1076"/>
          <ac:picMkLst>
            <pc:docMk/>
            <pc:sldMk cId="649677734" sldId="258"/>
            <ac:picMk id="70" creationId="{E0FC892B-33A7-40C0-AE21-A56D90EB820D}"/>
          </ac:picMkLst>
        </pc:picChg>
        <pc:picChg chg="add mod">
          <ac:chgData name="Alan Chen" userId="ce7f3c9e-0ce6-468d-b472-c88c5767a66c" providerId="ADAL" clId="{243CA6C5-7D11-4190-9296-4BD2923A08DA}" dt="2025-04-18T21:52:00.169" v="1632" actId="1076"/>
          <ac:picMkLst>
            <pc:docMk/>
            <pc:sldMk cId="649677734" sldId="258"/>
            <ac:picMk id="72" creationId="{B2D91307-DF11-FCB2-2A37-8079CA652BDE}"/>
          </ac:picMkLst>
        </pc:picChg>
        <pc:picChg chg="add mod">
          <ac:chgData name="Alan Chen" userId="ce7f3c9e-0ce6-468d-b472-c88c5767a66c" providerId="ADAL" clId="{243CA6C5-7D11-4190-9296-4BD2923A08DA}" dt="2025-04-18T21:52:19.053" v="1639" actId="14100"/>
          <ac:picMkLst>
            <pc:docMk/>
            <pc:sldMk cId="649677734" sldId="258"/>
            <ac:picMk id="75" creationId="{EBE2FA9E-25E3-86A3-FF08-2E48DD5E34D2}"/>
          </ac:picMkLst>
        </pc:picChg>
        <pc:cxnChg chg="add del mod">
          <ac:chgData name="Alan Chen" userId="ce7f3c9e-0ce6-468d-b472-c88c5767a66c" providerId="ADAL" clId="{243CA6C5-7D11-4190-9296-4BD2923A08DA}" dt="2025-04-18T21:54:37.397" v="1667" actId="11529"/>
          <ac:cxnSpMkLst>
            <pc:docMk/>
            <pc:sldMk cId="649677734" sldId="258"/>
            <ac:cxnSpMk id="77" creationId="{F295A0EB-2162-9EAB-4942-0389271450EF}"/>
          </ac:cxnSpMkLst>
        </pc:cxnChg>
        <pc:cxnChg chg="add del mod">
          <ac:chgData name="Alan Chen" userId="ce7f3c9e-0ce6-468d-b472-c88c5767a66c" providerId="ADAL" clId="{243CA6C5-7D11-4190-9296-4BD2923A08DA}" dt="2025-04-18T21:54:36.432" v="1665" actId="11529"/>
          <ac:cxnSpMkLst>
            <pc:docMk/>
            <pc:sldMk cId="649677734" sldId="258"/>
            <ac:cxnSpMk id="81" creationId="{78DE5593-951B-F456-45E6-621B48552DE2}"/>
          </ac:cxnSpMkLst>
        </pc:cxnChg>
        <pc:cxnChg chg="add del mod">
          <ac:chgData name="Alan Chen" userId="ce7f3c9e-0ce6-468d-b472-c88c5767a66c" providerId="ADAL" clId="{243CA6C5-7D11-4190-9296-4BD2923A08DA}" dt="2025-04-18T21:54:35.055" v="1662" actId="11529"/>
          <ac:cxnSpMkLst>
            <pc:docMk/>
            <pc:sldMk cId="649677734" sldId="258"/>
            <ac:cxnSpMk id="86" creationId="{A6D7940A-5C2B-B36B-4238-176B1820E389}"/>
          </ac:cxnSpMkLst>
        </pc:cxnChg>
        <pc:cxnChg chg="add del mod">
          <ac:chgData name="Alan Chen" userId="ce7f3c9e-0ce6-468d-b472-c88c5767a66c" providerId="ADAL" clId="{243CA6C5-7D11-4190-9296-4BD2923A08DA}" dt="2025-04-18T21:54:34.321" v="1660" actId="11529"/>
          <ac:cxnSpMkLst>
            <pc:docMk/>
            <pc:sldMk cId="649677734" sldId="258"/>
            <ac:cxnSpMk id="88" creationId="{F8ECF16D-2384-935E-0D92-702008B15668}"/>
          </ac:cxnSpMkLst>
        </pc:cxnChg>
        <pc:cxnChg chg="add del mod">
          <ac:chgData name="Alan Chen" userId="ce7f3c9e-0ce6-468d-b472-c88c5767a66c" providerId="ADAL" clId="{243CA6C5-7D11-4190-9296-4BD2923A08DA}" dt="2025-04-18T21:54:33.190" v="1657" actId="11529"/>
          <ac:cxnSpMkLst>
            <pc:docMk/>
            <pc:sldMk cId="649677734" sldId="258"/>
            <ac:cxnSpMk id="92" creationId="{3DD28A4D-766E-FE13-4E3F-A04376F91F8B}"/>
          </ac:cxnSpMkLst>
        </pc:cxnChg>
        <pc:cxnChg chg="add del mod">
          <ac:chgData name="Alan Chen" userId="ce7f3c9e-0ce6-468d-b472-c88c5767a66c" providerId="ADAL" clId="{243CA6C5-7D11-4190-9296-4BD2923A08DA}" dt="2025-04-18T21:54:32.355" v="1655" actId="11529"/>
          <ac:cxnSpMkLst>
            <pc:docMk/>
            <pc:sldMk cId="649677734" sldId="258"/>
            <ac:cxnSpMk id="95" creationId="{8FB25C84-EA5D-2BCC-72EB-7F99CD8C16A3}"/>
          </ac:cxnSpMkLst>
        </pc:cxnChg>
      </pc:sldChg>
      <pc:sldChg chg="modSp mod">
        <pc:chgData name="Alan Chen" userId="ce7f3c9e-0ce6-468d-b472-c88c5767a66c" providerId="ADAL" clId="{243CA6C5-7D11-4190-9296-4BD2923A08DA}" dt="2025-04-03T23:04:08.186" v="1116" actId="1076"/>
        <pc:sldMkLst>
          <pc:docMk/>
          <pc:sldMk cId="2328974163" sldId="259"/>
        </pc:sldMkLst>
      </pc:sldChg>
    </pc:docChg>
  </pc:docChgLst>
  <pc:docChgLst>
    <pc:chgData name="Emerald Bell" userId="S::esb1036@usnh.edu::f054e317-640b-48ee-b6d8-d756b4b9fe4d" providerId="AD" clId="Web-{4F941F1C-4D19-5C60-FA76-6B83F78BC885}"/>
    <pc:docChg chg="addSld delSld modSld">
      <pc:chgData name="Emerald Bell" userId="S::esb1036@usnh.edu::f054e317-640b-48ee-b6d8-d756b4b9fe4d" providerId="AD" clId="Web-{4F941F1C-4D19-5C60-FA76-6B83F78BC885}" dt="2025-04-03T18:42:25.525" v="361" actId="14100"/>
      <pc:docMkLst>
        <pc:docMk/>
      </pc:docMkLst>
      <pc:sldChg chg="addSp modSp new del">
        <pc:chgData name="Emerald Bell" userId="S::esb1036@usnh.edu::f054e317-640b-48ee-b6d8-d756b4b9fe4d" providerId="AD" clId="Web-{4F941F1C-4D19-5C60-FA76-6B83F78BC885}" dt="2025-04-03T18:23:50.370" v="354"/>
        <pc:sldMkLst>
          <pc:docMk/>
          <pc:sldMk cId="1057161550" sldId="259"/>
        </pc:sldMkLst>
      </pc:sldChg>
    </pc:docChg>
  </pc:docChgLst>
  <pc:docChgLst>
    <pc:chgData name="Alan Chen" userId="ce7f3c9e-0ce6-468d-b472-c88c5767a66c" providerId="ADAL" clId="{5CB877A0-3188-DC40-8676-3889B35E41A2}"/>
    <pc:docChg chg="undo custSel addSld delSld">
      <pc:chgData name="Alan Chen" userId="ce7f3c9e-0ce6-468d-b472-c88c5767a66c" providerId="ADAL" clId="{5CB877A0-3188-DC40-8676-3889B35E41A2}" dt="2025-04-04T16:59:59.396" v="6" actId="2696"/>
      <pc:docMkLst>
        <pc:docMk/>
      </pc:docMkLst>
      <pc:sldChg chg="new del">
        <pc:chgData name="Alan Chen" userId="ce7f3c9e-0ce6-468d-b472-c88c5767a66c" providerId="ADAL" clId="{5CB877A0-3188-DC40-8676-3889B35E41A2}" dt="2025-04-04T16:59:43.675" v="2" actId="680"/>
        <pc:sldMkLst>
          <pc:docMk/>
          <pc:sldMk cId="2633372123" sldId="256"/>
        </pc:sldMkLst>
      </pc:sldChg>
      <pc:sldChg chg="add del">
        <pc:chgData name="Alan Chen" userId="ce7f3c9e-0ce6-468d-b472-c88c5767a66c" providerId="ADAL" clId="{5CB877A0-3188-DC40-8676-3889B35E41A2}" dt="2025-04-04T16:59:59.396" v="6" actId="2696"/>
        <pc:sldMkLst>
          <pc:docMk/>
          <pc:sldMk cId="2328974163" sldId="259"/>
        </pc:sldMkLst>
      </pc:sldChg>
    </pc:docChg>
  </pc:docChgLst>
  <pc:docChgLst>
    <pc:chgData name="Emerald Bell" userId="S::esb1036@usnh.edu::f054e317-640b-48ee-b6d8-d756b4b9fe4d" providerId="AD" clId="Web-{3EA335CB-2E0B-F5D0-691F-64AE7E19ED7A}"/>
    <pc:docChg chg="modSld">
      <pc:chgData name="Emerald Bell" userId="S::esb1036@usnh.edu::f054e317-640b-48ee-b6d8-d756b4b9fe4d" providerId="AD" clId="Web-{3EA335CB-2E0B-F5D0-691F-64AE7E19ED7A}" dt="2025-04-18T23:59:05.891" v="35" actId="14100"/>
      <pc:docMkLst>
        <pc:docMk/>
      </pc:docMkLst>
      <pc:sldChg chg="modSp">
        <pc:chgData name="Emerald Bell" userId="S::esb1036@usnh.edu::f054e317-640b-48ee-b6d8-d756b4b9fe4d" providerId="AD" clId="Web-{3EA335CB-2E0B-F5D0-691F-64AE7E19ED7A}" dt="2025-04-18T23:59:05.891" v="35" actId="14100"/>
        <pc:sldMkLst>
          <pc:docMk/>
          <pc:sldMk cId="649677734" sldId="258"/>
        </pc:sldMkLst>
        <pc:spChg chg="mod">
          <ac:chgData name="Emerald Bell" userId="S::esb1036@usnh.edu::f054e317-640b-48ee-b6d8-d756b4b9fe4d" providerId="AD" clId="Web-{3EA335CB-2E0B-F5D0-691F-64AE7E19ED7A}" dt="2025-04-18T23:57:23.220" v="3" actId="14100"/>
          <ac:spMkLst>
            <pc:docMk/>
            <pc:sldMk cId="649677734" sldId="258"/>
            <ac:spMk id="80" creationId="{994A437B-D7D4-BF1B-97B9-CFCC83BC3E6D}"/>
          </ac:spMkLst>
        </pc:spChg>
        <pc:spChg chg="mod">
          <ac:chgData name="Emerald Bell" userId="S::esb1036@usnh.edu::f054e317-640b-48ee-b6d8-d756b4b9fe4d" providerId="AD" clId="Web-{3EA335CB-2E0B-F5D0-691F-64AE7E19ED7A}" dt="2025-04-18T23:58:29.469" v="34" actId="20577"/>
          <ac:spMkLst>
            <pc:docMk/>
            <pc:sldMk cId="649677734" sldId="258"/>
            <ac:spMk id="108" creationId="{00000000-0000-0000-0000-000000000000}"/>
          </ac:spMkLst>
        </pc:spChg>
        <pc:spChg chg="mod">
          <ac:chgData name="Emerald Bell" userId="S::esb1036@usnh.edu::f054e317-640b-48ee-b6d8-d756b4b9fe4d" providerId="AD" clId="Web-{3EA335CB-2E0B-F5D0-691F-64AE7E19ED7A}" dt="2025-04-18T23:56:13.829" v="2" actId="20577"/>
          <ac:spMkLst>
            <pc:docMk/>
            <pc:sldMk cId="649677734" sldId="258"/>
            <ac:spMk id="118" creationId="{3F224584-6769-BA5E-2333-8B7EE22D251C}"/>
          </ac:spMkLst>
        </pc:spChg>
        <pc:picChg chg="mod">
          <ac:chgData name="Emerald Bell" userId="S::esb1036@usnh.edu::f054e317-640b-48ee-b6d8-d756b4b9fe4d" providerId="AD" clId="Web-{3EA335CB-2E0B-F5D0-691F-64AE7E19ED7A}" dt="2025-04-18T23:59:05.891" v="35" actId="14100"/>
          <ac:picMkLst>
            <pc:docMk/>
            <pc:sldMk cId="649677734" sldId="258"/>
            <ac:picMk id="62" creationId="{13369C82-7162-7566-C6FF-76452C029B5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368F6-864E-4DD3-A9AF-FD45A24F1EB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94D81-C982-42CE-AA0B-6376F765D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74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3"/>
            <a:ext cx="37307520" cy="11460480"/>
          </a:xfrm>
        </p:spPr>
        <p:txBody>
          <a:bodyPr anchor="b"/>
          <a:lstStyle>
            <a:lvl1pPr algn="ctr">
              <a:defRPr sz="29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3"/>
            <a:ext cx="32918400" cy="7947657"/>
          </a:xfrm>
        </p:spPr>
        <p:txBody>
          <a:bodyPr/>
          <a:lstStyle>
            <a:lvl1pPr marL="0" indent="0" algn="ctr">
              <a:buNone/>
              <a:defRPr sz="11800"/>
            </a:lvl1pPr>
            <a:lvl2pPr marL="2240152" indent="0" algn="ctr">
              <a:buNone/>
              <a:defRPr sz="9800"/>
            </a:lvl2pPr>
            <a:lvl3pPr marL="4480304" indent="0" algn="ctr">
              <a:buNone/>
              <a:defRPr sz="8800"/>
            </a:lvl3pPr>
            <a:lvl4pPr marL="6720456" indent="0" algn="ctr">
              <a:buNone/>
              <a:defRPr sz="7800"/>
            </a:lvl4pPr>
            <a:lvl5pPr marL="8960608" indent="0" algn="ctr">
              <a:buNone/>
              <a:defRPr sz="7800"/>
            </a:lvl5pPr>
            <a:lvl6pPr marL="11200760" indent="0" algn="ctr">
              <a:buNone/>
              <a:defRPr sz="7800"/>
            </a:lvl6pPr>
            <a:lvl7pPr marL="13440912" indent="0" algn="ctr">
              <a:buNone/>
              <a:defRPr sz="7800"/>
            </a:lvl7pPr>
            <a:lvl8pPr marL="15681064" indent="0" algn="ctr">
              <a:buNone/>
              <a:defRPr sz="7800"/>
            </a:lvl8pPr>
            <a:lvl9pPr marL="17921216" indent="0" algn="ctr">
              <a:buNone/>
              <a:defRPr sz="7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31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99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6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4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51"/>
            <a:ext cx="37856160" cy="13693137"/>
          </a:xfrm>
        </p:spPr>
        <p:txBody>
          <a:bodyPr anchor="b"/>
          <a:lstStyle>
            <a:lvl1pPr>
              <a:defRPr sz="29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31"/>
            <a:ext cx="37856160" cy="7200897"/>
          </a:xfrm>
        </p:spPr>
        <p:txBody>
          <a:bodyPr/>
          <a:lstStyle>
            <a:lvl1pPr marL="0" indent="0">
              <a:buNone/>
              <a:defRPr sz="11800">
                <a:solidFill>
                  <a:schemeClr val="tx1"/>
                </a:solidFill>
              </a:defRPr>
            </a:lvl1pPr>
            <a:lvl2pPr marL="2240152" indent="0">
              <a:buNone/>
              <a:defRPr sz="9800">
                <a:solidFill>
                  <a:schemeClr val="tx1">
                    <a:tint val="75000"/>
                  </a:schemeClr>
                </a:solidFill>
              </a:defRPr>
            </a:lvl2pPr>
            <a:lvl3pPr marL="4480304" indent="0">
              <a:buNone/>
              <a:defRPr sz="8800">
                <a:solidFill>
                  <a:schemeClr val="tx1">
                    <a:tint val="75000"/>
                  </a:schemeClr>
                </a:solidFill>
              </a:defRPr>
            </a:lvl3pPr>
            <a:lvl4pPr marL="6720456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4pPr>
            <a:lvl5pPr marL="8960608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5pPr>
            <a:lvl6pPr marL="11200760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6pPr>
            <a:lvl7pPr marL="13440912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7pPr>
            <a:lvl8pPr marL="15681064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8pPr>
            <a:lvl9pPr marL="17921216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23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0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4"/>
            <a:ext cx="18568032" cy="3954777"/>
          </a:xfrm>
        </p:spPr>
        <p:txBody>
          <a:bodyPr anchor="b"/>
          <a:lstStyle>
            <a:lvl1pPr marL="0" indent="0">
              <a:buNone/>
              <a:defRPr sz="11800" b="1"/>
            </a:lvl1pPr>
            <a:lvl2pPr marL="2240152" indent="0">
              <a:buNone/>
              <a:defRPr sz="9800" b="1"/>
            </a:lvl2pPr>
            <a:lvl3pPr marL="4480304" indent="0">
              <a:buNone/>
              <a:defRPr sz="8800" b="1"/>
            </a:lvl3pPr>
            <a:lvl4pPr marL="6720456" indent="0">
              <a:buNone/>
              <a:defRPr sz="7800" b="1"/>
            </a:lvl4pPr>
            <a:lvl5pPr marL="8960608" indent="0">
              <a:buNone/>
              <a:defRPr sz="7800" b="1"/>
            </a:lvl5pPr>
            <a:lvl6pPr marL="11200760" indent="0">
              <a:buNone/>
              <a:defRPr sz="7800" b="1"/>
            </a:lvl6pPr>
            <a:lvl7pPr marL="13440912" indent="0">
              <a:buNone/>
              <a:defRPr sz="7800" b="1"/>
            </a:lvl7pPr>
            <a:lvl8pPr marL="15681064" indent="0">
              <a:buNone/>
              <a:defRPr sz="7800" b="1"/>
            </a:lvl8pPr>
            <a:lvl9pPr marL="17921216" indent="0">
              <a:buNone/>
              <a:defRPr sz="7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4"/>
            <a:ext cx="18659477" cy="3954777"/>
          </a:xfrm>
        </p:spPr>
        <p:txBody>
          <a:bodyPr anchor="b"/>
          <a:lstStyle>
            <a:lvl1pPr marL="0" indent="0">
              <a:buNone/>
              <a:defRPr sz="11800" b="1"/>
            </a:lvl1pPr>
            <a:lvl2pPr marL="2240152" indent="0">
              <a:buNone/>
              <a:defRPr sz="9800" b="1"/>
            </a:lvl2pPr>
            <a:lvl3pPr marL="4480304" indent="0">
              <a:buNone/>
              <a:defRPr sz="8800" b="1"/>
            </a:lvl3pPr>
            <a:lvl4pPr marL="6720456" indent="0">
              <a:buNone/>
              <a:defRPr sz="7800" b="1"/>
            </a:lvl4pPr>
            <a:lvl5pPr marL="8960608" indent="0">
              <a:buNone/>
              <a:defRPr sz="7800" b="1"/>
            </a:lvl5pPr>
            <a:lvl6pPr marL="11200760" indent="0">
              <a:buNone/>
              <a:defRPr sz="7800" b="1"/>
            </a:lvl6pPr>
            <a:lvl7pPr marL="13440912" indent="0">
              <a:buNone/>
              <a:defRPr sz="7800" b="1"/>
            </a:lvl7pPr>
            <a:lvl8pPr marL="15681064" indent="0">
              <a:buNone/>
              <a:defRPr sz="7800" b="1"/>
            </a:lvl8pPr>
            <a:lvl9pPr marL="17921216" indent="0">
              <a:buNone/>
              <a:defRPr sz="7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06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8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5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8"/>
            <a:ext cx="22219920" cy="23393400"/>
          </a:xfrm>
        </p:spPr>
        <p:txBody>
          <a:bodyPr/>
          <a:lstStyle>
            <a:lvl1pPr>
              <a:defRPr sz="15700"/>
            </a:lvl1pPr>
            <a:lvl2pPr>
              <a:defRPr sz="13700"/>
            </a:lvl2pPr>
            <a:lvl3pPr>
              <a:defRPr sz="11800"/>
            </a:lvl3pPr>
            <a:lvl4pPr>
              <a:defRPr sz="9800"/>
            </a:lvl4pPr>
            <a:lvl5pPr>
              <a:defRPr sz="9800"/>
            </a:lvl5pPr>
            <a:lvl6pPr>
              <a:defRPr sz="9800"/>
            </a:lvl6pPr>
            <a:lvl7pPr>
              <a:defRPr sz="9800"/>
            </a:lvl7pPr>
            <a:lvl8pPr>
              <a:defRPr sz="9800"/>
            </a:lvl8pPr>
            <a:lvl9pPr>
              <a:defRPr sz="9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3"/>
          </a:xfrm>
        </p:spPr>
        <p:txBody>
          <a:bodyPr/>
          <a:lstStyle>
            <a:lvl1pPr marL="0" indent="0">
              <a:buNone/>
              <a:defRPr sz="7800"/>
            </a:lvl1pPr>
            <a:lvl2pPr marL="2240152" indent="0">
              <a:buNone/>
              <a:defRPr sz="6900"/>
            </a:lvl2pPr>
            <a:lvl3pPr marL="4480304" indent="0">
              <a:buNone/>
              <a:defRPr sz="5900"/>
            </a:lvl3pPr>
            <a:lvl4pPr marL="6720456" indent="0">
              <a:buNone/>
              <a:defRPr sz="4900"/>
            </a:lvl4pPr>
            <a:lvl5pPr marL="8960608" indent="0">
              <a:buNone/>
              <a:defRPr sz="4900"/>
            </a:lvl5pPr>
            <a:lvl6pPr marL="11200760" indent="0">
              <a:buNone/>
              <a:defRPr sz="4900"/>
            </a:lvl6pPr>
            <a:lvl7pPr marL="13440912" indent="0">
              <a:buNone/>
              <a:defRPr sz="4900"/>
            </a:lvl7pPr>
            <a:lvl8pPr marL="15681064" indent="0">
              <a:buNone/>
              <a:defRPr sz="4900"/>
            </a:lvl8pPr>
            <a:lvl9pPr marL="17921216" indent="0">
              <a:buNone/>
              <a:defRPr sz="4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18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8"/>
            <a:ext cx="22219920" cy="23393400"/>
          </a:xfrm>
        </p:spPr>
        <p:txBody>
          <a:bodyPr anchor="t"/>
          <a:lstStyle>
            <a:lvl1pPr marL="0" indent="0">
              <a:buNone/>
              <a:defRPr sz="15700"/>
            </a:lvl1pPr>
            <a:lvl2pPr marL="2240152" indent="0">
              <a:buNone/>
              <a:defRPr sz="13700"/>
            </a:lvl2pPr>
            <a:lvl3pPr marL="4480304" indent="0">
              <a:buNone/>
              <a:defRPr sz="11800"/>
            </a:lvl3pPr>
            <a:lvl4pPr marL="6720456" indent="0">
              <a:buNone/>
              <a:defRPr sz="9800"/>
            </a:lvl4pPr>
            <a:lvl5pPr marL="8960608" indent="0">
              <a:buNone/>
              <a:defRPr sz="9800"/>
            </a:lvl5pPr>
            <a:lvl6pPr marL="11200760" indent="0">
              <a:buNone/>
              <a:defRPr sz="9800"/>
            </a:lvl6pPr>
            <a:lvl7pPr marL="13440912" indent="0">
              <a:buNone/>
              <a:defRPr sz="9800"/>
            </a:lvl7pPr>
            <a:lvl8pPr marL="15681064" indent="0">
              <a:buNone/>
              <a:defRPr sz="9800"/>
            </a:lvl8pPr>
            <a:lvl9pPr marL="17921216" indent="0">
              <a:buNone/>
              <a:defRPr sz="98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3"/>
          </a:xfrm>
        </p:spPr>
        <p:txBody>
          <a:bodyPr/>
          <a:lstStyle>
            <a:lvl1pPr marL="0" indent="0">
              <a:buNone/>
              <a:defRPr sz="7800"/>
            </a:lvl1pPr>
            <a:lvl2pPr marL="2240152" indent="0">
              <a:buNone/>
              <a:defRPr sz="6900"/>
            </a:lvl2pPr>
            <a:lvl3pPr marL="4480304" indent="0">
              <a:buNone/>
              <a:defRPr sz="5900"/>
            </a:lvl3pPr>
            <a:lvl4pPr marL="6720456" indent="0">
              <a:buNone/>
              <a:defRPr sz="4900"/>
            </a:lvl4pPr>
            <a:lvl5pPr marL="8960608" indent="0">
              <a:buNone/>
              <a:defRPr sz="4900"/>
            </a:lvl5pPr>
            <a:lvl6pPr marL="11200760" indent="0">
              <a:buNone/>
              <a:defRPr sz="4900"/>
            </a:lvl6pPr>
            <a:lvl7pPr marL="13440912" indent="0">
              <a:buNone/>
              <a:defRPr sz="4900"/>
            </a:lvl7pPr>
            <a:lvl8pPr marL="15681064" indent="0">
              <a:buNone/>
              <a:defRPr sz="4900"/>
            </a:lvl8pPr>
            <a:lvl9pPr marL="17921216" indent="0">
              <a:buNone/>
              <a:defRPr sz="4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83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3"/>
          </a:xfrm>
          <a:prstGeom prst="rect">
            <a:avLst/>
          </a:prstGeom>
        </p:spPr>
        <p:txBody>
          <a:bodyPr vert="horz" lIns="106674" tIns="53337" rIns="106674" bIns="5333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3"/>
          </a:xfrm>
          <a:prstGeom prst="rect">
            <a:avLst/>
          </a:prstGeom>
        </p:spPr>
        <p:txBody>
          <a:bodyPr vert="horz" lIns="106674" tIns="53337" rIns="106674" bIns="5333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8"/>
            <a:ext cx="9875520" cy="1752600"/>
          </a:xfrm>
          <a:prstGeom prst="rect">
            <a:avLst/>
          </a:prstGeom>
        </p:spPr>
        <p:txBody>
          <a:bodyPr vert="horz" lIns="106674" tIns="53337" rIns="106674" bIns="53337" rtlCol="0" anchor="ctr"/>
          <a:lstStyle>
            <a:lvl1pPr algn="l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81BC7-D5A5-445F-BF4D-797F02B50EB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8"/>
            <a:ext cx="14813280" cy="1752600"/>
          </a:xfrm>
          <a:prstGeom prst="rect">
            <a:avLst/>
          </a:prstGeom>
        </p:spPr>
        <p:txBody>
          <a:bodyPr vert="horz" lIns="106674" tIns="53337" rIns="106674" bIns="53337" rtlCol="0" anchor="ctr"/>
          <a:lstStyle>
            <a:lvl1pPr algn="ctr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8"/>
            <a:ext cx="9875520" cy="1752600"/>
          </a:xfrm>
          <a:prstGeom prst="rect">
            <a:avLst/>
          </a:prstGeom>
        </p:spPr>
        <p:txBody>
          <a:bodyPr vert="horz" lIns="106674" tIns="53337" rIns="106674" bIns="53337" rtlCol="0" anchor="ctr"/>
          <a:lstStyle>
            <a:lvl1pPr algn="r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72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480304" rtl="0" eaLnBrk="1" latinLnBrk="0" hangingPunct="1">
        <a:lnSpc>
          <a:spcPct val="90000"/>
        </a:lnSpc>
        <a:spcBef>
          <a:spcPct val="0"/>
        </a:spcBef>
        <a:buNone/>
        <a:defRPr sz="21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20076" indent="-1120076" algn="l" defTabSz="4480304" rtl="0" eaLnBrk="1" latinLnBrk="0" hangingPunct="1">
        <a:lnSpc>
          <a:spcPct val="90000"/>
        </a:lnSpc>
        <a:spcBef>
          <a:spcPts val="4900"/>
        </a:spcBef>
        <a:buFont typeface="Arial" panose="020B0604020202020204" pitchFamily="34" charset="0"/>
        <a:buChar char="•"/>
        <a:defRPr sz="13700" kern="1200">
          <a:solidFill>
            <a:schemeClr val="tx1"/>
          </a:solidFill>
          <a:latin typeface="+mn-lt"/>
          <a:ea typeface="+mn-ea"/>
          <a:cs typeface="+mn-cs"/>
        </a:defRPr>
      </a:lvl1pPr>
      <a:lvl2pPr marL="3360228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11800" kern="1200">
          <a:solidFill>
            <a:schemeClr val="tx1"/>
          </a:solidFill>
          <a:latin typeface="+mn-lt"/>
          <a:ea typeface="+mn-ea"/>
          <a:cs typeface="+mn-cs"/>
        </a:defRPr>
      </a:lvl2pPr>
      <a:lvl3pPr marL="5600380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9800" kern="1200">
          <a:solidFill>
            <a:schemeClr val="tx1"/>
          </a:solidFill>
          <a:latin typeface="+mn-lt"/>
          <a:ea typeface="+mn-ea"/>
          <a:cs typeface="+mn-cs"/>
        </a:defRPr>
      </a:lvl3pPr>
      <a:lvl4pPr marL="7840532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684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5pPr>
      <a:lvl6pPr marL="12320836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6pPr>
      <a:lvl7pPr marL="14560988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7pPr>
      <a:lvl8pPr marL="16801140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8pPr>
      <a:lvl9pPr marL="19041292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1pPr>
      <a:lvl2pPr marL="2240152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304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3pPr>
      <a:lvl4pPr marL="6720456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4pPr>
      <a:lvl5pPr marL="8960608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5pPr>
      <a:lvl6pPr marL="11200760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6pPr>
      <a:lvl7pPr marL="13440912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7pPr>
      <a:lvl8pPr marL="15681064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1216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microsoft.com/office/2007/relationships/hdphoto" Target="../media/hdphoto1.wdp"/><Relationship Id="rId26" Type="http://schemas.openxmlformats.org/officeDocument/2006/relationships/image" Target="../media/image24.jpg"/><Relationship Id="rId3" Type="http://schemas.openxmlformats.org/officeDocument/2006/relationships/image" Target="../media/image2.png"/><Relationship Id="rId21" Type="http://schemas.openxmlformats.org/officeDocument/2006/relationships/image" Target="../media/image19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jpg"/><Relationship Id="rId10" Type="http://schemas.openxmlformats.org/officeDocument/2006/relationships/image" Target="../media/image9.sv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jpg"/><Relationship Id="rId27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4" y="764591"/>
            <a:ext cx="43132894" cy="4140583"/>
          </a:xfrm>
          <a:solidFill>
            <a:srgbClr val="002060"/>
          </a:solidFill>
          <a:ln w="101600"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8000" b="1">
                <a:solidFill>
                  <a:schemeClr val="bg1"/>
                </a:solidFill>
                <a:latin typeface="Arial"/>
                <a:ea typeface="Cambria"/>
                <a:cs typeface="Arial"/>
              </a:rPr>
              <a:t>UNH </a:t>
            </a:r>
            <a:r>
              <a:rPr lang="en-US" sz="8000" b="1" err="1">
                <a:solidFill>
                  <a:schemeClr val="bg1"/>
                </a:solidFill>
                <a:latin typeface="Arial"/>
                <a:ea typeface="Cambria"/>
                <a:cs typeface="Arial"/>
              </a:rPr>
              <a:t>LunaCats</a:t>
            </a:r>
            <a:r>
              <a:rPr lang="en-US" sz="8000" b="1">
                <a:solidFill>
                  <a:schemeClr val="bg1"/>
                </a:solidFill>
                <a:latin typeface="Arial"/>
                <a:ea typeface="Cambria"/>
                <a:cs typeface="Arial"/>
              </a:rPr>
              <a:t> | NASA Robotic Mining Team</a:t>
            </a:r>
            <a:br>
              <a:rPr lang="en-US" sz="8000">
                <a:latin typeface="Arial"/>
                <a:cs typeface="Arial"/>
              </a:rPr>
            </a:br>
            <a:r>
              <a:rPr lang="en-US" sz="4800">
                <a:solidFill>
                  <a:schemeClr val="bg1"/>
                </a:solidFill>
                <a:ea typeface="+mn-lt"/>
                <a:cs typeface="+mn-lt"/>
              </a:rPr>
              <a:t>         Kyle Auger, Emerald Bell, Alan Chen, Riley Ducharme, Jack </a:t>
            </a:r>
            <a:r>
              <a:rPr lang="en-US" sz="4800" err="1">
                <a:solidFill>
                  <a:schemeClr val="bg1"/>
                </a:solidFill>
                <a:ea typeface="+mn-lt"/>
                <a:cs typeface="+mn-lt"/>
              </a:rPr>
              <a:t>Radzelovage</a:t>
            </a:r>
            <a:r>
              <a:rPr lang="en-US" sz="4800">
                <a:solidFill>
                  <a:schemeClr val="bg1"/>
                </a:solidFill>
                <a:ea typeface="+mn-lt"/>
                <a:cs typeface="+mn-lt"/>
              </a:rPr>
              <a:t>, </a:t>
            </a:r>
            <a:br>
              <a:rPr lang="en-US" sz="4800">
                <a:ea typeface="+mn-lt"/>
                <a:cs typeface="+mn-lt"/>
              </a:rPr>
            </a:br>
            <a:r>
              <a:rPr lang="en-US" sz="4800">
                <a:solidFill>
                  <a:schemeClr val="bg1"/>
                </a:solidFill>
                <a:ea typeface="+mn-lt"/>
                <a:cs typeface="+mn-lt"/>
              </a:rPr>
              <a:t>Erica Graham, Dan Lavoie, Jackson Wozniak</a:t>
            </a:r>
            <a:br>
              <a:rPr lang="en-US" sz="4800">
                <a:ea typeface="+mn-lt"/>
                <a:cs typeface="+mn-lt"/>
              </a:rPr>
            </a:br>
            <a:r>
              <a:rPr lang="en-US" sz="4000" i="1">
                <a:solidFill>
                  <a:schemeClr val="bg1"/>
                </a:solidFill>
                <a:ea typeface="+mn-lt"/>
                <a:cs typeface="+mn-lt"/>
              </a:rPr>
              <a:t>Advisors: Professor May-Win Thein, </a:t>
            </a:r>
            <a:r>
              <a:rPr lang="en-US" sz="4000" i="1" err="1">
                <a:solidFill>
                  <a:schemeClr val="bg1"/>
                </a:solidFill>
                <a:ea typeface="+mn-lt"/>
                <a:cs typeface="+mn-lt"/>
              </a:rPr>
              <a:t>ChanLing</a:t>
            </a:r>
            <a:r>
              <a:rPr lang="en-US" sz="4000" i="1">
                <a:solidFill>
                  <a:schemeClr val="bg1"/>
                </a:solidFill>
                <a:ea typeface="+mn-lt"/>
                <a:cs typeface="+mn-lt"/>
              </a:rPr>
              <a:t> Beswick</a:t>
            </a:r>
            <a:br>
              <a:rPr lang="en-US" sz="5600"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en-US" sz="4800" b="1" i="1">
                <a:solidFill>
                  <a:schemeClr val="bg1"/>
                </a:solidFill>
                <a:latin typeface="Arial"/>
                <a:ea typeface="Cambria"/>
                <a:cs typeface="Arial"/>
              </a:rPr>
              <a:t>University of New Hampshire Department of Mechanical Engineering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53701" y="6318586"/>
            <a:ext cx="10930640" cy="704154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700">
              <a:latin typeface="Cambria" panose="02040503050406030204" pitchFamily="18" charset="0"/>
            </a:endParaRPr>
          </a:p>
          <a:p>
            <a:endParaRPr lang="en-US" sz="3700">
              <a:latin typeface="Cambria" panose="02040503050406030204" pitchFamily="18" charset="0"/>
            </a:endParaRPr>
          </a:p>
          <a:p>
            <a:endParaRPr lang="en-US" sz="3700">
              <a:latin typeface="Cambria" panose="02040503050406030204" pitchFamily="18" charset="0"/>
            </a:endParaRPr>
          </a:p>
          <a:p>
            <a:endParaRPr lang="en-US" sz="3700">
              <a:latin typeface="Cambria" panose="02040503050406030204" pitchFamily="18" charset="0"/>
            </a:endParaRPr>
          </a:p>
          <a:p>
            <a:endParaRPr lang="en-US" sz="3700">
              <a:latin typeface="Cambria" panose="02040503050406030204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53701" y="13777877"/>
            <a:ext cx="10930640" cy="91315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100">
                <a:solidFill>
                  <a:schemeClr val="bg1"/>
                </a:solidFill>
                <a:latin typeface="Cambria" panose="02040503050406030204" pitchFamily="18" charset="0"/>
              </a:rPr>
              <a:t> Competition Strategy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2567164" y="13674781"/>
            <a:ext cx="10954438" cy="663080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endParaRPr lang="en-US" sz="29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9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53701" y="23370461"/>
            <a:ext cx="10930638" cy="872780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en-US" sz="3700">
              <a:latin typeface="Cambria" panose="02040503050406030204" pitchFamily="18" charset="0"/>
              <a:ea typeface="Cambria"/>
            </a:endParaRPr>
          </a:p>
          <a:p>
            <a:pPr marL="571500" indent="-571500" algn="l">
              <a:spcBef>
                <a:spcPts val="0"/>
              </a:spcBef>
              <a:buFont typeface="Wingdings" panose="020B0604020202020204" pitchFamily="34" charset="0"/>
              <a:buChar char="q"/>
            </a:pPr>
            <a:endParaRPr lang="en-US" sz="3700">
              <a:latin typeface="Cambria" panose="02040503050406030204" pitchFamily="18" charset="0"/>
              <a:ea typeface="Cambria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353701" y="5405428"/>
            <a:ext cx="10930640" cy="91315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100">
                <a:solidFill>
                  <a:schemeClr val="bg1"/>
                </a:solidFill>
                <a:latin typeface="Cambria"/>
                <a:ea typeface="Cambria"/>
              </a:rPr>
              <a:t>Project Overview</a:t>
            </a:r>
            <a:endParaRPr lang="en-US" sz="510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2572095" y="5411717"/>
            <a:ext cx="10949508" cy="91315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100">
                <a:solidFill>
                  <a:schemeClr val="bg1"/>
                </a:solidFill>
                <a:latin typeface="Cambria" panose="02040503050406030204" pitchFamily="18" charset="0"/>
              </a:rPr>
              <a:t>Control: Software and Hardware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2567164" y="12768992"/>
            <a:ext cx="10954436" cy="91315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100">
                <a:solidFill>
                  <a:schemeClr val="bg1"/>
                </a:solidFill>
                <a:latin typeface="Cambria"/>
                <a:ea typeface="Cambria"/>
              </a:rPr>
              <a:t>Mechanical Analysis</a:t>
            </a:r>
            <a:endParaRPr lang="en-US" sz="5100">
              <a:solidFill>
                <a:schemeClr val="bg1"/>
              </a:solidFill>
              <a:latin typeface="Cambria" panose="02040503050406030204" pitchFamily="18" charset="0"/>
              <a:ea typeface="Cambria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2572095" y="6318586"/>
            <a:ext cx="10949507" cy="611204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en-US" sz="3700">
              <a:latin typeface="Cambria" panose="02040503050406030204" pitchFamily="18" charset="0"/>
              <a:ea typeface="Cambri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965060" y="12231536"/>
            <a:ext cx="5657401" cy="553992"/>
          </a:xfrm>
          <a:prstGeom prst="rect">
            <a:avLst/>
          </a:prstGeom>
          <a:noFill/>
        </p:spPr>
        <p:txBody>
          <a:bodyPr wrap="square" lIns="106674" tIns="53337" rIns="106674" bIns="53337" rtlCol="0">
            <a:spAutoFit/>
          </a:bodyPr>
          <a:lstStyle/>
          <a:p>
            <a:endParaRPr lang="en-US" sz="2900">
              <a:latin typeface="Cambria" panose="02040503050406030204" pitchFamily="18" charset="0"/>
            </a:endParaRPr>
          </a:p>
        </p:txBody>
      </p:sp>
      <p:sp>
        <p:nvSpPr>
          <p:cNvPr id="98" name="Subtitle 2"/>
          <p:cNvSpPr txBox="1">
            <a:spLocks/>
          </p:cNvSpPr>
          <p:nvPr/>
        </p:nvSpPr>
        <p:spPr>
          <a:xfrm>
            <a:off x="353701" y="22473934"/>
            <a:ext cx="10930640" cy="103362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100">
                <a:solidFill>
                  <a:schemeClr val="bg1"/>
                </a:solidFill>
                <a:latin typeface="Cambria"/>
                <a:ea typeface="Cambria"/>
              </a:rPr>
              <a:t>Metrics &amp; Project Requirements</a:t>
            </a:r>
            <a:endParaRPr lang="en-US" sz="510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99" name="Subtitle 2"/>
          <p:cNvSpPr txBox="1">
            <a:spLocks/>
          </p:cNvSpPr>
          <p:nvPr/>
        </p:nvSpPr>
        <p:spPr>
          <a:xfrm>
            <a:off x="353700" y="14701392"/>
            <a:ext cx="10930640" cy="746349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endParaRPr lang="en-US" sz="3700">
              <a:latin typeface="Times New Roman"/>
              <a:ea typeface="Cambria" panose="02040503050406030204" pitchFamily="18" charset="0"/>
              <a:cs typeface="Times New Roman"/>
            </a:endParaRPr>
          </a:p>
          <a:p>
            <a:pPr marL="399415" indent="-399415" algn="just">
              <a:spcBef>
                <a:spcPts val="0"/>
              </a:spcBef>
              <a:buFont typeface="Wingdings" panose="020B0604020202020204" pitchFamily="34" charset="0"/>
              <a:buChar char="q"/>
            </a:pPr>
            <a:endParaRPr lang="en-US" sz="2900"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  <a:p>
            <a:pPr marL="399415" indent="-399415" algn="just">
              <a:spcBef>
                <a:spcPts val="0"/>
              </a:spcBef>
              <a:buFont typeface="Wingdings" panose="020B0604020202020204" pitchFamily="34" charset="0"/>
              <a:buChar char="q"/>
            </a:pPr>
            <a:endParaRPr lang="en-US" sz="2900"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  <a:p>
            <a:pPr marL="399415" indent="-399415" algn="just">
              <a:spcBef>
                <a:spcPts val="0"/>
              </a:spcBef>
              <a:buFont typeface="Wingdings" panose="020B0604020202020204" pitchFamily="34" charset="0"/>
              <a:buChar char="q"/>
            </a:pPr>
            <a:endParaRPr lang="en-US" sz="2900"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  <a:p>
            <a:pPr marL="399415" indent="-399415" algn="just">
              <a:spcBef>
                <a:spcPts val="0"/>
              </a:spcBef>
              <a:buFont typeface="Wingdings" panose="020B0604020202020204" pitchFamily="34" charset="0"/>
              <a:buChar char="q"/>
            </a:pPr>
            <a:endParaRPr lang="en-US" sz="2900"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  <a:p>
            <a:pPr algn="just">
              <a:spcBef>
                <a:spcPts val="0"/>
              </a:spcBef>
            </a:pPr>
            <a:endParaRPr lang="en-US" sz="2900"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  <a:p>
            <a:pPr algn="just">
              <a:spcBef>
                <a:spcPts val="0"/>
              </a:spcBef>
            </a:pPr>
            <a:endParaRPr lang="en-US" sz="2900"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  <a:p>
            <a:pPr algn="just">
              <a:spcBef>
                <a:spcPts val="0"/>
              </a:spcBef>
            </a:pPr>
            <a:endParaRPr lang="en-US" sz="2900"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  <a:p>
            <a:pPr algn="just">
              <a:spcBef>
                <a:spcPts val="0"/>
              </a:spcBef>
            </a:pPr>
            <a:endParaRPr lang="en-US" sz="2900"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  <a:p>
            <a:pPr marL="399415" indent="-399415" algn="just">
              <a:spcBef>
                <a:spcPts val="0"/>
              </a:spcBef>
              <a:buFont typeface="Wingdings" panose="020B0604020202020204" pitchFamily="34" charset="0"/>
              <a:buChar char="q"/>
            </a:pPr>
            <a:endParaRPr lang="en-US" sz="2900"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  <a:p>
            <a:pPr marL="399415" indent="-399415" algn="just">
              <a:spcBef>
                <a:spcPts val="0"/>
              </a:spcBef>
              <a:buFont typeface="Wingdings" panose="020B0604020202020204" pitchFamily="34" charset="0"/>
              <a:buChar char="q"/>
            </a:pPr>
            <a:endParaRPr lang="en-US" sz="29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9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9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9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9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9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8" name="Subtitle 2"/>
          <p:cNvSpPr txBox="1">
            <a:spLocks/>
          </p:cNvSpPr>
          <p:nvPr/>
        </p:nvSpPr>
        <p:spPr>
          <a:xfrm>
            <a:off x="32567164" y="30086611"/>
            <a:ext cx="10954436" cy="201250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 fontScale="92500"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3000" dirty="0">
                <a:latin typeface="Times New Roman"/>
                <a:cs typeface="Times New Roman"/>
              </a:rPr>
              <a:t>Professor May-Win Thein	                            Project Advisor</a:t>
            </a:r>
          </a:p>
          <a:p>
            <a:pPr algn="l">
              <a:spcBef>
                <a:spcPts val="0"/>
              </a:spcBef>
            </a:pPr>
            <a:r>
              <a:rPr lang="en-US" sz="3000" dirty="0">
                <a:latin typeface="Times New Roman"/>
                <a:cs typeface="Times New Roman"/>
              </a:rPr>
              <a:t>Beswick Eng, </a:t>
            </a:r>
            <a:r>
              <a:rPr lang="en-US" sz="3000" dirty="0" err="1">
                <a:latin typeface="Times New Roman"/>
                <a:cs typeface="Times New Roman"/>
              </a:rPr>
              <a:t>ChanLing</a:t>
            </a:r>
            <a:r>
              <a:rPr lang="en-US" sz="3000" dirty="0">
                <a:latin typeface="Times New Roman"/>
                <a:cs typeface="Times New Roman"/>
              </a:rPr>
              <a:t> Beswick                      Business Sponsor</a:t>
            </a:r>
          </a:p>
          <a:p>
            <a:pPr algn="l">
              <a:spcBef>
                <a:spcPts val="0"/>
              </a:spcBef>
            </a:pPr>
            <a:r>
              <a:rPr lang="en-US" sz="3000" dirty="0">
                <a:latin typeface="Times New Roman"/>
                <a:cs typeface="Times New Roman"/>
              </a:rPr>
              <a:t>NASA </a:t>
            </a:r>
            <a:r>
              <a:rPr lang="en-US" sz="3000" err="1">
                <a:latin typeface="Times New Roman"/>
                <a:cs typeface="Times New Roman"/>
              </a:rPr>
              <a:t>Lunabotics</a:t>
            </a:r>
            <a:r>
              <a:rPr lang="en-US" sz="3000" dirty="0">
                <a:latin typeface="Times New Roman"/>
                <a:cs typeface="Times New Roman"/>
              </a:rPr>
              <a:t> Department, CAT                 Competition Hosts </a:t>
            </a:r>
            <a:endParaRPr lang="en-US" sz="3700" dirty="0">
              <a:latin typeface="Times New Roman"/>
              <a:cs typeface="Times New Roman"/>
            </a:endParaRPr>
          </a:p>
          <a:p>
            <a:pPr algn="l">
              <a:spcBef>
                <a:spcPts val="0"/>
              </a:spcBef>
            </a:pPr>
            <a:r>
              <a:rPr lang="en-US" sz="3000" dirty="0">
                <a:latin typeface="Times New Roman"/>
                <a:cs typeface="Times New Roman"/>
              </a:rPr>
              <a:t>CEPS and ME Dept	                                    Grant &amp; Funding</a:t>
            </a:r>
            <a:endParaRPr lang="en-US" sz="3700" dirty="0">
              <a:latin typeface="Times New Roman"/>
              <a:cs typeface="Times New Roman"/>
            </a:endParaRPr>
          </a:p>
          <a:p>
            <a:pPr algn="l"/>
            <a:endParaRPr lang="en-US" sz="3700">
              <a:latin typeface="Cambria" panose="02040503050406030204" pitchFamily="18" charset="0"/>
            </a:endParaRPr>
          </a:p>
        </p:txBody>
      </p:sp>
      <p:pic>
        <p:nvPicPr>
          <p:cNvPr id="21" name="Picture 20" descr="A logo of a cat&#10;&#10;Description automatically generated">
            <a:extLst>
              <a:ext uri="{FF2B5EF4-FFF2-40B4-BE49-F238E27FC236}">
                <a16:creationId xmlns:a16="http://schemas.microsoft.com/office/drawing/2014/main" id="{FFF8FF94-3B3D-C82C-F3E1-73F22609D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1125" y="1122354"/>
            <a:ext cx="3349625" cy="3454400"/>
          </a:xfrm>
          <a:prstGeom prst="rect">
            <a:avLst/>
          </a:prstGeom>
        </p:spPr>
      </p:pic>
      <p:pic>
        <p:nvPicPr>
          <p:cNvPr id="22" name="Picture 21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FBEA71DB-1FF8-F05C-6180-FC3698A1F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467" y="3253188"/>
            <a:ext cx="3016250" cy="1155700"/>
          </a:xfrm>
          <a:prstGeom prst="rect">
            <a:avLst/>
          </a:prstGeom>
        </p:spPr>
      </p:pic>
      <p:pic>
        <p:nvPicPr>
          <p:cNvPr id="23" name="Picture 2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47D93A7-0EC7-1828-D288-15E8020A2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0" y="1581150"/>
            <a:ext cx="7518400" cy="181610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A64A497A-A53A-0C15-D601-2E9DD926716E}"/>
              </a:ext>
            </a:extLst>
          </p:cNvPr>
          <p:cNvSpPr txBox="1"/>
          <p:nvPr/>
        </p:nvSpPr>
        <p:spPr>
          <a:xfrm>
            <a:off x="12106413" y="6121516"/>
            <a:ext cx="483747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/>
              <a:t>Robotic Mining Belt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F05A831-9EB5-3110-D320-E21A07E7CC02}"/>
              </a:ext>
            </a:extLst>
          </p:cNvPr>
          <p:cNvSpPr txBox="1"/>
          <p:nvPr/>
        </p:nvSpPr>
        <p:spPr>
          <a:xfrm>
            <a:off x="12125529" y="6827040"/>
            <a:ext cx="5742351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/>
              <a:t>Mining system consisting of collective scoops designed for continuous lunar regolith excavation for berm construction. Consists of linear actuators for translational and rotational motion for a highly mobile subsystem.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94A437B-D7D4-BF1B-97B9-CFCC83BC3E6D}"/>
              </a:ext>
            </a:extLst>
          </p:cNvPr>
          <p:cNvSpPr txBox="1"/>
          <p:nvPr/>
        </p:nvSpPr>
        <p:spPr>
          <a:xfrm>
            <a:off x="23911573" y="5438945"/>
            <a:ext cx="5910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Electrical/Control Boxes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D86FFBD-3D42-74E1-6CCA-DBEB86A8753D}"/>
              </a:ext>
            </a:extLst>
          </p:cNvPr>
          <p:cNvSpPr txBox="1"/>
          <p:nvPr/>
        </p:nvSpPr>
        <p:spPr>
          <a:xfrm>
            <a:off x="23861923" y="6273938"/>
            <a:ext cx="87024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Houses Arduino and Raspberry Pi for motor controls, which draw power from the 16V LIPO battery pack. These systems communicate with actuators &amp; motors using electric speed controllers.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F1A9340-7D32-041D-0B97-F8F1BA3560B4}"/>
              </a:ext>
            </a:extLst>
          </p:cNvPr>
          <p:cNvSpPr txBox="1"/>
          <p:nvPr/>
        </p:nvSpPr>
        <p:spPr>
          <a:xfrm>
            <a:off x="25663493" y="17522313"/>
            <a:ext cx="5943995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/>
              <a:t>Material is collected in the fabric container and deposited through a drop hatch located at the rear. The storage container is primarily constructed from fabric to minimize weight while maintaining functionality.</a:t>
            </a:r>
            <a:endParaRPr 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752C56B-E5A6-C6D6-D166-3FE4A2DF8EA7}"/>
              </a:ext>
            </a:extLst>
          </p:cNvPr>
          <p:cNvSpPr txBox="1"/>
          <p:nvPr/>
        </p:nvSpPr>
        <p:spPr>
          <a:xfrm>
            <a:off x="25237027" y="16826333"/>
            <a:ext cx="71076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/>
              <a:t>Depositing &amp; Berm Construction</a:t>
            </a:r>
            <a:endParaRPr lang="en-US" sz="360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34FF77C-4073-CBB7-BEE1-0AF1E253173C}"/>
              </a:ext>
            </a:extLst>
          </p:cNvPr>
          <p:cNvSpPr txBox="1"/>
          <p:nvPr/>
        </p:nvSpPr>
        <p:spPr>
          <a:xfrm>
            <a:off x="18339310" y="19027259"/>
            <a:ext cx="727056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ea typeface="Calibri"/>
                <a:cs typeface="Calibri"/>
              </a:rPr>
              <a:t>Drivetrain &amp; Locomotion</a:t>
            </a:r>
            <a:endParaRPr lang="en-US" sz="3600" dirty="0">
              <a:ea typeface="Calibri"/>
              <a:cs typeface="Calibri"/>
            </a:endParaRPr>
          </a:p>
          <a:p>
            <a:endParaRPr lang="en-US" sz="3600" b="1" dirty="0">
              <a:ea typeface="Calibri"/>
              <a:cs typeface="Calibri"/>
            </a:endParaRP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AC0F1B52-3CF5-4107-BBE8-7C5957A30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68430" y="9273172"/>
            <a:ext cx="4945468" cy="2891902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2E095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4F3CD12F-12CC-C502-C665-9683B7D13E3F}"/>
              </a:ext>
            </a:extLst>
          </p:cNvPr>
          <p:cNvSpPr txBox="1"/>
          <p:nvPr/>
        </p:nvSpPr>
        <p:spPr>
          <a:xfrm>
            <a:off x="18374461" y="19694576"/>
            <a:ext cx="5963217" cy="22467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/>
              <a:t>A chain-driven motor system utilizes individual motor control for arena navigation. All-wheel steering allows for no-slip turns and dust mitigation. </a:t>
            </a:r>
          </a:p>
          <a:p>
            <a:endParaRPr lang="en-US" sz="2800">
              <a:ea typeface="Calibri"/>
              <a:cs typeface="Calibri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6C6EDD13-64F8-4C7C-3E2B-47550B3F8ED6}"/>
              </a:ext>
            </a:extLst>
          </p:cNvPr>
          <p:cNvSpPr txBox="1"/>
          <p:nvPr/>
        </p:nvSpPr>
        <p:spPr>
          <a:xfrm>
            <a:off x="650436" y="10149854"/>
            <a:ext cx="7229250" cy="32316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>
                <a:latin typeface="Times New Roman"/>
                <a:cs typeface="Times New Roman"/>
              </a:rPr>
              <a:t>Competition Scoring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latin typeface="Times New Roman"/>
                <a:cs typeface="Times New Roman"/>
              </a:rPr>
              <a:t>Competition points are earned based on performance in several categories which includes berm volume normalized to power consumption and weight. Dust mitigation is another critical factor in scoring.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7957C911-D411-A0A2-0833-AF7FCF9F89B0}"/>
              </a:ext>
            </a:extLst>
          </p:cNvPr>
          <p:cNvSpPr txBox="1"/>
          <p:nvPr/>
        </p:nvSpPr>
        <p:spPr>
          <a:xfrm>
            <a:off x="32658618" y="6412802"/>
            <a:ext cx="590210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3200" b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</a:rPr>
              <a:t>Systems Controls &amp; Operation</a:t>
            </a:r>
          </a:p>
          <a:p>
            <a:pPr marL="457200" indent="-457200" algn="l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</a:rPr>
              <a:t>The robot is controlled via a client-server system in which a laptop is connected to an onboard Raspberry Pi through an external router.</a:t>
            </a:r>
          </a:p>
          <a:p>
            <a:pPr marL="457200" indent="-457200" algn="l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</a:rPr>
              <a:t>Raspberry Pi communicates with Arduino to send motion commands to different parts of the robot through remote operation.</a:t>
            </a:r>
          </a:p>
          <a:p>
            <a:pPr marL="457200" indent="-457200" algn="l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</a:rPr>
              <a:t>LiDAR and autonomous run cycles are team goals, granting extra competition points.</a:t>
            </a:r>
          </a:p>
        </p:txBody>
      </p:sp>
      <p:pic>
        <p:nvPicPr>
          <p:cNvPr id="132" name="Picture 4" descr="NASA's Lunabotics Competition - Wikipedia">
            <a:extLst>
              <a:ext uri="{FF2B5EF4-FFF2-40B4-BE49-F238E27FC236}">
                <a16:creationId xmlns:a16="http://schemas.microsoft.com/office/drawing/2014/main" id="{163A4E47-778D-B7A7-EC53-539BAAC5B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737" y="10458388"/>
            <a:ext cx="2700924" cy="258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67CF6EA8-3615-7CF5-DC83-B7B5EEFE22A5}"/>
              </a:ext>
            </a:extLst>
          </p:cNvPr>
          <p:cNvSpPr txBox="1"/>
          <p:nvPr/>
        </p:nvSpPr>
        <p:spPr>
          <a:xfrm>
            <a:off x="650437" y="6444682"/>
            <a:ext cx="9735232" cy="40934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b="1">
                <a:latin typeface="Times New Roman"/>
                <a:cs typeface="Times New Roman"/>
              </a:rPr>
              <a:t>NASA </a:t>
            </a:r>
            <a:r>
              <a:rPr lang="en-US" sz="3200" b="1" err="1">
                <a:latin typeface="Times New Roman"/>
                <a:cs typeface="Times New Roman"/>
              </a:rPr>
              <a:t>Lunabotics</a:t>
            </a:r>
            <a:r>
              <a:rPr lang="en-US" sz="3200" b="1">
                <a:latin typeface="Times New Roman"/>
                <a:cs typeface="Times New Roman"/>
              </a:rPr>
              <a:t> Competition 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>
                <a:latin typeface="Times New Roman"/>
                <a:cs typeface="Times New Roman"/>
              </a:rPr>
              <a:t>(University of Central Florida, Kennedy Space Center)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latin typeface="Times New Roman"/>
                <a:cs typeface="Times New Roman"/>
              </a:rPr>
              <a:t>National college-level lunar rover mining competition held in Florida, hosted by Caterpillar with a $10,000 prize pool.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latin typeface="Times New Roman"/>
                <a:cs typeface="Times New Roman"/>
              </a:rPr>
              <a:t>Interdisciplinary design teams bring robots to compete in a lunar simulant (BP-1 and LHS-1 sandpit) arena.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latin typeface="Times New Roman"/>
                <a:cs typeface="Times New Roman"/>
              </a:rPr>
              <a:t>As part of NASA’s Artemis mission, teams are given material and performance specifications, NASA challenges each team in their knowledge of systems engineering and design.</a:t>
            </a:r>
          </a:p>
        </p:txBody>
      </p:sp>
      <p:pic>
        <p:nvPicPr>
          <p:cNvPr id="151" name="Picture 10">
            <a:extLst>
              <a:ext uri="{FF2B5EF4-FFF2-40B4-BE49-F238E27FC236}">
                <a16:creationId xmlns:a16="http://schemas.microsoft.com/office/drawing/2014/main" id="{8F1F6AF2-4C02-ECEA-CE5C-8B3ABC54E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301" y="927644"/>
            <a:ext cx="2539140" cy="212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2AAFD7E-8EB7-AD2A-CB42-98A68331353B}"/>
              </a:ext>
            </a:extLst>
          </p:cNvPr>
          <p:cNvSpPr txBox="1"/>
          <p:nvPr/>
        </p:nvSpPr>
        <p:spPr>
          <a:xfrm>
            <a:off x="381003" y="23578651"/>
            <a:ext cx="10803657" cy="75405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sz="3200" b="1">
                <a:latin typeface="Cambria"/>
                <a:ea typeface="Cambria"/>
                <a:cs typeface="Times New Roman"/>
              </a:rPr>
              <a:t>Competition Requirements</a:t>
            </a:r>
          </a:p>
          <a:p>
            <a:pPr marL="571500" indent="-57150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>
                <a:latin typeface="Times New Roman"/>
                <a:ea typeface="Cambria"/>
                <a:cs typeface="Times New Roman"/>
              </a:rPr>
              <a:t>Must function in a lunar environment (no air-filled tires, pneumatics, etc.)</a:t>
            </a:r>
            <a:endParaRPr lang="en-US" sz="2800">
              <a:latin typeface="Times New Roman"/>
              <a:ea typeface="Cambria" panose="02040503050406030204" pitchFamily="18" charset="0"/>
              <a:cs typeface="Times New Roman"/>
            </a:endParaRPr>
          </a:p>
          <a:p>
            <a:pPr marL="571500" indent="-57150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>
                <a:latin typeface="Times New Roman"/>
                <a:ea typeface="Cambria"/>
                <a:cs typeface="Times New Roman"/>
              </a:rPr>
              <a:t>Must have an emergency kill switch</a:t>
            </a:r>
            <a:endParaRPr lang="en-US" sz="2800">
              <a:latin typeface="Times New Roman"/>
              <a:ea typeface="Cambria" panose="02040503050406030204" pitchFamily="18" charset="0"/>
              <a:cs typeface="Times New Roman"/>
            </a:endParaRPr>
          </a:p>
          <a:p>
            <a:pPr marL="571500" indent="-57150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>
                <a:latin typeface="Times New Roman"/>
                <a:ea typeface="Cambria"/>
                <a:cs typeface="Times New Roman"/>
              </a:rPr>
              <a:t>Must provide its own onboard power</a:t>
            </a:r>
          </a:p>
          <a:p>
            <a:pPr algn="just">
              <a:spcBef>
                <a:spcPts val="0"/>
              </a:spcBef>
            </a:pPr>
            <a:endParaRPr lang="en-US" sz="2800">
              <a:latin typeface="Times New Roman" panose="02020603050405020304" pitchFamily="18" charset="0"/>
              <a:ea typeface="Cambria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US" sz="3200" b="1">
                <a:latin typeface="Cambria"/>
                <a:ea typeface="Cambria"/>
                <a:cs typeface="Times New Roman"/>
              </a:rPr>
              <a:t>Team Metrics</a:t>
            </a:r>
            <a:endParaRPr lang="en-US" sz="3200" b="1">
              <a:latin typeface="Cambria"/>
              <a:ea typeface="Cambria" panose="02040503050406030204" pitchFamily="18" charset="0"/>
              <a:cs typeface="Times New Roman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US" sz="2800">
                <a:latin typeface="Times New Roman"/>
                <a:ea typeface="Cambria"/>
                <a:cs typeface="Times New Roman"/>
              </a:rPr>
              <a:t>Robot must mine and displace 0.13</a:t>
            </a:r>
            <a:endParaRPr lang="en-US" sz="2800">
              <a:latin typeface="Times New Roman"/>
              <a:ea typeface="Cambria" panose="02040503050406030204" pitchFamily="18" charset="0"/>
              <a:cs typeface="Times New Roman"/>
            </a:endParaRPr>
          </a:p>
          <a:p>
            <a:pPr algn="just"/>
            <a:r>
              <a:rPr lang="en-US" sz="2800">
                <a:latin typeface="Times New Roman"/>
                <a:ea typeface="Cambria"/>
                <a:cs typeface="Times New Roman"/>
              </a:rPr>
              <a:t> cubic meters of material in 15 minutes </a:t>
            </a:r>
            <a:endParaRPr lang="en-US" sz="2800">
              <a:latin typeface="Times New Roman"/>
              <a:ea typeface="Cambria" panose="02040503050406030204" pitchFamily="18" charset="0"/>
              <a:cs typeface="Times New Roman"/>
            </a:endParaRPr>
          </a:p>
          <a:p>
            <a:pPr algn="just"/>
            <a:r>
              <a:rPr lang="en-US" sz="2800">
                <a:latin typeface="Times New Roman"/>
                <a:ea typeface="Cambria"/>
                <a:cs typeface="Times New Roman"/>
              </a:rPr>
              <a:t>to qualify for finals</a:t>
            </a:r>
            <a:endParaRPr lang="en-US" sz="2800">
              <a:latin typeface="Times New Roman"/>
              <a:ea typeface="Cambria" panose="02040503050406030204" pitchFamily="18" charset="0"/>
              <a:cs typeface="Times New Roman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US" sz="2800">
                <a:latin typeface="Times New Roman"/>
                <a:ea typeface="Cambria"/>
                <a:cs typeface="Times New Roman"/>
              </a:rPr>
              <a:t>Material must be displaced in 4 trips 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just"/>
            <a:r>
              <a:rPr lang="en-US" sz="2800">
                <a:latin typeface="Times New Roman"/>
                <a:ea typeface="Cambria"/>
                <a:cs typeface="Times New Roman"/>
              </a:rPr>
              <a:t>from the mining area to the dumping area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US" sz="2800">
                <a:latin typeface="Times New Roman"/>
                <a:ea typeface="Cambria"/>
                <a:cs typeface="Times New Roman"/>
              </a:rPr>
              <a:t>Weight budget created to ensure robot 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just"/>
            <a:r>
              <a:rPr lang="en-US" sz="2800">
                <a:latin typeface="Times New Roman"/>
                <a:ea typeface="Cambria"/>
                <a:cs typeface="Times New Roman"/>
              </a:rPr>
              <a:t>did not exceed 176lbs (80kg)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571500" indent="-57150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>
                <a:latin typeface="Times New Roman"/>
                <a:ea typeface="Cambria"/>
                <a:cs typeface="Times New Roman"/>
              </a:rPr>
              <a:t>Movement performance tests allow for informed modification of the current drivetrain</a:t>
            </a:r>
          </a:p>
          <a:p>
            <a:pPr marL="571500" indent="-57150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>
                <a:latin typeface="Times New Roman"/>
                <a:ea typeface="Cambria"/>
                <a:cs typeface="Times New Roman"/>
              </a:rPr>
              <a:t>Vehicle fits within dimension specs</a:t>
            </a: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32567164" y="29303576"/>
            <a:ext cx="10954433" cy="91315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100">
                <a:solidFill>
                  <a:schemeClr val="bg1"/>
                </a:solidFill>
                <a:latin typeface="Cambria" panose="02040503050406030204" pitchFamily="18" charset="0"/>
              </a:rPr>
              <a:t>Acknowledgments</a:t>
            </a:r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id="{AC45AF9E-D5EC-3F24-7930-6264C4A7924C}"/>
              </a:ext>
            </a:extLst>
          </p:cNvPr>
          <p:cNvSpPr txBox="1">
            <a:spLocks/>
          </p:cNvSpPr>
          <p:nvPr/>
        </p:nvSpPr>
        <p:spPr>
          <a:xfrm>
            <a:off x="32567164" y="26266459"/>
            <a:ext cx="10949508" cy="268910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en-US" sz="3700">
              <a:latin typeface="Cambria" panose="02040503050406030204" pitchFamily="18" charset="0"/>
            </a:endParaRPr>
          </a:p>
          <a:p>
            <a:pPr algn="l"/>
            <a:endParaRPr lang="en-US" sz="3700">
              <a:latin typeface="Cambria" panose="02040503050406030204" pitchFamily="18" charset="0"/>
            </a:endParaRP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C266A4B9-9B3C-03FB-575D-F0887415063A}"/>
              </a:ext>
            </a:extLst>
          </p:cNvPr>
          <p:cNvSpPr txBox="1">
            <a:spLocks/>
          </p:cNvSpPr>
          <p:nvPr/>
        </p:nvSpPr>
        <p:spPr>
          <a:xfrm>
            <a:off x="22254432" y="22468974"/>
            <a:ext cx="9625744" cy="104982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100">
                <a:solidFill>
                  <a:schemeClr val="bg1"/>
                </a:solidFill>
                <a:latin typeface="Cambria"/>
                <a:ea typeface="Cambria"/>
              </a:rPr>
              <a:t>  Mechanical Systems Design</a:t>
            </a:r>
            <a:endParaRPr lang="en-US" sz="5100">
              <a:solidFill>
                <a:schemeClr val="bg1"/>
              </a:solidFill>
              <a:latin typeface="Cambria" panose="02040503050406030204" pitchFamily="18" charset="0"/>
              <a:ea typeface="Cambria"/>
            </a:endParaRPr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id="{B9955B04-B33F-FEE0-452D-79850307CD9A}"/>
              </a:ext>
            </a:extLst>
          </p:cNvPr>
          <p:cNvSpPr txBox="1">
            <a:spLocks/>
          </p:cNvSpPr>
          <p:nvPr/>
        </p:nvSpPr>
        <p:spPr>
          <a:xfrm>
            <a:off x="22254432" y="23506798"/>
            <a:ext cx="9625746" cy="857450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700">
              <a:latin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7356D58-37D1-DF59-D2CE-5672042CF8D9}"/>
              </a:ext>
            </a:extLst>
          </p:cNvPr>
          <p:cNvSpPr txBox="1"/>
          <p:nvPr/>
        </p:nvSpPr>
        <p:spPr>
          <a:xfrm>
            <a:off x="22262874" y="23591141"/>
            <a:ext cx="9566029" cy="41857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dirty="0">
                <a:latin typeface="Cambria"/>
                <a:ea typeface="Calibri" panose="020F0502020204030204"/>
                <a:cs typeface="Times New Roman"/>
              </a:rPr>
              <a:t>Mining, Depositing, and Frame Design</a:t>
            </a:r>
            <a:endParaRPr lang="en-US" sz="3200" dirty="0">
              <a:latin typeface="Cambria"/>
              <a:ea typeface="Calibri" panose="020F0502020204030204"/>
              <a:cs typeface="Times New Roman"/>
            </a:endParaRPr>
          </a:p>
          <a:p>
            <a:pPr marL="457200" indent="-457200">
              <a:buFont typeface="Wingdings,Sans-Serif"/>
              <a:buChar char="Ø"/>
            </a:pPr>
            <a:r>
              <a:rPr lang="en-US" sz="2800" dirty="0">
                <a:latin typeface="Times New Roman"/>
                <a:ea typeface="Calibri" panose="020F0502020204030204"/>
                <a:cs typeface="Times New Roman"/>
              </a:rPr>
              <a:t>An enclosed mining belt was favored over a scoop design for maximum efficiency and dust mitigation.</a:t>
            </a:r>
          </a:p>
          <a:p>
            <a:pPr marL="457200" indent="-457200">
              <a:buFont typeface="Wingdings,Sans-Serif"/>
              <a:buChar char="Ø"/>
            </a:pPr>
            <a:endParaRPr lang="en-US" sz="2800" dirty="0">
              <a:latin typeface="Times New Roman"/>
              <a:ea typeface="Calibri" panose="020F0502020204030204"/>
              <a:cs typeface="Times New Roman"/>
            </a:endParaRPr>
          </a:p>
          <a:p>
            <a:r>
              <a:rPr lang="en-US" sz="3200" b="1" dirty="0">
                <a:latin typeface="Cambria"/>
                <a:ea typeface="Calibri" panose="020F0502020204030204"/>
                <a:cs typeface="Times New Roman"/>
              </a:rPr>
              <a:t>Mining Belt Design</a:t>
            </a:r>
            <a:endParaRPr lang="en-US" sz="3200" dirty="0">
              <a:latin typeface="Cambria"/>
              <a:ea typeface="Calibri" panose="020F0502020204030204"/>
              <a:cs typeface="Times New Roman"/>
            </a:endParaRPr>
          </a:p>
          <a:p>
            <a:pPr marL="457200" indent="-457200">
              <a:buFont typeface="Wingdings,Sans-Serif"/>
              <a:buChar char="Ø"/>
            </a:pPr>
            <a:r>
              <a:rPr lang="en-US" sz="2800" dirty="0">
                <a:latin typeface="Times New Roman"/>
                <a:ea typeface="Calibri" panose="020F0502020204030204"/>
                <a:cs typeface="Times New Roman"/>
              </a:rPr>
              <a:t>The enclosed mining belt rotates via a 12V DC motor in addition with a 90</a:t>
            </a:r>
            <a:r>
              <a:rPr lang="en-US" sz="3400" dirty="0">
                <a:solidFill>
                  <a:srgbClr val="333333"/>
                </a:solidFill>
                <a:ea typeface="+mn-lt"/>
                <a:cs typeface="+mn-lt"/>
              </a:rPr>
              <a:t>°</a:t>
            </a:r>
            <a:r>
              <a:rPr lang="en-US" sz="2800" dirty="0">
                <a:latin typeface="Times New Roman"/>
                <a:ea typeface="Calibri" panose="020F0502020204030204"/>
                <a:cs typeface="Times New Roman"/>
              </a:rPr>
              <a:t> gearbox turning a shaft using a 28:1 gear ratio to meet torque requirements.</a:t>
            </a:r>
          </a:p>
          <a:p>
            <a:pPr marL="457200" indent="-457200">
              <a:buFont typeface="Wingdings,Sans-Serif"/>
              <a:buChar char="Ø"/>
            </a:pPr>
            <a:endParaRPr lang="en-US" sz="2800" dirty="0">
              <a:latin typeface="Times New Roman"/>
              <a:ea typeface="Calibri" panose="020F0502020204030204"/>
              <a:cs typeface="Times New Roman"/>
            </a:endParaRP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E3AD7EF3-BF1B-EC16-43B6-B6862821388A}"/>
              </a:ext>
            </a:extLst>
          </p:cNvPr>
          <p:cNvSpPr txBox="1">
            <a:spLocks/>
          </p:cNvSpPr>
          <p:nvPr/>
        </p:nvSpPr>
        <p:spPr>
          <a:xfrm>
            <a:off x="32567164" y="25225988"/>
            <a:ext cx="10970335" cy="104741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100">
                <a:solidFill>
                  <a:schemeClr val="bg1"/>
                </a:solidFill>
                <a:latin typeface="Cambria" panose="02040503050406030204" pitchFamily="18" charset="0"/>
              </a:rPr>
              <a:t>STEM Engagement (Outreach)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24AB7DA-9BE7-9A1E-3427-80DF0F6DE1E4}"/>
              </a:ext>
            </a:extLst>
          </p:cNvPr>
          <p:cNvSpPr txBox="1"/>
          <p:nvPr/>
        </p:nvSpPr>
        <p:spPr>
          <a:xfrm>
            <a:off x="32611085" y="26240194"/>
            <a:ext cx="10991608" cy="27392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Times New Roman"/>
                <a:cs typeface="Times New Roman"/>
              </a:rPr>
              <a:t>Community &amp; ARTEMIS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latin typeface="Times New Roman"/>
                <a:cs typeface="Times New Roman"/>
              </a:rPr>
              <a:t>Students were invited to learn about robotics and NASA’s STEM Gateway Competitions.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latin typeface="Times New Roman"/>
                <a:cs typeface="Times New Roman"/>
              </a:rPr>
              <a:t>ORHSR events were held with our team.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latin typeface="Times New Roman"/>
                <a:cs typeface="Times New Roman"/>
              </a:rPr>
              <a:t>UNH open house and admitted students day to show incoming students what the CEPS Program has for hands on experience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3F224584-6769-BA5E-2333-8B7EE22D251C}"/>
              </a:ext>
            </a:extLst>
          </p:cNvPr>
          <p:cNvSpPr txBox="1"/>
          <p:nvPr/>
        </p:nvSpPr>
        <p:spPr>
          <a:xfrm>
            <a:off x="32658617" y="13809528"/>
            <a:ext cx="10630602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latin typeface="Times New Roman"/>
                <a:cs typeface="Times New Roman"/>
              </a:rPr>
              <a:t>Client</a:t>
            </a:r>
          </a:p>
          <a:p>
            <a:pPr marL="457200" indent="-457200">
              <a:buFont typeface="Wingdings"/>
              <a:buChar char="Ø"/>
            </a:pPr>
            <a:r>
              <a:rPr lang="en-US" sz="2400" dirty="0">
                <a:latin typeface="Times New Roman"/>
                <a:cs typeface="Times New Roman"/>
              </a:rPr>
              <a:t>The client is run on a local computer using Python, which is connected to the robot via a boosted router setup.</a:t>
            </a:r>
          </a:p>
          <a:p>
            <a:pPr marL="457200" indent="-457200">
              <a:buFont typeface="Wingdings"/>
              <a:buChar char="Ø"/>
            </a:pPr>
            <a:r>
              <a:rPr lang="en-US" sz="2400" dirty="0">
                <a:latin typeface="Times New Roman"/>
                <a:ea typeface="Calibri" panose="020F0502020204030204"/>
                <a:cs typeface="Times New Roman"/>
              </a:rPr>
              <a:t>The client was designed for ease of use. The client should be easy to launch and set up, with intuitive driving controls.</a:t>
            </a:r>
          </a:p>
          <a:p>
            <a:pPr marL="457200" indent="-457200">
              <a:buFont typeface="Wingdings"/>
              <a:buChar char="Ø"/>
            </a:pPr>
            <a:endParaRPr lang="en-US" sz="2400" dirty="0">
              <a:latin typeface="Times New Roman"/>
              <a:ea typeface="Calibri" panose="020F0502020204030204"/>
              <a:cs typeface="Times New Roman"/>
            </a:endParaRPr>
          </a:p>
          <a:p>
            <a:r>
              <a:rPr lang="en-US" sz="2400" b="1" dirty="0">
                <a:latin typeface="Times New Roman"/>
                <a:ea typeface="Calibri" panose="020F0502020204030204"/>
                <a:cs typeface="Times New Roman"/>
              </a:rPr>
              <a:t>Server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/>
                <a:ea typeface="Calibri" panose="020F0502020204030204"/>
                <a:cs typeface="Times New Roman"/>
              </a:rPr>
              <a:t>The server is run on a Raspberry Pi located on the robot, which sends commands to the Arduino which controls the individual elements of the robot.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/>
                <a:ea typeface="Calibri" panose="020F0502020204030204"/>
                <a:cs typeface="Times New Roman"/>
              </a:rPr>
              <a:t>The server was designed with consistency in mind. It runs for long driving sessions without crashing and quickly receives and passes on input commands.</a:t>
            </a:r>
          </a:p>
        </p:txBody>
      </p:sp>
      <p:sp>
        <p:nvSpPr>
          <p:cNvPr id="63" name="Subtitle 2">
            <a:extLst>
              <a:ext uri="{FF2B5EF4-FFF2-40B4-BE49-F238E27FC236}">
                <a16:creationId xmlns:a16="http://schemas.microsoft.com/office/drawing/2014/main" id="{AAC90124-12EA-0423-1332-3B0FD0109FA7}"/>
              </a:ext>
            </a:extLst>
          </p:cNvPr>
          <p:cNvSpPr txBox="1">
            <a:spLocks/>
          </p:cNvSpPr>
          <p:nvPr/>
        </p:nvSpPr>
        <p:spPr>
          <a:xfrm>
            <a:off x="32567164" y="21566759"/>
            <a:ext cx="10954437" cy="324584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endParaRPr lang="en-US" sz="29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9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Subtitle 2">
            <a:extLst>
              <a:ext uri="{FF2B5EF4-FFF2-40B4-BE49-F238E27FC236}">
                <a16:creationId xmlns:a16="http://schemas.microsoft.com/office/drawing/2014/main" id="{98C9F6B7-2227-2045-ED59-0152EC30F55C}"/>
              </a:ext>
            </a:extLst>
          </p:cNvPr>
          <p:cNvSpPr txBox="1">
            <a:spLocks/>
          </p:cNvSpPr>
          <p:nvPr/>
        </p:nvSpPr>
        <p:spPr>
          <a:xfrm>
            <a:off x="32567164" y="20653600"/>
            <a:ext cx="10954436" cy="91315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100">
                <a:solidFill>
                  <a:schemeClr val="bg1"/>
                </a:solidFill>
                <a:latin typeface="Cambria"/>
                <a:ea typeface="Cambria"/>
              </a:rPr>
              <a:t>Electrical Analysis</a:t>
            </a:r>
            <a:endParaRPr lang="en-US" sz="5100">
              <a:solidFill>
                <a:schemeClr val="bg1"/>
              </a:solidFill>
              <a:latin typeface="Cambria" panose="02040503050406030204" pitchFamily="18" charset="0"/>
              <a:ea typeface="Cambria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F595900-C3E8-3136-B46E-368749DD83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22627" y="17951026"/>
            <a:ext cx="8413200" cy="16748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D8FBA972-4947-7A4A-BC33-A8A88770A466}"/>
              </a:ext>
            </a:extLst>
          </p:cNvPr>
          <p:cNvSpPr txBox="1"/>
          <p:nvPr/>
        </p:nvSpPr>
        <p:spPr>
          <a:xfrm>
            <a:off x="32624114" y="21562508"/>
            <a:ext cx="4388960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latin typeface="Cambria"/>
                <a:ea typeface="Cambria"/>
              </a:rPr>
              <a:t>Voltage regulators step down the battery for our on-board controls.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latin typeface="Cambria"/>
                <a:ea typeface="Cambria"/>
              </a:rPr>
              <a:t>Use separate power sources for the motor and control systems to prevent loss of control.</a:t>
            </a:r>
          </a:p>
          <a:p>
            <a:endParaRPr lang="en-US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222C970-1CB6-9CB1-806C-B726D93D3CA8}"/>
              </a:ext>
            </a:extLst>
          </p:cNvPr>
          <p:cNvSpPr txBox="1"/>
          <p:nvPr/>
        </p:nvSpPr>
        <p:spPr>
          <a:xfrm>
            <a:off x="32529444" y="19684832"/>
            <a:ext cx="11045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Server-Client Router Connection Scheme</a:t>
            </a:r>
          </a:p>
        </p:txBody>
      </p:sp>
      <p:pic>
        <p:nvPicPr>
          <p:cNvPr id="3" name="Graphic 2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D0036695-21F6-E4B2-8755-0A6629F917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9536234" y="85479149"/>
            <a:ext cx="2260121" cy="2329132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059920B7-F71A-FB57-DA54-25C6DEA3F267}"/>
              </a:ext>
            </a:extLst>
          </p:cNvPr>
          <p:cNvSpPr txBox="1"/>
          <p:nvPr/>
        </p:nvSpPr>
        <p:spPr>
          <a:xfrm>
            <a:off x="11799813" y="18273252"/>
            <a:ext cx="3156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/>
              <a:t>Rover Frame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691C7163-F16F-349D-7129-09D0BA5F7E2A}"/>
              </a:ext>
            </a:extLst>
          </p:cNvPr>
          <p:cNvSpPr txBox="1"/>
          <p:nvPr/>
        </p:nvSpPr>
        <p:spPr>
          <a:xfrm>
            <a:off x="11938885" y="23676873"/>
            <a:ext cx="5715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mbria"/>
                <a:ea typeface="Cambria"/>
              </a:rPr>
              <a:t>FEA &amp; Material Selection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12DB227-98DD-4C44-2E71-1E948CEA8CE7}"/>
              </a:ext>
            </a:extLst>
          </p:cNvPr>
          <p:cNvSpPr txBox="1"/>
          <p:nvPr/>
        </p:nvSpPr>
        <p:spPr>
          <a:xfrm>
            <a:off x="12337894" y="18991716"/>
            <a:ext cx="5338989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/>
              <a:t>Welded Al 6061 frame designed to support the load and bear weight of our lunar robot. The mounting considerations and the drivetrain system influenced its design.</a:t>
            </a:r>
          </a:p>
        </p:txBody>
      </p:sp>
      <p:pic>
        <p:nvPicPr>
          <p:cNvPr id="5" name="Picture 4" descr="How To Fix Black Screen On Laptop">
            <a:extLst>
              <a:ext uri="{FF2B5EF4-FFF2-40B4-BE49-F238E27FC236}">
                <a16:creationId xmlns:a16="http://schemas.microsoft.com/office/drawing/2014/main" id="{2F80FBE5-19A8-50C1-CDD9-F65800A7EB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420800" y="6508294"/>
            <a:ext cx="3327400" cy="2579012"/>
          </a:xfrm>
          <a:prstGeom prst="rect">
            <a:avLst/>
          </a:prstGeom>
        </p:spPr>
      </p:pic>
      <p:sp>
        <p:nvSpPr>
          <p:cNvPr id="106" name="Subtitle 2">
            <a:extLst>
              <a:ext uri="{FF2B5EF4-FFF2-40B4-BE49-F238E27FC236}">
                <a16:creationId xmlns:a16="http://schemas.microsoft.com/office/drawing/2014/main" id="{8247C40A-DA98-52C7-D0D9-B194F6310B7F}"/>
              </a:ext>
            </a:extLst>
          </p:cNvPr>
          <p:cNvSpPr txBox="1">
            <a:spLocks/>
          </p:cNvSpPr>
          <p:nvPr/>
        </p:nvSpPr>
        <p:spPr>
          <a:xfrm>
            <a:off x="11700226" y="23518801"/>
            <a:ext cx="10010293" cy="856250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>
                <a:latin typeface="Cambria"/>
                <a:ea typeface="Cambria"/>
              </a:rPr>
              <a:t>FEA &amp; Material Selection</a:t>
            </a:r>
          </a:p>
        </p:txBody>
      </p:sp>
      <p:pic>
        <p:nvPicPr>
          <p:cNvPr id="10" name="Picture 9" descr="A blue and green structure with red arrows&#10;&#10;AI-generated content may be incorrect.">
            <a:extLst>
              <a:ext uri="{FF2B5EF4-FFF2-40B4-BE49-F238E27FC236}">
                <a16:creationId xmlns:a16="http://schemas.microsoft.com/office/drawing/2014/main" id="{1BBB083D-5B09-7A14-AC4D-1B11A9F863E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450" r="5195"/>
          <a:stretch/>
        </p:blipFill>
        <p:spPr>
          <a:xfrm>
            <a:off x="15885750" y="24162162"/>
            <a:ext cx="5819690" cy="3217484"/>
          </a:xfrm>
          <a:prstGeom prst="rect">
            <a:avLst/>
          </a:prstGeom>
        </p:spPr>
      </p:pic>
      <p:sp>
        <p:nvSpPr>
          <p:cNvPr id="107" name="Subtitle 2">
            <a:extLst>
              <a:ext uri="{FF2B5EF4-FFF2-40B4-BE49-F238E27FC236}">
                <a16:creationId xmlns:a16="http://schemas.microsoft.com/office/drawing/2014/main" id="{111B2C38-E7EF-8C4C-8647-7112AC7DDE41}"/>
              </a:ext>
            </a:extLst>
          </p:cNvPr>
          <p:cNvSpPr txBox="1">
            <a:spLocks/>
          </p:cNvSpPr>
          <p:nvPr/>
        </p:nvSpPr>
        <p:spPr>
          <a:xfrm>
            <a:off x="11700227" y="22507304"/>
            <a:ext cx="10010292" cy="100025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100">
                <a:solidFill>
                  <a:schemeClr val="bg1"/>
                </a:solidFill>
                <a:latin typeface="Cambria"/>
                <a:ea typeface="Cambria"/>
              </a:rPr>
              <a:t>Material Analysis</a:t>
            </a:r>
            <a:endParaRPr lang="en-US" sz="5100">
              <a:solidFill>
                <a:schemeClr val="bg1"/>
              </a:solidFill>
              <a:latin typeface="Cambria" panose="02040503050406030204" pitchFamily="18" charset="0"/>
              <a:ea typeface="Cambria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7E1163F-4183-1FE8-F2BD-F8552815DB25}"/>
              </a:ext>
            </a:extLst>
          </p:cNvPr>
          <p:cNvSpPr txBox="1"/>
          <p:nvPr/>
        </p:nvSpPr>
        <p:spPr>
          <a:xfrm>
            <a:off x="11754412" y="23969260"/>
            <a:ext cx="4196217" cy="69865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latin typeface="Times New Roman"/>
                <a:ea typeface="Cambria"/>
                <a:cs typeface="Times New Roman"/>
              </a:rPr>
              <a:t>The mining belt was optimized using FEA to reduce weight and increase mining strength.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</a:rPr>
              <a:t>Torque and load analysis in SolidWorks aided in our design choices for the steering system.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</a:rPr>
              <a:t>Material strength analysis led us to choose </a:t>
            </a:r>
            <a:r>
              <a:rPr lang="en-US" sz="2800"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strength-to-weight efficient Aluminum 6061-T6 for the robot’s</a:t>
            </a:r>
            <a:r>
              <a:rPr lang="en-US" sz="280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frame, and subsystems.</a:t>
            </a:r>
            <a:endParaRPr lang="en-US" sz="2800">
              <a:latin typeface="Times New Roman" panose="02020603050405020304" pitchFamily="18" charset="0"/>
              <a:ea typeface="Cambria"/>
              <a:cs typeface="Times New Roman" panose="02020603050405020304" pitchFamily="18" charset="0"/>
            </a:endParaRPr>
          </a:p>
        </p:txBody>
      </p:sp>
      <p:pic>
        <p:nvPicPr>
          <p:cNvPr id="26" name="Picture 25" descr="Blue metal parts with arrows&#10;&#10;AI-generated content may be incorrect.">
            <a:extLst>
              <a:ext uri="{FF2B5EF4-FFF2-40B4-BE49-F238E27FC236}">
                <a16:creationId xmlns:a16="http://schemas.microsoft.com/office/drawing/2014/main" id="{7AE6B395-EAE6-466F-F6BD-A2232925BA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934066" y="27449775"/>
            <a:ext cx="3378682" cy="2613058"/>
          </a:xfrm>
          <a:prstGeom prst="rect">
            <a:avLst/>
          </a:prstGeom>
        </p:spPr>
      </p:pic>
      <p:sp>
        <p:nvSpPr>
          <p:cNvPr id="116" name="Subtitle 2">
            <a:extLst>
              <a:ext uri="{FF2B5EF4-FFF2-40B4-BE49-F238E27FC236}">
                <a16:creationId xmlns:a16="http://schemas.microsoft.com/office/drawing/2014/main" id="{FE4CCE0D-60B5-CE5E-F219-383773614F51}"/>
              </a:ext>
            </a:extLst>
          </p:cNvPr>
          <p:cNvSpPr txBox="1">
            <a:spLocks/>
          </p:cNvSpPr>
          <p:nvPr/>
        </p:nvSpPr>
        <p:spPr>
          <a:xfrm>
            <a:off x="32565989" y="12703647"/>
            <a:ext cx="10932674" cy="88884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100">
                <a:solidFill>
                  <a:schemeClr val="bg1"/>
                </a:solidFill>
                <a:latin typeface="Cambria"/>
                <a:ea typeface="Cambria"/>
              </a:rPr>
              <a:t>  Software Design</a:t>
            </a:r>
            <a:endParaRPr lang="en-US" sz="5100">
              <a:solidFill>
                <a:schemeClr val="bg1"/>
              </a:solidFill>
              <a:latin typeface="Cambria" panose="02040503050406030204" pitchFamily="18" charset="0"/>
              <a:ea typeface="Cambria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D899A8-E18C-D521-17E6-B5AC8B734B3D}"/>
              </a:ext>
            </a:extLst>
          </p:cNvPr>
          <p:cNvCxnSpPr>
            <a:cxnSpLocks/>
          </p:cNvCxnSpPr>
          <p:nvPr/>
        </p:nvCxnSpPr>
        <p:spPr>
          <a:xfrm>
            <a:off x="25164919" y="16613857"/>
            <a:ext cx="0" cy="383054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51EC1FA-9C5A-A220-2EA1-84C937C62E46}"/>
              </a:ext>
            </a:extLst>
          </p:cNvPr>
          <p:cNvCxnSpPr>
            <a:cxnSpLocks/>
          </p:cNvCxnSpPr>
          <p:nvPr/>
        </p:nvCxnSpPr>
        <p:spPr>
          <a:xfrm>
            <a:off x="18074797" y="17691968"/>
            <a:ext cx="0" cy="383054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901BFEC-471D-87E4-CAC7-A0B6B553E60E}"/>
              </a:ext>
            </a:extLst>
          </p:cNvPr>
          <p:cNvCxnSpPr>
            <a:cxnSpLocks/>
          </p:cNvCxnSpPr>
          <p:nvPr/>
        </p:nvCxnSpPr>
        <p:spPr>
          <a:xfrm>
            <a:off x="11754412" y="6105039"/>
            <a:ext cx="0" cy="383054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178D796-C71B-BC7D-19F4-9370016B3DF6}"/>
              </a:ext>
            </a:extLst>
          </p:cNvPr>
          <p:cNvCxnSpPr>
            <a:cxnSpLocks/>
          </p:cNvCxnSpPr>
          <p:nvPr/>
        </p:nvCxnSpPr>
        <p:spPr>
          <a:xfrm>
            <a:off x="23678480" y="6067642"/>
            <a:ext cx="0" cy="224802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F8A4AB0-FFAA-9941-740E-E21886B361BC}"/>
              </a:ext>
            </a:extLst>
          </p:cNvPr>
          <p:cNvCxnSpPr>
            <a:cxnSpLocks/>
          </p:cNvCxnSpPr>
          <p:nvPr/>
        </p:nvCxnSpPr>
        <p:spPr>
          <a:xfrm>
            <a:off x="12101598" y="17997449"/>
            <a:ext cx="0" cy="383054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19" descr="A computer screen shot of a rainbow colored curved object&#10;&#10;AI-generated content may be incorrect.">
            <a:extLst>
              <a:ext uri="{FF2B5EF4-FFF2-40B4-BE49-F238E27FC236}">
                <a16:creationId xmlns:a16="http://schemas.microsoft.com/office/drawing/2014/main" id="{0DE3B94C-FD0D-2802-BFAC-385DAC07EBD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29293" t="7327" r="35124" b="20732"/>
          <a:stretch/>
        </p:blipFill>
        <p:spPr>
          <a:xfrm>
            <a:off x="17537313" y="27392026"/>
            <a:ext cx="4382489" cy="4712241"/>
          </a:xfrm>
          <a:prstGeom prst="rect">
            <a:avLst/>
          </a:prstGeom>
        </p:spPr>
      </p:pic>
      <p:pic>
        <p:nvPicPr>
          <p:cNvPr id="16" name="Picture 15" descr="A diagram of a company&#10;&#10;AI-generated content may be incorrect.">
            <a:extLst>
              <a:ext uri="{FF2B5EF4-FFF2-40B4-BE49-F238E27FC236}">
                <a16:creationId xmlns:a16="http://schemas.microsoft.com/office/drawing/2014/main" id="{A34E7021-752A-6B42-6549-D4BF1DC23E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023123" y="21715554"/>
            <a:ext cx="6475540" cy="2989839"/>
          </a:xfrm>
          <a:prstGeom prst="rect">
            <a:avLst/>
          </a:prstGeom>
        </p:spPr>
      </p:pic>
      <p:pic>
        <p:nvPicPr>
          <p:cNvPr id="9" name="Picture 8" descr="A diagram of a vehicle&#10;&#10;AI-generated content may be incorrect.">
            <a:extLst>
              <a:ext uri="{FF2B5EF4-FFF2-40B4-BE49-F238E27FC236}">
                <a16:creationId xmlns:a16="http://schemas.microsoft.com/office/drawing/2014/main" id="{AEF830F0-0B64-A248-1018-271A34BC9D41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2998" t="3255" r="90" b="3864"/>
          <a:stretch/>
        </p:blipFill>
        <p:spPr>
          <a:xfrm>
            <a:off x="1882615" y="17435776"/>
            <a:ext cx="7894394" cy="4700975"/>
          </a:xfrm>
          <a:prstGeom prst="rect">
            <a:avLst/>
          </a:prstGeom>
        </p:spPr>
      </p:pic>
      <p:pic>
        <p:nvPicPr>
          <p:cNvPr id="32" name="Picture 31" descr="A graph paper with a rectangular object with black lines&#10;&#10;AI-generated content may be incorrect.">
            <a:extLst>
              <a:ext uri="{FF2B5EF4-FFF2-40B4-BE49-F238E27FC236}">
                <a16:creationId xmlns:a16="http://schemas.microsoft.com/office/drawing/2014/main" id="{B5A9DDAA-2DBB-58C2-4F4E-434B94924FC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3766" y="24539905"/>
            <a:ext cx="4581525" cy="4391025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76C2A385-73F6-1E1C-5F66-09B8F232C898}"/>
              </a:ext>
            </a:extLst>
          </p:cNvPr>
          <p:cNvSpPr txBox="1"/>
          <p:nvPr/>
        </p:nvSpPr>
        <p:spPr>
          <a:xfrm>
            <a:off x="601981" y="14701392"/>
            <a:ext cx="10372898" cy="27392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Times New Roman"/>
                <a:cs typeface="Times New Roman"/>
              </a:rPr>
              <a:t>Team Performance &amp; Operation Strategy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latin typeface="Times New Roman"/>
                <a:ea typeface="Calibri"/>
                <a:cs typeface="Times New Roman"/>
              </a:rPr>
              <a:t>Strategy is to recoup any lost points in the power and weight categories by designating parts of the robot as “dust-free” features and protecting them from regolith.</a:t>
            </a:r>
            <a:endParaRPr lang="en-US" sz="2800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latin typeface="Times New Roman"/>
                <a:cs typeface="Times New Roman"/>
              </a:rPr>
              <a:t>Extra points are earned by mining and constructing larger berms or by mining and constructing without kicking up any dust.</a:t>
            </a:r>
          </a:p>
        </p:txBody>
      </p:sp>
      <p:pic>
        <p:nvPicPr>
          <p:cNvPr id="24" name="Picture 23" descr="A drawing of a vehicle&#10;&#10;AI-generated content may be incorrect.">
            <a:extLst>
              <a:ext uri="{FF2B5EF4-FFF2-40B4-BE49-F238E27FC236}">
                <a16:creationId xmlns:a16="http://schemas.microsoft.com/office/drawing/2014/main" id="{CDFD6F0B-2DA4-FBA4-CA8A-326D0DF3ACA3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28526" t="33638" r="31008" b="19808"/>
          <a:stretch/>
        </p:blipFill>
        <p:spPr>
          <a:xfrm>
            <a:off x="15515286" y="8263827"/>
            <a:ext cx="13214704" cy="8358935"/>
          </a:xfrm>
          <a:prstGeom prst="rect">
            <a:avLst/>
          </a:prstGeom>
        </p:spPr>
      </p:pic>
      <p:pic>
        <p:nvPicPr>
          <p:cNvPr id="43" name="Picture 42" descr="A machine with wheels and a wheel&#10;&#10;AI-generated content may be incorrect.">
            <a:extLst>
              <a:ext uri="{FF2B5EF4-FFF2-40B4-BE49-F238E27FC236}">
                <a16:creationId xmlns:a16="http://schemas.microsoft.com/office/drawing/2014/main" id="{703822F6-ED89-4244-02E5-6D1A3546619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715385" y="16378237"/>
            <a:ext cx="4482792" cy="2573710"/>
          </a:xfrm>
          <a:prstGeom prst="snip2DiagRect">
            <a:avLst>
              <a:gd name="adj1" fmla="val 2343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" name="Picture 45" descr="A metal frame on a machine&#10;&#10;AI-generated content may be incorrect.">
            <a:extLst>
              <a:ext uri="{FF2B5EF4-FFF2-40B4-BE49-F238E27FC236}">
                <a16:creationId xmlns:a16="http://schemas.microsoft.com/office/drawing/2014/main" id="{8AC84B20-9FFD-D41E-6BFF-62FACFDD6BF3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t="18567" r="-235" b="17096"/>
          <a:stretch/>
        </p:blipFill>
        <p:spPr>
          <a:xfrm>
            <a:off x="27809842" y="13754301"/>
            <a:ext cx="3797646" cy="2793857"/>
          </a:xfrm>
          <a:prstGeom prst="snip2DiagRect">
            <a:avLst>
              <a:gd name="adj1" fmla="val 24914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" name="Picture 47" descr="A metal frame with a machine&#10;&#10;AI-generated content may be incorrect.">
            <a:extLst>
              <a:ext uri="{FF2B5EF4-FFF2-40B4-BE49-F238E27FC236}">
                <a16:creationId xmlns:a16="http://schemas.microsoft.com/office/drawing/2014/main" id="{24857A78-F426-BE2E-CF9E-2E4497A699E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74265" y="14023671"/>
            <a:ext cx="3156720" cy="3428809"/>
          </a:xfrm>
          <a:prstGeom prst="snip2DiagRect">
            <a:avLst>
              <a:gd name="adj1" fmla="val 18626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" name="Picture 52" descr="A chain and gear on a machine&#10;&#10;AI-generated content may be incorrect.">
            <a:extLst>
              <a:ext uri="{FF2B5EF4-FFF2-40B4-BE49-F238E27FC236}">
                <a16:creationId xmlns:a16="http://schemas.microsoft.com/office/drawing/2014/main" id="{9D5FD7CA-5628-3A63-615A-355A881F9BC3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1" t="16409" r="-4920" b="1"/>
          <a:stretch/>
        </p:blipFill>
        <p:spPr>
          <a:xfrm>
            <a:off x="12488321" y="10480960"/>
            <a:ext cx="3250584" cy="2951904"/>
          </a:xfrm>
          <a:prstGeom prst="snip2DiagRect">
            <a:avLst>
              <a:gd name="adj1" fmla="val 19317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6" name="Picture 55" descr="A machine with a black background&#10;&#10;AI-generated content may be incorrect.">
            <a:extLst>
              <a:ext uri="{FF2B5EF4-FFF2-40B4-BE49-F238E27FC236}">
                <a16:creationId xmlns:a16="http://schemas.microsoft.com/office/drawing/2014/main" id="{EF0F39D2-56FA-0F03-5ABC-25AB520F7DED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l="7391" t="44217" r="36605"/>
          <a:stretch/>
        </p:blipFill>
        <p:spPr>
          <a:xfrm>
            <a:off x="17868089" y="5913504"/>
            <a:ext cx="4168709" cy="2383969"/>
          </a:xfrm>
          <a:prstGeom prst="snip2DiagRect">
            <a:avLst>
              <a:gd name="adj1" fmla="val 20879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2" name="Picture 61" descr="A diagram of a circuit board&#10;&#10;AI-generated content may be incorrect.">
            <a:extLst>
              <a:ext uri="{FF2B5EF4-FFF2-40B4-BE49-F238E27FC236}">
                <a16:creationId xmlns:a16="http://schemas.microsoft.com/office/drawing/2014/main" id="{13369C82-7162-7566-C6FF-76452C029B5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6486555" y="8239840"/>
            <a:ext cx="5016133" cy="2123212"/>
          </a:xfrm>
          <a:prstGeom prst="snip2DiagRect">
            <a:avLst>
              <a:gd name="adj1" fmla="val 23716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2" name="Picture 71" descr="A graph of performance indicators&#10;&#10;AI-generated content may be incorrect.">
            <a:extLst>
              <a:ext uri="{FF2B5EF4-FFF2-40B4-BE49-F238E27FC236}">
                <a16:creationId xmlns:a16="http://schemas.microsoft.com/office/drawing/2014/main" id="{B2D91307-DF11-FCB2-2A37-8079CA652BD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2650709" y="27705011"/>
            <a:ext cx="4763944" cy="3572958"/>
          </a:xfrm>
          <a:prstGeom prst="rect">
            <a:avLst/>
          </a:prstGeom>
        </p:spPr>
      </p:pic>
      <p:pic>
        <p:nvPicPr>
          <p:cNvPr id="75" name="Picture 74" descr="A graph of efficiency and efficiency&#10;&#10;AI-generated content may be incorrect.">
            <a:extLst>
              <a:ext uri="{FF2B5EF4-FFF2-40B4-BE49-F238E27FC236}">
                <a16:creationId xmlns:a16="http://schemas.microsoft.com/office/drawing/2014/main" id="{EBE2FA9E-25E3-86A3-FF08-2E48DD5E34D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7079703" y="28027339"/>
            <a:ext cx="4440237" cy="333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777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672C9EC5D24F47B650F405AD5A3B86" ma:contentTypeVersion="16" ma:contentTypeDescription="Create a new document." ma:contentTypeScope="" ma:versionID="d8c07357562ab063bb1afc57be8229bd">
  <xsd:schema xmlns:xsd="http://www.w3.org/2001/XMLSchema" xmlns:xs="http://www.w3.org/2001/XMLSchema" xmlns:p="http://schemas.microsoft.com/office/2006/metadata/properties" xmlns:ns3="0efa9380-c040-4c7f-9f2f-27ada6b3ead3" xmlns:ns4="560fa971-aa17-42c3-8313-4443e454ed19" targetNamespace="http://schemas.microsoft.com/office/2006/metadata/properties" ma:root="true" ma:fieldsID="ad2f8e9609165d73ad3e92cde296dfcc" ns3:_="" ns4:_="">
    <xsd:import namespace="0efa9380-c040-4c7f-9f2f-27ada6b3ead3"/>
    <xsd:import namespace="560fa971-aa17-42c3-8313-4443e454ed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CR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fa9380-c040-4c7f-9f2f-27ada6b3ea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0fa971-aa17-42c3-8313-4443e454ed1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efa9380-c040-4c7f-9f2f-27ada6b3ead3" xsi:nil="true"/>
  </documentManagement>
</p:properties>
</file>

<file path=customXml/item5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1966D790-D06C-4361-94B8-8BED25FA40AD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50BDEE84-2E29-4C88-A9B2-8297BFE1D3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B28CE3-E09D-4CBD-97EE-CDC0F0919D0B}">
  <ds:schemaRefs>
    <ds:schemaRef ds:uri="0efa9380-c040-4c7f-9f2f-27ada6b3ead3"/>
    <ds:schemaRef ds:uri="560fa971-aa17-42c3-8313-4443e454ed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7337F210-A8C5-4AC8-8485-0DB91BDF4377}">
  <ds:schemaRefs>
    <ds:schemaRef ds:uri="0efa9380-c040-4c7f-9f2f-27ada6b3ead3"/>
    <ds:schemaRef ds:uri="http://schemas.microsoft.com/office/2006/documentManagement/types"/>
    <ds:schemaRef ds:uri="http://purl.org/dc/dcmitype/"/>
    <ds:schemaRef ds:uri="http://purl.org/dc/terms/"/>
    <ds:schemaRef ds:uri="560fa971-aa17-42c3-8313-4443e454ed19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.xml><?xml version="1.0" encoding="utf-8"?>
<ds:datastoreItem xmlns:ds="http://schemas.openxmlformats.org/officeDocument/2006/customXml" ds:itemID="{E8B49EBC-8012-49EB-A634-9AC004CF8E85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891</Words>
  <Application>Microsoft Office PowerPoint</Application>
  <PresentationFormat>Custom</PresentationFormat>
  <Paragraphs>96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UNH LunaCats | NASA Robotic Mining Team          Kyle Auger, Emerald Bell, Alan Chen, Riley Ducharme, Jack Radzelovage,  Erica Graham, Dan Lavoie, Jackson Wozniak Advisors: Professor May-Win Thein, ChanLing Beswick University of New Hampshire Department of Mechanical Engineering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Rhiannon Jacobs</dc:creator>
  <cp:lastModifiedBy>Alan Chen</cp:lastModifiedBy>
  <cp:revision>16</cp:revision>
  <dcterms:created xsi:type="dcterms:W3CDTF">2016-03-05T16:55:12Z</dcterms:created>
  <dcterms:modified xsi:type="dcterms:W3CDTF">2025-04-18T23:59:06Z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0x01010098672C9EC5D24F47B650F405AD5A3B86</vt:lpwstr>
  </property>
</Properties>
</file>