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6576000" cy="292608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39184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78368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175521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567361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1959202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351041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2742882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134723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3">
          <p15:clr>
            <a:srgbClr val="A4A3A4"/>
          </p15:clr>
        </p15:guide>
        <p15:guide id="2" pos="1079">
          <p15:clr>
            <a:srgbClr val="A4A3A4"/>
          </p15:clr>
        </p15:guide>
        <p15:guide id="3" orient="horz" pos="6532">
          <p15:clr>
            <a:srgbClr val="A4A3A4"/>
          </p15:clr>
        </p15:guide>
        <p15:guide id="4" pos="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D97"/>
    <a:srgbClr val="87212E"/>
    <a:srgbClr val="4655C0"/>
    <a:srgbClr val="D8A20E"/>
    <a:srgbClr val="74570D"/>
    <a:srgbClr val="996633"/>
    <a:srgbClr val="663300"/>
    <a:srgbClr val="502600"/>
    <a:srgbClr val="024610"/>
    <a:srgbClr val="005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120E6-7C66-4F30-95EC-7E7FB9CE88A8}" v="3726" dt="2025-04-18T16:16:40.224"/>
    <p1510:client id="{8F9E131F-5EB6-1143-8F36-5850A861112C}" v="2348" dt="2025-04-18T15:30:44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0"/>
    <p:restoredTop sz="94659"/>
  </p:normalViewPr>
  <p:slideViewPr>
    <p:cSldViewPr snapToGrid="0">
      <p:cViewPr>
        <p:scale>
          <a:sx n="74" d="100"/>
          <a:sy n="74" d="100"/>
        </p:scale>
        <p:origin x="-5128" y="-7784"/>
      </p:cViewPr>
      <p:guideLst>
        <p:guide orient="horz" pos="7553"/>
        <p:guide pos="1079"/>
        <p:guide orient="horz" pos="6532"/>
        <p:guide pos="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ee Murphy" userId="1be89f5b-3d48-4aff-80af-067ea5fc90cb" providerId="ADAL" clId="{20A120E6-7C66-4F30-95EC-7E7FB9CE88A8}"/>
    <pc:docChg chg="undo redo custSel delSld modSld">
      <pc:chgData name="Kaylee Murphy" userId="1be89f5b-3d48-4aff-80af-067ea5fc90cb" providerId="ADAL" clId="{20A120E6-7C66-4F30-95EC-7E7FB9CE88A8}" dt="2025-04-18T20:32:25.287" v="10264" actId="1076"/>
      <pc:docMkLst>
        <pc:docMk/>
      </pc:docMkLst>
      <pc:sldChg chg="addSp delSp modSp mod">
        <pc:chgData name="Kaylee Murphy" userId="1be89f5b-3d48-4aff-80af-067ea5fc90cb" providerId="ADAL" clId="{20A120E6-7C66-4F30-95EC-7E7FB9CE88A8}" dt="2025-04-18T20:32:25.287" v="10264" actId="1076"/>
        <pc:sldMkLst>
          <pc:docMk/>
          <pc:sldMk cId="0" sldId="257"/>
        </pc:sldMkLst>
        <pc:spChg chg="mod">
          <ac:chgData name="Kaylee Murphy" userId="1be89f5b-3d48-4aff-80af-067ea5fc90cb" providerId="ADAL" clId="{20A120E6-7C66-4F30-95EC-7E7FB9CE88A8}" dt="2025-04-16T06:18:50.956" v="4668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Kaylee Murphy" userId="1be89f5b-3d48-4aff-80af-067ea5fc90cb" providerId="ADAL" clId="{20A120E6-7C66-4F30-95EC-7E7FB9CE88A8}" dt="2025-04-17T01:49:45.716" v="7160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Kaylee Murphy" userId="1be89f5b-3d48-4aff-80af-067ea5fc90cb" providerId="ADAL" clId="{20A120E6-7C66-4F30-95EC-7E7FB9CE88A8}" dt="2025-04-17T03:05:50.611" v="8386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Kaylee Murphy" userId="1be89f5b-3d48-4aff-80af-067ea5fc90cb" providerId="ADAL" clId="{20A120E6-7C66-4F30-95EC-7E7FB9CE88A8}" dt="2025-04-17T02:22:52.871" v="7798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Kaylee Murphy" userId="1be89f5b-3d48-4aff-80af-067ea5fc90cb" providerId="ADAL" clId="{20A120E6-7C66-4F30-95EC-7E7FB9CE88A8}" dt="2025-04-17T02:21:09.186" v="7789" actId="1076"/>
          <ac:spMkLst>
            <pc:docMk/>
            <pc:sldMk cId="0" sldId="257"/>
            <ac:spMk id="10" creationId="{00000000-0000-0000-0000-000000000000}"/>
          </ac:spMkLst>
        </pc:spChg>
        <pc:spChg chg="add del mod">
          <ac:chgData name="Kaylee Murphy" userId="1be89f5b-3d48-4aff-80af-067ea5fc90cb" providerId="ADAL" clId="{20A120E6-7C66-4F30-95EC-7E7FB9CE88A8}" dt="2025-04-18T20:28:04.727" v="10213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Kaylee Murphy" userId="1be89f5b-3d48-4aff-80af-067ea5fc90cb" providerId="ADAL" clId="{20A120E6-7C66-4F30-95EC-7E7FB9CE88A8}" dt="2025-04-17T01:49:36.315" v="7159" actId="1076"/>
          <ac:spMkLst>
            <pc:docMk/>
            <pc:sldMk cId="0" sldId="257"/>
            <ac:spMk id="12" creationId="{00000000-0000-0000-0000-000000000000}"/>
          </ac:spMkLst>
        </pc:spChg>
        <pc:spChg chg="mod topLvl">
          <ac:chgData name="Kaylee Murphy" userId="1be89f5b-3d48-4aff-80af-067ea5fc90cb" providerId="ADAL" clId="{20A120E6-7C66-4F30-95EC-7E7FB9CE88A8}" dt="2025-04-17T15:45:29.008" v="9397" actId="164"/>
          <ac:spMkLst>
            <pc:docMk/>
            <pc:sldMk cId="0" sldId="257"/>
            <ac:spMk id="14" creationId="{F3674A63-4E5E-9B14-900A-D3B6DFA6A52C}"/>
          </ac:spMkLst>
        </pc:spChg>
        <pc:spChg chg="mod">
          <ac:chgData name="Kaylee Murphy" userId="1be89f5b-3d48-4aff-80af-067ea5fc90cb" providerId="ADAL" clId="{20A120E6-7C66-4F30-95EC-7E7FB9CE88A8}" dt="2025-04-17T02:20:57.143" v="7788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Kaylee Murphy" userId="1be89f5b-3d48-4aff-80af-067ea5fc90cb" providerId="ADAL" clId="{20A120E6-7C66-4F30-95EC-7E7FB9CE88A8}" dt="2025-04-17T02:22:44.398" v="7797" actId="1076"/>
          <ac:spMkLst>
            <pc:docMk/>
            <pc:sldMk cId="0" sldId="257"/>
            <ac:spMk id="18" creationId="{00000000-0000-0000-0000-000000000000}"/>
          </ac:spMkLst>
        </pc:spChg>
        <pc:spChg chg="mod ord topLvl">
          <ac:chgData name="Kaylee Murphy" userId="1be89f5b-3d48-4aff-80af-067ea5fc90cb" providerId="ADAL" clId="{20A120E6-7C66-4F30-95EC-7E7FB9CE88A8}" dt="2025-04-17T15:45:29.008" v="9397" actId="164"/>
          <ac:spMkLst>
            <pc:docMk/>
            <pc:sldMk cId="0" sldId="257"/>
            <ac:spMk id="19" creationId="{C85DA782-F0E3-794C-F8B8-F5292B03AB3D}"/>
          </ac:spMkLst>
        </pc:spChg>
        <pc:spChg chg="mod topLvl">
          <ac:chgData name="Kaylee Murphy" userId="1be89f5b-3d48-4aff-80af-067ea5fc90cb" providerId="ADAL" clId="{20A120E6-7C66-4F30-95EC-7E7FB9CE88A8}" dt="2025-04-17T15:45:29.008" v="9397" actId="164"/>
          <ac:spMkLst>
            <pc:docMk/>
            <pc:sldMk cId="0" sldId="257"/>
            <ac:spMk id="22" creationId="{DD65712B-D744-57EC-3545-F44FFF20DE3C}"/>
          </ac:spMkLst>
        </pc:spChg>
        <pc:spChg chg="mod ord topLvl">
          <ac:chgData name="Kaylee Murphy" userId="1be89f5b-3d48-4aff-80af-067ea5fc90cb" providerId="ADAL" clId="{20A120E6-7C66-4F30-95EC-7E7FB9CE88A8}" dt="2025-04-17T15:45:29.008" v="9397" actId="164"/>
          <ac:spMkLst>
            <pc:docMk/>
            <pc:sldMk cId="0" sldId="257"/>
            <ac:spMk id="23" creationId="{8961F0E2-3013-2CF9-8DA1-E8C17DE09B3C}"/>
          </ac:spMkLst>
        </pc:spChg>
        <pc:spChg chg="mod">
          <ac:chgData name="Kaylee Murphy" userId="1be89f5b-3d48-4aff-80af-067ea5fc90cb" providerId="ADAL" clId="{20A120E6-7C66-4F30-95EC-7E7FB9CE88A8}" dt="2025-04-17T16:25:34.703" v="9840" actId="255"/>
          <ac:spMkLst>
            <pc:docMk/>
            <pc:sldMk cId="0" sldId="257"/>
            <ac:spMk id="25" creationId="{00000000-0000-0000-0000-000000000000}"/>
          </ac:spMkLst>
        </pc:spChg>
        <pc:spChg chg="mod">
          <ac:chgData name="Kaylee Murphy" userId="1be89f5b-3d48-4aff-80af-067ea5fc90cb" providerId="ADAL" clId="{20A120E6-7C66-4F30-95EC-7E7FB9CE88A8}" dt="2025-04-17T03:05:38.036" v="8385" actId="1076"/>
          <ac:spMkLst>
            <pc:docMk/>
            <pc:sldMk cId="0" sldId="257"/>
            <ac:spMk id="27" creationId="{00000000-0000-0000-0000-000000000000}"/>
          </ac:spMkLst>
        </pc:spChg>
        <pc:spChg chg="mod">
          <ac:chgData name="Kaylee Murphy" userId="1be89f5b-3d48-4aff-80af-067ea5fc90cb" providerId="ADAL" clId="{20A120E6-7C66-4F30-95EC-7E7FB9CE88A8}" dt="2025-04-17T02:21:48.437" v="7791" actId="1076"/>
          <ac:spMkLst>
            <pc:docMk/>
            <pc:sldMk cId="0" sldId="257"/>
            <ac:spMk id="28" creationId="{00000000-0000-0000-0000-000000000000}"/>
          </ac:spMkLst>
        </pc:spChg>
        <pc:spChg chg="del mod">
          <ac:chgData name="Kaylee Murphy" userId="1be89f5b-3d48-4aff-80af-067ea5fc90cb" providerId="ADAL" clId="{20A120E6-7C66-4F30-95EC-7E7FB9CE88A8}" dt="2025-04-17T01:42:44.472" v="7026" actId="478"/>
          <ac:spMkLst>
            <pc:docMk/>
            <pc:sldMk cId="0" sldId="257"/>
            <ac:spMk id="29" creationId="{42DFB5BC-F4C9-6180-76DB-C6EC3981BE4F}"/>
          </ac:spMkLst>
        </pc:spChg>
        <pc:spChg chg="add mod">
          <ac:chgData name="Kaylee Murphy" userId="1be89f5b-3d48-4aff-80af-067ea5fc90cb" providerId="ADAL" clId="{20A120E6-7C66-4F30-95EC-7E7FB9CE88A8}" dt="2025-04-17T15:42:07.383" v="9350"/>
          <ac:spMkLst>
            <pc:docMk/>
            <pc:sldMk cId="0" sldId="257"/>
            <ac:spMk id="31" creationId="{9BFE433B-1482-4CDF-CB3E-45CDFB16E14D}"/>
          </ac:spMkLst>
        </pc:spChg>
        <pc:spChg chg="del">
          <ac:chgData name="Kaylee Murphy" userId="1be89f5b-3d48-4aff-80af-067ea5fc90cb" providerId="ADAL" clId="{20A120E6-7C66-4F30-95EC-7E7FB9CE88A8}" dt="2025-04-17T01:06:51.564" v="6564" actId="478"/>
          <ac:spMkLst>
            <pc:docMk/>
            <pc:sldMk cId="0" sldId="257"/>
            <ac:spMk id="31" creationId="{AB3CA47D-F5C0-B8A5-5D1C-6958616ED30C}"/>
          </ac:spMkLst>
        </pc:spChg>
        <pc:spChg chg="del mod">
          <ac:chgData name="Kaylee Murphy" userId="1be89f5b-3d48-4aff-80af-067ea5fc90cb" providerId="ADAL" clId="{20A120E6-7C66-4F30-95EC-7E7FB9CE88A8}" dt="2025-04-17T02:21:58.190" v="7792" actId="478"/>
          <ac:spMkLst>
            <pc:docMk/>
            <pc:sldMk cId="0" sldId="257"/>
            <ac:spMk id="32" creationId="{00000000-0000-0000-0000-000000000000}"/>
          </ac:spMkLst>
        </pc:spChg>
        <pc:spChg chg="add mod">
          <ac:chgData name="Kaylee Murphy" userId="1be89f5b-3d48-4aff-80af-067ea5fc90cb" providerId="ADAL" clId="{20A120E6-7C66-4F30-95EC-7E7FB9CE88A8}" dt="2025-04-17T15:42:07.383" v="9350"/>
          <ac:spMkLst>
            <pc:docMk/>
            <pc:sldMk cId="0" sldId="257"/>
            <ac:spMk id="32" creationId="{3694B9F2-B790-CB74-CA10-939CE36A8506}"/>
          </ac:spMkLst>
        </pc:spChg>
        <pc:spChg chg="mod">
          <ac:chgData name="Kaylee Murphy" userId="1be89f5b-3d48-4aff-80af-067ea5fc90cb" providerId="ADAL" clId="{20A120E6-7C66-4F30-95EC-7E7FB9CE88A8}" dt="2025-04-18T20:28:30.237" v="10217" actId="255"/>
          <ac:spMkLst>
            <pc:docMk/>
            <pc:sldMk cId="0" sldId="257"/>
            <ac:spMk id="33" creationId="{00000000-0000-0000-0000-000000000000}"/>
          </ac:spMkLst>
        </pc:spChg>
        <pc:spChg chg="add mod">
          <ac:chgData name="Kaylee Murphy" userId="1be89f5b-3d48-4aff-80af-067ea5fc90cb" providerId="ADAL" clId="{20A120E6-7C66-4F30-95EC-7E7FB9CE88A8}" dt="2025-04-17T15:42:07.383" v="9350"/>
          <ac:spMkLst>
            <pc:docMk/>
            <pc:sldMk cId="0" sldId="257"/>
            <ac:spMk id="35" creationId="{525EE3CA-9E7A-E13A-F9F2-39AD115A8A4E}"/>
          </ac:spMkLst>
        </pc:spChg>
        <pc:spChg chg="del mod">
          <ac:chgData name="Kaylee Murphy" userId="1be89f5b-3d48-4aff-80af-067ea5fc90cb" providerId="ADAL" clId="{20A120E6-7C66-4F30-95EC-7E7FB9CE88A8}" dt="2025-04-17T01:32:12.543" v="6820" actId="478"/>
          <ac:spMkLst>
            <pc:docMk/>
            <pc:sldMk cId="0" sldId="257"/>
            <ac:spMk id="35" creationId="{833D4CD7-18B1-D720-5D2A-145D95892F33}"/>
          </ac:spMkLst>
        </pc:spChg>
        <pc:spChg chg="mod">
          <ac:chgData name="Kaylee Murphy" userId="1be89f5b-3d48-4aff-80af-067ea5fc90cb" providerId="ADAL" clId="{20A120E6-7C66-4F30-95EC-7E7FB9CE88A8}" dt="2025-04-17T15:04:18.533" v="9346" actId="1076"/>
          <ac:spMkLst>
            <pc:docMk/>
            <pc:sldMk cId="0" sldId="257"/>
            <ac:spMk id="38" creationId="{4D8FE5BF-BDB9-9EE3-7FDB-2C99D5EBBBD5}"/>
          </ac:spMkLst>
        </pc:spChg>
        <pc:spChg chg="mod">
          <ac:chgData name="Kaylee Murphy" userId="1be89f5b-3d48-4aff-80af-067ea5fc90cb" providerId="ADAL" clId="{20A120E6-7C66-4F30-95EC-7E7FB9CE88A8}" dt="2025-04-17T15:04:15.533" v="9345" actId="1076"/>
          <ac:spMkLst>
            <pc:docMk/>
            <pc:sldMk cId="0" sldId="257"/>
            <ac:spMk id="39" creationId="{507DA5C7-67D0-B26F-0634-609911A29025}"/>
          </ac:spMkLst>
        </pc:spChg>
        <pc:spChg chg="add del mod">
          <ac:chgData name="Kaylee Murphy" userId="1be89f5b-3d48-4aff-80af-067ea5fc90cb" providerId="ADAL" clId="{20A120E6-7C66-4F30-95EC-7E7FB9CE88A8}" dt="2025-04-17T01:37:01.593" v="6866"/>
          <ac:spMkLst>
            <pc:docMk/>
            <pc:sldMk cId="0" sldId="257"/>
            <ac:spMk id="41" creationId="{2C938B03-7B21-81A6-BE7E-F17DD1455AEA}"/>
          </ac:spMkLst>
        </pc:spChg>
        <pc:spChg chg="add mod">
          <ac:chgData name="Kaylee Murphy" userId="1be89f5b-3d48-4aff-80af-067ea5fc90cb" providerId="ADAL" clId="{20A120E6-7C66-4F30-95EC-7E7FB9CE88A8}" dt="2025-04-17T15:42:07.383" v="9350"/>
          <ac:spMkLst>
            <pc:docMk/>
            <pc:sldMk cId="0" sldId="257"/>
            <ac:spMk id="41" creationId="{392BFB39-6721-EC7F-290A-06B8E1D232DC}"/>
          </ac:spMkLst>
        </pc:spChg>
        <pc:spChg chg="add mod">
          <ac:chgData name="Kaylee Murphy" userId="1be89f5b-3d48-4aff-80af-067ea5fc90cb" providerId="ADAL" clId="{20A120E6-7C66-4F30-95EC-7E7FB9CE88A8}" dt="2025-04-17T01:37:55.154" v="6939" actId="255"/>
          <ac:spMkLst>
            <pc:docMk/>
            <pc:sldMk cId="0" sldId="257"/>
            <ac:spMk id="42" creationId="{96447B35-7EAD-BE15-7172-99DF268B6E13}"/>
          </ac:spMkLst>
        </pc:spChg>
        <pc:spChg chg="add mod">
          <ac:chgData name="Kaylee Murphy" userId="1be89f5b-3d48-4aff-80af-067ea5fc90cb" providerId="ADAL" clId="{20A120E6-7C66-4F30-95EC-7E7FB9CE88A8}" dt="2025-04-17T15:45:29.008" v="9397" actId="164"/>
          <ac:spMkLst>
            <pc:docMk/>
            <pc:sldMk cId="0" sldId="257"/>
            <ac:spMk id="42" creationId="{E6F00E28-17C6-8D67-CE82-7C0838D30AB8}"/>
          </ac:spMkLst>
        </pc:spChg>
        <pc:spChg chg="add mod">
          <ac:chgData name="Kaylee Murphy" userId="1be89f5b-3d48-4aff-80af-067ea5fc90cb" providerId="ADAL" clId="{20A120E6-7C66-4F30-95EC-7E7FB9CE88A8}" dt="2025-04-17T15:45:29.008" v="9397" actId="164"/>
          <ac:spMkLst>
            <pc:docMk/>
            <pc:sldMk cId="0" sldId="257"/>
            <ac:spMk id="43" creationId="{37E54200-51D5-A9A5-E9B1-6E90FEC1D347}"/>
          </ac:spMkLst>
        </pc:spChg>
        <pc:spChg chg="del mod">
          <ac:chgData name="Kaylee Murphy" userId="1be89f5b-3d48-4aff-80af-067ea5fc90cb" providerId="ADAL" clId="{20A120E6-7C66-4F30-95EC-7E7FB9CE88A8}" dt="2025-04-17T02:16:38.377" v="7730" actId="478"/>
          <ac:spMkLst>
            <pc:docMk/>
            <pc:sldMk cId="0" sldId="257"/>
            <ac:spMk id="43" creationId="{A67483A4-08A8-9DE1-D9DC-D863F33E81D2}"/>
          </ac:spMkLst>
        </pc:spChg>
        <pc:spChg chg="mod">
          <ac:chgData name="Kaylee Murphy" userId="1be89f5b-3d48-4aff-80af-067ea5fc90cb" providerId="ADAL" clId="{20A120E6-7C66-4F30-95EC-7E7FB9CE88A8}" dt="2025-04-15T17:02:52.966" v="1836" actId="14100"/>
          <ac:spMkLst>
            <pc:docMk/>
            <pc:sldMk cId="0" sldId="257"/>
            <ac:spMk id="45" creationId="{00000000-0000-0000-0000-000000000000}"/>
          </ac:spMkLst>
        </pc:spChg>
        <pc:spChg chg="mod">
          <ac:chgData name="Kaylee Murphy" userId="1be89f5b-3d48-4aff-80af-067ea5fc90cb" providerId="ADAL" clId="{20A120E6-7C66-4F30-95EC-7E7FB9CE88A8}" dt="2025-04-15T13:16:53.349" v="744" actId="1076"/>
          <ac:spMkLst>
            <pc:docMk/>
            <pc:sldMk cId="0" sldId="257"/>
            <ac:spMk id="46" creationId="{00000000-0000-0000-0000-000000000000}"/>
          </ac:spMkLst>
        </pc:spChg>
        <pc:spChg chg="mod">
          <ac:chgData name="Kaylee Murphy" userId="1be89f5b-3d48-4aff-80af-067ea5fc90cb" providerId="ADAL" clId="{20A120E6-7C66-4F30-95EC-7E7FB9CE88A8}" dt="2025-04-17T02:11:11.660" v="7715" actId="947"/>
          <ac:spMkLst>
            <pc:docMk/>
            <pc:sldMk cId="0" sldId="257"/>
            <ac:spMk id="48" creationId="{C0347193-CD55-88B1-1B72-19A831D51516}"/>
          </ac:spMkLst>
        </pc:spChg>
        <pc:spChg chg="add mod ord">
          <ac:chgData name="Kaylee Murphy" userId="1be89f5b-3d48-4aff-80af-067ea5fc90cb" providerId="ADAL" clId="{20A120E6-7C66-4F30-95EC-7E7FB9CE88A8}" dt="2025-04-17T03:59:01.981" v="9048" actId="14100"/>
          <ac:spMkLst>
            <pc:docMk/>
            <pc:sldMk cId="0" sldId="257"/>
            <ac:spMk id="49" creationId="{1A7B1C6D-22A0-B6EC-595B-DF03D3880ED6}"/>
          </ac:spMkLst>
        </pc:spChg>
        <pc:spChg chg="mod">
          <ac:chgData name="Kaylee Murphy" userId="1be89f5b-3d48-4aff-80af-067ea5fc90cb" providerId="ADAL" clId="{20A120E6-7C66-4F30-95EC-7E7FB9CE88A8}" dt="2025-04-17T02:21:34.035" v="7790" actId="1076"/>
          <ac:spMkLst>
            <pc:docMk/>
            <pc:sldMk cId="0" sldId="257"/>
            <ac:spMk id="50" creationId="{00000000-0000-0000-0000-000000000000}"/>
          </ac:spMkLst>
        </pc:spChg>
        <pc:spChg chg="add mod">
          <ac:chgData name="Kaylee Murphy" userId="1be89f5b-3d48-4aff-80af-067ea5fc90cb" providerId="ADAL" clId="{20A120E6-7C66-4F30-95EC-7E7FB9CE88A8}" dt="2025-04-18T20:31:12.062" v="10258" actId="20577"/>
          <ac:spMkLst>
            <pc:docMk/>
            <pc:sldMk cId="0" sldId="257"/>
            <ac:spMk id="53" creationId="{655DA802-7C30-F7EB-CCD1-C4D57A2B71D9}"/>
          </ac:spMkLst>
        </pc:spChg>
        <pc:spChg chg="mod">
          <ac:chgData name="Kaylee Murphy" userId="1be89f5b-3d48-4aff-80af-067ea5fc90cb" providerId="ADAL" clId="{20A120E6-7C66-4F30-95EC-7E7FB9CE88A8}" dt="2025-04-17T22:56:28.714" v="9868" actId="1076"/>
          <ac:spMkLst>
            <pc:docMk/>
            <pc:sldMk cId="0" sldId="257"/>
            <ac:spMk id="62" creationId="{A48597F6-17F2-2F76-CC7C-136553045014}"/>
          </ac:spMkLst>
        </pc:spChg>
        <pc:spChg chg="mod">
          <ac:chgData name="Kaylee Murphy" userId="1be89f5b-3d48-4aff-80af-067ea5fc90cb" providerId="ADAL" clId="{20A120E6-7C66-4F30-95EC-7E7FB9CE88A8}" dt="2025-04-17T03:41:58.033" v="8788" actId="164"/>
          <ac:spMkLst>
            <pc:docMk/>
            <pc:sldMk cId="0" sldId="257"/>
            <ac:spMk id="63" creationId="{A5584F50-7D83-A3CE-D433-5C64D9484C10}"/>
          </ac:spMkLst>
        </pc:spChg>
        <pc:spChg chg="mod">
          <ac:chgData name="Kaylee Murphy" userId="1be89f5b-3d48-4aff-80af-067ea5fc90cb" providerId="ADAL" clId="{20A120E6-7C66-4F30-95EC-7E7FB9CE88A8}" dt="2025-04-17T03:41:58.033" v="8788" actId="164"/>
          <ac:spMkLst>
            <pc:docMk/>
            <pc:sldMk cId="0" sldId="257"/>
            <ac:spMk id="64" creationId="{C977B9C5-11BC-6161-05C7-30C0C4433017}"/>
          </ac:spMkLst>
        </pc:spChg>
        <pc:spChg chg="mod">
          <ac:chgData name="Kaylee Murphy" userId="1be89f5b-3d48-4aff-80af-067ea5fc90cb" providerId="ADAL" clId="{20A120E6-7C66-4F30-95EC-7E7FB9CE88A8}" dt="2025-04-17T03:41:58.033" v="8788" actId="164"/>
          <ac:spMkLst>
            <pc:docMk/>
            <pc:sldMk cId="0" sldId="257"/>
            <ac:spMk id="65" creationId="{036B0DB8-A7CF-C965-2086-CD401673A284}"/>
          </ac:spMkLst>
        </pc:spChg>
        <pc:spChg chg="mod">
          <ac:chgData name="Kaylee Murphy" userId="1be89f5b-3d48-4aff-80af-067ea5fc90cb" providerId="ADAL" clId="{20A120E6-7C66-4F30-95EC-7E7FB9CE88A8}" dt="2025-04-18T20:31:27.550" v="10259" actId="1076"/>
          <ac:spMkLst>
            <pc:docMk/>
            <pc:sldMk cId="0" sldId="257"/>
            <ac:spMk id="75" creationId="{4AF9ECCB-34E3-19A0-6DF3-47FF52D97302}"/>
          </ac:spMkLst>
        </pc:spChg>
        <pc:spChg chg="add mod">
          <ac:chgData name="Kaylee Murphy" userId="1be89f5b-3d48-4aff-80af-067ea5fc90cb" providerId="ADAL" clId="{20A120E6-7C66-4F30-95EC-7E7FB9CE88A8}" dt="2025-04-17T03:54:12.687" v="8961"/>
          <ac:spMkLst>
            <pc:docMk/>
            <pc:sldMk cId="0" sldId="257"/>
            <ac:spMk id="76" creationId="{C50AF1A1-F5F6-2250-A95E-5DEC71DA0E2F}"/>
          </ac:spMkLst>
        </pc:spChg>
        <pc:spChg chg="add mod">
          <ac:chgData name="Kaylee Murphy" userId="1be89f5b-3d48-4aff-80af-067ea5fc90cb" providerId="ADAL" clId="{20A120E6-7C66-4F30-95EC-7E7FB9CE88A8}" dt="2025-04-18T20:30:17.218" v="10232" actId="1076"/>
          <ac:spMkLst>
            <pc:docMk/>
            <pc:sldMk cId="0" sldId="257"/>
            <ac:spMk id="77" creationId="{56D9B14A-D146-46FC-3A5A-575699ECC626}"/>
          </ac:spMkLst>
        </pc:spChg>
        <pc:spChg chg="add mod">
          <ac:chgData name="Kaylee Murphy" userId="1be89f5b-3d48-4aff-80af-067ea5fc90cb" providerId="ADAL" clId="{20A120E6-7C66-4F30-95EC-7E7FB9CE88A8}" dt="2025-04-18T20:26:57.070" v="10189" actId="20577"/>
          <ac:spMkLst>
            <pc:docMk/>
            <pc:sldMk cId="0" sldId="257"/>
            <ac:spMk id="90" creationId="{2BEF6419-DE58-4A0B-4760-A6D7EF04F872}"/>
          </ac:spMkLst>
        </pc:spChg>
        <pc:spChg chg="add mod">
          <ac:chgData name="Kaylee Murphy" userId="1be89f5b-3d48-4aff-80af-067ea5fc90cb" providerId="ADAL" clId="{20A120E6-7C66-4F30-95EC-7E7FB9CE88A8}" dt="2025-04-18T20:29:08.303" v="10223" actId="207"/>
          <ac:spMkLst>
            <pc:docMk/>
            <pc:sldMk cId="0" sldId="257"/>
            <ac:spMk id="93" creationId="{6EC5ECD0-FFA6-417C-2746-A612CC34C7F4}"/>
          </ac:spMkLst>
        </pc:spChg>
        <pc:spChg chg="mod">
          <ac:chgData name="Kaylee Murphy" userId="1be89f5b-3d48-4aff-80af-067ea5fc90cb" providerId="ADAL" clId="{20A120E6-7C66-4F30-95EC-7E7FB9CE88A8}" dt="2025-04-18T20:29:47.859" v="10228" actId="1076"/>
          <ac:spMkLst>
            <pc:docMk/>
            <pc:sldMk cId="0" sldId="257"/>
            <ac:spMk id="96" creationId="{548BA929-8385-8615-24DD-784CB0D63741}"/>
          </ac:spMkLst>
        </pc:spChg>
        <pc:spChg chg="mod">
          <ac:chgData name="Kaylee Murphy" userId="1be89f5b-3d48-4aff-80af-067ea5fc90cb" providerId="ADAL" clId="{20A120E6-7C66-4F30-95EC-7E7FB9CE88A8}" dt="2025-04-17T22:52:36.107" v="9857" actId="20577"/>
          <ac:spMkLst>
            <pc:docMk/>
            <pc:sldMk cId="0" sldId="257"/>
            <ac:spMk id="97" creationId="{C03A85E5-6C6B-3624-712E-379009C21E31}"/>
          </ac:spMkLst>
        </pc:spChg>
        <pc:spChg chg="mod">
          <ac:chgData name="Kaylee Murphy" userId="1be89f5b-3d48-4aff-80af-067ea5fc90cb" providerId="ADAL" clId="{20A120E6-7C66-4F30-95EC-7E7FB9CE88A8}" dt="2025-04-18T20:32:25.287" v="10264" actId="1076"/>
          <ac:spMkLst>
            <pc:docMk/>
            <pc:sldMk cId="0" sldId="257"/>
            <ac:spMk id="98" creationId="{055A6B75-CD15-A33B-78D9-77D5446E2AAC}"/>
          </ac:spMkLst>
        </pc:spChg>
        <pc:spChg chg="mod">
          <ac:chgData name="Kaylee Murphy" userId="1be89f5b-3d48-4aff-80af-067ea5fc90cb" providerId="ADAL" clId="{20A120E6-7C66-4F30-95EC-7E7FB9CE88A8}" dt="2025-04-18T20:32:15.872" v="10263" actId="1076"/>
          <ac:spMkLst>
            <pc:docMk/>
            <pc:sldMk cId="0" sldId="257"/>
            <ac:spMk id="101" creationId="{5BA2242C-3941-B6D4-A55D-17557BC20DB2}"/>
          </ac:spMkLst>
        </pc:spChg>
        <pc:spChg chg="del mod">
          <ac:chgData name="Kaylee Murphy" userId="1be89f5b-3d48-4aff-80af-067ea5fc90cb" providerId="ADAL" clId="{20A120E6-7C66-4F30-95EC-7E7FB9CE88A8}" dt="2025-04-17T22:58:15.730" v="9870" actId="478"/>
          <ac:spMkLst>
            <pc:docMk/>
            <pc:sldMk cId="0" sldId="257"/>
            <ac:spMk id="103" creationId="{140768E4-B558-15D6-5962-7C9BB998FA7F}"/>
          </ac:spMkLst>
        </pc:spChg>
        <pc:grpChg chg="add del mod">
          <ac:chgData name="Kaylee Murphy" userId="1be89f5b-3d48-4aff-80af-067ea5fc90cb" providerId="ADAL" clId="{20A120E6-7C66-4F30-95EC-7E7FB9CE88A8}" dt="2025-04-17T15:42:02.034" v="9349" actId="165"/>
          <ac:grpSpMkLst>
            <pc:docMk/>
            <pc:sldMk cId="0" sldId="257"/>
            <ac:grpSpMk id="13" creationId="{E4A2A4EC-DE1C-CC49-2CDD-FF5DC980AEBB}"/>
          </ac:grpSpMkLst>
        </pc:grpChg>
        <pc:grpChg chg="mod">
          <ac:chgData name="Kaylee Murphy" userId="1be89f5b-3d48-4aff-80af-067ea5fc90cb" providerId="ADAL" clId="{20A120E6-7C66-4F30-95EC-7E7FB9CE88A8}" dt="2025-04-17T15:04:11.838" v="9344" actId="1076"/>
          <ac:grpSpMkLst>
            <pc:docMk/>
            <pc:sldMk cId="0" sldId="257"/>
            <ac:grpSpMk id="21" creationId="{10BDA681-F4BC-EBB3-82EF-8E1F443F37ED}"/>
          </ac:grpSpMkLst>
        </pc:grpChg>
        <pc:grpChg chg="add mod">
          <ac:chgData name="Kaylee Murphy" userId="1be89f5b-3d48-4aff-80af-067ea5fc90cb" providerId="ADAL" clId="{20A120E6-7C66-4F30-95EC-7E7FB9CE88A8}" dt="2025-04-17T15:45:29.008" v="9397" actId="164"/>
          <ac:grpSpMkLst>
            <pc:docMk/>
            <pc:sldMk cId="0" sldId="257"/>
            <ac:grpSpMk id="44" creationId="{8323FF57-5939-5722-F2FF-2B14BBB5DE3E}"/>
          </ac:grpSpMkLst>
        </pc:grpChg>
        <pc:grpChg chg="add mod">
          <ac:chgData name="Kaylee Murphy" userId="1be89f5b-3d48-4aff-80af-067ea5fc90cb" providerId="ADAL" clId="{20A120E6-7C66-4F30-95EC-7E7FB9CE88A8}" dt="2025-04-18T20:31:33.381" v="10260" actId="1076"/>
          <ac:grpSpMkLst>
            <pc:docMk/>
            <pc:sldMk cId="0" sldId="257"/>
            <ac:grpSpMk id="72" creationId="{F032775C-B2A9-C18B-07DD-B4C9B1CE24C6}"/>
          </ac:grpSpMkLst>
        </pc:grpChg>
        <pc:grpChg chg="add mod">
          <ac:chgData name="Kaylee Murphy" userId="1be89f5b-3d48-4aff-80af-067ea5fc90cb" providerId="ADAL" clId="{20A120E6-7C66-4F30-95EC-7E7FB9CE88A8}" dt="2025-04-18T16:09:25.083" v="9879" actId="1076"/>
          <ac:grpSpMkLst>
            <pc:docMk/>
            <pc:sldMk cId="0" sldId="257"/>
            <ac:grpSpMk id="88" creationId="{5D8B4A2F-E300-C0C5-5029-8ED860DCBE7B}"/>
          </ac:grpSpMkLst>
        </pc:grpChg>
        <pc:grpChg chg="mod">
          <ac:chgData name="Kaylee Murphy" userId="1be89f5b-3d48-4aff-80af-067ea5fc90cb" providerId="ADAL" clId="{20A120E6-7C66-4F30-95EC-7E7FB9CE88A8}" dt="2025-04-18T20:32:07.704" v="10262" actId="1076"/>
          <ac:grpSpMkLst>
            <pc:docMk/>
            <pc:sldMk cId="0" sldId="257"/>
            <ac:grpSpMk id="99" creationId="{1DCDA162-99F2-E86E-7CDB-A92605A28A2E}"/>
          </ac:grpSpMkLst>
        </pc:grpChg>
        <pc:graphicFrameChg chg="add mod">
          <ac:chgData name="Kaylee Murphy" userId="1be89f5b-3d48-4aff-80af-067ea5fc90cb" providerId="ADAL" clId="{20A120E6-7C66-4F30-95EC-7E7FB9CE88A8}" dt="2025-04-16T20:47:07.068" v="6414" actId="1076"/>
          <ac:graphicFrameMkLst>
            <pc:docMk/>
            <pc:sldMk cId="0" sldId="257"/>
            <ac:graphicFrameMk id="20" creationId="{5A631362-F076-A5AA-7DE1-729F590BA2E7}"/>
          </ac:graphicFrameMkLst>
        </pc:graphicFrameChg>
        <pc:picChg chg="add mod modCrop">
          <ac:chgData name="Kaylee Murphy" userId="1be89f5b-3d48-4aff-80af-067ea5fc90cb" providerId="ADAL" clId="{20A120E6-7C66-4F30-95EC-7E7FB9CE88A8}" dt="2025-04-17T03:08:53.846" v="8407" actId="1076"/>
          <ac:picMkLst>
            <pc:docMk/>
            <pc:sldMk cId="0" sldId="257"/>
            <ac:picMk id="2" creationId="{2624311C-065E-77C7-EBCF-C771F33733CB}"/>
          </ac:picMkLst>
        </pc:picChg>
        <pc:picChg chg="add mod topLvl">
          <ac:chgData name="Kaylee Murphy" userId="1be89f5b-3d48-4aff-80af-067ea5fc90cb" providerId="ADAL" clId="{20A120E6-7C66-4F30-95EC-7E7FB9CE88A8}" dt="2025-04-17T15:45:29.008" v="9397" actId="164"/>
          <ac:picMkLst>
            <pc:docMk/>
            <pc:sldMk cId="0" sldId="257"/>
            <ac:picMk id="3" creationId="{B229F95F-D0FC-ED70-D029-3FCCAFEA1281}"/>
          </ac:picMkLst>
        </pc:picChg>
        <pc:picChg chg="mod">
          <ac:chgData name="Kaylee Murphy" userId="1be89f5b-3d48-4aff-80af-067ea5fc90cb" providerId="ADAL" clId="{20A120E6-7C66-4F30-95EC-7E7FB9CE88A8}" dt="2025-04-17T01:50:12.749" v="7166" actId="1076"/>
          <ac:picMkLst>
            <pc:docMk/>
            <pc:sldMk cId="0" sldId="257"/>
            <ac:picMk id="13" creationId="{5D2E0D4B-8596-399C-BBC3-1E95E5B9D8E8}"/>
          </ac:picMkLst>
        </pc:picChg>
        <pc:picChg chg="add mod modCrop">
          <ac:chgData name="Kaylee Murphy" userId="1be89f5b-3d48-4aff-80af-067ea5fc90cb" providerId="ADAL" clId="{20A120E6-7C66-4F30-95EC-7E7FB9CE88A8}" dt="2025-04-18T20:28:37.089" v="10218" actId="1076"/>
          <ac:picMkLst>
            <pc:docMk/>
            <pc:sldMk cId="0" sldId="257"/>
            <ac:picMk id="24" creationId="{96D8AA65-267D-C3FC-7A34-F8DF6997FD94}"/>
          </ac:picMkLst>
        </pc:picChg>
        <pc:picChg chg="mod modCrop">
          <ac:chgData name="Kaylee Murphy" userId="1be89f5b-3d48-4aff-80af-067ea5fc90cb" providerId="ADAL" clId="{20A120E6-7C66-4F30-95EC-7E7FB9CE88A8}" dt="2025-04-18T20:27:55.113" v="10210" actId="1076"/>
          <ac:picMkLst>
            <pc:docMk/>
            <pc:sldMk cId="0" sldId="257"/>
            <ac:picMk id="26" creationId="{ADA55177-F808-5256-84CE-0A6569622501}"/>
          </ac:picMkLst>
        </pc:picChg>
        <pc:picChg chg="mod">
          <ac:chgData name="Kaylee Murphy" userId="1be89f5b-3d48-4aff-80af-067ea5fc90cb" providerId="ADAL" clId="{20A120E6-7C66-4F30-95EC-7E7FB9CE88A8}" dt="2025-04-17T16:22:34.486" v="9771" actId="1076"/>
          <ac:picMkLst>
            <pc:docMk/>
            <pc:sldMk cId="0" sldId="257"/>
            <ac:picMk id="29" creationId="{FD45DADA-0C79-1447-B3AC-EA60DB3F38FD}"/>
          </ac:picMkLst>
        </pc:picChg>
        <pc:picChg chg="add mod">
          <ac:chgData name="Kaylee Murphy" userId="1be89f5b-3d48-4aff-80af-067ea5fc90cb" providerId="ADAL" clId="{20A120E6-7C66-4F30-95EC-7E7FB9CE88A8}" dt="2025-04-17T15:42:07.383" v="9350"/>
          <ac:picMkLst>
            <pc:docMk/>
            <pc:sldMk cId="0" sldId="257"/>
            <ac:picMk id="30" creationId="{ACF872D4-5C20-F18A-2BF4-5ED0B0DEBE07}"/>
          </ac:picMkLst>
        </pc:picChg>
        <pc:picChg chg="mod modCrop">
          <ac:chgData name="Kaylee Murphy" userId="1be89f5b-3d48-4aff-80af-067ea5fc90cb" providerId="ADAL" clId="{20A120E6-7C66-4F30-95EC-7E7FB9CE88A8}" dt="2025-04-18T20:29:52.960" v="10230" actId="1076"/>
          <ac:picMkLst>
            <pc:docMk/>
            <pc:sldMk cId="0" sldId="257"/>
            <ac:picMk id="34" creationId="{BF19513E-D062-B78F-F3C4-1E8F90A4BF19}"/>
          </ac:picMkLst>
        </pc:picChg>
        <pc:picChg chg="mod modCrop">
          <ac:chgData name="Kaylee Murphy" userId="1be89f5b-3d48-4aff-80af-067ea5fc90cb" providerId="ADAL" clId="{20A120E6-7C66-4F30-95EC-7E7FB9CE88A8}" dt="2025-04-18T20:28:49.269" v="10220" actId="1076"/>
          <ac:picMkLst>
            <pc:docMk/>
            <pc:sldMk cId="0" sldId="257"/>
            <ac:picMk id="37" creationId="{CF9E2B1F-30BE-08A4-B25E-3EED218D70FC}"/>
          </ac:picMkLst>
        </pc:picChg>
        <pc:picChg chg="mod">
          <ac:chgData name="Kaylee Murphy" userId="1be89f5b-3d48-4aff-80af-067ea5fc90cb" providerId="ADAL" clId="{20A120E6-7C66-4F30-95EC-7E7FB9CE88A8}" dt="2025-04-18T16:09:13.539" v="9877" actId="164"/>
          <ac:picMkLst>
            <pc:docMk/>
            <pc:sldMk cId="0" sldId="257"/>
            <ac:picMk id="41" creationId="{39248BDB-2F80-1CD2-CC7D-6543E6183CBC}"/>
          </ac:picMkLst>
        </pc:picChg>
        <pc:picChg chg="mod">
          <ac:chgData name="Kaylee Murphy" userId="1be89f5b-3d48-4aff-80af-067ea5fc90cb" providerId="ADAL" clId="{20A120E6-7C66-4F30-95EC-7E7FB9CE88A8}" dt="2025-04-17T03:04:30.738" v="8375" actId="1076"/>
          <ac:picMkLst>
            <pc:docMk/>
            <pc:sldMk cId="0" sldId="257"/>
            <ac:picMk id="51" creationId="{539B4565-3F13-F532-BBB0-6485CDEB31DF}"/>
          </ac:picMkLst>
        </pc:picChg>
        <pc:picChg chg="add mod">
          <ac:chgData name="Kaylee Murphy" userId="1be89f5b-3d48-4aff-80af-067ea5fc90cb" providerId="ADAL" clId="{20A120E6-7C66-4F30-95EC-7E7FB9CE88A8}" dt="2025-04-17T03:08:33.486" v="8405" actId="1076"/>
          <ac:picMkLst>
            <pc:docMk/>
            <pc:sldMk cId="0" sldId="257"/>
            <ac:picMk id="52" creationId="{43CAA9A0-D38E-0B25-D8C6-A2D893E83F46}"/>
          </ac:picMkLst>
        </pc:picChg>
        <pc:picChg chg="mod">
          <ac:chgData name="Kaylee Murphy" userId="1be89f5b-3d48-4aff-80af-067ea5fc90cb" providerId="ADAL" clId="{20A120E6-7C66-4F30-95EC-7E7FB9CE88A8}" dt="2025-04-17T03:25:05.383" v="8484" actId="1076"/>
          <ac:picMkLst>
            <pc:docMk/>
            <pc:sldMk cId="0" sldId="257"/>
            <ac:picMk id="54" creationId="{C730F4A8-86CC-09F9-530C-C45CC0DDA314}"/>
          </ac:picMkLst>
        </pc:picChg>
        <pc:picChg chg="mod">
          <ac:chgData name="Kaylee Murphy" userId="1be89f5b-3d48-4aff-80af-067ea5fc90cb" providerId="ADAL" clId="{20A120E6-7C66-4F30-95EC-7E7FB9CE88A8}" dt="2025-04-17T03:41:58.033" v="8788" actId="164"/>
          <ac:picMkLst>
            <pc:docMk/>
            <pc:sldMk cId="0" sldId="257"/>
            <ac:picMk id="55" creationId="{41945B5A-BCD1-6FD0-1A9B-496267CEB0FB}"/>
          </ac:picMkLst>
        </pc:picChg>
        <pc:picChg chg="mod">
          <ac:chgData name="Kaylee Murphy" userId="1be89f5b-3d48-4aff-80af-067ea5fc90cb" providerId="ADAL" clId="{20A120E6-7C66-4F30-95EC-7E7FB9CE88A8}" dt="2025-04-17T03:41:58.033" v="8788" actId="164"/>
          <ac:picMkLst>
            <pc:docMk/>
            <pc:sldMk cId="0" sldId="257"/>
            <ac:picMk id="56" creationId="{D76EAA44-3572-A661-C533-4E6627E24ADA}"/>
          </ac:picMkLst>
        </pc:picChg>
        <pc:picChg chg="mod">
          <ac:chgData name="Kaylee Murphy" userId="1be89f5b-3d48-4aff-80af-067ea5fc90cb" providerId="ADAL" clId="{20A120E6-7C66-4F30-95EC-7E7FB9CE88A8}" dt="2025-04-18T16:09:13.539" v="9877" actId="164"/>
          <ac:picMkLst>
            <pc:docMk/>
            <pc:sldMk cId="0" sldId="257"/>
            <ac:picMk id="66" creationId="{DFC19B94-6DB0-A5CE-2192-998CB72F043D}"/>
          </ac:picMkLst>
        </pc:picChg>
        <pc:picChg chg="mod">
          <ac:chgData name="Kaylee Murphy" userId="1be89f5b-3d48-4aff-80af-067ea5fc90cb" providerId="ADAL" clId="{20A120E6-7C66-4F30-95EC-7E7FB9CE88A8}" dt="2025-04-17T03:59:24.976" v="9053" actId="1076"/>
          <ac:picMkLst>
            <pc:docMk/>
            <pc:sldMk cId="0" sldId="257"/>
            <ac:picMk id="73" creationId="{5749A74E-3EC1-CC88-0997-817593321A02}"/>
          </ac:picMkLst>
        </pc:picChg>
        <pc:cxnChg chg="mod">
          <ac:chgData name="Kaylee Murphy" userId="1be89f5b-3d48-4aff-80af-067ea5fc90cb" providerId="ADAL" clId="{20A120E6-7C66-4F30-95EC-7E7FB9CE88A8}" dt="2025-04-17T03:41:58.033" v="8788" actId="164"/>
          <ac:cxnSpMkLst>
            <pc:docMk/>
            <pc:sldMk cId="0" sldId="257"/>
            <ac:cxnSpMk id="58" creationId="{2B9FA85D-0A93-E8DD-D3C0-577D831F32D6}"/>
          </ac:cxnSpMkLst>
        </pc:cxnChg>
        <pc:cxnChg chg="mod">
          <ac:chgData name="Kaylee Murphy" userId="1be89f5b-3d48-4aff-80af-067ea5fc90cb" providerId="ADAL" clId="{20A120E6-7C66-4F30-95EC-7E7FB9CE88A8}" dt="2025-04-17T03:41:58.033" v="8788" actId="164"/>
          <ac:cxnSpMkLst>
            <pc:docMk/>
            <pc:sldMk cId="0" sldId="257"/>
            <ac:cxnSpMk id="59" creationId="{14DDCA6B-B06C-CE52-BA4A-E5512D10DB87}"/>
          </ac:cxnSpMkLst>
        </pc:cxnChg>
        <pc:cxnChg chg="mod">
          <ac:chgData name="Kaylee Murphy" userId="1be89f5b-3d48-4aff-80af-067ea5fc90cb" providerId="ADAL" clId="{20A120E6-7C66-4F30-95EC-7E7FB9CE88A8}" dt="2025-04-17T03:41:58.033" v="8788" actId="164"/>
          <ac:cxnSpMkLst>
            <pc:docMk/>
            <pc:sldMk cId="0" sldId="257"/>
            <ac:cxnSpMk id="67" creationId="{EB2340FA-656B-4EF2-2F90-EE53BB446697}"/>
          </ac:cxnSpMkLst>
        </pc:cxnChg>
        <pc:cxnChg chg="mod">
          <ac:chgData name="Kaylee Murphy" userId="1be89f5b-3d48-4aff-80af-067ea5fc90cb" providerId="ADAL" clId="{20A120E6-7C66-4F30-95EC-7E7FB9CE88A8}" dt="2025-04-17T03:41:58.033" v="8788" actId="164"/>
          <ac:cxnSpMkLst>
            <pc:docMk/>
            <pc:sldMk cId="0" sldId="257"/>
            <ac:cxnSpMk id="68" creationId="{F5D475E2-95E6-FA48-8F23-5045052DFADC}"/>
          </ac:cxnSpMkLst>
        </pc:cxnChg>
        <pc:cxnChg chg="mod">
          <ac:chgData name="Kaylee Murphy" userId="1be89f5b-3d48-4aff-80af-067ea5fc90cb" providerId="ADAL" clId="{20A120E6-7C66-4F30-95EC-7E7FB9CE88A8}" dt="2025-04-17T22:56:28.714" v="9868" actId="1076"/>
          <ac:cxnSpMkLst>
            <pc:docMk/>
            <pc:sldMk cId="0" sldId="257"/>
            <ac:cxnSpMk id="69" creationId="{33DE1B07-04CF-10C7-12B0-E2B7FA33C78D}"/>
          </ac:cxnSpMkLst>
        </pc:cxnChg>
        <pc:cxnChg chg="mod">
          <ac:chgData name="Kaylee Murphy" userId="1be89f5b-3d48-4aff-80af-067ea5fc90cb" providerId="ADAL" clId="{20A120E6-7C66-4F30-95EC-7E7FB9CE88A8}" dt="2025-04-17T03:41:48.883" v="8787" actId="14100"/>
          <ac:cxnSpMkLst>
            <pc:docMk/>
            <pc:sldMk cId="0" sldId="257"/>
            <ac:cxnSpMk id="70" creationId="{CBC5F148-E71E-D1CB-02E0-90443F9A8DE9}"/>
          </ac:cxnSpMkLst>
        </pc:cxnChg>
        <pc:cxnChg chg="mod">
          <ac:chgData name="Kaylee Murphy" userId="1be89f5b-3d48-4aff-80af-067ea5fc90cb" providerId="ADAL" clId="{20A120E6-7C66-4F30-95EC-7E7FB9CE88A8}" dt="2025-04-17T03:59:41.608" v="9055" actId="14100"/>
          <ac:cxnSpMkLst>
            <pc:docMk/>
            <pc:sldMk cId="0" sldId="257"/>
            <ac:cxnSpMk id="78" creationId="{39781BC9-2B92-9F1D-A49C-0F4FD8002762}"/>
          </ac:cxnSpMkLst>
        </pc:cxnChg>
      </pc:sldChg>
      <pc:sldChg chg="del">
        <pc:chgData name="Kaylee Murphy" userId="1be89f5b-3d48-4aff-80af-067ea5fc90cb" providerId="ADAL" clId="{20A120E6-7C66-4F30-95EC-7E7FB9CE88A8}" dt="2025-04-15T17:41:30.860" v="2932" actId="47"/>
        <pc:sldMkLst>
          <pc:docMk/>
          <pc:sldMk cId="2706512129" sldId="258"/>
        </pc:sldMkLst>
      </pc:sldChg>
      <pc:sldMasterChg chg="delSldLayout">
        <pc:chgData name="Kaylee Murphy" userId="1be89f5b-3d48-4aff-80af-067ea5fc90cb" providerId="ADAL" clId="{20A120E6-7C66-4F30-95EC-7E7FB9CE88A8}" dt="2025-04-15T17:41:30.860" v="2932" actId="47"/>
        <pc:sldMasterMkLst>
          <pc:docMk/>
          <pc:sldMasterMk cId="0" sldId="2147483648"/>
        </pc:sldMasterMkLst>
        <pc:sldLayoutChg chg="del">
          <pc:chgData name="Kaylee Murphy" userId="1be89f5b-3d48-4aff-80af-067ea5fc90cb" providerId="ADAL" clId="{20A120E6-7C66-4F30-95EC-7E7FB9CE88A8}" dt="2025-04-15T17:41:30.860" v="2932" actId="47"/>
          <pc:sldLayoutMkLst>
            <pc:docMk/>
            <pc:sldMasterMk cId="0" sldId="2147483648"/>
            <pc:sldLayoutMk cId="3952966559" sldId="2147483660"/>
          </pc:sldLayoutMkLst>
        </pc:sldLayoutChg>
      </pc:sldMasterChg>
    </pc:docChg>
  </pc:docChgLst>
  <pc:docChgLst>
    <pc:chgData name="John Tsavalas" userId="5af49ecd-5e97-4e1a-9d65-d1be9c76c146" providerId="ADAL" clId="{8F9E131F-5EB6-1143-8F36-5850A861112C}"/>
    <pc:docChg chg="undo custSel modSld">
      <pc:chgData name="John Tsavalas" userId="5af49ecd-5e97-4e1a-9d65-d1be9c76c146" providerId="ADAL" clId="{8F9E131F-5EB6-1143-8F36-5850A861112C}" dt="2025-04-18T15:35:27.591" v="2472" actId="1038"/>
      <pc:docMkLst>
        <pc:docMk/>
      </pc:docMkLst>
      <pc:sldChg chg="addSp delSp modSp mod modAnim">
        <pc:chgData name="John Tsavalas" userId="5af49ecd-5e97-4e1a-9d65-d1be9c76c146" providerId="ADAL" clId="{8F9E131F-5EB6-1143-8F36-5850A861112C}" dt="2025-04-18T15:35:27.591" v="2472" actId="1038"/>
        <pc:sldMkLst>
          <pc:docMk/>
          <pc:sldMk cId="0" sldId="257"/>
        </pc:sldMkLst>
        <pc:spChg chg="mod">
          <ac:chgData name="John Tsavalas" userId="5af49ecd-5e97-4e1a-9d65-d1be9c76c146" providerId="ADAL" clId="{8F9E131F-5EB6-1143-8F36-5850A861112C}" dt="2025-04-16T21:07:54.038" v="427" actId="948"/>
          <ac:spMkLst>
            <pc:docMk/>
            <pc:sldMk cId="0" sldId="257"/>
            <ac:spMk id="4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7T01:49:33.573" v="1135" actId="14100"/>
          <ac:spMkLst>
            <pc:docMk/>
            <pc:sldMk cId="0" sldId="257"/>
            <ac:spMk id="5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7T02:08:14.707" v="1282" actId="14100"/>
          <ac:spMkLst>
            <pc:docMk/>
            <pc:sldMk cId="0" sldId="257"/>
            <ac:spMk id="6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7T01:49:40.889" v="1136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7T01:49:16.442" v="1134" actId="1035"/>
          <ac:spMkLst>
            <pc:docMk/>
            <pc:sldMk cId="0" sldId="257"/>
            <ac:spMk id="8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7T01:48:59.594" v="1102" actId="27636"/>
          <ac:spMkLst>
            <pc:docMk/>
            <pc:sldMk cId="0" sldId="257"/>
            <ac:spMk id="9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7T18:01:03.184" v="1857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6T21:14:00.345" v="499" actId="1036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John Tsavalas" userId="5af49ecd-5e97-4e1a-9d65-d1be9c76c146" providerId="ADAL" clId="{8F9E131F-5EB6-1143-8F36-5850A861112C}" dt="2025-04-18T14:53:52.363" v="2348" actId="1076"/>
          <ac:spMkLst>
            <pc:docMk/>
            <pc:sldMk cId="0" sldId="257"/>
            <ac:spMk id="13" creationId="{DD923CEA-BA65-6F0F-AF08-87AEE0486F3E}"/>
          </ac:spMkLst>
        </pc:spChg>
        <pc:spChg chg="add mod">
          <ac:chgData name="John Tsavalas" userId="5af49ecd-5e97-4e1a-9d65-d1be9c76c146" providerId="ADAL" clId="{8F9E131F-5EB6-1143-8F36-5850A861112C}" dt="2025-04-17T02:09:12.123" v="1308" actId="1035"/>
          <ac:spMkLst>
            <pc:docMk/>
            <pc:sldMk cId="0" sldId="257"/>
            <ac:spMk id="14" creationId="{F3674A63-4E5E-9B14-900A-D3B6DFA6A52C}"/>
          </ac:spMkLst>
        </pc:spChg>
        <pc:spChg chg="add mod">
          <ac:chgData name="John Tsavalas" userId="5af49ecd-5e97-4e1a-9d65-d1be9c76c146" providerId="ADAL" clId="{8F9E131F-5EB6-1143-8F36-5850A861112C}" dt="2025-04-16T20:47:15.567" v="23" actId="164"/>
          <ac:spMkLst>
            <pc:docMk/>
            <pc:sldMk cId="0" sldId="257"/>
            <ac:spMk id="15" creationId="{341EEE11-B046-57EC-A2DF-3E935D5C8262}"/>
          </ac:spMkLst>
        </pc:spChg>
        <pc:spChg chg="mod">
          <ac:chgData name="John Tsavalas" userId="5af49ecd-5e97-4e1a-9d65-d1be9c76c146" providerId="ADAL" clId="{8F9E131F-5EB6-1143-8F36-5850A861112C}" dt="2025-04-17T17:57:37.638" v="1801" actId="108"/>
          <ac:spMkLst>
            <pc:docMk/>
            <pc:sldMk cId="0" sldId="257"/>
            <ac:spMk id="17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8T15:34:40.040" v="2461" actId="13926"/>
          <ac:spMkLst>
            <pc:docMk/>
            <pc:sldMk cId="0" sldId="257"/>
            <ac:spMk id="18" creationId="{00000000-0000-0000-0000-000000000000}"/>
          </ac:spMkLst>
        </pc:spChg>
        <pc:spChg chg="add mod">
          <ac:chgData name="John Tsavalas" userId="5af49ecd-5e97-4e1a-9d65-d1be9c76c146" providerId="ADAL" clId="{8F9E131F-5EB6-1143-8F36-5850A861112C}" dt="2025-04-17T02:11:11.568" v="1310" actId="14100"/>
          <ac:spMkLst>
            <pc:docMk/>
            <pc:sldMk cId="0" sldId="257"/>
            <ac:spMk id="19" creationId="{C85DA782-F0E3-794C-F8B8-F5292B03AB3D}"/>
          </ac:spMkLst>
        </pc:spChg>
        <pc:spChg chg="add mod">
          <ac:chgData name="John Tsavalas" userId="5af49ecd-5e97-4e1a-9d65-d1be9c76c146" providerId="ADAL" clId="{8F9E131F-5EB6-1143-8F36-5850A861112C}" dt="2025-04-17T02:09:12.123" v="1308" actId="1035"/>
          <ac:spMkLst>
            <pc:docMk/>
            <pc:sldMk cId="0" sldId="257"/>
            <ac:spMk id="22" creationId="{DD65712B-D744-57EC-3545-F44FFF20DE3C}"/>
          </ac:spMkLst>
        </pc:spChg>
        <pc:spChg chg="add mod">
          <ac:chgData name="John Tsavalas" userId="5af49ecd-5e97-4e1a-9d65-d1be9c76c146" providerId="ADAL" clId="{8F9E131F-5EB6-1143-8F36-5850A861112C}" dt="2025-04-17T02:11:07.419" v="1309" actId="14100"/>
          <ac:spMkLst>
            <pc:docMk/>
            <pc:sldMk cId="0" sldId="257"/>
            <ac:spMk id="23" creationId="{8961F0E2-3013-2CF9-8DA1-E8C17DE09B3C}"/>
          </ac:spMkLst>
        </pc:spChg>
        <pc:spChg chg="mod">
          <ac:chgData name="John Tsavalas" userId="5af49ecd-5e97-4e1a-9d65-d1be9c76c146" providerId="ADAL" clId="{8F9E131F-5EB6-1143-8F36-5850A861112C}" dt="2025-04-17T18:38:50.729" v="2318" actId="20577"/>
          <ac:spMkLst>
            <pc:docMk/>
            <pc:sldMk cId="0" sldId="257"/>
            <ac:spMk id="25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7T01:57:05.275" v="1204" actId="20577"/>
          <ac:spMkLst>
            <pc:docMk/>
            <pc:sldMk cId="0" sldId="257"/>
            <ac:spMk id="27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7T01:28:02.247" v="587" actId="1036"/>
          <ac:spMkLst>
            <pc:docMk/>
            <pc:sldMk cId="0" sldId="257"/>
            <ac:spMk id="28" creationId="{00000000-0000-0000-0000-000000000000}"/>
          </ac:spMkLst>
        </pc:spChg>
        <pc:spChg chg="add mod">
          <ac:chgData name="John Tsavalas" userId="5af49ecd-5e97-4e1a-9d65-d1be9c76c146" providerId="ADAL" clId="{8F9E131F-5EB6-1143-8F36-5850A861112C}" dt="2025-04-18T14:54:02.906" v="2358" actId="20577"/>
          <ac:spMkLst>
            <pc:docMk/>
            <pc:sldMk cId="0" sldId="257"/>
            <ac:spMk id="30" creationId="{DB128F5A-E317-9296-006A-3BE34488A6E0}"/>
          </ac:spMkLst>
        </pc:spChg>
        <pc:spChg chg="add mod">
          <ac:chgData name="John Tsavalas" userId="5af49ecd-5e97-4e1a-9d65-d1be9c76c146" providerId="ADAL" clId="{8F9E131F-5EB6-1143-8F36-5850A861112C}" dt="2025-04-18T14:54:15.449" v="2363" actId="1035"/>
          <ac:spMkLst>
            <pc:docMk/>
            <pc:sldMk cId="0" sldId="257"/>
            <ac:spMk id="31" creationId="{A8FFEB5F-8316-9868-28FA-5C2D53999849}"/>
          </ac:spMkLst>
        </pc:spChg>
        <pc:spChg chg="mod">
          <ac:chgData name="John Tsavalas" userId="5af49ecd-5e97-4e1a-9d65-d1be9c76c146" providerId="ADAL" clId="{8F9E131F-5EB6-1143-8F36-5850A861112C}" dt="2025-04-17T14:48:18.937" v="1447" actId="255"/>
          <ac:spMkLst>
            <pc:docMk/>
            <pc:sldMk cId="0" sldId="257"/>
            <ac:spMk id="33" creationId="{00000000-0000-0000-0000-000000000000}"/>
          </ac:spMkLst>
        </pc:spChg>
        <pc:spChg chg="add mod">
          <ac:chgData name="John Tsavalas" userId="5af49ecd-5e97-4e1a-9d65-d1be9c76c146" providerId="ADAL" clId="{8F9E131F-5EB6-1143-8F36-5850A861112C}" dt="2025-04-17T01:19:48.104" v="509" actId="1076"/>
          <ac:spMkLst>
            <pc:docMk/>
            <pc:sldMk cId="0" sldId="257"/>
            <ac:spMk id="35" creationId="{833D4CD7-18B1-D720-5D2A-145D95892F33}"/>
          </ac:spMkLst>
        </pc:spChg>
        <pc:spChg chg="add mod">
          <ac:chgData name="John Tsavalas" userId="5af49ecd-5e97-4e1a-9d65-d1be9c76c146" providerId="ADAL" clId="{8F9E131F-5EB6-1143-8F36-5850A861112C}" dt="2025-04-17T02:11:23.338" v="1320" actId="1035"/>
          <ac:spMkLst>
            <pc:docMk/>
            <pc:sldMk cId="0" sldId="257"/>
            <ac:spMk id="38" creationId="{4D8FE5BF-BDB9-9EE3-7FDB-2C99D5EBBBD5}"/>
          </ac:spMkLst>
        </pc:spChg>
        <pc:spChg chg="add mod">
          <ac:chgData name="John Tsavalas" userId="5af49ecd-5e97-4e1a-9d65-d1be9c76c146" providerId="ADAL" clId="{8F9E131F-5EB6-1143-8F36-5850A861112C}" dt="2025-04-17T02:11:23.338" v="1320" actId="1035"/>
          <ac:spMkLst>
            <pc:docMk/>
            <pc:sldMk cId="0" sldId="257"/>
            <ac:spMk id="39" creationId="{507DA5C7-67D0-B26F-0634-609911A29025}"/>
          </ac:spMkLst>
        </pc:spChg>
        <pc:spChg chg="add mod">
          <ac:chgData name="John Tsavalas" userId="5af49ecd-5e97-4e1a-9d65-d1be9c76c146" providerId="ADAL" clId="{8F9E131F-5EB6-1143-8F36-5850A861112C}" dt="2025-04-17T02:11:23.338" v="1320" actId="1035"/>
          <ac:spMkLst>
            <pc:docMk/>
            <pc:sldMk cId="0" sldId="257"/>
            <ac:spMk id="40" creationId="{9449E312-7F8E-E6D3-F300-DD7F11A2483E}"/>
          </ac:spMkLst>
        </pc:spChg>
        <pc:spChg chg="del mod">
          <ac:chgData name="John Tsavalas" userId="5af49ecd-5e97-4e1a-9d65-d1be9c76c146" providerId="ADAL" clId="{8F9E131F-5EB6-1143-8F36-5850A861112C}" dt="2025-04-17T01:44:00.810" v="975" actId="478"/>
          <ac:spMkLst>
            <pc:docMk/>
            <pc:sldMk cId="0" sldId="257"/>
            <ac:spMk id="42" creationId="{96447B35-7EAD-BE15-7172-99DF268B6E13}"/>
          </ac:spMkLst>
        </pc:spChg>
        <pc:spChg chg="add mod">
          <ac:chgData name="John Tsavalas" userId="5af49ecd-5e97-4e1a-9d65-d1be9c76c146" providerId="ADAL" clId="{8F9E131F-5EB6-1143-8F36-5850A861112C}" dt="2025-04-17T01:45:11.922" v="979" actId="1076"/>
          <ac:spMkLst>
            <pc:docMk/>
            <pc:sldMk cId="0" sldId="257"/>
            <ac:spMk id="43" creationId="{A67483A4-08A8-9DE1-D9DC-D863F33E81D2}"/>
          </ac:spMkLst>
        </pc:spChg>
        <pc:spChg chg="add del mod">
          <ac:chgData name="John Tsavalas" userId="5af49ecd-5e97-4e1a-9d65-d1be9c76c146" providerId="ADAL" clId="{8F9E131F-5EB6-1143-8F36-5850A861112C}" dt="2025-04-17T01:46:26.921" v="996" actId="21"/>
          <ac:spMkLst>
            <pc:docMk/>
            <pc:sldMk cId="0" sldId="257"/>
            <ac:spMk id="44" creationId="{4F41E4C0-3D90-B433-EEEE-3675A9C9D868}"/>
          </ac:spMkLst>
        </pc:spChg>
        <pc:spChg chg="mod">
          <ac:chgData name="John Tsavalas" userId="5af49ecd-5e97-4e1a-9d65-d1be9c76c146" providerId="ADAL" clId="{8F9E131F-5EB6-1143-8F36-5850A861112C}" dt="2025-04-18T15:34:55.809" v="2463" actId="1076"/>
          <ac:spMkLst>
            <pc:docMk/>
            <pc:sldMk cId="0" sldId="257"/>
            <ac:spMk id="45" creationId="{00000000-0000-0000-0000-000000000000}"/>
          </ac:spMkLst>
        </pc:spChg>
        <pc:spChg chg="mod">
          <ac:chgData name="John Tsavalas" userId="5af49ecd-5e97-4e1a-9d65-d1be9c76c146" providerId="ADAL" clId="{8F9E131F-5EB6-1143-8F36-5850A861112C}" dt="2025-04-17T02:08:25.796" v="1286" actId="20577"/>
          <ac:spMkLst>
            <pc:docMk/>
            <pc:sldMk cId="0" sldId="257"/>
            <ac:spMk id="46" creationId="{00000000-0000-0000-0000-000000000000}"/>
          </ac:spMkLst>
        </pc:spChg>
        <pc:spChg chg="add mod">
          <ac:chgData name="John Tsavalas" userId="5af49ecd-5e97-4e1a-9d65-d1be9c76c146" providerId="ADAL" clId="{8F9E131F-5EB6-1143-8F36-5850A861112C}" dt="2025-04-17T01:49:07.490" v="1116" actId="1035"/>
          <ac:spMkLst>
            <pc:docMk/>
            <pc:sldMk cId="0" sldId="257"/>
            <ac:spMk id="47" creationId="{4A411232-A457-F8A2-32A0-C537744530D2}"/>
          </ac:spMkLst>
        </pc:spChg>
        <pc:spChg chg="add mod">
          <ac:chgData name="John Tsavalas" userId="5af49ecd-5e97-4e1a-9d65-d1be9c76c146" providerId="ADAL" clId="{8F9E131F-5EB6-1143-8F36-5850A861112C}" dt="2025-04-17T01:48:55.219" v="1100" actId="14100"/>
          <ac:spMkLst>
            <pc:docMk/>
            <pc:sldMk cId="0" sldId="257"/>
            <ac:spMk id="48" creationId="{C0347193-CD55-88B1-1B72-19A831D51516}"/>
          </ac:spMkLst>
        </pc:spChg>
        <pc:spChg chg="mod">
          <ac:chgData name="John Tsavalas" userId="5af49ecd-5e97-4e1a-9d65-d1be9c76c146" providerId="ADAL" clId="{8F9E131F-5EB6-1143-8F36-5850A861112C}" dt="2025-04-17T14:50:35.773" v="1507" actId="1035"/>
          <ac:spMkLst>
            <pc:docMk/>
            <pc:sldMk cId="0" sldId="257"/>
            <ac:spMk id="49" creationId="{1A7B1C6D-22A0-B6EC-595B-DF03D3880ED6}"/>
          </ac:spMkLst>
        </pc:spChg>
        <pc:spChg chg="mod">
          <ac:chgData name="John Tsavalas" userId="5af49ecd-5e97-4e1a-9d65-d1be9c76c146" providerId="ADAL" clId="{8F9E131F-5EB6-1143-8F36-5850A861112C}" dt="2025-04-17T17:56:04.798" v="1759" actId="20577"/>
          <ac:spMkLst>
            <pc:docMk/>
            <pc:sldMk cId="0" sldId="257"/>
            <ac:spMk id="50" creationId="{00000000-0000-0000-0000-000000000000}"/>
          </ac:spMkLst>
        </pc:spChg>
        <pc:spChg chg="add mod">
          <ac:chgData name="John Tsavalas" userId="5af49ecd-5e97-4e1a-9d65-d1be9c76c146" providerId="ADAL" clId="{8F9E131F-5EB6-1143-8F36-5850A861112C}" dt="2025-04-17T18:35:38.250" v="2247" actId="164"/>
          <ac:spMkLst>
            <pc:docMk/>
            <pc:sldMk cId="0" sldId="257"/>
            <ac:spMk id="54" creationId="{400DF319-8045-9D3D-72E5-5A98F1A405DB}"/>
          </ac:spMkLst>
        </pc:spChg>
        <pc:spChg chg="add mod">
          <ac:chgData name="John Tsavalas" userId="5af49ecd-5e97-4e1a-9d65-d1be9c76c146" providerId="ADAL" clId="{8F9E131F-5EB6-1143-8F36-5850A861112C}" dt="2025-04-17T17:59:41.266" v="1816" actId="1036"/>
          <ac:spMkLst>
            <pc:docMk/>
            <pc:sldMk cId="0" sldId="257"/>
            <ac:spMk id="57" creationId="{4B3EBCE4-4551-5A46-32A7-CBD2F66E78A4}"/>
          </ac:spMkLst>
        </pc:spChg>
        <pc:spChg chg="add mod">
          <ac:chgData name="John Tsavalas" userId="5af49ecd-5e97-4e1a-9d65-d1be9c76c146" providerId="ADAL" clId="{8F9E131F-5EB6-1143-8F36-5850A861112C}" dt="2025-04-17T18:00:08.146" v="1840" actId="1037"/>
          <ac:spMkLst>
            <pc:docMk/>
            <pc:sldMk cId="0" sldId="257"/>
            <ac:spMk id="60" creationId="{EAAAE00B-158D-9B27-F681-0F3A6C2F8FB0}"/>
          </ac:spMkLst>
        </pc:spChg>
        <pc:spChg chg="add mod">
          <ac:chgData name="John Tsavalas" userId="5af49ecd-5e97-4e1a-9d65-d1be9c76c146" providerId="ADAL" clId="{8F9E131F-5EB6-1143-8F36-5850A861112C}" dt="2025-04-17T18:25:52.857" v="1982" actId="692"/>
          <ac:spMkLst>
            <pc:docMk/>
            <pc:sldMk cId="0" sldId="257"/>
            <ac:spMk id="61" creationId="{B6F8CEC5-39F5-C904-2EC8-A40B61718D8E}"/>
          </ac:spMkLst>
        </pc:spChg>
        <pc:spChg chg="add mod">
          <ac:chgData name="John Tsavalas" userId="5af49ecd-5e97-4e1a-9d65-d1be9c76c146" providerId="ADAL" clId="{8F9E131F-5EB6-1143-8F36-5850A861112C}" dt="2025-04-17T18:05:53.208" v="1948" actId="207"/>
          <ac:spMkLst>
            <pc:docMk/>
            <pc:sldMk cId="0" sldId="257"/>
            <ac:spMk id="62" creationId="{A48597F6-17F2-2F76-CC7C-136553045014}"/>
          </ac:spMkLst>
        </pc:spChg>
        <pc:spChg chg="add mod">
          <ac:chgData name="John Tsavalas" userId="5af49ecd-5e97-4e1a-9d65-d1be9c76c146" providerId="ADAL" clId="{8F9E131F-5EB6-1143-8F36-5850A861112C}" dt="2025-04-17T18:27:43.614" v="1998" actId="166"/>
          <ac:spMkLst>
            <pc:docMk/>
            <pc:sldMk cId="0" sldId="257"/>
            <ac:spMk id="63" creationId="{A5584F50-7D83-A3CE-D433-5C64D9484C10}"/>
          </ac:spMkLst>
        </pc:spChg>
        <pc:spChg chg="add mod">
          <ac:chgData name="John Tsavalas" userId="5af49ecd-5e97-4e1a-9d65-d1be9c76c146" providerId="ADAL" clId="{8F9E131F-5EB6-1143-8F36-5850A861112C}" dt="2025-04-17T03:36:24.494" v="1381" actId="14100"/>
          <ac:spMkLst>
            <pc:docMk/>
            <pc:sldMk cId="0" sldId="257"/>
            <ac:spMk id="64" creationId="{C977B9C5-11BC-6161-05C7-30C0C4433017}"/>
          </ac:spMkLst>
        </pc:spChg>
        <pc:spChg chg="add mod">
          <ac:chgData name="John Tsavalas" userId="5af49ecd-5e97-4e1a-9d65-d1be9c76c146" providerId="ADAL" clId="{8F9E131F-5EB6-1143-8F36-5850A861112C}" dt="2025-04-17T03:36:37.245" v="1383" actId="1076"/>
          <ac:spMkLst>
            <pc:docMk/>
            <pc:sldMk cId="0" sldId="257"/>
            <ac:spMk id="65" creationId="{036B0DB8-A7CF-C965-2086-CD401673A284}"/>
          </ac:spMkLst>
        </pc:spChg>
        <pc:spChg chg="add mod">
          <ac:chgData name="John Tsavalas" userId="5af49ecd-5e97-4e1a-9d65-d1be9c76c146" providerId="ADAL" clId="{8F9E131F-5EB6-1143-8F36-5850A861112C}" dt="2025-04-17T03:53:35.146" v="1423"/>
          <ac:spMkLst>
            <pc:docMk/>
            <pc:sldMk cId="0" sldId="257"/>
            <ac:spMk id="74" creationId="{E8405FF1-BF1B-4B26-2CAF-81E245FA01BB}"/>
          </ac:spMkLst>
        </pc:spChg>
        <pc:spChg chg="add mod">
          <ac:chgData name="John Tsavalas" userId="5af49ecd-5e97-4e1a-9d65-d1be9c76c146" providerId="ADAL" clId="{8F9E131F-5EB6-1143-8F36-5850A861112C}" dt="2025-04-17T03:54:14.094" v="1428" actId="1076"/>
          <ac:spMkLst>
            <pc:docMk/>
            <pc:sldMk cId="0" sldId="257"/>
            <ac:spMk id="75" creationId="{4AF9ECCB-34E3-19A0-6DF3-47FF52D97302}"/>
          </ac:spMkLst>
        </pc:spChg>
        <pc:spChg chg="del">
          <ac:chgData name="John Tsavalas" userId="5af49ecd-5e97-4e1a-9d65-d1be9c76c146" providerId="ADAL" clId="{8F9E131F-5EB6-1143-8F36-5850A861112C}" dt="2025-04-17T03:54:22.580" v="1429" actId="478"/>
          <ac:spMkLst>
            <pc:docMk/>
            <pc:sldMk cId="0" sldId="257"/>
            <ac:spMk id="76" creationId="{C50AF1A1-F5F6-2250-A95E-5DEC71DA0E2F}"/>
          </ac:spMkLst>
        </pc:spChg>
        <pc:spChg chg="add mod">
          <ac:chgData name="John Tsavalas" userId="5af49ecd-5e97-4e1a-9d65-d1be9c76c146" providerId="ADAL" clId="{8F9E131F-5EB6-1143-8F36-5850A861112C}" dt="2025-04-17T18:06:39.450" v="1959" actId="207"/>
          <ac:spMkLst>
            <pc:docMk/>
            <pc:sldMk cId="0" sldId="257"/>
            <ac:spMk id="80" creationId="{0B20D585-0144-0211-1D9C-10718C8CD6D2}"/>
          </ac:spMkLst>
        </pc:spChg>
        <pc:spChg chg="add mod">
          <ac:chgData name="John Tsavalas" userId="5af49ecd-5e97-4e1a-9d65-d1be9c76c146" providerId="ADAL" clId="{8F9E131F-5EB6-1143-8F36-5850A861112C}" dt="2025-04-17T18:24:50.922" v="1973" actId="1076"/>
          <ac:spMkLst>
            <pc:docMk/>
            <pc:sldMk cId="0" sldId="257"/>
            <ac:spMk id="83" creationId="{93DDE567-2297-34F5-DD5D-3F62D8A4F38C}"/>
          </ac:spMkLst>
        </pc:spChg>
        <pc:spChg chg="add del mod">
          <ac:chgData name="John Tsavalas" userId="5af49ecd-5e97-4e1a-9d65-d1be9c76c146" providerId="ADAL" clId="{8F9E131F-5EB6-1143-8F36-5850A861112C}" dt="2025-04-17T18:27:49.862" v="1999" actId="478"/>
          <ac:spMkLst>
            <pc:docMk/>
            <pc:sldMk cId="0" sldId="257"/>
            <ac:spMk id="87" creationId="{4A43EADC-F7FD-5736-E058-B619D83694B2}"/>
          </ac:spMkLst>
        </pc:spChg>
        <pc:spChg chg="add mod">
          <ac:chgData name="John Tsavalas" userId="5af49ecd-5e97-4e1a-9d65-d1be9c76c146" providerId="ADAL" clId="{8F9E131F-5EB6-1143-8F36-5850A861112C}" dt="2025-04-17T18:28:43.461" v="2009" actId="207"/>
          <ac:spMkLst>
            <pc:docMk/>
            <pc:sldMk cId="0" sldId="257"/>
            <ac:spMk id="91" creationId="{405E11D4-C173-EE75-5411-B89829FCF05D}"/>
          </ac:spMkLst>
        </pc:spChg>
        <pc:spChg chg="add mod">
          <ac:chgData name="John Tsavalas" userId="5af49ecd-5e97-4e1a-9d65-d1be9c76c146" providerId="ADAL" clId="{8F9E131F-5EB6-1143-8F36-5850A861112C}" dt="2025-04-17T18:30:28.545" v="2032" actId="207"/>
          <ac:spMkLst>
            <pc:docMk/>
            <pc:sldMk cId="0" sldId="257"/>
            <ac:spMk id="94" creationId="{95457456-0FA7-C745-04CC-E47ADEC16279}"/>
          </ac:spMkLst>
        </pc:spChg>
        <pc:spChg chg="add mod">
          <ac:chgData name="John Tsavalas" userId="5af49ecd-5e97-4e1a-9d65-d1be9c76c146" providerId="ADAL" clId="{8F9E131F-5EB6-1143-8F36-5850A861112C}" dt="2025-04-17T18:30:59.059" v="2036" actId="207"/>
          <ac:spMkLst>
            <pc:docMk/>
            <pc:sldMk cId="0" sldId="257"/>
            <ac:spMk id="95" creationId="{5DA0C4D6-EF7C-20F5-FBAF-70DC6A981BF7}"/>
          </ac:spMkLst>
        </pc:spChg>
        <pc:spChg chg="add mod">
          <ac:chgData name="John Tsavalas" userId="5af49ecd-5e97-4e1a-9d65-d1be9c76c146" providerId="ADAL" clId="{8F9E131F-5EB6-1143-8F36-5850A861112C}" dt="2025-04-17T18:34:09.513" v="2227" actId="1037"/>
          <ac:spMkLst>
            <pc:docMk/>
            <pc:sldMk cId="0" sldId="257"/>
            <ac:spMk id="96" creationId="{548BA929-8385-8615-24DD-784CB0D63741}"/>
          </ac:spMkLst>
        </pc:spChg>
        <pc:spChg chg="add mod">
          <ac:chgData name="John Tsavalas" userId="5af49ecd-5e97-4e1a-9d65-d1be9c76c146" providerId="ADAL" clId="{8F9E131F-5EB6-1143-8F36-5850A861112C}" dt="2025-04-17T18:35:03.913" v="2240" actId="1076"/>
          <ac:spMkLst>
            <pc:docMk/>
            <pc:sldMk cId="0" sldId="257"/>
            <ac:spMk id="97" creationId="{C03A85E5-6C6B-3624-712E-379009C21E31}"/>
          </ac:spMkLst>
        </pc:spChg>
        <pc:spChg chg="add mod">
          <ac:chgData name="John Tsavalas" userId="5af49ecd-5e97-4e1a-9d65-d1be9c76c146" providerId="ADAL" clId="{8F9E131F-5EB6-1143-8F36-5850A861112C}" dt="2025-04-17T18:35:25.947" v="2245" actId="1076"/>
          <ac:spMkLst>
            <pc:docMk/>
            <pc:sldMk cId="0" sldId="257"/>
            <ac:spMk id="98" creationId="{055A6B75-CD15-A33B-78D9-77D5446E2AAC}"/>
          </ac:spMkLst>
        </pc:spChg>
        <pc:spChg chg="add mod">
          <ac:chgData name="John Tsavalas" userId="5af49ecd-5e97-4e1a-9d65-d1be9c76c146" providerId="ADAL" clId="{8F9E131F-5EB6-1143-8F36-5850A861112C}" dt="2025-04-18T15:33:02.277" v="2419" actId="13926"/>
          <ac:spMkLst>
            <pc:docMk/>
            <pc:sldMk cId="0" sldId="257"/>
            <ac:spMk id="100" creationId="{A7758F0C-C120-5401-3512-CC938934E6BD}"/>
          </ac:spMkLst>
        </pc:spChg>
        <pc:spChg chg="add mod">
          <ac:chgData name="John Tsavalas" userId="5af49ecd-5e97-4e1a-9d65-d1be9c76c146" providerId="ADAL" clId="{8F9E131F-5EB6-1143-8F36-5850A861112C}" dt="2025-04-18T15:33:49.985" v="2443" actId="20577"/>
          <ac:spMkLst>
            <pc:docMk/>
            <pc:sldMk cId="0" sldId="257"/>
            <ac:spMk id="101" creationId="{5BA2242C-3941-B6D4-A55D-17557BC20DB2}"/>
          </ac:spMkLst>
        </pc:spChg>
        <pc:spChg chg="add del mod">
          <ac:chgData name="John Tsavalas" userId="5af49ecd-5e97-4e1a-9d65-d1be9c76c146" providerId="ADAL" clId="{8F9E131F-5EB6-1143-8F36-5850A861112C}" dt="2025-04-18T15:30:51.960" v="2375" actId="478"/>
          <ac:spMkLst>
            <pc:docMk/>
            <pc:sldMk cId="0" sldId="257"/>
            <ac:spMk id="102" creationId="{63703DFE-7451-2ADF-5C4F-F3DC1C88C407}"/>
          </ac:spMkLst>
        </pc:spChg>
        <pc:spChg chg="add mod">
          <ac:chgData name="John Tsavalas" userId="5af49ecd-5e97-4e1a-9d65-d1be9c76c146" providerId="ADAL" clId="{8F9E131F-5EB6-1143-8F36-5850A861112C}" dt="2025-04-17T18:39:07.926" v="2322" actId="1076"/>
          <ac:spMkLst>
            <pc:docMk/>
            <pc:sldMk cId="0" sldId="257"/>
            <ac:spMk id="103" creationId="{140768E4-B558-15D6-5962-7C9BB998FA7F}"/>
          </ac:spMkLst>
        </pc:spChg>
        <pc:grpChg chg="add mod">
          <ac:chgData name="John Tsavalas" userId="5af49ecd-5e97-4e1a-9d65-d1be9c76c146" providerId="ADAL" clId="{8F9E131F-5EB6-1143-8F36-5850A861112C}" dt="2025-04-17T02:11:23.338" v="1320" actId="1035"/>
          <ac:grpSpMkLst>
            <pc:docMk/>
            <pc:sldMk cId="0" sldId="257"/>
            <ac:grpSpMk id="21" creationId="{10BDA681-F4BC-EBB3-82EF-8E1F443F37ED}"/>
          </ac:grpSpMkLst>
        </pc:grpChg>
        <pc:grpChg chg="add mod">
          <ac:chgData name="John Tsavalas" userId="5af49ecd-5e97-4e1a-9d65-d1be9c76c146" providerId="ADAL" clId="{8F9E131F-5EB6-1143-8F36-5850A861112C}" dt="2025-04-17T03:31:32.856" v="1366" actId="164"/>
          <ac:grpSpMkLst>
            <pc:docMk/>
            <pc:sldMk cId="0" sldId="257"/>
            <ac:grpSpMk id="61" creationId="{7325175D-36EB-CF6F-8501-BB36084B1296}"/>
          </ac:grpSpMkLst>
        </pc:grpChg>
        <pc:grpChg chg="add mod">
          <ac:chgData name="John Tsavalas" userId="5af49ecd-5e97-4e1a-9d65-d1be9c76c146" providerId="ADAL" clId="{8F9E131F-5EB6-1143-8F36-5850A861112C}" dt="2025-04-17T03:31:32.227" v="1365" actId="164"/>
          <ac:grpSpMkLst>
            <pc:docMk/>
            <pc:sldMk cId="0" sldId="257"/>
            <ac:grpSpMk id="62" creationId="{6EEC8FE7-3C4C-F814-04A2-950854DA322F}"/>
          </ac:grpSpMkLst>
        </pc:grpChg>
        <pc:grpChg chg="mod">
          <ac:chgData name="John Tsavalas" userId="5af49ecd-5e97-4e1a-9d65-d1be9c76c146" providerId="ADAL" clId="{8F9E131F-5EB6-1143-8F36-5850A861112C}" dt="2025-04-17T03:52:49.912" v="1412" actId="1076"/>
          <ac:grpSpMkLst>
            <pc:docMk/>
            <pc:sldMk cId="0" sldId="257"/>
            <ac:grpSpMk id="72" creationId="{F032775C-B2A9-C18B-07DD-B4C9B1CE24C6}"/>
          </ac:grpSpMkLst>
        </pc:grpChg>
        <pc:grpChg chg="add mod">
          <ac:chgData name="John Tsavalas" userId="5af49ecd-5e97-4e1a-9d65-d1be9c76c146" providerId="ADAL" clId="{8F9E131F-5EB6-1143-8F36-5850A861112C}" dt="2025-04-17T18:23:41.713" v="1971" actId="1076"/>
          <ac:grpSpMkLst>
            <pc:docMk/>
            <pc:sldMk cId="0" sldId="257"/>
            <ac:grpSpMk id="82" creationId="{93A30481-6E15-55B9-A9CE-2D58B6158904}"/>
          </ac:grpSpMkLst>
        </pc:grpChg>
        <pc:grpChg chg="add mod">
          <ac:chgData name="John Tsavalas" userId="5af49ecd-5e97-4e1a-9d65-d1be9c76c146" providerId="ADAL" clId="{8F9E131F-5EB6-1143-8F36-5850A861112C}" dt="2025-04-17T18:36:05.175" v="2250" actId="1076"/>
          <ac:grpSpMkLst>
            <pc:docMk/>
            <pc:sldMk cId="0" sldId="257"/>
            <ac:grpSpMk id="99" creationId="{1DCDA162-99F2-E86E-7CDB-A92605A28A2E}"/>
          </ac:grpSpMkLst>
        </pc:grpChg>
        <pc:graphicFrameChg chg="mod">
          <ac:chgData name="John Tsavalas" userId="5af49ecd-5e97-4e1a-9d65-d1be9c76c146" providerId="ADAL" clId="{8F9E131F-5EB6-1143-8F36-5850A861112C}" dt="2025-04-16T20:47:15.567" v="23" actId="164"/>
          <ac:graphicFrameMkLst>
            <pc:docMk/>
            <pc:sldMk cId="0" sldId="257"/>
            <ac:graphicFrameMk id="20" creationId="{5A631362-F076-A5AA-7DE1-729F590BA2E7}"/>
          </ac:graphicFrameMkLst>
        </pc:graphicFrameChg>
        <pc:picChg chg="mod">
          <ac:chgData name="John Tsavalas" userId="5af49ecd-5e97-4e1a-9d65-d1be9c76c146" providerId="ADAL" clId="{8F9E131F-5EB6-1143-8F36-5850A861112C}" dt="2025-04-17T02:09:12.123" v="1308" actId="1035"/>
          <ac:picMkLst>
            <pc:docMk/>
            <pc:sldMk cId="0" sldId="257"/>
            <ac:picMk id="3" creationId="{B229F95F-D0FC-ED70-D029-3FCCAFEA1281}"/>
          </ac:picMkLst>
        </pc:picChg>
        <pc:picChg chg="add del mod">
          <ac:chgData name="John Tsavalas" userId="5af49ecd-5e97-4e1a-9d65-d1be9c76c146" providerId="ADAL" clId="{8F9E131F-5EB6-1143-8F36-5850A861112C}" dt="2025-04-17T14:46:08.213" v="1443" actId="478"/>
          <ac:picMkLst>
            <pc:docMk/>
            <pc:sldMk cId="0" sldId="257"/>
            <ac:picMk id="13" creationId="{5D2E0D4B-8596-399C-BBC3-1E95E5B9D8E8}"/>
          </ac:picMkLst>
        </pc:picChg>
        <pc:picChg chg="mod">
          <ac:chgData name="John Tsavalas" userId="5af49ecd-5e97-4e1a-9d65-d1be9c76c146" providerId="ADAL" clId="{8F9E131F-5EB6-1143-8F36-5850A861112C}" dt="2025-04-16T21:07:18.350" v="426" actId="1076"/>
          <ac:picMkLst>
            <pc:docMk/>
            <pc:sldMk cId="0" sldId="257"/>
            <ac:picMk id="16" creationId="{00000000-0000-0000-0000-000000000000}"/>
          </ac:picMkLst>
        </pc:picChg>
        <pc:picChg chg="add mod">
          <ac:chgData name="John Tsavalas" userId="5af49ecd-5e97-4e1a-9d65-d1be9c76c146" providerId="ADAL" clId="{8F9E131F-5EB6-1143-8F36-5850A861112C}" dt="2025-04-17T02:09:00.084" v="1300" actId="1038"/>
          <ac:picMkLst>
            <pc:docMk/>
            <pc:sldMk cId="0" sldId="257"/>
            <ac:picMk id="26" creationId="{ADA55177-F808-5256-84CE-0A6569622501}"/>
          </ac:picMkLst>
        </pc:picChg>
        <pc:picChg chg="add mod">
          <ac:chgData name="John Tsavalas" userId="5af49ecd-5e97-4e1a-9d65-d1be9c76c146" providerId="ADAL" clId="{8F9E131F-5EB6-1143-8F36-5850A861112C}" dt="2025-04-17T14:46:49.992" v="1445" actId="1076"/>
          <ac:picMkLst>
            <pc:docMk/>
            <pc:sldMk cId="0" sldId="257"/>
            <ac:picMk id="29" creationId="{FD45DADA-0C79-1447-B3AC-EA60DB3F38FD}"/>
          </ac:picMkLst>
        </pc:picChg>
        <pc:picChg chg="add del mod">
          <ac:chgData name="John Tsavalas" userId="5af49ecd-5e97-4e1a-9d65-d1be9c76c146" providerId="ADAL" clId="{8F9E131F-5EB6-1143-8F36-5850A861112C}" dt="2025-04-18T15:26:48.666" v="2366" actId="478"/>
          <ac:picMkLst>
            <pc:docMk/>
            <pc:sldMk cId="0" sldId="257"/>
            <ac:picMk id="32" creationId="{63ED8708-1E4B-0C92-679F-DCA660657EBF}"/>
          </ac:picMkLst>
        </pc:picChg>
        <pc:picChg chg="add mod">
          <ac:chgData name="John Tsavalas" userId="5af49ecd-5e97-4e1a-9d65-d1be9c76c146" providerId="ADAL" clId="{8F9E131F-5EB6-1143-8F36-5850A861112C}" dt="2025-04-17T18:33:20.248" v="2208" actId="1076"/>
          <ac:picMkLst>
            <pc:docMk/>
            <pc:sldMk cId="0" sldId="257"/>
            <ac:picMk id="34" creationId="{BF19513E-D062-B78F-F3C4-1E8F90A4BF19}"/>
          </ac:picMkLst>
        </pc:picChg>
        <pc:picChg chg="add del mod">
          <ac:chgData name="John Tsavalas" userId="5af49ecd-5e97-4e1a-9d65-d1be9c76c146" providerId="ADAL" clId="{8F9E131F-5EB6-1143-8F36-5850A861112C}" dt="2025-04-18T15:29:47.883" v="2369" actId="478"/>
          <ac:picMkLst>
            <pc:docMk/>
            <pc:sldMk cId="0" sldId="257"/>
            <ac:picMk id="35" creationId="{5D406F39-656B-0B0B-335F-9B8E34EE6160}"/>
          </ac:picMkLst>
        </pc:picChg>
        <pc:picChg chg="add mod">
          <ac:chgData name="John Tsavalas" userId="5af49ecd-5e97-4e1a-9d65-d1be9c76c146" providerId="ADAL" clId="{8F9E131F-5EB6-1143-8F36-5850A861112C}" dt="2025-04-17T01:47:27.596" v="1030" actId="1036"/>
          <ac:picMkLst>
            <pc:docMk/>
            <pc:sldMk cId="0" sldId="257"/>
            <ac:picMk id="36" creationId="{66C3A4CD-ECE6-99C6-6EE8-F33FF8DAE2FB}"/>
          </ac:picMkLst>
        </pc:picChg>
        <pc:picChg chg="add mod">
          <ac:chgData name="John Tsavalas" userId="5af49ecd-5e97-4e1a-9d65-d1be9c76c146" providerId="ADAL" clId="{8F9E131F-5EB6-1143-8F36-5850A861112C}" dt="2025-04-17T01:26:29.019" v="514" actId="1076"/>
          <ac:picMkLst>
            <pc:docMk/>
            <pc:sldMk cId="0" sldId="257"/>
            <ac:picMk id="37" creationId="{CF9E2B1F-30BE-08A4-B25E-3EED218D70FC}"/>
          </ac:picMkLst>
        </pc:picChg>
        <pc:picChg chg="add mod">
          <ac:chgData name="John Tsavalas" userId="5af49ecd-5e97-4e1a-9d65-d1be9c76c146" providerId="ADAL" clId="{8F9E131F-5EB6-1143-8F36-5850A861112C}" dt="2025-04-18T15:33:10.335" v="2426" actId="1037"/>
          <ac:picMkLst>
            <pc:docMk/>
            <pc:sldMk cId="0" sldId="257"/>
            <ac:picMk id="41" creationId="{39248BDB-2F80-1CD2-CC7D-6543E6183CBC}"/>
          </ac:picMkLst>
        </pc:picChg>
        <pc:picChg chg="add mod">
          <ac:chgData name="John Tsavalas" userId="5af49ecd-5e97-4e1a-9d65-d1be9c76c146" providerId="ADAL" clId="{8F9E131F-5EB6-1143-8F36-5850A861112C}" dt="2025-04-17T18:35:38.250" v="2247" actId="164"/>
          <ac:picMkLst>
            <pc:docMk/>
            <pc:sldMk cId="0" sldId="257"/>
            <ac:picMk id="51" creationId="{539B4565-3F13-F532-BBB0-6485CDEB31DF}"/>
          </ac:picMkLst>
        </pc:picChg>
        <pc:picChg chg="add del mod">
          <ac:chgData name="John Tsavalas" userId="5af49ecd-5e97-4e1a-9d65-d1be9c76c146" providerId="ADAL" clId="{8F9E131F-5EB6-1143-8F36-5850A861112C}" dt="2025-04-17T03:25:15.673" v="1333" actId="478"/>
          <ac:picMkLst>
            <pc:docMk/>
            <pc:sldMk cId="0" sldId="257"/>
            <ac:picMk id="54" creationId="{C730F4A8-86CC-09F9-530C-C45CC0DDA314}"/>
          </ac:picMkLst>
        </pc:picChg>
        <pc:picChg chg="add mod">
          <ac:chgData name="John Tsavalas" userId="5af49ecd-5e97-4e1a-9d65-d1be9c76c146" providerId="ADAL" clId="{8F9E131F-5EB6-1143-8F36-5850A861112C}" dt="2025-04-17T03:31:32.227" v="1365" actId="164"/>
          <ac:picMkLst>
            <pc:docMk/>
            <pc:sldMk cId="0" sldId="257"/>
            <ac:picMk id="55" creationId="{41945B5A-BCD1-6FD0-1A9B-496267CEB0FB}"/>
          </ac:picMkLst>
        </pc:picChg>
        <pc:picChg chg="add mod">
          <ac:chgData name="John Tsavalas" userId="5af49ecd-5e97-4e1a-9d65-d1be9c76c146" providerId="ADAL" clId="{8F9E131F-5EB6-1143-8F36-5850A861112C}" dt="2025-04-17T03:31:32.856" v="1366" actId="164"/>
          <ac:picMkLst>
            <pc:docMk/>
            <pc:sldMk cId="0" sldId="257"/>
            <ac:picMk id="56" creationId="{D76EAA44-3572-A661-C533-4E6627E24ADA}"/>
          </ac:picMkLst>
        </pc:picChg>
        <pc:picChg chg="add mod">
          <ac:chgData name="John Tsavalas" userId="5af49ecd-5e97-4e1a-9d65-d1be9c76c146" providerId="ADAL" clId="{8F9E131F-5EB6-1143-8F36-5850A861112C}" dt="2025-04-18T15:33:10.335" v="2426" actId="1037"/>
          <ac:picMkLst>
            <pc:docMk/>
            <pc:sldMk cId="0" sldId="257"/>
            <ac:picMk id="66" creationId="{DFC19B94-6DB0-A5CE-2192-998CB72F043D}"/>
          </ac:picMkLst>
        </pc:picChg>
        <pc:picChg chg="add del mod">
          <ac:chgData name="John Tsavalas" userId="5af49ecd-5e97-4e1a-9d65-d1be9c76c146" providerId="ADAL" clId="{8F9E131F-5EB6-1143-8F36-5850A861112C}" dt="2025-04-17T18:23:08.312" v="1966" actId="478"/>
          <ac:picMkLst>
            <pc:docMk/>
            <pc:sldMk cId="0" sldId="257"/>
            <ac:picMk id="73" creationId="{5749A74E-3EC1-CC88-0997-817593321A02}"/>
          </ac:picMkLst>
        </pc:picChg>
        <pc:picChg chg="add mod">
          <ac:chgData name="John Tsavalas" userId="5af49ecd-5e97-4e1a-9d65-d1be9c76c146" providerId="ADAL" clId="{8F9E131F-5EB6-1143-8F36-5850A861112C}" dt="2025-04-17T18:29:04.558" v="2014" actId="108"/>
          <ac:picMkLst>
            <pc:docMk/>
            <pc:sldMk cId="0" sldId="257"/>
            <ac:picMk id="81" creationId="{09DBD56C-12CD-5458-B1CF-322AA84D15BC}"/>
          </ac:picMkLst>
        </pc:picChg>
        <pc:cxnChg chg="add mod">
          <ac:chgData name="John Tsavalas" userId="5af49ecd-5e97-4e1a-9d65-d1be9c76c146" providerId="ADAL" clId="{8F9E131F-5EB6-1143-8F36-5850A861112C}" dt="2025-04-17T03:31:32.227" v="1365" actId="164"/>
          <ac:cxnSpMkLst>
            <pc:docMk/>
            <pc:sldMk cId="0" sldId="257"/>
            <ac:cxnSpMk id="58" creationId="{2B9FA85D-0A93-E8DD-D3C0-577D831F32D6}"/>
          </ac:cxnSpMkLst>
        </pc:cxnChg>
        <pc:cxnChg chg="add mod">
          <ac:chgData name="John Tsavalas" userId="5af49ecd-5e97-4e1a-9d65-d1be9c76c146" providerId="ADAL" clId="{8F9E131F-5EB6-1143-8F36-5850A861112C}" dt="2025-04-17T03:31:32.856" v="1366" actId="164"/>
          <ac:cxnSpMkLst>
            <pc:docMk/>
            <pc:sldMk cId="0" sldId="257"/>
            <ac:cxnSpMk id="59" creationId="{14DDCA6B-B06C-CE52-BA4A-E5512D10DB87}"/>
          </ac:cxnSpMkLst>
        </pc:cxnChg>
        <pc:cxnChg chg="add mod">
          <ac:chgData name="John Tsavalas" userId="5af49ecd-5e97-4e1a-9d65-d1be9c76c146" providerId="ADAL" clId="{8F9E131F-5EB6-1143-8F36-5850A861112C}" dt="2025-04-17T03:37:13.197" v="1388" actId="692"/>
          <ac:cxnSpMkLst>
            <pc:docMk/>
            <pc:sldMk cId="0" sldId="257"/>
            <ac:cxnSpMk id="67" creationId="{EB2340FA-656B-4EF2-2F90-EE53BB446697}"/>
          </ac:cxnSpMkLst>
        </pc:cxnChg>
        <pc:cxnChg chg="add mod">
          <ac:chgData name="John Tsavalas" userId="5af49ecd-5e97-4e1a-9d65-d1be9c76c146" providerId="ADAL" clId="{8F9E131F-5EB6-1143-8F36-5850A861112C}" dt="2025-04-17T18:24:57.328" v="1974" actId="14100"/>
          <ac:cxnSpMkLst>
            <pc:docMk/>
            <pc:sldMk cId="0" sldId="257"/>
            <ac:cxnSpMk id="68" creationId="{F5D475E2-95E6-FA48-8F23-5045052DFADC}"/>
          </ac:cxnSpMkLst>
        </pc:cxnChg>
        <pc:cxnChg chg="add mod">
          <ac:chgData name="John Tsavalas" userId="5af49ecd-5e97-4e1a-9d65-d1be9c76c146" providerId="ADAL" clId="{8F9E131F-5EB6-1143-8F36-5850A861112C}" dt="2025-04-18T15:35:27.591" v="2472" actId="1038"/>
          <ac:cxnSpMkLst>
            <pc:docMk/>
            <pc:sldMk cId="0" sldId="257"/>
            <ac:cxnSpMk id="69" creationId="{33DE1B07-04CF-10C7-12B0-E2B7FA33C78D}"/>
          </ac:cxnSpMkLst>
        </pc:cxnChg>
        <pc:cxnChg chg="add mod">
          <ac:chgData name="John Tsavalas" userId="5af49ecd-5e97-4e1a-9d65-d1be9c76c146" providerId="ADAL" clId="{8F9E131F-5EB6-1143-8F36-5850A861112C}" dt="2025-04-17T18:25:01.003" v="1975" actId="14100"/>
          <ac:cxnSpMkLst>
            <pc:docMk/>
            <pc:sldMk cId="0" sldId="257"/>
            <ac:cxnSpMk id="70" creationId="{CBC5F148-E71E-D1CB-02E0-90443F9A8DE9}"/>
          </ac:cxnSpMkLst>
        </pc:cxnChg>
        <pc:cxnChg chg="add mod">
          <ac:chgData name="John Tsavalas" userId="5af49ecd-5e97-4e1a-9d65-d1be9c76c146" providerId="ADAL" clId="{8F9E131F-5EB6-1143-8F36-5850A861112C}" dt="2025-04-17T18:06:27.908" v="1956" actId="13822"/>
          <ac:cxnSpMkLst>
            <pc:docMk/>
            <pc:sldMk cId="0" sldId="257"/>
            <ac:cxnSpMk id="76" creationId="{1A275CC2-8AF9-002E-65A1-FCB3D8B3900A}"/>
          </ac:cxnSpMkLst>
        </pc:cxnChg>
        <pc:cxnChg chg="add mod">
          <ac:chgData name="John Tsavalas" userId="5af49ecd-5e97-4e1a-9d65-d1be9c76c146" providerId="ADAL" clId="{8F9E131F-5EB6-1143-8F36-5850A861112C}" dt="2025-04-17T18:23:34.046" v="1970" actId="164"/>
          <ac:cxnSpMkLst>
            <pc:docMk/>
            <pc:sldMk cId="0" sldId="257"/>
            <ac:cxnSpMk id="78" creationId="{39781BC9-2B92-9F1D-A49C-0F4FD8002762}"/>
          </ac:cxnSpMkLst>
        </pc:cxnChg>
        <pc:cxnChg chg="add mod">
          <ac:chgData name="John Tsavalas" userId="5af49ecd-5e97-4e1a-9d65-d1be9c76c146" providerId="ADAL" clId="{8F9E131F-5EB6-1143-8F36-5850A861112C}" dt="2025-04-17T18:27:55.411" v="2000" actId="14100"/>
          <ac:cxnSpMkLst>
            <pc:docMk/>
            <pc:sldMk cId="0" sldId="257"/>
            <ac:cxnSpMk id="86" creationId="{AFA2FC64-319C-B624-F3E5-A49768EBB2A6}"/>
          </ac:cxnSpMkLst>
        </pc:cxnChg>
        <pc:cxnChg chg="add mod">
          <ac:chgData name="John Tsavalas" userId="5af49ecd-5e97-4e1a-9d65-d1be9c76c146" providerId="ADAL" clId="{8F9E131F-5EB6-1143-8F36-5850A861112C}" dt="2025-04-17T18:28:16.322" v="2003" actId="14100"/>
          <ac:cxnSpMkLst>
            <pc:docMk/>
            <pc:sldMk cId="0" sldId="257"/>
            <ac:cxnSpMk id="89" creationId="{CC1AA48C-C8BC-895D-9587-0C4BEE101D8A}"/>
          </ac:cxnSpMkLst>
        </pc:cxnChg>
        <pc:cxnChg chg="add mod">
          <ac:chgData name="John Tsavalas" userId="5af49ecd-5e97-4e1a-9d65-d1be9c76c146" providerId="ADAL" clId="{8F9E131F-5EB6-1143-8F36-5850A861112C}" dt="2025-04-17T18:29:08.694" v="2015" actId="692"/>
          <ac:cxnSpMkLst>
            <pc:docMk/>
            <pc:sldMk cId="0" sldId="257"/>
            <ac:cxnSpMk id="92" creationId="{CE49FDC7-D8B6-BBF8-CBA6-4D23A6C04CF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04975" y="962025"/>
            <a:ext cx="5986463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39184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78368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17552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56736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1959202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1041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2882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4723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4975" y="962025"/>
            <a:ext cx="5986463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89625"/>
            <a:ext cx="31089600" cy="62720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0837"/>
            <a:ext cx="25603200" cy="7478332"/>
          </a:xfrm>
        </p:spPr>
        <p:txBody>
          <a:bodyPr/>
          <a:lstStyle>
            <a:lvl1pPr marL="0" indent="0" algn="ctr">
              <a:buNone/>
              <a:defRPr/>
            </a:lvl1pPr>
            <a:lvl2pPr marL="391840" indent="0" algn="ctr">
              <a:buNone/>
              <a:defRPr/>
            </a:lvl2pPr>
            <a:lvl3pPr marL="783680" indent="0" algn="ctr">
              <a:buNone/>
              <a:defRPr/>
            </a:lvl3pPr>
            <a:lvl4pPr marL="1175521" indent="0" algn="ctr">
              <a:buNone/>
              <a:defRPr/>
            </a:lvl4pPr>
            <a:lvl5pPr marL="1567361" indent="0" algn="ctr">
              <a:buNone/>
              <a:defRPr/>
            </a:lvl5pPr>
            <a:lvl6pPr marL="1959202" indent="0" algn="ctr">
              <a:buNone/>
              <a:defRPr/>
            </a:lvl6pPr>
            <a:lvl7pPr marL="2351041" indent="0" algn="ctr">
              <a:buNone/>
              <a:defRPr/>
            </a:lvl7pPr>
            <a:lvl8pPr marL="2742882" indent="0" algn="ctr">
              <a:buNone/>
              <a:defRPr/>
            </a:lvl8pPr>
            <a:lvl9pPr marL="313472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061737" y="2601534"/>
            <a:ext cx="7772400" cy="234080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866" y="2601534"/>
            <a:ext cx="23191537" cy="234080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917" y="18803156"/>
            <a:ext cx="31089600" cy="581123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8917" y="12402359"/>
            <a:ext cx="31089600" cy="6400799"/>
          </a:xfrm>
        </p:spPr>
        <p:txBody>
          <a:bodyPr anchor="b"/>
          <a:lstStyle>
            <a:lvl1pPr marL="0" indent="0">
              <a:buNone/>
              <a:defRPr sz="1700"/>
            </a:lvl1pPr>
            <a:lvl2pPr marL="391840" indent="0">
              <a:buNone/>
              <a:defRPr sz="1600"/>
            </a:lvl2pPr>
            <a:lvl3pPr marL="783680" indent="0">
              <a:buNone/>
              <a:defRPr sz="1300"/>
            </a:lvl3pPr>
            <a:lvl4pPr marL="1175521" indent="0">
              <a:buNone/>
              <a:defRPr sz="1200"/>
            </a:lvl4pPr>
            <a:lvl5pPr marL="1567361" indent="0">
              <a:buNone/>
              <a:defRPr sz="1200"/>
            </a:lvl5pPr>
            <a:lvl6pPr marL="1959202" indent="0">
              <a:buNone/>
              <a:defRPr sz="1200"/>
            </a:lvl6pPr>
            <a:lvl7pPr marL="2351041" indent="0">
              <a:buNone/>
              <a:defRPr sz="1200"/>
            </a:lvl7pPr>
            <a:lvl8pPr marL="2742882" indent="0">
              <a:buNone/>
              <a:defRPr sz="1200"/>
            </a:lvl8pPr>
            <a:lvl9pPr marL="313472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867" y="8455696"/>
            <a:ext cx="15481968" cy="17553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2172" y="8455696"/>
            <a:ext cx="15481968" cy="17553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71977"/>
            <a:ext cx="329184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6549626"/>
            <a:ext cx="16161086" cy="27303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840" indent="0">
              <a:buNone/>
              <a:defRPr sz="1700" b="1"/>
            </a:lvl2pPr>
            <a:lvl3pPr marL="783680" indent="0">
              <a:buNone/>
              <a:defRPr sz="1600" b="1"/>
            </a:lvl3pPr>
            <a:lvl4pPr marL="1175521" indent="0">
              <a:buNone/>
              <a:defRPr sz="1300" b="1"/>
            </a:lvl4pPr>
            <a:lvl5pPr marL="1567361" indent="0">
              <a:buNone/>
              <a:defRPr sz="1300" b="1"/>
            </a:lvl5pPr>
            <a:lvl6pPr marL="1959202" indent="0">
              <a:buNone/>
              <a:defRPr sz="1300" b="1"/>
            </a:lvl6pPr>
            <a:lvl7pPr marL="2351041" indent="0">
              <a:buNone/>
              <a:defRPr sz="1300" b="1"/>
            </a:lvl7pPr>
            <a:lvl8pPr marL="2742882" indent="0">
              <a:buNone/>
              <a:defRPr sz="1300" b="1"/>
            </a:lvl8pPr>
            <a:lvl9pPr marL="313472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1" y="9279947"/>
            <a:ext cx="16161086" cy="168584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770" y="6549626"/>
            <a:ext cx="16166432" cy="27303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840" indent="0">
              <a:buNone/>
              <a:defRPr sz="1700" b="1"/>
            </a:lvl2pPr>
            <a:lvl3pPr marL="783680" indent="0">
              <a:buNone/>
              <a:defRPr sz="1600" b="1"/>
            </a:lvl3pPr>
            <a:lvl4pPr marL="1175521" indent="0">
              <a:buNone/>
              <a:defRPr sz="1300" b="1"/>
            </a:lvl4pPr>
            <a:lvl5pPr marL="1567361" indent="0">
              <a:buNone/>
              <a:defRPr sz="1300" b="1"/>
            </a:lvl5pPr>
            <a:lvl6pPr marL="1959202" indent="0">
              <a:buNone/>
              <a:defRPr sz="1300" b="1"/>
            </a:lvl6pPr>
            <a:lvl7pPr marL="2351041" indent="0">
              <a:buNone/>
              <a:defRPr sz="1300" b="1"/>
            </a:lvl7pPr>
            <a:lvl8pPr marL="2742882" indent="0">
              <a:buNone/>
              <a:defRPr sz="1300" b="1"/>
            </a:lvl8pPr>
            <a:lvl9pPr marL="313472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770" y="9279947"/>
            <a:ext cx="16166432" cy="168584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1164826"/>
            <a:ext cx="12032917" cy="495836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164823"/>
            <a:ext cx="20447000" cy="24973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3" y="6123191"/>
            <a:ext cx="12032917" cy="20015199"/>
          </a:xfrm>
        </p:spPr>
        <p:txBody>
          <a:bodyPr/>
          <a:lstStyle>
            <a:lvl1pPr marL="0" indent="0">
              <a:buNone/>
              <a:defRPr sz="1200"/>
            </a:lvl1pPr>
            <a:lvl2pPr marL="391840" indent="0">
              <a:buNone/>
              <a:defRPr sz="1000"/>
            </a:lvl2pPr>
            <a:lvl3pPr marL="783680" indent="0">
              <a:buNone/>
              <a:defRPr sz="800"/>
            </a:lvl3pPr>
            <a:lvl4pPr marL="1175521" indent="0">
              <a:buNone/>
              <a:defRPr sz="700"/>
            </a:lvl4pPr>
            <a:lvl5pPr marL="1567361" indent="0">
              <a:buNone/>
              <a:defRPr sz="700"/>
            </a:lvl5pPr>
            <a:lvl6pPr marL="1959202" indent="0">
              <a:buNone/>
              <a:defRPr sz="700"/>
            </a:lvl6pPr>
            <a:lvl7pPr marL="2351041" indent="0">
              <a:buNone/>
              <a:defRPr sz="700"/>
            </a:lvl7pPr>
            <a:lvl8pPr marL="2742882" indent="0">
              <a:buNone/>
              <a:defRPr sz="700"/>
            </a:lvl8pPr>
            <a:lvl9pPr marL="31347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486" y="20483135"/>
            <a:ext cx="21945600" cy="241693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486" y="2614413"/>
            <a:ext cx="21945600" cy="17556765"/>
          </a:xfrm>
        </p:spPr>
        <p:txBody>
          <a:bodyPr/>
          <a:lstStyle>
            <a:lvl1pPr marL="0" indent="0">
              <a:buNone/>
              <a:defRPr sz="2800"/>
            </a:lvl1pPr>
            <a:lvl2pPr marL="391840" indent="0">
              <a:buNone/>
              <a:defRPr sz="2400"/>
            </a:lvl2pPr>
            <a:lvl3pPr marL="783680" indent="0">
              <a:buNone/>
              <a:defRPr sz="2000"/>
            </a:lvl3pPr>
            <a:lvl4pPr marL="1175521" indent="0">
              <a:buNone/>
              <a:defRPr sz="1700"/>
            </a:lvl4pPr>
            <a:lvl5pPr marL="1567361" indent="0">
              <a:buNone/>
              <a:defRPr sz="1700"/>
            </a:lvl5pPr>
            <a:lvl6pPr marL="1959202" indent="0">
              <a:buNone/>
              <a:defRPr sz="1700"/>
            </a:lvl6pPr>
            <a:lvl7pPr marL="2351041" indent="0">
              <a:buNone/>
              <a:defRPr sz="1700"/>
            </a:lvl7pPr>
            <a:lvl8pPr marL="2742882" indent="0">
              <a:buNone/>
              <a:defRPr sz="1700"/>
            </a:lvl8pPr>
            <a:lvl9pPr marL="3134723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486" y="22900070"/>
            <a:ext cx="21945600" cy="3434367"/>
          </a:xfrm>
        </p:spPr>
        <p:txBody>
          <a:bodyPr/>
          <a:lstStyle>
            <a:lvl1pPr marL="0" indent="0">
              <a:buNone/>
              <a:defRPr sz="1200"/>
            </a:lvl1pPr>
            <a:lvl2pPr marL="391840" indent="0">
              <a:buNone/>
              <a:defRPr sz="1000"/>
            </a:lvl2pPr>
            <a:lvl3pPr marL="783680" indent="0">
              <a:buNone/>
              <a:defRPr sz="800"/>
            </a:lvl3pPr>
            <a:lvl4pPr marL="1175521" indent="0">
              <a:buNone/>
              <a:defRPr sz="700"/>
            </a:lvl4pPr>
            <a:lvl5pPr marL="1567361" indent="0">
              <a:buNone/>
              <a:defRPr sz="700"/>
            </a:lvl5pPr>
            <a:lvl6pPr marL="1959202" indent="0">
              <a:buNone/>
              <a:defRPr sz="700"/>
            </a:lvl6pPr>
            <a:lvl7pPr marL="2351041" indent="0">
              <a:buNone/>
              <a:defRPr sz="700"/>
            </a:lvl7pPr>
            <a:lvl8pPr marL="2742882" indent="0">
              <a:buNone/>
              <a:defRPr sz="700"/>
            </a:lvl8pPr>
            <a:lvl9pPr marL="31347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864" y="2601532"/>
            <a:ext cx="3109227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2265" tIns="191132" rIns="382265" bIns="1911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864" y="8455696"/>
            <a:ext cx="31092276" cy="175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1863" y="26660702"/>
            <a:ext cx="7620000" cy="19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8140" y="26660702"/>
            <a:ext cx="11579726" cy="19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>
            <a:lvl1pPr algn="ctr">
              <a:defRPr sz="6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4137" y="26660702"/>
            <a:ext cx="7620000" cy="19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>
            <a:lvl1pPr algn="r">
              <a:defRPr sz="6000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73226" y="395416"/>
            <a:ext cx="35829551" cy="28469968"/>
          </a:xfrm>
          <a:prstGeom prst="rect">
            <a:avLst/>
          </a:prstGeom>
          <a:blipFill rotWithShape="1">
            <a:blip r:embed="rId1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11065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758632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8606196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7453763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76992" y="432698"/>
            <a:ext cx="35782748" cy="3860940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2pPr>
      <a:lvl3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3pPr>
      <a:lvl4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4pPr>
      <a:lvl5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5pPr>
      <a:lvl6pPr marL="391840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6pPr>
      <a:lvl7pPr marL="783680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7pPr>
      <a:lvl8pPr marL="1175521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8pPr>
      <a:lvl9pPr marL="1567361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9pPr>
    </p:titleStyle>
    <p:bodyStyle>
      <a:lvl1pPr marL="1432667" indent="-1432667" algn="l" defTabSz="3824525" rtl="0" eaLnBrk="0" fontAlgn="base" hangingPunct="0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  <a:ea typeface="+mn-ea"/>
          <a:cs typeface="+mn-cs"/>
        </a:defRPr>
      </a:lvl1pPr>
      <a:lvl2pPr marL="3104790" indent="-1193208" algn="l" defTabSz="382452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75554" indent="-951030" algn="l" defTabSz="3824525" rtl="0" eaLnBrk="0" fontAlgn="base" hangingPunct="0">
        <a:spcBef>
          <a:spcPct val="20000"/>
        </a:spcBef>
        <a:spcAft>
          <a:spcPct val="0"/>
        </a:spcAft>
        <a:buChar char="•"/>
        <a:defRPr sz="10100">
          <a:solidFill>
            <a:schemeClr val="tx1"/>
          </a:solidFill>
          <a:latin typeface="+mn-lt"/>
        </a:defRPr>
      </a:lvl3pPr>
      <a:lvl4pPr marL="6688496" indent="-952390" algn="l" defTabSz="3824525" rtl="0" eaLnBrk="0" fontAlgn="base" hangingPunct="0">
        <a:spcBef>
          <a:spcPct val="20000"/>
        </a:spcBef>
        <a:spcAft>
          <a:spcPct val="0"/>
        </a:spcAft>
        <a:buChar char="–"/>
        <a:defRPr sz="8400">
          <a:solidFill>
            <a:schemeClr val="tx1"/>
          </a:solidFill>
          <a:latin typeface="+mn-lt"/>
        </a:defRPr>
      </a:lvl4pPr>
      <a:lvl5pPr marL="8600078" indent="-955110" algn="l" defTabSz="3824525" rtl="0" eaLnBrk="0" fontAlgn="base" hangingPunct="0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5pPr>
      <a:lvl6pPr marL="8991919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6pPr>
      <a:lvl7pPr marL="9383759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7pPr>
      <a:lvl8pPr marL="9775598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8pPr>
      <a:lvl9pPr marL="10167439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40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3680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521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361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202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1041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882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723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s.rsc.org/en/content/articlelanding/2024/ra/d4ra02546f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hyperlink" Target="https://www.sciencedirect.com/science/article/pii/S0011224021000821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s://pubs.rsc.org/en/content/articlelanding/2016/nj/c5nj02677f" TargetMode="External"/><Relationship Id="rId12" Type="http://schemas.openxmlformats.org/officeDocument/2006/relationships/image" Target="../media/image3.emf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de%20Vries,%20R.%20J.,%20Tessier,%20S.%20N.,%20Banik,%20P.%20D.,%20Nagpal,%20S.,%20Cronin,%20S.%20E.,%20Ozer,%20S.,%20...%20&amp;%20Uygun,%20K.%20(2019).%20Supercooling%20extends%20preservation%20time%20of%20human%20livers.%20Nature%20biotechnology,%2037(10),%201131-1136." TargetMode="External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15.png"/><Relationship Id="rId5" Type="http://schemas.openxmlformats.org/officeDocument/2006/relationships/hyperlink" Target="https://onlinelibrary.wiley.com/doi/full/10.1002/anie.201702486" TargetMode="Externa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image" Target="../media/image2.png"/><Relationship Id="rId19" Type="http://schemas.openxmlformats.org/officeDocument/2006/relationships/image" Target="../media/image10.png"/><Relationship Id="rId4" Type="http://schemas.openxmlformats.org/officeDocument/2006/relationships/hyperlink" Target="https://pubs.rsc.org/en/content/articlelanding/2016/gc/c5gc02914g" TargetMode="External"/><Relationship Id="rId9" Type="http://schemas.openxmlformats.org/officeDocument/2006/relationships/hyperlink" Target="https://lucris.lub.lu.se/ws/portalfiles/portal/182825398/364156_1_G5_Elly_K_B_spikning_signed_page_removed_unpublished_removed.pdf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731" y="695596"/>
            <a:ext cx="31670155" cy="3404760"/>
          </a:xfrm>
          <a:prstGeom prst="rect">
            <a:avLst/>
          </a:prstGeom>
          <a:noFill/>
        </p:spPr>
        <p:txBody>
          <a:bodyPr wrap="square" lIns="76547" tIns="38273" rIns="76547" bIns="38273" rtlCol="0" anchor="ctr" anchorCtr="0">
            <a:noAutofit/>
          </a:bodyPr>
          <a:lstStyle/>
          <a:p>
            <a:pPr>
              <a:spcBef>
                <a:spcPts val="1200"/>
              </a:spcBef>
              <a:spcAft>
                <a:spcPts val="419"/>
              </a:spcAft>
            </a:pP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Novel Eutectic Mixtures for Cryopreservation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Kaylee Murphy</a:t>
            </a:r>
            <a:r>
              <a:rPr lang="en-US" sz="4000" b="1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, Dr. John Tsavalas</a:t>
            </a:r>
            <a:r>
              <a:rPr lang="en-US" sz="4000" b="1" baseline="30000" dirty="0">
                <a:solidFill>
                  <a:schemeClr val="bg1"/>
                </a:solidFill>
                <a:latin typeface="Arial"/>
                <a:cs typeface="Arial"/>
              </a:rPr>
              <a:t>1,2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, Departments of Chemical Engineering</a:t>
            </a:r>
            <a:r>
              <a:rPr lang="en-US" sz="4000" b="1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and Chemistry</a:t>
            </a:r>
            <a:r>
              <a:rPr lang="en-US" sz="4000" b="1" baseline="30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, University of New Hampshire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Elly Walsh, Dr. Robert Ben, Department of Chemistry and Biomolecular Sciences, University of Ottawa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259" y="4759116"/>
            <a:ext cx="8204220" cy="1093608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9259" y="23803837"/>
            <a:ext cx="8204220" cy="96665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9835" y="4738226"/>
            <a:ext cx="8210939" cy="110876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6510" y="14239316"/>
            <a:ext cx="8210939" cy="1019968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 lnSpcReduction="10000"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Results (NECI:Urea)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61262" y="15021148"/>
            <a:ext cx="8224309" cy="93146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54253" y="24700635"/>
            <a:ext cx="8224956" cy="1133366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References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81556" y="5677362"/>
            <a:ext cx="8224956" cy="187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65" tIns="385608" rIns="382265" bIns="385608">
            <a:spAutoFit/>
          </a:bodyPr>
          <a:lstStyle/>
          <a:p>
            <a:pPr defTabSz="3179621">
              <a:spcBef>
                <a:spcPts val="1800"/>
              </a:spcBef>
            </a:pPr>
            <a:r>
              <a:rPr lang="en-US" sz="2600" dirty="0"/>
              <a:t>Deep eutectic solvents (DES) form a mixture that exhibits lower melting and freezing points than its individual components. They are biocompatible, cost effective, and have low toxicity.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</a:p>
          <a:p>
            <a:pPr defTabSz="3179621">
              <a:spcBef>
                <a:spcPts val="18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aims to make a biocompatible cryoprotectant utilizing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derivative, NECI</a:t>
            </a:r>
          </a:p>
          <a:p>
            <a:pPr defTabSz="3179621">
              <a:spcBef>
                <a:spcPts val="1800"/>
              </a:spcBef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6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show cryopreservation potential but lack ice recrystallization inhibition (IRI) activity. This project adds NECI,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-derived IRI, to address that gap.</a:t>
            </a:r>
          </a:p>
          <a:p>
            <a:pPr defTabSz="3179621">
              <a:spcBef>
                <a:spcPts val="18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179621">
              <a:spcBef>
                <a:spcPts val="600"/>
              </a:spcBef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(left, blue) control IRI assay, (right, gray) 200mM NECI IRI assay, IC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overlay showing NECI (green) vs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(orange)</a:t>
            </a:r>
          </a:p>
          <a:p>
            <a:pPr defTabSz="3179621">
              <a:spcBef>
                <a:spcPts val="6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in cryomedia are made with 5-10% w/v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mixtures over 51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water create aqueous solutions.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defTabSz="3179621">
              <a:spcBef>
                <a:spcPts val="180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179621">
              <a:spcBef>
                <a:spcPts val="1800"/>
              </a:spcBef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179621">
              <a:spcBef>
                <a:spcPts val="1800"/>
              </a:spcBef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graphic showing how ice can impact red blood cell preservation: damaged (top), protected (bottom)</a:t>
            </a:r>
            <a:r>
              <a:rPr lang="en-US" sz="1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5285" y="24606700"/>
            <a:ext cx="8224956" cy="2371978"/>
          </a:xfrm>
          <a:prstGeom prst="rect">
            <a:avLst/>
          </a:prstGeom>
        </p:spPr>
        <p:txBody>
          <a:bodyPr wrap="square" lIns="229639" tIns="229639" rIns="229639" bIns="229639">
            <a:spAutoFit/>
          </a:bodyPr>
          <a:lstStyle/>
          <a:p>
            <a:pPr marL="427214" indent="-385038" defTabSz="3179621">
              <a:spcBef>
                <a:spcPts val="1200"/>
              </a:spcBef>
              <a:buFontTx/>
              <a:buChar char="•"/>
            </a:pPr>
            <a:r>
              <a:rPr lang="en-US" sz="2600"/>
              <a:t>Determine the eutectic point between NECI and Urea</a:t>
            </a:r>
          </a:p>
          <a:p>
            <a:pPr marL="427214" indent="-385038" defTabSz="3179621">
              <a:spcBef>
                <a:spcPts val="1200"/>
              </a:spcBef>
              <a:buFontTx/>
              <a:buChar char="•"/>
            </a:pPr>
            <a:r>
              <a:rPr lang="en-US" sz="2600"/>
              <a:t>Determine the eutectic point between NECI and Glucose, and glucose derivatives</a:t>
            </a:r>
          </a:p>
          <a:p>
            <a:pPr marL="427214" indent="-385038" defTabSz="3179621">
              <a:spcBef>
                <a:spcPts val="1200"/>
              </a:spcBef>
              <a:buFontTx/>
              <a:buChar char="•"/>
            </a:pPr>
            <a:r>
              <a:rPr lang="en-US" sz="2600"/>
              <a:t>Determine how water impacts the eutectic mixture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7303434" y="25491698"/>
            <a:ext cx="8685620" cy="336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65" tIns="385608" rIns="382265" bIns="385608">
            <a:spAutoFit/>
          </a:bodyPr>
          <a:lstStyle/>
          <a:p>
            <a:pPr>
              <a:buNone/>
            </a:pPr>
            <a:r>
              <a:rPr lang="en-US" sz="1200">
                <a:effectLst/>
              </a:rPr>
              <a:t>1. Jesus, A. R., Meneses, L., Duarte, A. R. C., &amp; Paiva, A. (2021). </a:t>
            </a:r>
            <a:r>
              <a:rPr lang="en-US" sz="1200" i="1">
                <a:effectLst/>
              </a:rPr>
              <a:t>Natural deep eutectic systems, an</a:t>
            </a:r>
            <a:r>
              <a:rPr lang="en-US" sz="1200" i="1"/>
              <a:t> </a:t>
            </a:r>
            <a:r>
              <a:rPr lang="en-US" sz="1200" i="1">
                <a:effectLst/>
              </a:rPr>
              <a:t>emerging</a:t>
            </a:r>
            <a:r>
              <a:rPr lang="en-US" sz="1200" i="1"/>
              <a:t> </a:t>
            </a:r>
            <a:r>
              <a:rPr lang="en-US" sz="1200" i="1">
                <a:effectLst/>
              </a:rPr>
              <a:t>class of</a:t>
            </a:r>
          </a:p>
          <a:p>
            <a:pPr marL="457200">
              <a:buNone/>
            </a:pPr>
            <a:r>
              <a:rPr lang="en-US" sz="1200" i="1">
                <a:effectLst/>
              </a:rPr>
              <a:t>cryoprotectant agents</a:t>
            </a:r>
            <a:r>
              <a:rPr lang="en-US" sz="1200">
                <a:effectLst/>
              </a:rPr>
              <a:t>. Cryobiology (Vol. 101, pp. 95–104). essay, ScienceDirect. </a:t>
            </a:r>
            <a:r>
              <a:rPr lang="en-US" sz="120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 1 Link</a:t>
            </a:r>
            <a:endParaRPr lang="en-US" sz="120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r>
              <a:rPr lang="en-US" sz="1200">
                <a:effectLst/>
              </a:rPr>
              <a:t>2. Hammond, O. S., Bowron, D. T., &amp; Edler, K. J. (2016). </a:t>
            </a:r>
            <a:r>
              <a:rPr lang="en-US" sz="1200" i="1">
                <a:effectLst/>
              </a:rPr>
              <a:t>Liquid structure of the choline chloride-urea deep</a:t>
            </a:r>
            <a:r>
              <a:rPr lang="en-US" sz="1200" i="1"/>
              <a:t> </a:t>
            </a:r>
            <a:r>
              <a:rPr lang="en-US" sz="1200" i="1">
                <a:effectLst/>
              </a:rPr>
              <a:t>eutectic solvent</a:t>
            </a:r>
          </a:p>
          <a:p>
            <a:pPr marL="457200"/>
            <a:r>
              <a:rPr lang="en-US" sz="1200" i="1">
                <a:effectLst/>
              </a:rPr>
              <a:t>(reline) from neutron diffraction and atomistic modelling</a:t>
            </a:r>
            <a:r>
              <a:rPr lang="en-US" sz="1200">
                <a:effectLst/>
              </a:rPr>
              <a:t>. Green Chemistry, 18(9), 2736-2744. </a:t>
            </a:r>
            <a:r>
              <a:rPr lang="en-US" sz="120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 2 Link</a:t>
            </a:r>
            <a:endParaRPr lang="en-US" sz="120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buNone/>
            </a:pPr>
            <a:r>
              <a:rPr lang="en-US" sz="1200"/>
              <a:t>3</a:t>
            </a:r>
            <a:r>
              <a:rPr lang="en-US" sz="1200">
                <a:effectLst/>
              </a:rPr>
              <a:t>. Hammond, O. S., Bowron, D. T., &amp; Edler, K. J. (2017). </a:t>
            </a:r>
            <a:r>
              <a:rPr lang="en-US" sz="1200" i="1">
                <a:effectLst/>
              </a:rPr>
              <a:t>The effect of water upon deep eutectic solvent</a:t>
            </a:r>
            <a:r>
              <a:rPr lang="en-US" sz="1200" i="1"/>
              <a:t> </a:t>
            </a:r>
            <a:r>
              <a:rPr lang="en-US" sz="1200" i="1">
                <a:effectLst/>
              </a:rPr>
              <a:t>nanostructure: An</a:t>
            </a:r>
          </a:p>
          <a:p>
            <a:pPr marL="457200">
              <a:buNone/>
            </a:pPr>
            <a:r>
              <a:rPr lang="en-US" sz="1200" i="1">
                <a:effectLst/>
              </a:rPr>
              <a:t>unusual transition from ionic mixture to aqueous solution</a:t>
            </a:r>
            <a:r>
              <a:rPr lang="en-US" sz="1200">
                <a:effectLst/>
              </a:rPr>
              <a:t>. Wiley Online Library. </a:t>
            </a:r>
            <a:r>
              <a:rPr lang="en-US" sz="1200">
                <a:solidFill>
                  <a:schemeClr val="accent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 3 Link</a:t>
            </a:r>
            <a:endParaRPr lang="en-US" sz="120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>
              <a:buNone/>
            </a:pPr>
            <a:r>
              <a:rPr lang="en-US" sz="1200"/>
              <a:t>4. de Vries, R. J., Tessier, S. N., Banik, P. D., Nagpal, S., Cronin, S. E., Ozer, S., ... &amp; Uygun, K. (2019). </a:t>
            </a:r>
            <a:r>
              <a:rPr lang="en-US" sz="1200" i="1"/>
              <a:t>Supercooling extends</a:t>
            </a:r>
          </a:p>
          <a:p>
            <a:pPr marL="457200"/>
            <a:r>
              <a:rPr lang="en-US" sz="1200" i="1"/>
              <a:t>preservation time of human livers</a:t>
            </a:r>
            <a:r>
              <a:rPr lang="en-US" sz="1200"/>
              <a:t>. Nature biotechnology, 37(10), 1131-1136. </a:t>
            </a:r>
            <a:r>
              <a:rPr lang="en-US" sz="1200">
                <a:solidFill>
                  <a:schemeClr val="accent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 4 Link</a:t>
            </a:r>
            <a:endParaRPr lang="en-US" sz="120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200">
                <a:effectLst/>
              </a:rPr>
              <a:t>5. Meng, X., </a:t>
            </a:r>
            <a:r>
              <a:rPr lang="en-US" sz="1200" err="1">
                <a:effectLst/>
              </a:rPr>
              <a:t>Ballerat-Busserolles</a:t>
            </a:r>
            <a:r>
              <a:rPr lang="en-US" sz="1200">
                <a:effectLst/>
              </a:rPr>
              <a:t>, K., Husson, P., &amp; </a:t>
            </a:r>
            <a:r>
              <a:rPr lang="en-US" sz="1200" err="1">
                <a:effectLst/>
              </a:rPr>
              <a:t>Andanson</a:t>
            </a:r>
            <a:r>
              <a:rPr lang="en-US" sz="1200">
                <a:effectLst/>
              </a:rPr>
              <a:t>, J.-M. (2016a). </a:t>
            </a:r>
            <a:r>
              <a:rPr lang="en-US" sz="1200" i="1">
                <a:effectLst/>
              </a:rPr>
              <a:t>Impact of water on the melting</a:t>
            </a:r>
            <a:r>
              <a:rPr lang="en-US" sz="1200" i="1"/>
              <a:t> </a:t>
            </a:r>
            <a:r>
              <a:rPr lang="en-US" sz="1200" i="1">
                <a:effectLst/>
              </a:rPr>
              <a:t>temperature of</a:t>
            </a:r>
          </a:p>
          <a:p>
            <a:pPr marL="457200">
              <a:buNone/>
            </a:pPr>
            <a:r>
              <a:rPr lang="en-US" sz="1200" i="1">
                <a:effectLst/>
              </a:rPr>
              <a:t>urea + choline chloride deep eutectic solvent</a:t>
            </a:r>
            <a:r>
              <a:rPr lang="en-US" sz="1200">
                <a:effectLst/>
              </a:rPr>
              <a:t>. New Journal of Chemistry, 40(5), 4492–4499. </a:t>
            </a:r>
            <a:r>
              <a:rPr lang="en-US" sz="1200">
                <a:solidFill>
                  <a:schemeClr val="accent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 5 Link</a:t>
            </a:r>
            <a:endParaRPr lang="en-US" sz="1200">
              <a:effectLst/>
            </a:endParaRPr>
          </a:p>
          <a:p>
            <a:pPr>
              <a:buNone/>
            </a:pPr>
            <a:r>
              <a:rPr lang="en-US" sz="1200">
                <a:effectLst/>
              </a:rPr>
              <a:t>6. </a:t>
            </a:r>
            <a:r>
              <a:rPr lang="en-US" sz="1200" err="1">
                <a:effectLst/>
              </a:rPr>
              <a:t>Idenaga</a:t>
            </a:r>
            <a:r>
              <a:rPr lang="en-US" sz="1200">
                <a:effectLst/>
              </a:rPr>
              <a:t>, S., Hosoya, T., &amp; </a:t>
            </a:r>
            <a:r>
              <a:rPr lang="en-US" sz="1200" err="1">
                <a:effectLst/>
              </a:rPr>
              <a:t>Miyafuji</a:t>
            </a:r>
            <a:r>
              <a:rPr lang="en-US" sz="1200">
                <a:effectLst/>
              </a:rPr>
              <a:t>, H. (2024a). </a:t>
            </a:r>
            <a:r>
              <a:rPr lang="en-US" sz="1200" i="1">
                <a:effectLst/>
              </a:rPr>
              <a:t>The possibility of chemical transformation of glucose in choline</a:t>
            </a:r>
          </a:p>
          <a:p>
            <a:pPr marL="457200">
              <a:buNone/>
            </a:pPr>
            <a:r>
              <a:rPr lang="en-US" sz="1200" i="1">
                <a:effectLst/>
              </a:rPr>
              <a:t>chloride/glucose deep eutectic solvent with thermal instability</a:t>
            </a:r>
            <a:r>
              <a:rPr lang="en-US" sz="1200">
                <a:effectLst/>
              </a:rPr>
              <a:t>. RSC Advances, 14(24), 17022–17031. </a:t>
            </a:r>
            <a:r>
              <a:rPr lang="en-US" sz="1200">
                <a:solidFill>
                  <a:schemeClr val="accent2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 6 Link</a:t>
            </a:r>
            <a:endParaRPr lang="en-US" sz="120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>
                <a:effectLst/>
              </a:rPr>
              <a:t>7. Bathke, E. K. (2024). </a:t>
            </a:r>
            <a:r>
              <a:rPr lang="en-US" sz="1200" i="1">
                <a:effectLst/>
              </a:rPr>
              <a:t>Structures and Solvation in Deep Eutectic Solvents</a:t>
            </a:r>
            <a:r>
              <a:rPr lang="en-US" sz="1200">
                <a:effectLst/>
              </a:rPr>
              <a:t>. Department of Chemistry, Lund</a:t>
            </a:r>
            <a:r>
              <a:rPr lang="en-US" sz="1200"/>
              <a:t> </a:t>
            </a:r>
            <a:r>
              <a:rPr lang="en-US" sz="1200">
                <a:effectLst/>
              </a:rPr>
              <a:t>University. </a:t>
            </a:r>
            <a:r>
              <a:rPr lang="en-US" sz="1200">
                <a:solidFill>
                  <a:schemeClr val="accent2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 7</a:t>
            </a:r>
          </a:p>
          <a:p>
            <a:pPr marL="457200"/>
            <a:r>
              <a:rPr lang="en-US" sz="1200">
                <a:solidFill>
                  <a:schemeClr val="accent2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120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70134" y="15831534"/>
            <a:ext cx="8224310" cy="4664913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600"/>
              <a:t>NECI:Urea eutectic molar ratio is 35:65</a:t>
            </a:r>
            <a:r>
              <a:rPr lang="en-US" sz="2600" dirty="0"/>
              <a:t> (i.e. 1:2)</a:t>
            </a:r>
            <a:endParaRPr lang="en-US" sz="2600"/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600"/>
              <a:t>Modulated heating/cooling DSC method gives more useful results than linear heating/cooling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600"/>
              <a:t>NECI:Glucose eutectic molar ratio is </a:t>
            </a:r>
            <a:r>
              <a:rPr lang="en-US" sz="2600" dirty="0"/>
              <a:t>either 3:1 or 3:2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600"/>
              <a:t>Mixing DES and water makes a tri-component DES</a:t>
            </a:r>
          </a:p>
          <a:p>
            <a:pPr marL="870254" lvl="1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600"/>
              <a:t>Too much water causes that tri-component DES to act like an aqueous (homogeneous) solution</a:t>
            </a:r>
          </a:p>
          <a:p>
            <a:pPr marL="870254" lvl="1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600"/>
              <a:t>Smaller amounts of water promote H-bonding in the DES and maintain eutectic with lower T</a:t>
            </a:r>
            <a:r>
              <a:rPr lang="en-US" sz="2600" baseline="-25000"/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650988" y="10494297"/>
            <a:ext cx="8104446" cy="1664092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defTabSz="3824525">
              <a:spcBef>
                <a:spcPct val="30000"/>
              </a:spcBef>
            </a:pPr>
            <a:r>
              <a:rPr lang="en-US" sz="2600" dirty="0"/>
              <a:t>Analyzing the melting peaks for </a:t>
            </a:r>
            <a:r>
              <a:rPr lang="en-US" sz="2600"/>
              <a:t>NECI:Glucose</a:t>
            </a:r>
            <a:r>
              <a:rPr lang="en-US" sz="2600" dirty="0"/>
              <a:t> proved to be inconclusive. However, analyzing the freezing peaks showed more promising results.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731" y="805527"/>
            <a:ext cx="5670229" cy="15924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54253" y="20337219"/>
            <a:ext cx="8224956" cy="101576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 lnSpcReduction="10000"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Next Steps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50429" y="5948680"/>
            <a:ext cx="8086506" cy="8171817"/>
          </a:xfrm>
          <a:prstGeom prst="rect">
            <a:avLst/>
          </a:prstGeom>
        </p:spPr>
        <p:txBody>
          <a:bodyPr wrap="square" lIns="76547" tIns="38273" rIns="76547" bIns="38273">
            <a:spAutoFit/>
          </a:bodyPr>
          <a:lstStyle/>
          <a:p>
            <a:pPr marL="42178" indent="-42178" defTabSz="3179621">
              <a:spcBef>
                <a:spcPts val="1200"/>
              </a:spcBef>
            </a:pP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eutectic mixture w/out H</a:t>
            </a:r>
            <a:r>
              <a:rPr lang="en-US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</a:t>
            </a:r>
          </a:p>
          <a:p>
            <a:pPr marL="457200" indent="-457200" defTabSz="317962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desired molar ratio of NECI and urea (or glucose) to mortar</a:t>
            </a:r>
          </a:p>
          <a:p>
            <a:pPr marL="457200" indent="-457200" defTabSz="317962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Grind with pestle for 10 mins</a:t>
            </a:r>
          </a:p>
          <a:p>
            <a:pPr marL="457200" indent="-457200" defTabSz="317962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~2 mg sample for DSC</a:t>
            </a:r>
          </a:p>
          <a:p>
            <a:pPr marL="42178" indent="-42178" defTabSz="3179621">
              <a:spcBef>
                <a:spcPts val="1200"/>
              </a:spcBef>
            </a:pP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eutectic mixture w/H</a:t>
            </a:r>
            <a:r>
              <a:rPr lang="en-US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</a:t>
            </a:r>
          </a:p>
          <a:p>
            <a:pPr marL="457200" indent="-457200" defTabSz="317962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desired molar ratio of NECI and urea (or glucose) to mortar</a:t>
            </a:r>
          </a:p>
          <a:p>
            <a:pPr marL="457200" indent="-457200" defTabSz="317962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either 10% w/v water or 10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water</a:t>
            </a:r>
          </a:p>
          <a:p>
            <a:pPr marL="457200" indent="-457200" defTabSz="317962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Grind with pestle for 10 mins</a:t>
            </a:r>
          </a:p>
          <a:p>
            <a:pPr marL="457200" indent="-457200" defTabSz="317962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~2 mg sample for DSC</a:t>
            </a:r>
          </a:p>
          <a:p>
            <a:pPr marL="42178" indent="-42178" defTabSz="3179621">
              <a:spcBef>
                <a:spcPts val="1200"/>
              </a:spcBef>
            </a:pP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Scanning Calorimetry (DSC) Methods:</a:t>
            </a:r>
          </a:p>
          <a:p>
            <a:pPr marL="457200" indent="-457200" defTabSz="317962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equilibrate at 90°C for 30 mins, cool at 5°C/min to -40°C, hold for 5 mins, heat at 5°C/min to 90°C</a:t>
            </a:r>
          </a:p>
          <a:p>
            <a:pPr marL="457200" indent="-457200" defTabSz="317962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Modulated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same as linear method except during cooling and heating, temp modulates ±2°C every 2 mins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39921" y="15201439"/>
            <a:ext cx="8259516" cy="13793566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defTabSz="3824525">
              <a:spcBef>
                <a:spcPct val="30000"/>
              </a:spcBef>
            </a:pPr>
            <a:r>
              <a:rPr lang="en-US" sz="2800" dirty="0"/>
              <a:t>By analyzing the melting peaks, the eutectic ratio between NECI:Urea was found to be 35:65 using the linear heating method</a:t>
            </a:r>
          </a:p>
          <a:p>
            <a:pPr defTabSz="3824525">
              <a:spcBef>
                <a:spcPct val="30000"/>
              </a:spcBef>
            </a:pPr>
            <a:endParaRPr lang="en-US" sz="500" dirty="0"/>
          </a:p>
          <a:p>
            <a:pPr defTabSz="3824525">
              <a:spcBef>
                <a:spcPct val="30000"/>
              </a:spcBef>
            </a:pPr>
            <a:endParaRPr lang="en-US" sz="2600" dirty="0">
              <a:highlight>
                <a:srgbClr val="FFFF00"/>
              </a:highlight>
            </a:endParaRPr>
          </a:p>
          <a:p>
            <a:pPr defTabSz="3824525">
              <a:spcBef>
                <a:spcPct val="30000"/>
              </a:spcBef>
            </a:pPr>
            <a:endParaRPr lang="en-US" sz="2600" dirty="0">
              <a:highlight>
                <a:srgbClr val="FFFF00"/>
              </a:highlight>
            </a:endParaRPr>
          </a:p>
          <a:p>
            <a:pPr defTabSz="3824525">
              <a:spcBef>
                <a:spcPct val="30000"/>
              </a:spcBef>
            </a:pPr>
            <a:endParaRPr lang="en-US" sz="2600" dirty="0">
              <a:highlight>
                <a:srgbClr val="FFFF00"/>
              </a:highlight>
            </a:endParaRPr>
          </a:p>
          <a:p>
            <a:pPr defTabSz="3824525">
              <a:spcBef>
                <a:spcPct val="30000"/>
              </a:spcBef>
            </a:pPr>
            <a:endParaRPr lang="en-US" sz="2600" dirty="0">
              <a:highlight>
                <a:srgbClr val="FFFF00"/>
              </a:highlight>
            </a:endParaRPr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1000" i="1" dirty="0"/>
          </a:p>
          <a:p>
            <a:pPr algn="ctr" defTabSz="3824525">
              <a:spcBef>
                <a:spcPct val="30000"/>
              </a:spcBef>
            </a:pPr>
            <a:r>
              <a:rPr lang="en-US" sz="1800" i="1" dirty="0"/>
              <a:t>Figure 3: graph showing the correlation between molar fraction of NECI in DES and temperature</a:t>
            </a:r>
          </a:p>
          <a:p>
            <a:pPr algn="ctr" defTabSz="3824525">
              <a:spcBef>
                <a:spcPct val="30000"/>
              </a:spcBef>
            </a:pPr>
            <a:endParaRPr lang="en-US" sz="1800" i="1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endParaRPr lang="en-US" sz="1000" dirty="0"/>
          </a:p>
          <a:p>
            <a:pPr defTabSz="3824525">
              <a:spcBef>
                <a:spcPct val="30000"/>
              </a:spcBef>
            </a:pPr>
            <a:endParaRPr lang="en-US" sz="1000" dirty="0"/>
          </a:p>
          <a:p>
            <a:pPr algn="ctr" defTabSz="3824525">
              <a:spcBef>
                <a:spcPct val="30000"/>
              </a:spcBef>
            </a:pPr>
            <a:r>
              <a:rPr lang="en-US" sz="1800" i="1" dirty="0"/>
              <a:t>Figure 4: graph showing the correlation between molar fraction of NECI in DES and change in enthalpy</a:t>
            </a:r>
          </a:p>
          <a:p>
            <a:pPr defTabSz="3824525">
              <a:spcBef>
                <a:spcPct val="30000"/>
              </a:spcBef>
            </a:pPr>
            <a:r>
              <a:rPr lang="en-US" sz="2600" dirty="0"/>
              <a:t>This is close to the tabulated eutectic ratio for ChCl:Urea, which is 33:67</a:t>
            </a:r>
            <a:r>
              <a:rPr lang="en-US" sz="2600" baseline="30000" dirty="0"/>
              <a:t>5</a:t>
            </a:r>
            <a:endParaRPr lang="en-US" sz="2600" dirty="0"/>
          </a:p>
        </p:txBody>
      </p:sp>
      <p:sp>
        <p:nvSpPr>
          <p:cNvPr id="45" name="TextBox 44"/>
          <p:cNvSpPr txBox="1"/>
          <p:nvPr/>
        </p:nvSpPr>
        <p:spPr>
          <a:xfrm>
            <a:off x="919259" y="26846507"/>
            <a:ext cx="8224956" cy="96665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Contacts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149517" y="27620597"/>
            <a:ext cx="7744354" cy="114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65" tIns="385608" rIns="382265" bIns="385608">
            <a:spAutoFit/>
          </a:bodyPr>
          <a:lstStyle/>
          <a:p>
            <a:pPr marL="404086" indent="-404086" algn="ctr" defTabSz="3824525">
              <a:spcBef>
                <a:spcPts val="0"/>
              </a:spcBef>
            </a:pPr>
            <a:r>
              <a:rPr lang="en-US" sz="2400">
                <a:cs typeface="Times New Roman" pitchFamily="27" charset="0"/>
              </a:rPr>
              <a:t>Kaylee.Murphy@unh.edu, John.Tsavalas@unh.edu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469487" y="21185759"/>
            <a:ext cx="8224957" cy="3624628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600"/>
              <a:t>Begin testing NECI with </a:t>
            </a:r>
            <a:r>
              <a:rPr lang="en-US" sz="2600" i="1"/>
              <a:t>glucose</a:t>
            </a:r>
            <a:r>
              <a:rPr lang="en-US" sz="2600"/>
              <a:t> </a:t>
            </a:r>
            <a:r>
              <a:rPr lang="en-US" sz="2600" i="1"/>
              <a:t>derivatives</a:t>
            </a:r>
            <a:r>
              <a:rPr lang="en-US" sz="2600"/>
              <a:t> to find their eutectic points relative to that with glucose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600"/>
              <a:t>Test other </a:t>
            </a:r>
            <a:r>
              <a:rPr lang="en-US" sz="2600" i="1"/>
              <a:t>choline derivatives </a:t>
            </a:r>
            <a:r>
              <a:rPr lang="en-US" sz="2600"/>
              <a:t>with urea to determine the impact of halogen type on the eutectic ratio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600"/>
              <a:t>Redo the NECI:Urea analysis using modulated DSC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2600"/>
              <a:t>Explore range of different wt% water to see which ratio of </a:t>
            </a:r>
            <a:r>
              <a:rPr lang="en-US" sz="2600" err="1"/>
              <a:t>DES:water</a:t>
            </a:r>
            <a:r>
              <a:rPr lang="en-US" sz="2600"/>
              <a:t> is ideal (and suited to cryo apps)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BDA681-F4BC-EBB3-82EF-8E1F443F37ED}"/>
              </a:ext>
            </a:extLst>
          </p:cNvPr>
          <p:cNvGrpSpPr/>
          <p:nvPr/>
        </p:nvGrpSpPr>
        <p:grpSpPr>
          <a:xfrm>
            <a:off x="1037119" y="10538878"/>
            <a:ext cx="7368405" cy="4230942"/>
            <a:chOff x="1943724" y="11442264"/>
            <a:chExt cx="6224441" cy="38610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41EEE11-B046-57EC-A2DF-3E935D5C8262}"/>
                </a:ext>
              </a:extLst>
            </p:cNvPr>
            <p:cNvSpPr/>
            <p:nvPr/>
          </p:nvSpPr>
          <p:spPr bwMode="auto">
            <a:xfrm>
              <a:off x="5329646" y="13313623"/>
              <a:ext cx="732630" cy="732630"/>
            </a:xfrm>
            <a:prstGeom prst="ellipse">
              <a:avLst/>
            </a:prstGeom>
            <a:solidFill>
              <a:srgbClr val="92D050">
                <a:alpha val="1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100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27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5A631362-F076-A5AA-7DE1-729F590BA2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4871814"/>
                </p:ext>
              </p:extLst>
            </p:nvPr>
          </p:nvGraphicFramePr>
          <p:xfrm>
            <a:off x="1943724" y="11442264"/>
            <a:ext cx="6224441" cy="3861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64-bit Drawing" r:id="rId11" imgW="2282544" imgH="1416786" progId="ChemDraw_x64.Document.6.0">
                    <p:embed/>
                  </p:oleObj>
                </mc:Choice>
                <mc:Fallback>
                  <p:oleObj name="CS ChemDraw 64-bit Drawing" r:id="rId11" imgW="2282544" imgH="1416786" progId="ChemDraw_x64.Document.6.0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5A631362-F076-A5AA-7DE1-729F590BA2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43724" y="11442264"/>
                          <a:ext cx="6224441" cy="38610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DA55177-F808-5256-84CE-0A656962250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4832" b="435"/>
          <a:stretch/>
        </p:blipFill>
        <p:spPr>
          <a:xfrm>
            <a:off x="2443615" y="20071554"/>
            <a:ext cx="5121916" cy="25628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19513E-D062-B78F-F3C4-1E8F90A4B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3266" r="11348" b="8827"/>
          <a:stretch/>
        </p:blipFill>
        <p:spPr>
          <a:xfrm>
            <a:off x="23192464" y="24287163"/>
            <a:ext cx="3211616" cy="32208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C3A4CD-ECE6-99C6-6EE8-F33FF8DAE2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855353" y="4981879"/>
            <a:ext cx="7772400" cy="40439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9E2B1F-30BE-08A4-B25E-3EED218D70F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1702" r="498" b="22557"/>
          <a:stretch/>
        </p:blipFill>
        <p:spPr>
          <a:xfrm>
            <a:off x="9844941" y="21838093"/>
            <a:ext cx="8034076" cy="46071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24311C-065E-77C7-EBCF-C771F33733C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4576" t="76747" r="35208" b="3356"/>
          <a:stretch/>
        </p:blipFill>
        <p:spPr>
          <a:xfrm>
            <a:off x="14746979" y="22823929"/>
            <a:ext cx="2793149" cy="6510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D8AA65-267D-C3FC-7A34-F8DF6997FD9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r="52139" b="21894"/>
          <a:stretch/>
        </p:blipFill>
        <p:spPr>
          <a:xfrm>
            <a:off x="10095403" y="16728723"/>
            <a:ext cx="7698614" cy="444699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D8FE5BF-BDB9-9EE3-7FDB-2C99D5EBBBD5}"/>
              </a:ext>
            </a:extLst>
          </p:cNvPr>
          <p:cNvSpPr txBox="1"/>
          <p:nvPr/>
        </p:nvSpPr>
        <p:spPr>
          <a:xfrm>
            <a:off x="1387830" y="12241150"/>
            <a:ext cx="3309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baseline="-25000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ChCl</a:t>
            </a:r>
            <a:r>
              <a:rPr lang="en-US" dirty="0">
                <a:solidFill>
                  <a:srgbClr val="C00000"/>
                </a:solidFill>
              </a:rPr>
              <a:t>= 300 </a:t>
            </a:r>
            <a:r>
              <a:rPr lang="en-US" sz="3200" baseline="30000" dirty="0">
                <a:solidFill>
                  <a:srgbClr val="C00000"/>
                </a:solidFill>
              </a:rPr>
              <a:t>∘</a:t>
            </a:r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7DA5C7-67D0-B26F-0634-609911A29025}"/>
              </a:ext>
            </a:extLst>
          </p:cNvPr>
          <p:cNvSpPr txBox="1"/>
          <p:nvPr/>
        </p:nvSpPr>
        <p:spPr>
          <a:xfrm>
            <a:off x="6470413" y="12727050"/>
            <a:ext cx="28786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baseline="-25000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C00000"/>
                </a:solidFill>
              </a:rPr>
              <a:t> Urea = 135 </a:t>
            </a:r>
            <a:r>
              <a:rPr lang="en-US" sz="3200" baseline="30000" dirty="0">
                <a:solidFill>
                  <a:srgbClr val="C00000"/>
                </a:solidFill>
              </a:rPr>
              <a:t>∘</a:t>
            </a:r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49E312-7F8E-E6D3-F300-DD7F11A2483E}"/>
              </a:ext>
            </a:extLst>
          </p:cNvPr>
          <p:cNvSpPr txBox="1"/>
          <p:nvPr/>
        </p:nvSpPr>
        <p:spPr>
          <a:xfrm>
            <a:off x="4970529" y="13872049"/>
            <a:ext cx="384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T</a:t>
            </a:r>
            <a:r>
              <a:rPr lang="en-US" sz="2800" b="1" baseline="-25000"/>
              <a:t>m</a:t>
            </a:r>
            <a:r>
              <a:rPr lang="en-US" sz="2800" b="1"/>
              <a:t> Reline = (0-30) </a:t>
            </a:r>
            <a:r>
              <a:rPr lang="en-US" sz="3600" b="1" baseline="30000"/>
              <a:t>∘</a:t>
            </a:r>
            <a:r>
              <a:rPr lang="en-US" sz="2800" b="1"/>
              <a:t>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411232-A457-F8A2-32A0-C537744530D2}"/>
              </a:ext>
            </a:extLst>
          </p:cNvPr>
          <p:cNvSpPr txBox="1"/>
          <p:nvPr/>
        </p:nvSpPr>
        <p:spPr>
          <a:xfrm>
            <a:off x="18636084" y="9504431"/>
            <a:ext cx="8210939" cy="106031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 lnSpcReduction="10000"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Results (NECI:Glucose)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347193-CD55-88B1-1B72-19A831D51516}"/>
              </a:ext>
            </a:extLst>
          </p:cNvPr>
          <p:cNvSpPr txBox="1"/>
          <p:nvPr/>
        </p:nvSpPr>
        <p:spPr>
          <a:xfrm>
            <a:off x="27461262" y="4719360"/>
            <a:ext cx="8210939" cy="1133366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Results (Impact of H</a:t>
            </a:r>
            <a:r>
              <a:rPr lang="en-US" sz="4000" b="1" baseline="-25000">
                <a:latin typeface="Arial"/>
                <a:cs typeface="Arial"/>
              </a:rPr>
              <a:t>2</a:t>
            </a:r>
            <a:r>
              <a:rPr lang="en-US" sz="4000" b="1">
                <a:latin typeface="Arial"/>
                <a:cs typeface="Arial"/>
              </a:rPr>
              <a:t>O on DES)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3CAA9A0-D38E-0B25-D8C6-A2D893E83F4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4576" t="76747" r="35208" b="3356"/>
          <a:stretch/>
        </p:blipFill>
        <p:spPr>
          <a:xfrm>
            <a:off x="14746979" y="20109699"/>
            <a:ext cx="2793149" cy="65101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55DA802-7C30-F7EB-CCD1-C4D57A2B71D9}"/>
              </a:ext>
            </a:extLst>
          </p:cNvPr>
          <p:cNvSpPr txBox="1"/>
          <p:nvPr/>
        </p:nvSpPr>
        <p:spPr>
          <a:xfrm>
            <a:off x="18582244" y="9003734"/>
            <a:ext cx="817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Figure 5: overlay of DSC runs for various </a:t>
            </a:r>
            <a:r>
              <a:rPr lang="en-US" sz="1800" i="1" dirty="0" err="1"/>
              <a:t>NECI:Urea</a:t>
            </a:r>
            <a:r>
              <a:rPr lang="en-US" sz="1800" i="1" dirty="0"/>
              <a:t> ratios</a:t>
            </a:r>
            <a:endParaRPr lang="en-US" sz="18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032775C-B2A9-C18B-07DD-B4C9B1CE24C6}"/>
              </a:ext>
            </a:extLst>
          </p:cNvPr>
          <p:cNvGrpSpPr/>
          <p:nvPr/>
        </p:nvGrpSpPr>
        <p:grpSpPr>
          <a:xfrm>
            <a:off x="27491462" y="10426326"/>
            <a:ext cx="8150538" cy="3864382"/>
            <a:chOff x="27479422" y="9339722"/>
            <a:chExt cx="8150538" cy="386438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1945B5A-BCD1-6FD0-1A9B-496267CEB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479422" y="9339723"/>
              <a:ext cx="4020459" cy="381234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76EAA44-3572-A661-C533-4E6627E24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1477907" y="9339722"/>
              <a:ext cx="4152053" cy="3864382"/>
            </a:xfrm>
            <a:prstGeom prst="rect">
              <a:avLst/>
            </a:prstGeom>
          </p:spPr>
        </p:pic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B9FA85D-0A93-E8DD-D3C0-577D831F32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477907" y="9504431"/>
              <a:ext cx="30290" cy="322261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4DDCA6B-B06C-CE52-BA4A-E5512D10DB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9446" y="9454269"/>
              <a:ext cx="0" cy="33554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977B9C5-11BC-6161-05C7-30C0C4433017}"/>
                </a:ext>
              </a:extLst>
            </p:cNvPr>
            <p:cNvSpPr/>
            <p:nvPr/>
          </p:nvSpPr>
          <p:spPr bwMode="auto">
            <a:xfrm>
              <a:off x="29545406" y="9531212"/>
              <a:ext cx="669443" cy="29561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29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100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27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36B0DB8-A7CF-C965-2086-CD401673A284}"/>
                </a:ext>
              </a:extLst>
            </p:cNvPr>
            <p:cNvSpPr/>
            <p:nvPr/>
          </p:nvSpPr>
          <p:spPr bwMode="auto">
            <a:xfrm>
              <a:off x="30600848" y="10428932"/>
              <a:ext cx="669443" cy="29561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29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100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27" charset="0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B2340FA-656B-4EF2-2F90-EE53BB44669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070915" y="11245893"/>
              <a:ext cx="721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5D475E2-95E6-FA48-8F23-5045052DFAD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8911082" y="9793378"/>
              <a:ext cx="694932" cy="6959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BC5F148-E71E-D1CB-02E0-90443F9A8DE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842086" y="10724551"/>
              <a:ext cx="758762" cy="5119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5584F50-7D83-A3CE-D433-5C64D9484C10}"/>
                </a:ext>
              </a:extLst>
            </p:cNvPr>
            <p:cNvSpPr/>
            <p:nvPr/>
          </p:nvSpPr>
          <p:spPr bwMode="auto">
            <a:xfrm>
              <a:off x="33980492" y="11259602"/>
              <a:ext cx="719503" cy="29561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29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100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27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AF9ECCB-34E3-19A0-6DF3-47FF52D97302}"/>
              </a:ext>
            </a:extLst>
          </p:cNvPr>
          <p:cNvSpPr txBox="1"/>
          <p:nvPr/>
        </p:nvSpPr>
        <p:spPr>
          <a:xfrm>
            <a:off x="27429255" y="13804882"/>
            <a:ext cx="8137628" cy="11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245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7" charset="0"/>
              <a:ea typeface="+mn-ea"/>
              <a:cs typeface="+mn-cs"/>
            </a:endParaRPr>
          </a:p>
          <a:p>
            <a:pPr marL="0" marR="0" lvl="0" indent="0" algn="ctr" defTabSz="38245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olidFill>
                  <a:srgbClr val="000000"/>
                </a:solidFill>
              </a:rPr>
              <a:t>Figure 10: (left) 80:20 </a:t>
            </a:r>
            <a:r>
              <a:rPr lang="en-US" sz="1800" i="1" dirty="0" err="1">
                <a:solidFill>
                  <a:srgbClr val="000000"/>
                </a:solidFill>
              </a:rPr>
              <a:t>NECI:Glucose</a:t>
            </a:r>
            <a:r>
              <a:rPr lang="en-US" sz="1800" i="1" dirty="0">
                <a:solidFill>
                  <a:srgbClr val="000000"/>
                </a:solidFill>
              </a:rPr>
              <a:t> with 9 </a:t>
            </a:r>
            <a:r>
              <a:rPr lang="en-US" sz="1800" i="1" dirty="0" err="1">
                <a:solidFill>
                  <a:srgbClr val="000000"/>
                </a:solidFill>
              </a:rPr>
              <a:t>wt</a:t>
            </a:r>
            <a:r>
              <a:rPr lang="en-US" sz="1800" i="1" dirty="0">
                <a:solidFill>
                  <a:srgbClr val="000000"/>
                </a:solidFill>
              </a:rPr>
              <a:t>% H</a:t>
            </a:r>
            <a:r>
              <a:rPr lang="en-US" sz="1800" i="1" baseline="-25000" dirty="0">
                <a:solidFill>
                  <a:srgbClr val="000000"/>
                </a:solidFill>
              </a:rPr>
              <a:t>2</a:t>
            </a:r>
            <a:r>
              <a:rPr lang="en-US" sz="1800" i="1" dirty="0">
                <a:solidFill>
                  <a:srgbClr val="000000"/>
                </a:solidFill>
              </a:rPr>
              <a:t>O, (right) 80:20 </a:t>
            </a:r>
            <a:r>
              <a:rPr lang="en-US" sz="1800" i="1" dirty="0" err="1">
                <a:solidFill>
                  <a:srgbClr val="000000"/>
                </a:solidFill>
              </a:rPr>
              <a:t>NECI:Glucose</a:t>
            </a:r>
            <a:r>
              <a:rPr lang="en-US" sz="1800" i="1" dirty="0">
                <a:solidFill>
                  <a:srgbClr val="000000"/>
                </a:solidFill>
              </a:rPr>
              <a:t> with 10% w/v (90 </a:t>
            </a:r>
            <a:r>
              <a:rPr lang="en-US" sz="1800" i="1" dirty="0" err="1">
                <a:solidFill>
                  <a:srgbClr val="000000"/>
                </a:solidFill>
              </a:rPr>
              <a:t>wt</a:t>
            </a:r>
            <a:r>
              <a:rPr lang="en-US" sz="1800" i="1" dirty="0">
                <a:solidFill>
                  <a:srgbClr val="000000"/>
                </a:solidFill>
              </a:rPr>
              <a:t>%) H</a:t>
            </a:r>
            <a:r>
              <a:rPr lang="en-US" sz="1800" i="1" baseline="-25000" dirty="0">
                <a:solidFill>
                  <a:srgbClr val="000000"/>
                </a:solidFill>
              </a:rPr>
              <a:t>2</a:t>
            </a:r>
            <a:r>
              <a:rPr lang="en-US" sz="1800" i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6D9B14A-D146-46FC-3A5A-575699ECC626}"/>
              </a:ext>
            </a:extLst>
          </p:cNvPr>
          <p:cNvSpPr txBox="1"/>
          <p:nvPr/>
        </p:nvSpPr>
        <p:spPr>
          <a:xfrm>
            <a:off x="30830873" y="9185594"/>
            <a:ext cx="4958211" cy="11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8245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7" charset="0"/>
              <a:ea typeface="+mn-ea"/>
              <a:cs typeface="+mn-cs"/>
            </a:endParaRPr>
          </a:p>
          <a:p>
            <a:pPr marL="0" marR="0" lvl="0" indent="0" algn="ctr" defTabSz="38245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olidFill>
                  <a:srgbClr val="000000"/>
                </a:solidFill>
              </a:rPr>
              <a:t>Figure 9: 65:35 dry </a:t>
            </a:r>
            <a:r>
              <a:rPr lang="en-US" sz="1800" i="1" dirty="0" err="1">
                <a:solidFill>
                  <a:srgbClr val="000000"/>
                </a:solidFill>
              </a:rPr>
              <a:t>NECI:Glucose</a:t>
            </a:r>
            <a:r>
              <a:rPr lang="en-US" sz="1800" i="1" dirty="0">
                <a:solidFill>
                  <a:srgbClr val="000000"/>
                </a:solidFill>
              </a:rPr>
              <a:t> compared to 65:35 </a:t>
            </a:r>
            <a:r>
              <a:rPr lang="en-US" sz="1800" i="1" dirty="0" err="1">
                <a:solidFill>
                  <a:srgbClr val="000000"/>
                </a:solidFill>
              </a:rPr>
              <a:t>NECI:Glucose</a:t>
            </a:r>
            <a:r>
              <a:rPr lang="en-US" sz="1800" i="1" dirty="0">
                <a:solidFill>
                  <a:srgbClr val="000000"/>
                </a:solidFill>
              </a:rPr>
              <a:t> in 10% w/v H</a:t>
            </a:r>
            <a:r>
              <a:rPr lang="en-US" sz="1800" i="1" baseline="-25000" dirty="0">
                <a:solidFill>
                  <a:srgbClr val="000000"/>
                </a:solidFill>
              </a:rPr>
              <a:t>2</a:t>
            </a:r>
            <a:r>
              <a:rPr lang="en-US" sz="1800" i="1" dirty="0">
                <a:solidFill>
                  <a:srgbClr val="000000"/>
                </a:solidFill>
              </a:rPr>
              <a:t>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D45DADA-0C79-1447-B3AC-EA60DB3F38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8957" y="15774167"/>
            <a:ext cx="7772400" cy="272558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A7B1C6D-22A0-B6EC-595B-DF03D3880ED6}"/>
              </a:ext>
            </a:extLst>
          </p:cNvPr>
          <p:cNvSpPr txBox="1"/>
          <p:nvPr/>
        </p:nvSpPr>
        <p:spPr>
          <a:xfrm>
            <a:off x="27478057" y="5931774"/>
            <a:ext cx="314275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8245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27" charset="0"/>
                <a:ea typeface="+mn-ea"/>
                <a:cs typeface="+mn-cs"/>
              </a:rPr>
              <a:t>Too much water dilutes the DES, creating an aqueous solution. Some DES is maintained, but water dilutes the H-bonding in the DES. Small amounts of water conserved and enhanced eutectic properties.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23FF57-5939-5722-F2FF-2B14BBB5DE3E}"/>
              </a:ext>
            </a:extLst>
          </p:cNvPr>
          <p:cNvGrpSpPr/>
          <p:nvPr/>
        </p:nvGrpSpPr>
        <p:grpSpPr>
          <a:xfrm>
            <a:off x="1187781" y="8772131"/>
            <a:ext cx="7641977" cy="1698186"/>
            <a:chOff x="1187781" y="8772131"/>
            <a:chExt cx="7641977" cy="1698186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85DA782-F0E3-794C-F8B8-F5292B03AB3D}"/>
                </a:ext>
              </a:extLst>
            </p:cNvPr>
            <p:cNvSpPr/>
            <p:nvPr/>
          </p:nvSpPr>
          <p:spPr bwMode="auto">
            <a:xfrm>
              <a:off x="4976009" y="8772131"/>
              <a:ext cx="3788228" cy="1663706"/>
            </a:xfrm>
            <a:prstGeom prst="roundRect">
              <a:avLst/>
            </a:prstGeom>
            <a:solidFill>
              <a:srgbClr val="024610">
                <a:alpha val="2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100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27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961F0E2-3013-2CF9-8DA1-E8C17DE09B3C}"/>
                </a:ext>
              </a:extLst>
            </p:cNvPr>
            <p:cNvSpPr/>
            <p:nvPr/>
          </p:nvSpPr>
          <p:spPr bwMode="auto">
            <a:xfrm>
              <a:off x="1187781" y="8772131"/>
              <a:ext cx="3788228" cy="1698186"/>
            </a:xfrm>
            <a:prstGeom prst="roundRect">
              <a:avLst/>
            </a:prstGeom>
            <a:solidFill>
              <a:srgbClr val="D8A20E">
                <a:alpha val="21961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100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27" charset="0"/>
              </a:endParaRPr>
            </a:p>
          </p:txBody>
        </p:sp>
        <p:pic>
          <p:nvPicPr>
            <p:cNvPr id="3" name="Picture 2" descr="A black background with a white object in the middle&#10;&#10;AI-generated content may be incorrect.">
              <a:extLst>
                <a:ext uri="{FF2B5EF4-FFF2-40B4-BE49-F238E27FC236}">
                  <a16:creationId xmlns:a16="http://schemas.microsoft.com/office/drawing/2014/main" id="{B229F95F-D0FC-ED70-D029-3FCCAFEA1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711" y="8772131"/>
              <a:ext cx="7119385" cy="154362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674A63-4E5E-9B14-900A-D3B6DFA6A52C}"/>
                </a:ext>
              </a:extLst>
            </p:cNvPr>
            <p:cNvSpPr txBox="1"/>
            <p:nvPr/>
          </p:nvSpPr>
          <p:spPr>
            <a:xfrm>
              <a:off x="7594159" y="8873751"/>
              <a:ext cx="1023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C00000"/>
                  </a:solidFill>
                </a:rPr>
                <a:t>NECI</a:t>
              </a:r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65712B-D744-57EC-3545-F44FFF20DE3C}"/>
                </a:ext>
              </a:extLst>
            </p:cNvPr>
            <p:cNvSpPr txBox="1"/>
            <p:nvPr/>
          </p:nvSpPr>
          <p:spPr>
            <a:xfrm>
              <a:off x="3810789" y="8873751"/>
              <a:ext cx="941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</a:rPr>
                <a:t>ChCl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6F00E28-17C6-8D67-CE82-7C0838D30AB8}"/>
                </a:ext>
              </a:extLst>
            </p:cNvPr>
            <p:cNvSpPr txBox="1"/>
            <p:nvPr/>
          </p:nvSpPr>
          <p:spPr>
            <a:xfrm>
              <a:off x="3292691" y="9259759"/>
              <a:ext cx="17263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IC</a:t>
              </a:r>
              <a:r>
                <a:rPr lang="en-US" sz="2000" baseline="-25000" dirty="0">
                  <a:solidFill>
                    <a:srgbClr val="C00000"/>
                  </a:solidFill>
                </a:rPr>
                <a:t>50</a:t>
              </a:r>
              <a:r>
                <a:rPr lang="en-US" sz="2000" dirty="0">
                  <a:solidFill>
                    <a:srgbClr val="C00000"/>
                  </a:solidFill>
                </a:rPr>
                <a:t> = 235mM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E54200-51D5-A9A5-E9B1-6E90FEC1D347}"/>
                </a:ext>
              </a:extLst>
            </p:cNvPr>
            <p:cNvSpPr txBox="1"/>
            <p:nvPr/>
          </p:nvSpPr>
          <p:spPr>
            <a:xfrm>
              <a:off x="7234394" y="9267144"/>
              <a:ext cx="15953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IC</a:t>
              </a:r>
              <a:r>
                <a:rPr lang="en-US" sz="2000" baseline="-25000" dirty="0">
                  <a:solidFill>
                    <a:srgbClr val="C00000"/>
                  </a:solidFill>
                </a:rPr>
                <a:t>50</a:t>
              </a:r>
              <a:r>
                <a:rPr lang="en-US" sz="2000" dirty="0">
                  <a:solidFill>
                    <a:srgbClr val="C00000"/>
                  </a:solidFill>
                </a:rPr>
                <a:t> = 16mM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CDA162-99F2-E86E-7CDB-A92605A28A2E}"/>
              </a:ext>
            </a:extLst>
          </p:cNvPr>
          <p:cNvGrpSpPr/>
          <p:nvPr/>
        </p:nvGrpSpPr>
        <p:grpSpPr>
          <a:xfrm>
            <a:off x="19437396" y="19798143"/>
            <a:ext cx="6531629" cy="4099768"/>
            <a:chOff x="19427143" y="17317307"/>
            <a:chExt cx="6480857" cy="434440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39B4565-3F13-F532-BBB0-6485CDEB3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9427143" y="17317307"/>
              <a:ext cx="6480857" cy="4344409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00DF319-8045-9D3D-72E5-5A98F1A405DB}"/>
                </a:ext>
              </a:extLst>
            </p:cNvPr>
            <p:cNvSpPr txBox="1"/>
            <p:nvPr/>
          </p:nvSpPr>
          <p:spPr>
            <a:xfrm>
              <a:off x="20153107" y="20457786"/>
              <a:ext cx="19928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70:30 NECI:Glucose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B3EBCE4-4551-5A46-32A7-CBD2F66E78A4}"/>
              </a:ext>
            </a:extLst>
          </p:cNvPr>
          <p:cNvSpPr txBox="1"/>
          <p:nvPr/>
        </p:nvSpPr>
        <p:spPr>
          <a:xfrm>
            <a:off x="5889742" y="17515898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NECI</a:t>
            </a:r>
            <a:endParaRPr lang="en-US" sz="2000" b="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AAE00B-158D-9B27-F681-0F3A6C2F8FB0}"/>
              </a:ext>
            </a:extLst>
          </p:cNvPr>
          <p:cNvSpPr txBox="1"/>
          <p:nvPr/>
        </p:nvSpPr>
        <p:spPr>
          <a:xfrm>
            <a:off x="7525579" y="16248734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ChCl</a:t>
            </a:r>
            <a:endParaRPr lang="en-US" sz="2000" b="1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F8CEC5-39F5-C904-2EC8-A40B61718D8E}"/>
              </a:ext>
            </a:extLst>
          </p:cNvPr>
          <p:cNvSpPr txBox="1"/>
          <p:nvPr/>
        </p:nvSpPr>
        <p:spPr>
          <a:xfrm>
            <a:off x="34042325" y="11421444"/>
            <a:ext cx="147989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i="1"/>
              <a:t>Note: pure H</a:t>
            </a:r>
            <a:r>
              <a:rPr lang="en-US" sz="1600" i="1" baseline="-25000"/>
              <a:t>2</a:t>
            </a:r>
            <a:r>
              <a:rPr lang="en-US" sz="1600" i="1"/>
              <a:t>0 </a:t>
            </a:r>
          </a:p>
          <a:p>
            <a:pPr algn="r"/>
            <a:r>
              <a:rPr lang="el-GR" sz="1600" i="1"/>
              <a:t>Δ</a:t>
            </a:r>
            <a:r>
              <a:rPr lang="en-US" sz="1600" i="1"/>
              <a:t>H</a:t>
            </a:r>
            <a:r>
              <a:rPr lang="en-US" sz="1600" i="1" baseline="-25000"/>
              <a:t>f</a:t>
            </a:r>
            <a:r>
              <a:rPr lang="en-US" sz="1600" i="1"/>
              <a:t> = 335 J/g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48597F6-17F2-2F76-CC7C-136553045014}"/>
              </a:ext>
            </a:extLst>
          </p:cNvPr>
          <p:cNvSpPr txBox="1"/>
          <p:nvPr/>
        </p:nvSpPr>
        <p:spPr>
          <a:xfrm>
            <a:off x="8304521" y="16987702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87212E"/>
                </a:solidFill>
              </a:rPr>
              <a:t>avg.</a:t>
            </a:r>
          </a:p>
          <a:p>
            <a:pPr algn="ctr"/>
            <a:r>
              <a:rPr lang="en-US" sz="1800" dirty="0">
                <a:solidFill>
                  <a:srgbClr val="87212E"/>
                </a:solidFill>
              </a:rPr>
              <a:t>crystal</a:t>
            </a:r>
          </a:p>
          <a:p>
            <a:pPr algn="ctr"/>
            <a:r>
              <a:rPr lang="en-US" sz="1800" dirty="0">
                <a:solidFill>
                  <a:srgbClr val="87212E"/>
                </a:solidFill>
              </a:rPr>
              <a:t>size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3DE1B07-04CF-10C7-12B0-E2B7FA33C78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81564" y="16728723"/>
            <a:ext cx="152916" cy="3653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7212E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A275CC2-8AF9-002E-65A1-FCB3D8B3900A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789" y="17234321"/>
            <a:ext cx="234371" cy="21504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0B20D585-0144-0211-1D9C-10718C8CD6D2}"/>
              </a:ext>
            </a:extLst>
          </p:cNvPr>
          <p:cNvSpPr txBox="1"/>
          <p:nvPr/>
        </p:nvSpPr>
        <p:spPr>
          <a:xfrm>
            <a:off x="3975746" y="16587288"/>
            <a:ext cx="800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avg.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crystal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size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3A30481-6E15-55B9-A9CE-2D58B6158904}"/>
              </a:ext>
            </a:extLst>
          </p:cNvPr>
          <p:cNvGrpSpPr/>
          <p:nvPr/>
        </p:nvGrpSpPr>
        <p:grpSpPr>
          <a:xfrm>
            <a:off x="30981277" y="5997585"/>
            <a:ext cx="3991440" cy="3712265"/>
            <a:chOff x="30800523" y="5988629"/>
            <a:chExt cx="3991440" cy="3712265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9781BC9-2B92-9F1D-A49C-0F4FD80027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791963" y="6065292"/>
              <a:ext cx="0" cy="323155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9DBD56C-12CD-5458-B1CF-322AA84D1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0800523" y="5988629"/>
              <a:ext cx="3981748" cy="3712265"/>
            </a:xfrm>
            <a:prstGeom prst="rect">
              <a:avLst/>
            </a:prstGeom>
          </p:spPr>
        </p:pic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93DDE567-2297-34F5-DD5D-3F62D8A4F38C}"/>
              </a:ext>
            </a:extLst>
          </p:cNvPr>
          <p:cNvSpPr/>
          <p:nvPr/>
        </p:nvSpPr>
        <p:spPr bwMode="auto">
          <a:xfrm>
            <a:off x="33643959" y="8250243"/>
            <a:ext cx="669443" cy="295619"/>
          </a:xfrm>
          <a:prstGeom prst="ellipse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00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FA2FC64-319C-B624-F3E5-A49768EBB2A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033845" y="11878866"/>
            <a:ext cx="1107299" cy="3622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C1AA48C-C8BC-895D-9587-0C4BEE101D8A}"/>
              </a:ext>
            </a:extLst>
          </p:cNvPr>
          <p:cNvCxnSpPr>
            <a:cxnSpLocks/>
          </p:cNvCxnSpPr>
          <p:nvPr/>
        </p:nvCxnSpPr>
        <p:spPr bwMode="auto">
          <a:xfrm flipH="1">
            <a:off x="33206103" y="8522152"/>
            <a:ext cx="552269" cy="266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405E11D4-C173-EE75-5411-B89829FCF05D}"/>
              </a:ext>
            </a:extLst>
          </p:cNvPr>
          <p:cNvSpPr/>
          <p:nvPr/>
        </p:nvSpPr>
        <p:spPr bwMode="auto">
          <a:xfrm>
            <a:off x="33217399" y="6404900"/>
            <a:ext cx="669443" cy="295619"/>
          </a:xfrm>
          <a:prstGeom prst="ellipse">
            <a:avLst/>
          </a:prstGeom>
          <a:solidFill>
            <a:srgbClr val="87212E">
              <a:alpha val="11000"/>
            </a:srgbClr>
          </a:solidFill>
          <a:ln w="9525" cap="flat" cmpd="sng" algn="ctr">
            <a:solidFill>
              <a:srgbClr val="8721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00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E49FDC7-D8B6-BBF8-CBA6-4D23A6C04CF0}"/>
              </a:ext>
            </a:extLst>
          </p:cNvPr>
          <p:cNvCxnSpPr>
            <a:cxnSpLocks/>
          </p:cNvCxnSpPr>
          <p:nvPr/>
        </p:nvCxnSpPr>
        <p:spPr bwMode="auto">
          <a:xfrm flipH="1">
            <a:off x="32253865" y="6655036"/>
            <a:ext cx="1056114" cy="4714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7212E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95457456-0FA7-C745-04CC-E47ADEC16279}"/>
              </a:ext>
            </a:extLst>
          </p:cNvPr>
          <p:cNvSpPr txBox="1"/>
          <p:nvPr/>
        </p:nvSpPr>
        <p:spPr>
          <a:xfrm>
            <a:off x="32311280" y="7276448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4655C0"/>
                </a:solidFill>
              </a:rPr>
              <a:t>NECI:Glucose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A0C4D6-EF7C-20F5-FBAF-70DC6A981BF7}"/>
              </a:ext>
            </a:extLst>
          </p:cNvPr>
          <p:cNvSpPr txBox="1"/>
          <p:nvPr/>
        </p:nvSpPr>
        <p:spPr>
          <a:xfrm>
            <a:off x="32324203" y="7437747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AD3D97"/>
                </a:solidFill>
              </a:rPr>
              <a:t>NECI:Glucose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48BA929-8385-8615-24DD-784CB0D63741}"/>
              </a:ext>
            </a:extLst>
          </p:cNvPr>
          <p:cNvSpPr txBox="1"/>
          <p:nvPr/>
        </p:nvSpPr>
        <p:spPr>
          <a:xfrm>
            <a:off x="22565427" y="27124783"/>
            <a:ext cx="4433239" cy="1371704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marL="0" marR="0" lvl="0" indent="0" algn="ctr" defTabSz="38245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7" charset="0"/>
              <a:ea typeface="+mn-ea"/>
              <a:cs typeface="+mn-cs"/>
            </a:endParaRPr>
          </a:p>
          <a:p>
            <a:pPr marL="0" marR="0" lvl="0" indent="0" algn="ctr" defTabSz="38245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7" charset="0"/>
              <a:ea typeface="+mn-ea"/>
              <a:cs typeface="+mn-cs"/>
            </a:endParaRPr>
          </a:p>
          <a:p>
            <a:pPr marL="0" marR="0" lvl="0" indent="0" algn="ctr" defTabSz="38245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:graph of DES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ChCl:Urea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melting temp changing due to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of water</a:t>
            </a:r>
            <a:r>
              <a:rPr kumimoji="0" lang="en-US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03A85E5-6C6B-3624-712E-379009C21E31}"/>
              </a:ext>
            </a:extLst>
          </p:cNvPr>
          <p:cNvSpPr txBox="1"/>
          <p:nvPr/>
        </p:nvSpPr>
        <p:spPr>
          <a:xfrm>
            <a:off x="18866008" y="24287163"/>
            <a:ext cx="4311222" cy="3664639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algn="just" defTabSz="3824525">
              <a:spcBef>
                <a:spcPct val="30000"/>
              </a:spcBef>
            </a:pPr>
            <a:r>
              <a:rPr lang="en-US" sz="2600" dirty="0"/>
              <a:t>Water that is used to prep the cryoprotectant likely impacts H-bonding within the DES. </a:t>
            </a:r>
            <a:r>
              <a:rPr lang="en-US" sz="2600" dirty="0">
                <a:solidFill>
                  <a:srgbClr val="000000"/>
                </a:solidFill>
              </a:rPr>
              <a:t>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27" charset="0"/>
                <a:ea typeface="+mn-ea"/>
                <a:cs typeface="+mn-cs"/>
              </a:rPr>
              <a:t>mall amounts of water have been shown to incorporate into the DES lattice via H-bonding and improve the eutectic properties.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5A6B75-CD15-A33B-78D9-77D5446E2AAC}"/>
              </a:ext>
            </a:extLst>
          </p:cNvPr>
          <p:cNvSpPr txBox="1"/>
          <p:nvPr/>
        </p:nvSpPr>
        <p:spPr>
          <a:xfrm>
            <a:off x="18593529" y="23191851"/>
            <a:ext cx="8104446" cy="1223971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algn="ctr" defTabSz="3824525">
              <a:spcBef>
                <a:spcPct val="30000"/>
              </a:spcBef>
            </a:pPr>
            <a:r>
              <a:rPr lang="en-US" sz="1800" i="1" dirty="0"/>
              <a:t>Figure 7: 70:30 NECI:Glucose overlay of different DSC methods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758F0C-C120-5401-3512-CC938934E6BD}"/>
              </a:ext>
            </a:extLst>
          </p:cNvPr>
          <p:cNvSpPr txBox="1"/>
          <p:nvPr/>
        </p:nvSpPr>
        <p:spPr>
          <a:xfrm>
            <a:off x="18646129" y="11815781"/>
            <a:ext cx="8104446" cy="2064201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defTabSz="3824525">
              <a:spcBef>
                <a:spcPct val="30000"/>
              </a:spcBef>
            </a:pPr>
            <a:r>
              <a:rPr lang="en-US" sz="2600"/>
              <a:t>Using the modulated DSC temperature method and the data from the freezing peaks, the eutectic ratio for NECI:Glucose </a:t>
            </a:r>
            <a:r>
              <a:rPr lang="en-US" sz="2600" dirty="0"/>
              <a:t>appears to be either 3:1 or 3:2 These values differ </a:t>
            </a:r>
            <a:r>
              <a:rPr lang="en-US" sz="2600"/>
              <a:t>from the ChCl:Glucose eutectic ratio 1:1</a:t>
            </a:r>
            <a:r>
              <a:rPr lang="en-US" sz="2600" baseline="30000"/>
              <a:t>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BA2242C-3941-B6D4-A55D-17557BC20DB2}"/>
              </a:ext>
            </a:extLst>
          </p:cNvPr>
          <p:cNvSpPr txBox="1"/>
          <p:nvPr/>
        </p:nvSpPr>
        <p:spPr>
          <a:xfrm>
            <a:off x="18680058" y="17607243"/>
            <a:ext cx="8260816" cy="2464311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defTabSz="3824525">
              <a:spcBef>
                <a:spcPct val="30000"/>
              </a:spcBef>
            </a:pPr>
            <a:r>
              <a:rPr lang="en-US" sz="2600" dirty="0"/>
              <a:t>There were difficulties in observing the eutectic point by DSC for </a:t>
            </a:r>
            <a:r>
              <a:rPr lang="en-US" sz="2600" dirty="0" err="1"/>
              <a:t>NECI:Glucose</a:t>
            </a:r>
            <a:r>
              <a:rPr lang="en-US" sz="2600" dirty="0"/>
              <a:t> using the linear temperature method on one of DSC instruments (DSC25). However, running with the modulated temperature method produced great results on both DSC instruments.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23CEA-BA65-6F0F-AF08-87AEE0486F3E}"/>
              </a:ext>
            </a:extLst>
          </p:cNvPr>
          <p:cNvSpPr txBox="1"/>
          <p:nvPr/>
        </p:nvSpPr>
        <p:spPr>
          <a:xfrm>
            <a:off x="34042325" y="6160070"/>
            <a:ext cx="9156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65:35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28F5A-E317-9296-006A-3BE34488A6E0}"/>
              </a:ext>
            </a:extLst>
          </p:cNvPr>
          <p:cNvSpPr txBox="1"/>
          <p:nvPr/>
        </p:nvSpPr>
        <p:spPr>
          <a:xfrm>
            <a:off x="30564006" y="10527440"/>
            <a:ext cx="9156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80:20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FFEB5F-8316-9868-28FA-5C2D53999849}"/>
              </a:ext>
            </a:extLst>
          </p:cNvPr>
          <p:cNvSpPr txBox="1"/>
          <p:nvPr/>
        </p:nvSpPr>
        <p:spPr>
          <a:xfrm>
            <a:off x="34651248" y="10519778"/>
            <a:ext cx="9156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80:20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D8B4A2F-E300-C0C5-5029-8ED860DCBE7B}"/>
              </a:ext>
            </a:extLst>
          </p:cNvPr>
          <p:cNvGrpSpPr/>
          <p:nvPr/>
        </p:nvGrpSpPr>
        <p:grpSpPr>
          <a:xfrm>
            <a:off x="18632269" y="13633766"/>
            <a:ext cx="8123276" cy="3415187"/>
            <a:chOff x="18668922" y="13826791"/>
            <a:chExt cx="8123276" cy="341518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9248BDB-2F80-1CD2-CC7D-6543E6183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8668922" y="13834449"/>
              <a:ext cx="3997147" cy="339987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FC19B94-6DB0-A5CE-2192-998CB72F0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2550015" y="13826791"/>
              <a:ext cx="4242183" cy="3415187"/>
            </a:xfrm>
            <a:prstGeom prst="rect">
              <a:avLst/>
            </a:prstGeom>
          </p:spPr>
        </p:pic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2BEF6419-DE58-4A0B-4760-A6D7EF04F872}"/>
              </a:ext>
            </a:extLst>
          </p:cNvPr>
          <p:cNvSpPr txBox="1"/>
          <p:nvPr/>
        </p:nvSpPr>
        <p:spPr>
          <a:xfrm>
            <a:off x="18557506" y="16816024"/>
            <a:ext cx="837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8245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27" charset="0"/>
                <a:ea typeface="+mn-ea"/>
                <a:cs typeface="+mn-cs"/>
              </a:rPr>
              <a:t>Figure 6</a:t>
            </a:r>
            <a:r>
              <a:rPr lang="en-US" sz="1800" i="1" dirty="0">
                <a:solidFill>
                  <a:srgbClr val="000000"/>
                </a:solidFill>
                <a:sym typeface="Wingdings" panose="05000000000000000000" pitchFamily="2" charset="2"/>
              </a:rPr>
              <a:t>: (left) correlation between molar fraction of NECI in DES and enthalpy using linear DSC method, (right) relationship between molar fraction of NECI in DES and enthalpy using modulated DSC method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7" charset="0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EC5ECD0-FFA6-417C-2746-A612CC34C7F4}"/>
              </a:ext>
            </a:extLst>
          </p:cNvPr>
          <p:cNvSpPr/>
          <p:nvPr/>
        </p:nvSpPr>
        <p:spPr bwMode="auto">
          <a:xfrm>
            <a:off x="13438188" y="22083713"/>
            <a:ext cx="168275" cy="2492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00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1367</Words>
  <Application>Microsoft Office PowerPoint</Application>
  <PresentationFormat>Custom</PresentationFormat>
  <Paragraphs>142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Wingdings</vt:lpstr>
      <vt:lpstr>Blank</vt:lpstr>
      <vt:lpstr>CS ChemDraw 64-bit Drawing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lastModifiedBy>Kaylee Murphy</cp:lastModifiedBy>
  <cp:revision>1</cp:revision>
  <cp:lastPrinted>2002-12-02T18:20:07Z</cp:lastPrinted>
  <dcterms:created xsi:type="dcterms:W3CDTF">2011-03-15T12:21:07Z</dcterms:created>
  <dcterms:modified xsi:type="dcterms:W3CDTF">2025-04-18T20:32:25Z</dcterms:modified>
</cp:coreProperties>
</file>