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D52"/>
    <a:srgbClr val="003591"/>
    <a:srgbClr val="E5EEFF"/>
    <a:srgbClr val="F3F7FF"/>
    <a:srgbClr val="DDE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CDE6CB-BB2A-0363-D989-6A47AE050E41}" v="29" dt="2025-04-18T18:18:29.316"/>
    <p1510:client id="{A0618C68-1DED-3F04-F8CE-AE2A7F13083E}" v="79" dt="2025-04-18T17:26:16.220"/>
    <p1510:client id="{F2D0501A-545A-D6C7-AEB2-26AC7C88B8A8}" v="30" dt="2025-04-18T18:07:48.4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lla La Vallee" userId="S::sel1081@usnh.edu::960ef5be-1a44-4ebf-8e39-6f88e2fbb44e" providerId="AD" clId="Web-{9F0AA368-5D3C-1194-3A55-3D7F4578871E}"/>
    <pc:docChg chg="modSld">
      <pc:chgData name="Stella La Vallee" userId="S::sel1081@usnh.edu::960ef5be-1a44-4ebf-8e39-6f88e2fbb44e" providerId="AD" clId="Web-{9F0AA368-5D3C-1194-3A55-3D7F4578871E}" dt="2025-02-27T19:42:53.334" v="376" actId="1076"/>
      <pc:docMkLst>
        <pc:docMk/>
      </pc:docMkLst>
      <pc:sldChg chg="addSp delSp modSp">
        <pc:chgData name="Stella La Vallee" userId="S::sel1081@usnh.edu::960ef5be-1a44-4ebf-8e39-6f88e2fbb44e" providerId="AD" clId="Web-{9F0AA368-5D3C-1194-3A55-3D7F4578871E}" dt="2025-02-27T19:42:53.334" v="376" actId="1076"/>
        <pc:sldMkLst>
          <pc:docMk/>
          <pc:sldMk cId="109857222" sldId="256"/>
        </pc:sldMkLst>
        <pc:spChg chg="mod">
          <ac:chgData name="Stella La Vallee" userId="S::sel1081@usnh.edu::960ef5be-1a44-4ebf-8e39-6f88e2fbb44e" providerId="AD" clId="Web-{9F0AA368-5D3C-1194-3A55-3D7F4578871E}" dt="2025-02-27T19:42:53.334" v="376" actId="1076"/>
          <ac:spMkLst>
            <pc:docMk/>
            <pc:sldMk cId="109857222" sldId="256"/>
            <ac:spMk id="2" creationId="{89AC7B50-58B0-0F28-35AC-CC8CCA849BFA}"/>
          </ac:spMkLst>
        </pc:spChg>
        <pc:spChg chg="mod">
          <ac:chgData name="Stella La Vallee" userId="S::sel1081@usnh.edu::960ef5be-1a44-4ebf-8e39-6f88e2fbb44e" providerId="AD" clId="Web-{9F0AA368-5D3C-1194-3A55-3D7F4578871E}" dt="2025-02-27T19:39:15.365" v="263" actId="14100"/>
          <ac:spMkLst>
            <pc:docMk/>
            <pc:sldMk cId="109857222" sldId="256"/>
            <ac:spMk id="5" creationId="{C064DB1F-40AE-3A48-D21E-5F5D151E6CE5}"/>
          </ac:spMkLst>
        </pc:spChg>
        <pc:spChg chg="mod">
          <ac:chgData name="Stella La Vallee" userId="S::sel1081@usnh.edu::960ef5be-1a44-4ebf-8e39-6f88e2fbb44e" providerId="AD" clId="Web-{9F0AA368-5D3C-1194-3A55-3D7F4578871E}" dt="2025-02-27T19:40:38.131" v="341" actId="1076"/>
          <ac:spMkLst>
            <pc:docMk/>
            <pc:sldMk cId="109857222" sldId="256"/>
            <ac:spMk id="8" creationId="{8C4DCF25-8BDF-F252-39E2-198A70208367}"/>
          </ac:spMkLst>
        </pc:spChg>
        <pc:spChg chg="mod">
          <ac:chgData name="Stella La Vallee" userId="S::sel1081@usnh.edu::960ef5be-1a44-4ebf-8e39-6f88e2fbb44e" providerId="AD" clId="Web-{9F0AA368-5D3C-1194-3A55-3D7F4578871E}" dt="2025-02-27T19:39:30.974" v="289" actId="1076"/>
          <ac:spMkLst>
            <pc:docMk/>
            <pc:sldMk cId="109857222" sldId="256"/>
            <ac:spMk id="14" creationId="{E9B83748-4F5C-7C3B-0344-428F3497A3C4}"/>
          </ac:spMkLst>
        </pc:spChg>
        <pc:spChg chg="mod">
          <ac:chgData name="Stella La Vallee" userId="S::sel1081@usnh.edu::960ef5be-1a44-4ebf-8e39-6f88e2fbb44e" providerId="AD" clId="Web-{9F0AA368-5D3C-1194-3A55-3D7F4578871E}" dt="2025-02-27T19:40:29.053" v="329" actId="1076"/>
          <ac:spMkLst>
            <pc:docMk/>
            <pc:sldMk cId="109857222" sldId="256"/>
            <ac:spMk id="17" creationId="{DB87333A-7198-CF91-FBD9-29A59839A050}"/>
          </ac:spMkLst>
        </pc:spChg>
        <pc:spChg chg="mod">
          <ac:chgData name="Stella La Vallee" userId="S::sel1081@usnh.edu::960ef5be-1a44-4ebf-8e39-6f88e2fbb44e" providerId="AD" clId="Web-{9F0AA368-5D3C-1194-3A55-3D7F4578871E}" dt="2025-02-27T19:40:36.240" v="340" actId="1076"/>
          <ac:spMkLst>
            <pc:docMk/>
            <pc:sldMk cId="109857222" sldId="256"/>
            <ac:spMk id="18" creationId="{18E68CC6-F2F2-B140-334B-D039A7041000}"/>
          </ac:spMkLst>
        </pc:spChg>
        <pc:spChg chg="mod">
          <ac:chgData name="Stella La Vallee" userId="S::sel1081@usnh.edu::960ef5be-1a44-4ebf-8e39-6f88e2fbb44e" providerId="AD" clId="Web-{9F0AA368-5D3C-1194-3A55-3D7F4578871E}" dt="2025-02-27T19:41:18.865" v="352" actId="1076"/>
          <ac:spMkLst>
            <pc:docMk/>
            <pc:sldMk cId="109857222" sldId="256"/>
            <ac:spMk id="21" creationId="{AC6001DF-E525-6D00-7B6A-9C3AF2C84129}"/>
          </ac:spMkLst>
        </pc:spChg>
        <pc:spChg chg="mod">
          <ac:chgData name="Stella La Vallee" userId="S::sel1081@usnh.edu::960ef5be-1a44-4ebf-8e39-6f88e2fbb44e" providerId="AD" clId="Web-{9F0AA368-5D3C-1194-3A55-3D7F4578871E}" dt="2025-02-27T19:39:42.896" v="317" actId="20577"/>
          <ac:spMkLst>
            <pc:docMk/>
            <pc:sldMk cId="109857222" sldId="256"/>
            <ac:spMk id="22" creationId="{66DB12D2-1383-0699-6D05-A080B26129F2}"/>
          </ac:spMkLst>
        </pc:spChg>
        <pc:spChg chg="mod">
          <ac:chgData name="Stella La Vallee" userId="S::sel1081@usnh.edu::960ef5be-1a44-4ebf-8e39-6f88e2fbb44e" providerId="AD" clId="Web-{9F0AA368-5D3C-1194-3A55-3D7F4578871E}" dt="2025-02-27T19:40:29.271" v="338" actId="1076"/>
          <ac:spMkLst>
            <pc:docMk/>
            <pc:sldMk cId="109857222" sldId="256"/>
            <ac:spMk id="23" creationId="{1FF29C53-C4D0-5E25-A8D4-C8D96817622D}"/>
          </ac:spMkLst>
        </pc:spChg>
        <pc:spChg chg="add mod">
          <ac:chgData name="Stella La Vallee" userId="S::sel1081@usnh.edu::960ef5be-1a44-4ebf-8e39-6f88e2fbb44e" providerId="AD" clId="Web-{9F0AA368-5D3C-1194-3A55-3D7F4578871E}" dt="2025-02-27T19:41:22.850" v="354" actId="1076"/>
          <ac:spMkLst>
            <pc:docMk/>
            <pc:sldMk cId="109857222" sldId="256"/>
            <ac:spMk id="24" creationId="{88B0F9F9-7405-F42C-ADFD-0A99315C9291}"/>
          </ac:spMkLst>
        </pc:spChg>
        <pc:spChg chg="mod">
          <ac:chgData name="Stella La Vallee" userId="S::sel1081@usnh.edu::960ef5be-1a44-4ebf-8e39-6f88e2fbb44e" providerId="AD" clId="Web-{9F0AA368-5D3C-1194-3A55-3D7F4578871E}" dt="2025-02-27T19:40:08.584" v="324" actId="1076"/>
          <ac:spMkLst>
            <pc:docMk/>
            <pc:sldMk cId="109857222" sldId="256"/>
            <ac:spMk id="25" creationId="{B3BB884B-2B0D-52D7-B6FF-9BA26D9F794D}"/>
          </ac:spMkLst>
        </pc:spChg>
        <pc:spChg chg="mod">
          <ac:chgData name="Stella La Vallee" userId="S::sel1081@usnh.edu::960ef5be-1a44-4ebf-8e39-6f88e2fbb44e" providerId="AD" clId="Web-{9F0AA368-5D3C-1194-3A55-3D7F4578871E}" dt="2025-02-27T19:41:01.834" v="349" actId="1076"/>
          <ac:spMkLst>
            <pc:docMk/>
            <pc:sldMk cId="109857222" sldId="256"/>
            <ac:spMk id="26" creationId="{C1453A85-DCDE-8244-C29E-153BDA1F1B08}"/>
          </ac:spMkLst>
        </pc:spChg>
        <pc:spChg chg="add mod">
          <ac:chgData name="Stella La Vallee" userId="S::sel1081@usnh.edu::960ef5be-1a44-4ebf-8e39-6f88e2fbb44e" providerId="AD" clId="Web-{9F0AA368-5D3C-1194-3A55-3D7F4578871E}" dt="2025-02-27T19:40:14.162" v="325" actId="1076"/>
          <ac:spMkLst>
            <pc:docMk/>
            <pc:sldMk cId="109857222" sldId="256"/>
            <ac:spMk id="34" creationId="{2BAA66AE-3D53-8A34-E934-48D33E9F42FE}"/>
          </ac:spMkLst>
        </pc:spChg>
        <pc:spChg chg="add mod">
          <ac:chgData name="Stella La Vallee" userId="S::sel1081@usnh.edu::960ef5be-1a44-4ebf-8e39-6f88e2fbb44e" providerId="AD" clId="Web-{9F0AA368-5D3C-1194-3A55-3D7F4578871E}" dt="2025-02-27T19:40:55.678" v="348" actId="1076"/>
          <ac:spMkLst>
            <pc:docMk/>
            <pc:sldMk cId="109857222" sldId="256"/>
            <ac:spMk id="35" creationId="{863EA605-1FE8-6A19-ADF7-6B7F70CBE938}"/>
          </ac:spMkLst>
        </pc:spChg>
        <pc:picChg chg="mod">
          <ac:chgData name="Stella La Vallee" userId="S::sel1081@usnh.edu::960ef5be-1a44-4ebf-8e39-6f88e2fbb44e" providerId="AD" clId="Web-{9F0AA368-5D3C-1194-3A55-3D7F4578871E}" dt="2025-02-27T19:42:38.162" v="372" actId="1076"/>
          <ac:picMkLst>
            <pc:docMk/>
            <pc:sldMk cId="109857222" sldId="256"/>
            <ac:picMk id="3" creationId="{AD72DB9E-AA32-C4F5-500D-7E55100CC881}"/>
          </ac:picMkLst>
        </pc:picChg>
        <pc:picChg chg="mod">
          <ac:chgData name="Stella La Vallee" userId="S::sel1081@usnh.edu::960ef5be-1a44-4ebf-8e39-6f88e2fbb44e" providerId="AD" clId="Web-{9F0AA368-5D3C-1194-3A55-3D7F4578871E}" dt="2025-02-27T19:42:48.803" v="375" actId="1076"/>
          <ac:picMkLst>
            <pc:docMk/>
            <pc:sldMk cId="109857222" sldId="256"/>
            <ac:picMk id="7" creationId="{0AC2BD93-65A8-6AA8-21E5-775C24C7F189}"/>
          </ac:picMkLst>
        </pc:picChg>
        <pc:picChg chg="mod">
          <ac:chgData name="Stella La Vallee" userId="S::sel1081@usnh.edu::960ef5be-1a44-4ebf-8e39-6f88e2fbb44e" providerId="AD" clId="Web-{9F0AA368-5D3C-1194-3A55-3D7F4578871E}" dt="2025-02-27T19:42:11.772" v="366" actId="1076"/>
          <ac:picMkLst>
            <pc:docMk/>
            <pc:sldMk cId="109857222" sldId="256"/>
            <ac:picMk id="16" creationId="{58EABCD9-6694-FF7F-567B-5D6F20CAFDF7}"/>
          </ac:picMkLst>
        </pc:picChg>
        <pc:picChg chg="mod">
          <ac:chgData name="Stella La Vallee" userId="S::sel1081@usnh.edu::960ef5be-1a44-4ebf-8e39-6f88e2fbb44e" providerId="AD" clId="Web-{9F0AA368-5D3C-1194-3A55-3D7F4578871E}" dt="2025-02-27T19:40:29.084" v="330" actId="1076"/>
          <ac:picMkLst>
            <pc:docMk/>
            <pc:sldMk cId="109857222" sldId="256"/>
            <ac:picMk id="19" creationId="{68B15059-5E52-35EE-13DC-9FF530A19E4B}"/>
          </ac:picMkLst>
        </pc:picChg>
        <pc:picChg chg="mod">
          <ac:chgData name="Stella La Vallee" userId="S::sel1081@usnh.edu::960ef5be-1a44-4ebf-8e39-6f88e2fbb44e" providerId="AD" clId="Web-{9F0AA368-5D3C-1194-3A55-3D7F4578871E}" dt="2025-02-27T19:40:29.099" v="331" actId="1076"/>
          <ac:picMkLst>
            <pc:docMk/>
            <pc:sldMk cId="109857222" sldId="256"/>
            <ac:picMk id="27" creationId="{4B162717-545C-91EF-8BB7-8E20EBFDEE84}"/>
          </ac:picMkLst>
        </pc:picChg>
        <pc:picChg chg="mod">
          <ac:chgData name="Stella La Vallee" userId="S::sel1081@usnh.edu::960ef5be-1a44-4ebf-8e39-6f88e2fbb44e" providerId="AD" clId="Web-{9F0AA368-5D3C-1194-3A55-3D7F4578871E}" dt="2025-02-27T19:40:29.131" v="332" actId="1076"/>
          <ac:picMkLst>
            <pc:docMk/>
            <pc:sldMk cId="109857222" sldId="256"/>
            <ac:picMk id="28" creationId="{8B5E8CD2-95C5-BDDD-BEC8-B53A8D68A0BD}"/>
          </ac:picMkLst>
        </pc:picChg>
        <pc:picChg chg="mod">
          <ac:chgData name="Stella La Vallee" userId="S::sel1081@usnh.edu::960ef5be-1a44-4ebf-8e39-6f88e2fbb44e" providerId="AD" clId="Web-{9F0AA368-5D3C-1194-3A55-3D7F4578871E}" dt="2025-02-27T19:40:29.146" v="333" actId="1076"/>
          <ac:picMkLst>
            <pc:docMk/>
            <pc:sldMk cId="109857222" sldId="256"/>
            <ac:picMk id="29" creationId="{D5BA4DED-1DC4-C9BA-7C77-7448B97A7B3B}"/>
          </ac:picMkLst>
        </pc:picChg>
        <pc:picChg chg="mod">
          <ac:chgData name="Stella La Vallee" userId="S::sel1081@usnh.edu::960ef5be-1a44-4ebf-8e39-6f88e2fbb44e" providerId="AD" clId="Web-{9F0AA368-5D3C-1194-3A55-3D7F4578871E}" dt="2025-02-27T19:40:29.178" v="334" actId="1076"/>
          <ac:picMkLst>
            <pc:docMk/>
            <pc:sldMk cId="109857222" sldId="256"/>
            <ac:picMk id="30" creationId="{3279A03D-8B04-7432-2C29-749F8CC71CFF}"/>
          </ac:picMkLst>
        </pc:picChg>
        <pc:picChg chg="mod">
          <ac:chgData name="Stella La Vallee" userId="S::sel1081@usnh.edu::960ef5be-1a44-4ebf-8e39-6f88e2fbb44e" providerId="AD" clId="Web-{9F0AA368-5D3C-1194-3A55-3D7F4578871E}" dt="2025-02-27T19:40:29.193" v="335" actId="1076"/>
          <ac:picMkLst>
            <pc:docMk/>
            <pc:sldMk cId="109857222" sldId="256"/>
            <ac:picMk id="31" creationId="{DA684CF1-7C3E-1E29-32D8-9BB9B5491723}"/>
          </ac:picMkLst>
        </pc:picChg>
        <pc:picChg chg="mod">
          <ac:chgData name="Stella La Vallee" userId="S::sel1081@usnh.edu::960ef5be-1a44-4ebf-8e39-6f88e2fbb44e" providerId="AD" clId="Web-{9F0AA368-5D3C-1194-3A55-3D7F4578871E}" dt="2025-02-27T19:40:29.224" v="336" actId="1076"/>
          <ac:picMkLst>
            <pc:docMk/>
            <pc:sldMk cId="109857222" sldId="256"/>
            <ac:picMk id="32" creationId="{7E7D1498-BF54-A9C4-561D-CDFC2E4064D4}"/>
          </ac:picMkLst>
        </pc:picChg>
        <pc:picChg chg="mod">
          <ac:chgData name="Stella La Vallee" userId="S::sel1081@usnh.edu::960ef5be-1a44-4ebf-8e39-6f88e2fbb44e" providerId="AD" clId="Web-{9F0AA368-5D3C-1194-3A55-3D7F4578871E}" dt="2025-02-27T19:40:29.240" v="337" actId="1076"/>
          <ac:picMkLst>
            <pc:docMk/>
            <pc:sldMk cId="109857222" sldId="256"/>
            <ac:picMk id="33" creationId="{FDE62072-6F01-866F-7C31-CF689BD490AB}"/>
          </ac:picMkLst>
        </pc:picChg>
      </pc:sldChg>
    </pc:docChg>
  </pc:docChgLst>
  <pc:docChgLst>
    <pc:chgData name="Val Schelkin" userId="S::vms1010@usnh.edu::6edb6ed0-b222-485e-8d53-35ce5b90f98c" providerId="AD" clId="Web-{F2D1C4C5-8204-BED8-37F5-FDC8D87446A9}"/>
    <pc:docChg chg="modSld">
      <pc:chgData name="Val Schelkin" userId="S::vms1010@usnh.edu::6edb6ed0-b222-485e-8d53-35ce5b90f98c" providerId="AD" clId="Web-{F2D1C4C5-8204-BED8-37F5-FDC8D87446A9}" dt="2025-03-01T03:32:47.610" v="426" actId="20577"/>
      <pc:docMkLst>
        <pc:docMk/>
      </pc:docMkLst>
    </pc:docChg>
  </pc:docChgLst>
  <pc:docChgLst>
    <pc:chgData name="Benjamin Borges" userId="S::bjb1074@usnh.edu::ec163f2b-e81f-46cb-9ef9-1718af975e13" providerId="AD" clId="Web-{67A70F31-7DA3-D199-728D-9DE99BA9BF4C}"/>
    <pc:docChg chg="modSld">
      <pc:chgData name="Benjamin Borges" userId="S::bjb1074@usnh.edu::ec163f2b-e81f-46cb-9ef9-1718af975e13" providerId="AD" clId="Web-{67A70F31-7DA3-D199-728D-9DE99BA9BF4C}" dt="2025-02-26T23:48:32.760" v="60" actId="20577"/>
      <pc:docMkLst>
        <pc:docMk/>
      </pc:docMkLst>
      <pc:sldChg chg="addSp delSp modSp">
        <pc:chgData name="Benjamin Borges" userId="S::bjb1074@usnh.edu::ec163f2b-e81f-46cb-9ef9-1718af975e13" providerId="AD" clId="Web-{67A70F31-7DA3-D199-728D-9DE99BA9BF4C}" dt="2025-02-26T23:48:32.760" v="60" actId="20577"/>
        <pc:sldMkLst>
          <pc:docMk/>
          <pc:sldMk cId="109857222" sldId="256"/>
        </pc:sldMkLst>
        <pc:spChg chg="mod">
          <ac:chgData name="Benjamin Borges" userId="S::bjb1074@usnh.edu::ec163f2b-e81f-46cb-9ef9-1718af975e13" providerId="AD" clId="Web-{67A70F31-7DA3-D199-728D-9DE99BA9BF4C}" dt="2025-02-26T23:48:32.760" v="60" actId="20577"/>
          <ac:spMkLst>
            <pc:docMk/>
            <pc:sldMk cId="109857222" sldId="256"/>
            <ac:spMk id="22" creationId="{66DB12D2-1383-0699-6D05-A080B26129F2}"/>
          </ac:spMkLst>
        </pc:spChg>
        <pc:picChg chg="add mod">
          <ac:chgData name="Benjamin Borges" userId="S::bjb1074@usnh.edu::ec163f2b-e81f-46cb-9ef9-1718af975e13" providerId="AD" clId="Web-{67A70F31-7DA3-D199-728D-9DE99BA9BF4C}" dt="2025-02-26T23:42:36.988" v="9"/>
          <ac:picMkLst>
            <pc:docMk/>
            <pc:sldMk cId="109857222" sldId="256"/>
            <ac:picMk id="3" creationId="{AD72DB9E-AA32-C4F5-500D-7E55100CC881}"/>
          </ac:picMkLst>
        </pc:picChg>
      </pc:sldChg>
    </pc:docChg>
  </pc:docChgLst>
  <pc:docChgLst>
    <pc:chgData name="Ashley Lingley" userId="S::aal1070@usnh.edu::50705b17-e26d-4785-90ca-10b57fc6f51b" providerId="AD" clId="Web-{F91ED794-39D7-0795-B40A-6430DD7B0B9D}"/>
    <pc:docChg chg="modSld">
      <pc:chgData name="Ashley Lingley" userId="S::aal1070@usnh.edu::50705b17-e26d-4785-90ca-10b57fc6f51b" providerId="AD" clId="Web-{F91ED794-39D7-0795-B40A-6430DD7B0B9D}" dt="2025-02-26T23:45:25.206" v="445" actId="20577"/>
      <pc:docMkLst>
        <pc:docMk/>
      </pc:docMkLst>
      <pc:sldChg chg="modSp">
        <pc:chgData name="Ashley Lingley" userId="S::aal1070@usnh.edu::50705b17-e26d-4785-90ca-10b57fc6f51b" providerId="AD" clId="Web-{F91ED794-39D7-0795-B40A-6430DD7B0B9D}" dt="2025-02-26T23:45:25.206" v="445" actId="20577"/>
        <pc:sldMkLst>
          <pc:docMk/>
          <pc:sldMk cId="109857222" sldId="256"/>
        </pc:sldMkLst>
        <pc:spChg chg="mod">
          <ac:chgData name="Ashley Lingley" userId="S::aal1070@usnh.edu::50705b17-e26d-4785-90ca-10b57fc6f51b" providerId="AD" clId="Web-{F91ED794-39D7-0795-B40A-6430DD7B0B9D}" dt="2025-02-26T23:27:48.288" v="442" actId="20577"/>
          <ac:spMkLst>
            <pc:docMk/>
            <pc:sldMk cId="109857222" sldId="256"/>
            <ac:spMk id="2" creationId="{89AC7B50-58B0-0F28-35AC-CC8CCA849BFA}"/>
          </ac:spMkLst>
        </pc:spChg>
        <pc:spChg chg="mod">
          <ac:chgData name="Ashley Lingley" userId="S::aal1070@usnh.edu::50705b17-e26d-4785-90ca-10b57fc6f51b" providerId="AD" clId="Web-{F91ED794-39D7-0795-B40A-6430DD7B0B9D}" dt="2025-02-26T23:10:36.324" v="402" actId="20577"/>
          <ac:spMkLst>
            <pc:docMk/>
            <pc:sldMk cId="109857222" sldId="256"/>
            <ac:spMk id="26" creationId="{C1453A85-DCDE-8244-C29E-153BDA1F1B08}"/>
          </ac:spMkLst>
        </pc:spChg>
      </pc:sldChg>
    </pc:docChg>
  </pc:docChgLst>
  <pc:docChgLst>
    <pc:chgData name="Ashley Lingley" userId="S::aal1070@usnh.edu::50705b17-e26d-4785-90ca-10b57fc6f51b" providerId="AD" clId="Web-{8BB91B30-C5A1-104F-B097-E64767213E19}"/>
    <pc:docChg chg="modSld">
      <pc:chgData name="Ashley Lingley" userId="S::aal1070@usnh.edu::50705b17-e26d-4785-90ca-10b57fc6f51b" providerId="AD" clId="Web-{8BB91B30-C5A1-104F-B097-E64767213E19}" dt="2025-03-28T23:16:51.941" v="19" actId="1076"/>
      <pc:docMkLst>
        <pc:docMk/>
      </pc:docMkLst>
      <pc:sldChg chg="modSp">
        <pc:chgData name="Ashley Lingley" userId="S::aal1070@usnh.edu::50705b17-e26d-4785-90ca-10b57fc6f51b" providerId="AD" clId="Web-{8BB91B30-C5A1-104F-B097-E64767213E19}" dt="2025-03-28T23:16:51.941" v="19" actId="1076"/>
        <pc:sldMkLst>
          <pc:docMk/>
          <pc:sldMk cId="109857222" sldId="256"/>
        </pc:sldMkLst>
        <pc:spChg chg="mod">
          <ac:chgData name="Ashley Lingley" userId="S::aal1070@usnh.edu::50705b17-e26d-4785-90ca-10b57fc6f51b" providerId="AD" clId="Web-{8BB91B30-C5A1-104F-B097-E64767213E19}" dt="2025-03-28T23:16:51.941" v="19" actId="1076"/>
          <ac:spMkLst>
            <pc:docMk/>
            <pc:sldMk cId="109857222" sldId="256"/>
            <ac:spMk id="2" creationId="{89AC7B50-58B0-0F28-35AC-CC8CCA849BFA}"/>
          </ac:spMkLst>
        </pc:spChg>
        <pc:spChg chg="mod">
          <ac:chgData name="Ashley Lingley" userId="S::aal1070@usnh.edu::50705b17-e26d-4785-90ca-10b57fc6f51b" providerId="AD" clId="Web-{8BB91B30-C5A1-104F-B097-E64767213E19}" dt="2025-03-28T23:15:37.720" v="3" actId="1076"/>
          <ac:spMkLst>
            <pc:docMk/>
            <pc:sldMk cId="109857222" sldId="256"/>
            <ac:spMk id="18" creationId="{18E68CC6-F2F2-B140-334B-D039A7041000}"/>
          </ac:spMkLst>
        </pc:spChg>
        <pc:spChg chg="mod">
          <ac:chgData name="Ashley Lingley" userId="S::aal1070@usnh.edu::50705b17-e26d-4785-90ca-10b57fc6f51b" providerId="AD" clId="Web-{8BB91B30-C5A1-104F-B097-E64767213E19}" dt="2025-03-28T23:15:27.485" v="0" actId="1076"/>
          <ac:spMkLst>
            <pc:docMk/>
            <pc:sldMk cId="109857222" sldId="256"/>
            <ac:spMk id="21" creationId="{AC6001DF-E525-6D00-7B6A-9C3AF2C84129}"/>
          </ac:spMkLst>
        </pc:spChg>
        <pc:spChg chg="mod">
          <ac:chgData name="Ashley Lingley" userId="S::aal1070@usnh.edu::50705b17-e26d-4785-90ca-10b57fc6f51b" providerId="AD" clId="Web-{8BB91B30-C5A1-104F-B097-E64767213E19}" dt="2025-03-28T23:16:24.393" v="8" actId="1076"/>
          <ac:spMkLst>
            <pc:docMk/>
            <pc:sldMk cId="109857222" sldId="256"/>
            <ac:spMk id="23" creationId="{1FF29C53-C4D0-5E25-A8D4-C8D96817622D}"/>
          </ac:spMkLst>
        </pc:spChg>
        <pc:spChg chg="mod">
          <ac:chgData name="Ashley Lingley" userId="S::aal1070@usnh.edu::50705b17-e26d-4785-90ca-10b57fc6f51b" providerId="AD" clId="Web-{8BB91B30-C5A1-104F-B097-E64767213E19}" dt="2025-03-28T23:15:49.658" v="5" actId="1076"/>
          <ac:spMkLst>
            <pc:docMk/>
            <pc:sldMk cId="109857222" sldId="256"/>
            <ac:spMk id="25" creationId="{B3BB884B-2B0D-52D7-B6FF-9BA26D9F794D}"/>
          </ac:spMkLst>
        </pc:spChg>
        <pc:spChg chg="mod">
          <ac:chgData name="Ashley Lingley" userId="S::aal1070@usnh.edu::50705b17-e26d-4785-90ca-10b57fc6f51b" providerId="AD" clId="Web-{8BB91B30-C5A1-104F-B097-E64767213E19}" dt="2025-03-28T23:16:03.439" v="7" actId="1076"/>
          <ac:spMkLst>
            <pc:docMk/>
            <pc:sldMk cId="109857222" sldId="256"/>
            <ac:spMk id="26" creationId="{C1453A85-DCDE-8244-C29E-153BDA1F1B08}"/>
          </ac:spMkLst>
        </pc:spChg>
        <pc:picChg chg="mod">
          <ac:chgData name="Ashley Lingley" userId="S::aal1070@usnh.edu::50705b17-e26d-4785-90ca-10b57fc6f51b" providerId="AD" clId="Web-{8BB91B30-C5A1-104F-B097-E64767213E19}" dt="2025-03-28T23:16:33.019" v="9" actId="1076"/>
          <ac:picMkLst>
            <pc:docMk/>
            <pc:sldMk cId="109857222" sldId="256"/>
            <ac:picMk id="19" creationId="{68B15059-5E52-35EE-13DC-9FF530A19E4B}"/>
          </ac:picMkLst>
        </pc:picChg>
        <pc:picChg chg="mod">
          <ac:chgData name="Ashley Lingley" userId="S::aal1070@usnh.edu::50705b17-e26d-4785-90ca-10b57fc6f51b" providerId="AD" clId="Web-{8BB91B30-C5A1-104F-B097-E64767213E19}" dt="2025-03-28T23:16:33.050" v="10" actId="1076"/>
          <ac:picMkLst>
            <pc:docMk/>
            <pc:sldMk cId="109857222" sldId="256"/>
            <ac:picMk id="27" creationId="{4B162717-545C-91EF-8BB7-8E20EBFDEE84}"/>
          </ac:picMkLst>
        </pc:picChg>
        <pc:picChg chg="mod">
          <ac:chgData name="Ashley Lingley" userId="S::aal1070@usnh.edu::50705b17-e26d-4785-90ca-10b57fc6f51b" providerId="AD" clId="Web-{8BB91B30-C5A1-104F-B097-E64767213E19}" dt="2025-03-28T23:16:33.081" v="11" actId="1076"/>
          <ac:picMkLst>
            <pc:docMk/>
            <pc:sldMk cId="109857222" sldId="256"/>
            <ac:picMk id="28" creationId="{8B5E8CD2-95C5-BDDD-BEC8-B53A8D68A0BD}"/>
          </ac:picMkLst>
        </pc:picChg>
        <pc:picChg chg="mod">
          <ac:chgData name="Ashley Lingley" userId="S::aal1070@usnh.edu::50705b17-e26d-4785-90ca-10b57fc6f51b" providerId="AD" clId="Web-{8BB91B30-C5A1-104F-B097-E64767213E19}" dt="2025-03-28T23:16:33.112" v="12" actId="1076"/>
          <ac:picMkLst>
            <pc:docMk/>
            <pc:sldMk cId="109857222" sldId="256"/>
            <ac:picMk id="29" creationId="{D5BA4DED-1DC4-C9BA-7C77-7448B97A7B3B}"/>
          </ac:picMkLst>
        </pc:picChg>
        <pc:picChg chg="mod">
          <ac:chgData name="Ashley Lingley" userId="S::aal1070@usnh.edu::50705b17-e26d-4785-90ca-10b57fc6f51b" providerId="AD" clId="Web-{8BB91B30-C5A1-104F-B097-E64767213E19}" dt="2025-03-28T23:16:33.128" v="13" actId="1076"/>
          <ac:picMkLst>
            <pc:docMk/>
            <pc:sldMk cId="109857222" sldId="256"/>
            <ac:picMk id="30" creationId="{3279A03D-8B04-7432-2C29-749F8CC71CFF}"/>
          </ac:picMkLst>
        </pc:picChg>
        <pc:picChg chg="mod">
          <ac:chgData name="Ashley Lingley" userId="S::aal1070@usnh.edu::50705b17-e26d-4785-90ca-10b57fc6f51b" providerId="AD" clId="Web-{8BB91B30-C5A1-104F-B097-E64767213E19}" dt="2025-03-28T23:16:33.159" v="14" actId="1076"/>
          <ac:picMkLst>
            <pc:docMk/>
            <pc:sldMk cId="109857222" sldId="256"/>
            <ac:picMk id="31" creationId="{DA684CF1-7C3E-1E29-32D8-9BB9B5491723}"/>
          </ac:picMkLst>
        </pc:picChg>
        <pc:picChg chg="mod">
          <ac:chgData name="Ashley Lingley" userId="S::aal1070@usnh.edu::50705b17-e26d-4785-90ca-10b57fc6f51b" providerId="AD" clId="Web-{8BB91B30-C5A1-104F-B097-E64767213E19}" dt="2025-03-28T23:16:33.190" v="15" actId="1076"/>
          <ac:picMkLst>
            <pc:docMk/>
            <pc:sldMk cId="109857222" sldId="256"/>
            <ac:picMk id="32" creationId="{7E7D1498-BF54-A9C4-561D-CDFC2E4064D4}"/>
          </ac:picMkLst>
        </pc:picChg>
        <pc:picChg chg="mod">
          <ac:chgData name="Ashley Lingley" userId="S::aal1070@usnh.edu::50705b17-e26d-4785-90ca-10b57fc6f51b" providerId="AD" clId="Web-{8BB91B30-C5A1-104F-B097-E64767213E19}" dt="2025-03-28T23:16:33.222" v="16" actId="1076"/>
          <ac:picMkLst>
            <pc:docMk/>
            <pc:sldMk cId="109857222" sldId="256"/>
            <ac:picMk id="33" creationId="{FDE62072-6F01-866F-7C31-CF689BD490AB}"/>
          </ac:picMkLst>
        </pc:picChg>
      </pc:sldChg>
    </pc:docChg>
  </pc:docChgLst>
  <pc:docChgLst>
    <pc:chgData name="Val Schelkin" userId="S::vms1010@usnh.edu::6edb6ed0-b222-485e-8d53-35ce5b90f98c" providerId="AD" clId="Web-{A0618C68-1DED-3F04-F8CE-AE2A7F13083E}"/>
    <pc:docChg chg="modSld">
      <pc:chgData name="Val Schelkin" userId="S::vms1010@usnh.edu::6edb6ed0-b222-485e-8d53-35ce5b90f98c" providerId="AD" clId="Web-{A0618C68-1DED-3F04-F8CE-AE2A7F13083E}" dt="2025-04-18T17:26:16.220" v="77" actId="20577"/>
      <pc:docMkLst>
        <pc:docMk/>
      </pc:docMkLst>
      <pc:sldChg chg="modSp">
        <pc:chgData name="Val Schelkin" userId="S::vms1010@usnh.edu::6edb6ed0-b222-485e-8d53-35ce5b90f98c" providerId="AD" clId="Web-{A0618C68-1DED-3F04-F8CE-AE2A7F13083E}" dt="2025-04-18T17:26:16.220" v="77" actId="20577"/>
        <pc:sldMkLst>
          <pc:docMk/>
          <pc:sldMk cId="109857222" sldId="256"/>
        </pc:sldMkLst>
        <pc:spChg chg="mod">
          <ac:chgData name="Val Schelkin" userId="S::vms1010@usnh.edu::6edb6ed0-b222-485e-8d53-35ce5b90f98c" providerId="AD" clId="Web-{A0618C68-1DED-3F04-F8CE-AE2A7F13083E}" dt="2025-04-18T17:26:16.220" v="77" actId="20577"/>
          <ac:spMkLst>
            <pc:docMk/>
            <pc:sldMk cId="109857222" sldId="256"/>
            <ac:spMk id="21" creationId="{AC6001DF-E525-6D00-7B6A-9C3AF2C84129}"/>
          </ac:spMkLst>
        </pc:spChg>
        <pc:spChg chg="mod">
          <ac:chgData name="Val Schelkin" userId="S::vms1010@usnh.edu::6edb6ed0-b222-485e-8d53-35ce5b90f98c" providerId="AD" clId="Web-{A0618C68-1DED-3F04-F8CE-AE2A7F13083E}" dt="2025-04-18T16:53:57.039" v="42" actId="20577"/>
          <ac:spMkLst>
            <pc:docMk/>
            <pc:sldMk cId="109857222" sldId="256"/>
            <ac:spMk id="23" creationId="{1FF29C53-C4D0-5E25-A8D4-C8D96817622D}"/>
          </ac:spMkLst>
        </pc:spChg>
      </pc:sldChg>
    </pc:docChg>
  </pc:docChgLst>
  <pc:docChgLst>
    <pc:chgData name="Stella La Vallee" userId="S::sel1081@usnh.edu::960ef5be-1a44-4ebf-8e39-6f88e2fbb44e" providerId="AD" clId="Web-{63D68779-13AF-403D-EB20-A2288BF534C4}"/>
    <pc:docChg chg="addSld modSld">
      <pc:chgData name="Stella La Vallee" userId="S::sel1081@usnh.edu::960ef5be-1a44-4ebf-8e39-6f88e2fbb44e" providerId="AD" clId="Web-{63D68779-13AF-403D-EB20-A2288BF534C4}" dt="2025-02-26T21:47:55.459" v="578"/>
      <pc:docMkLst>
        <pc:docMk/>
      </pc:docMkLst>
      <pc:sldChg chg="addSp delSp modSp">
        <pc:chgData name="Stella La Vallee" userId="S::sel1081@usnh.edu::960ef5be-1a44-4ebf-8e39-6f88e2fbb44e" providerId="AD" clId="Web-{63D68779-13AF-403D-EB20-A2288BF534C4}" dt="2025-02-26T21:47:55.459" v="578"/>
        <pc:sldMkLst>
          <pc:docMk/>
          <pc:sldMk cId="109857222" sldId="256"/>
        </pc:sldMkLst>
        <pc:spChg chg="add mod">
          <ac:chgData name="Stella La Vallee" userId="S::sel1081@usnh.edu::960ef5be-1a44-4ebf-8e39-6f88e2fbb44e" providerId="AD" clId="Web-{63D68779-13AF-403D-EB20-A2288BF534C4}" dt="2025-02-26T21:28:37.669" v="238"/>
          <ac:spMkLst>
            <pc:docMk/>
            <pc:sldMk cId="109857222" sldId="256"/>
            <ac:spMk id="5" creationId="{C064DB1F-40AE-3A48-D21E-5F5D151E6CE5}"/>
          </ac:spMkLst>
        </pc:spChg>
        <pc:spChg chg="add mod">
          <ac:chgData name="Stella La Vallee" userId="S::sel1081@usnh.edu::960ef5be-1a44-4ebf-8e39-6f88e2fbb44e" providerId="AD" clId="Web-{63D68779-13AF-403D-EB20-A2288BF534C4}" dt="2025-02-26T21:23:47.819" v="154" actId="1076"/>
          <ac:spMkLst>
            <pc:docMk/>
            <pc:sldMk cId="109857222" sldId="256"/>
            <ac:spMk id="6" creationId="{51E413EA-805E-E6D0-78F6-43C84E218887}"/>
          </ac:spMkLst>
        </pc:spChg>
        <pc:spChg chg="add mod">
          <ac:chgData name="Stella La Vallee" userId="S::sel1081@usnh.edu::960ef5be-1a44-4ebf-8e39-6f88e2fbb44e" providerId="AD" clId="Web-{63D68779-13AF-403D-EB20-A2288BF534C4}" dt="2025-02-26T21:27:55.653" v="236" actId="14100"/>
          <ac:spMkLst>
            <pc:docMk/>
            <pc:sldMk cId="109857222" sldId="256"/>
            <ac:spMk id="9" creationId="{A52009E4-EB29-6E11-9C9D-9AD5A4296C19}"/>
          </ac:spMkLst>
        </pc:spChg>
        <pc:spChg chg="add mod">
          <ac:chgData name="Stella La Vallee" userId="S::sel1081@usnh.edu::960ef5be-1a44-4ebf-8e39-6f88e2fbb44e" providerId="AD" clId="Web-{63D68779-13AF-403D-EB20-A2288BF534C4}" dt="2025-02-26T21:27:20.105" v="227" actId="1076"/>
          <ac:spMkLst>
            <pc:docMk/>
            <pc:sldMk cId="109857222" sldId="256"/>
            <ac:spMk id="10" creationId="{1E146F55-2C4F-68D7-01F2-E1B99D6E682D}"/>
          </ac:spMkLst>
        </pc:spChg>
        <pc:spChg chg="add mod">
          <ac:chgData name="Stella La Vallee" userId="S::sel1081@usnh.edu::960ef5be-1a44-4ebf-8e39-6f88e2fbb44e" providerId="AD" clId="Web-{63D68779-13AF-403D-EB20-A2288BF534C4}" dt="2025-02-26T21:45:36.519" v="549" actId="14100"/>
          <ac:spMkLst>
            <pc:docMk/>
            <pc:sldMk cId="109857222" sldId="256"/>
            <ac:spMk id="14" creationId="{E9B83748-4F5C-7C3B-0344-428F3497A3C4}"/>
          </ac:spMkLst>
        </pc:spChg>
        <pc:spChg chg="add mod">
          <ac:chgData name="Stella La Vallee" userId="S::sel1081@usnh.edu::960ef5be-1a44-4ebf-8e39-6f88e2fbb44e" providerId="AD" clId="Web-{63D68779-13AF-403D-EB20-A2288BF534C4}" dt="2025-02-26T21:47:25.943" v="574" actId="14100"/>
          <ac:spMkLst>
            <pc:docMk/>
            <pc:sldMk cId="109857222" sldId="256"/>
            <ac:spMk id="17" creationId="{DB87333A-7198-CF91-FBD9-29A59839A050}"/>
          </ac:spMkLst>
        </pc:spChg>
        <pc:spChg chg="add mod">
          <ac:chgData name="Stella La Vallee" userId="S::sel1081@usnh.edu::960ef5be-1a44-4ebf-8e39-6f88e2fbb44e" providerId="AD" clId="Web-{63D68779-13AF-403D-EB20-A2288BF534C4}" dt="2025-02-26T21:44:33.955" v="520" actId="20577"/>
          <ac:spMkLst>
            <pc:docMk/>
            <pc:sldMk cId="109857222" sldId="256"/>
            <ac:spMk id="21" creationId="{AC6001DF-E525-6D00-7B6A-9C3AF2C84129}"/>
          </ac:spMkLst>
        </pc:spChg>
        <pc:spChg chg="add mod">
          <ac:chgData name="Stella La Vallee" userId="S::sel1081@usnh.edu::960ef5be-1a44-4ebf-8e39-6f88e2fbb44e" providerId="AD" clId="Web-{63D68779-13AF-403D-EB20-A2288BF534C4}" dt="2025-02-26T21:41:49.842" v="407" actId="20577"/>
          <ac:spMkLst>
            <pc:docMk/>
            <pc:sldMk cId="109857222" sldId="256"/>
            <ac:spMk id="22" creationId="{66DB12D2-1383-0699-6D05-A080B26129F2}"/>
          </ac:spMkLst>
        </pc:spChg>
        <pc:spChg chg="add mod">
          <ac:chgData name="Stella La Vallee" userId="S::sel1081@usnh.edu::960ef5be-1a44-4ebf-8e39-6f88e2fbb44e" providerId="AD" clId="Web-{63D68779-13AF-403D-EB20-A2288BF534C4}" dt="2025-02-26T21:43:14.516" v="439" actId="20577"/>
          <ac:spMkLst>
            <pc:docMk/>
            <pc:sldMk cId="109857222" sldId="256"/>
            <ac:spMk id="23" creationId="{1FF29C53-C4D0-5E25-A8D4-C8D96817622D}"/>
          </ac:spMkLst>
        </pc:spChg>
        <pc:spChg chg="add mod">
          <ac:chgData name="Stella La Vallee" userId="S::sel1081@usnh.edu::960ef5be-1a44-4ebf-8e39-6f88e2fbb44e" providerId="AD" clId="Web-{63D68779-13AF-403D-EB20-A2288BF534C4}" dt="2025-02-26T21:43:35.110" v="448" actId="20577"/>
          <ac:spMkLst>
            <pc:docMk/>
            <pc:sldMk cId="109857222" sldId="256"/>
            <ac:spMk id="25" creationId="{B3BB884B-2B0D-52D7-B6FF-9BA26D9F794D}"/>
          </ac:spMkLst>
        </pc:spChg>
        <pc:spChg chg="add mod">
          <ac:chgData name="Stella La Vallee" userId="S::sel1081@usnh.edu::960ef5be-1a44-4ebf-8e39-6f88e2fbb44e" providerId="AD" clId="Web-{63D68779-13AF-403D-EB20-A2288BF534C4}" dt="2025-02-26T21:44:11.767" v="486" actId="20577"/>
          <ac:spMkLst>
            <pc:docMk/>
            <pc:sldMk cId="109857222" sldId="256"/>
            <ac:spMk id="26" creationId="{C1453A85-DCDE-8244-C29E-153BDA1F1B08}"/>
          </ac:spMkLst>
        </pc:spChg>
      </pc:sldChg>
      <pc:sldChg chg="addSp delSp modSp new">
        <pc:chgData name="Stella La Vallee" userId="S::sel1081@usnh.edu::960ef5be-1a44-4ebf-8e39-6f88e2fbb44e" providerId="AD" clId="Web-{63D68779-13AF-403D-EB20-A2288BF534C4}" dt="2025-02-26T21:12:30.789" v="19" actId="20577"/>
        <pc:sldMkLst>
          <pc:docMk/>
          <pc:sldMk cId="1489014922" sldId="257"/>
        </pc:sldMkLst>
        <pc:spChg chg="mod">
          <ac:chgData name="Stella La Vallee" userId="S::sel1081@usnh.edu::960ef5be-1a44-4ebf-8e39-6f88e2fbb44e" providerId="AD" clId="Web-{63D68779-13AF-403D-EB20-A2288BF534C4}" dt="2025-02-26T21:11:59.648" v="1" actId="20577"/>
          <ac:spMkLst>
            <pc:docMk/>
            <pc:sldMk cId="1489014922" sldId="257"/>
            <ac:spMk id="2" creationId="{18ECE351-3760-6EFB-ABA6-86AE0B55C303}"/>
          </ac:spMkLst>
        </pc:spChg>
        <pc:spChg chg="mod">
          <ac:chgData name="Stella La Vallee" userId="S::sel1081@usnh.edu::960ef5be-1a44-4ebf-8e39-6f88e2fbb44e" providerId="AD" clId="Web-{63D68779-13AF-403D-EB20-A2288BF534C4}" dt="2025-02-26T21:12:30.789" v="19" actId="20577"/>
          <ac:spMkLst>
            <pc:docMk/>
            <pc:sldMk cId="1489014922" sldId="257"/>
            <ac:spMk id="3" creationId="{5F9481B4-4F0F-1C89-3D2D-F08A0DB50175}"/>
          </ac:spMkLst>
        </pc:spChg>
      </pc:sldChg>
    </pc:docChg>
  </pc:docChgLst>
  <pc:docChgLst>
    <pc:chgData name="Benjamin Borges" userId="S::bjb1074@usnh.edu::ec163f2b-e81f-46cb-9ef9-1718af975e13" providerId="AD" clId="Web-{E8C7241F-BBBD-C894-EC29-8B2FE4488A6A}"/>
    <pc:docChg chg="modSld">
      <pc:chgData name="Benjamin Borges" userId="S::bjb1074@usnh.edu::ec163f2b-e81f-46cb-9ef9-1718af975e13" providerId="AD" clId="Web-{E8C7241F-BBBD-C894-EC29-8B2FE4488A6A}" dt="2025-03-29T00:04:51.889" v="69" actId="14100"/>
      <pc:docMkLst>
        <pc:docMk/>
      </pc:docMkLst>
      <pc:sldChg chg="addSp delSp modSp">
        <pc:chgData name="Benjamin Borges" userId="S::bjb1074@usnh.edu::ec163f2b-e81f-46cb-9ef9-1718af975e13" providerId="AD" clId="Web-{E8C7241F-BBBD-C894-EC29-8B2FE4488A6A}" dt="2025-03-29T00:04:51.889" v="69" actId="14100"/>
        <pc:sldMkLst>
          <pc:docMk/>
          <pc:sldMk cId="109857222" sldId="256"/>
        </pc:sldMkLst>
        <pc:spChg chg="add del mod">
          <ac:chgData name="Benjamin Borges" userId="S::bjb1074@usnh.edu::ec163f2b-e81f-46cb-9ef9-1718af975e13" providerId="AD" clId="Web-{E8C7241F-BBBD-C894-EC29-8B2FE4488A6A}" dt="2025-03-28T23:11:03.874" v="6" actId="20577"/>
          <ac:spMkLst>
            <pc:docMk/>
            <pc:sldMk cId="109857222" sldId="256"/>
            <ac:spMk id="18" creationId="{18E68CC6-F2F2-B140-334B-D039A7041000}"/>
          </ac:spMkLst>
        </pc:spChg>
        <pc:spChg chg="mod">
          <ac:chgData name="Benjamin Borges" userId="S::bjb1074@usnh.edu::ec163f2b-e81f-46cb-9ef9-1718af975e13" providerId="AD" clId="Web-{E8C7241F-BBBD-C894-EC29-8B2FE4488A6A}" dt="2025-03-28T23:20:20.912" v="39" actId="1076"/>
          <ac:spMkLst>
            <pc:docMk/>
            <pc:sldMk cId="109857222" sldId="256"/>
            <ac:spMk id="21" creationId="{AC6001DF-E525-6D00-7B6A-9C3AF2C84129}"/>
          </ac:spMkLst>
        </pc:spChg>
        <pc:spChg chg="mod">
          <ac:chgData name="Benjamin Borges" userId="S::bjb1074@usnh.edu::ec163f2b-e81f-46cb-9ef9-1718af975e13" providerId="AD" clId="Web-{E8C7241F-BBBD-C894-EC29-8B2FE4488A6A}" dt="2025-03-28T23:36:34.774" v="68" actId="1076"/>
          <ac:spMkLst>
            <pc:docMk/>
            <pc:sldMk cId="109857222" sldId="256"/>
            <ac:spMk id="22" creationId="{66DB12D2-1383-0699-6D05-A080B26129F2}"/>
          </ac:spMkLst>
        </pc:spChg>
        <pc:spChg chg="mod">
          <ac:chgData name="Benjamin Borges" userId="S::bjb1074@usnh.edu::ec163f2b-e81f-46cb-9ef9-1718af975e13" providerId="AD" clId="Web-{E8C7241F-BBBD-C894-EC29-8B2FE4488A6A}" dt="2025-03-28T23:14:08.568" v="38" actId="20577"/>
          <ac:spMkLst>
            <pc:docMk/>
            <pc:sldMk cId="109857222" sldId="256"/>
            <ac:spMk id="39" creationId="{FE13B179-261B-2117-EE4F-71FF08904E6B}"/>
          </ac:spMkLst>
        </pc:spChg>
        <pc:picChg chg="add del">
          <ac:chgData name="Benjamin Borges" userId="S::bjb1074@usnh.edu::ec163f2b-e81f-46cb-9ef9-1718af975e13" providerId="AD" clId="Web-{E8C7241F-BBBD-C894-EC29-8B2FE4488A6A}" dt="2025-03-28T23:25:45.017" v="44"/>
          <ac:picMkLst>
            <pc:docMk/>
            <pc:sldMk cId="109857222" sldId="256"/>
            <ac:picMk id="3" creationId="{AD72DB9E-AA32-C4F5-500D-7E55100CC881}"/>
          </ac:picMkLst>
        </pc:picChg>
        <pc:picChg chg="add del mod">
          <ac:chgData name="Benjamin Borges" userId="S::bjb1074@usnh.edu::ec163f2b-e81f-46cb-9ef9-1718af975e13" providerId="AD" clId="Web-{E8C7241F-BBBD-C894-EC29-8B2FE4488A6A}" dt="2025-03-28T23:22:07.400" v="42"/>
          <ac:picMkLst>
            <pc:docMk/>
            <pc:sldMk cId="109857222" sldId="256"/>
            <ac:picMk id="11" creationId="{A9DD480D-40B9-9789-1435-4316384F2C74}"/>
          </ac:picMkLst>
        </pc:picChg>
        <pc:picChg chg="add mod">
          <ac:chgData name="Benjamin Borges" userId="S::bjb1074@usnh.edu::ec163f2b-e81f-46cb-9ef9-1718af975e13" providerId="AD" clId="Web-{E8C7241F-BBBD-C894-EC29-8B2FE4488A6A}" dt="2025-03-29T00:04:51.889" v="69" actId="14100"/>
          <ac:picMkLst>
            <pc:docMk/>
            <pc:sldMk cId="109857222" sldId="256"/>
            <ac:picMk id="12" creationId="{60104EC5-8452-42CC-63C7-418A0B873422}"/>
          </ac:picMkLst>
        </pc:picChg>
      </pc:sldChg>
    </pc:docChg>
  </pc:docChgLst>
  <pc:docChgLst>
    <pc:chgData name="Benjamin Borges" userId="S::bjb1074@usnh.edu::ec163f2b-e81f-46cb-9ef9-1718af975e13" providerId="AD" clId="Web-{F2D0501A-545A-D6C7-AEB2-26AC7C88B8A8}"/>
    <pc:docChg chg="modSld">
      <pc:chgData name="Benjamin Borges" userId="S::bjb1074@usnh.edu::ec163f2b-e81f-46cb-9ef9-1718af975e13" providerId="AD" clId="Web-{F2D0501A-545A-D6C7-AEB2-26AC7C88B8A8}" dt="2025-04-18T18:07:48.490" v="27" actId="1076"/>
      <pc:docMkLst>
        <pc:docMk/>
      </pc:docMkLst>
      <pc:sldChg chg="addSp delSp modSp">
        <pc:chgData name="Benjamin Borges" userId="S::bjb1074@usnh.edu::ec163f2b-e81f-46cb-9ef9-1718af975e13" providerId="AD" clId="Web-{F2D0501A-545A-D6C7-AEB2-26AC7C88B8A8}" dt="2025-04-18T18:07:48.490" v="27" actId="1076"/>
        <pc:sldMkLst>
          <pc:docMk/>
          <pc:sldMk cId="109857222" sldId="256"/>
        </pc:sldMkLst>
        <pc:picChg chg="add mod modCrop">
          <ac:chgData name="Benjamin Borges" userId="S::bjb1074@usnh.edu::ec163f2b-e81f-46cb-9ef9-1718af975e13" providerId="AD" clId="Web-{F2D0501A-545A-D6C7-AEB2-26AC7C88B8A8}" dt="2025-04-18T18:07:18.707" v="22"/>
          <ac:picMkLst>
            <pc:docMk/>
            <pc:sldMk cId="109857222" sldId="256"/>
            <ac:picMk id="3" creationId="{2C8A50F9-C795-9F0B-C79B-9B716F0ACB00}"/>
          </ac:picMkLst>
        </pc:picChg>
        <pc:picChg chg="mod">
          <ac:chgData name="Benjamin Borges" userId="S::bjb1074@usnh.edu::ec163f2b-e81f-46cb-9ef9-1718af975e13" providerId="AD" clId="Web-{F2D0501A-545A-D6C7-AEB2-26AC7C88B8A8}" dt="2025-04-18T18:07:25.379" v="23"/>
          <ac:picMkLst>
            <pc:docMk/>
            <pc:sldMk cId="109857222" sldId="256"/>
            <ac:picMk id="7" creationId="{0AC2BD93-65A8-6AA8-21E5-775C24C7F189}"/>
          </ac:picMkLst>
        </pc:picChg>
        <pc:picChg chg="mod">
          <ac:chgData name="Benjamin Borges" userId="S::bjb1074@usnh.edu::ec163f2b-e81f-46cb-9ef9-1718af975e13" providerId="AD" clId="Web-{F2D0501A-545A-D6C7-AEB2-26AC7C88B8A8}" dt="2025-04-18T18:07:48.490" v="27" actId="1076"/>
          <ac:picMkLst>
            <pc:docMk/>
            <pc:sldMk cId="109857222" sldId="256"/>
            <ac:picMk id="12" creationId="{60104EC5-8452-42CC-63C7-418A0B873422}"/>
          </ac:picMkLst>
        </pc:picChg>
        <pc:picChg chg="del">
          <ac:chgData name="Benjamin Borges" userId="S::bjb1074@usnh.edu::ec163f2b-e81f-46cb-9ef9-1718af975e13" providerId="AD" clId="Web-{F2D0501A-545A-D6C7-AEB2-26AC7C88B8A8}" dt="2025-04-18T18:04:04.944" v="0"/>
          <ac:picMkLst>
            <pc:docMk/>
            <pc:sldMk cId="109857222" sldId="256"/>
            <ac:picMk id="16" creationId="{58EABCD9-6694-FF7F-567B-5D6F20CAFDF7}"/>
          </ac:picMkLst>
        </pc:picChg>
      </pc:sldChg>
    </pc:docChg>
  </pc:docChgLst>
  <pc:docChgLst>
    <pc:chgData name="Daniel Bocash" userId="S::drb1065@usnh.edu::6c8ae5f5-f9d6-4ec9-8a32-612e62b84932" providerId="AD" clId="Web-{83C9E079-5B39-5CCC-97BF-358F82A96236}"/>
    <pc:docChg chg="modSld">
      <pc:chgData name="Daniel Bocash" userId="S::drb1065@usnh.edu::6c8ae5f5-f9d6-4ec9-8a32-612e62b84932" providerId="AD" clId="Web-{83C9E079-5B39-5CCC-97BF-358F82A96236}" dt="2025-02-26T23:50:10.919" v="654" actId="20577"/>
      <pc:docMkLst>
        <pc:docMk/>
      </pc:docMkLst>
      <pc:sldChg chg="addSp delSp modSp">
        <pc:chgData name="Daniel Bocash" userId="S::drb1065@usnh.edu::6c8ae5f5-f9d6-4ec9-8a32-612e62b84932" providerId="AD" clId="Web-{83C9E079-5B39-5CCC-97BF-358F82A96236}" dt="2025-02-26T23:50:10.919" v="654" actId="20577"/>
        <pc:sldMkLst>
          <pc:docMk/>
          <pc:sldMk cId="109857222" sldId="256"/>
        </pc:sldMkLst>
        <pc:spChg chg="mod">
          <ac:chgData name="Daniel Bocash" userId="S::drb1065@usnh.edu::6c8ae5f5-f9d6-4ec9-8a32-612e62b84932" providerId="AD" clId="Web-{83C9E079-5B39-5CCC-97BF-358F82A96236}" dt="2025-02-26T23:35:12.007" v="70"/>
          <ac:spMkLst>
            <pc:docMk/>
            <pc:sldMk cId="109857222" sldId="256"/>
            <ac:spMk id="23" creationId="{1FF29C53-C4D0-5E25-A8D4-C8D96817622D}"/>
          </ac:spMkLst>
        </pc:spChg>
        <pc:spChg chg="mod">
          <ac:chgData name="Daniel Bocash" userId="S::drb1065@usnh.edu::6c8ae5f5-f9d6-4ec9-8a32-612e62b84932" providerId="AD" clId="Web-{83C9E079-5B39-5CCC-97BF-358F82A96236}" dt="2025-02-26T23:50:10.919" v="654" actId="20577"/>
          <ac:spMkLst>
            <pc:docMk/>
            <pc:sldMk cId="109857222" sldId="256"/>
            <ac:spMk id="25" creationId="{B3BB884B-2B0D-52D7-B6FF-9BA26D9F794D}"/>
          </ac:spMkLst>
        </pc:spChg>
        <pc:spChg chg="mod">
          <ac:chgData name="Daniel Bocash" userId="S::drb1065@usnh.edu::6c8ae5f5-f9d6-4ec9-8a32-612e62b84932" providerId="AD" clId="Web-{83C9E079-5B39-5CCC-97BF-358F82A96236}" dt="2025-02-26T23:49:51.247" v="650" actId="1076"/>
          <ac:spMkLst>
            <pc:docMk/>
            <pc:sldMk cId="109857222" sldId="256"/>
            <ac:spMk id="26" creationId="{C1453A85-DCDE-8244-C29E-153BDA1F1B08}"/>
          </ac:spMkLst>
        </pc:spChg>
        <pc:picChg chg="add mod">
          <ac:chgData name="Daniel Bocash" userId="S::drb1065@usnh.edu::6c8ae5f5-f9d6-4ec9-8a32-612e62b84932" providerId="AD" clId="Web-{83C9E079-5B39-5CCC-97BF-358F82A96236}" dt="2025-02-26T23:35:43.382" v="73" actId="1076"/>
          <ac:picMkLst>
            <pc:docMk/>
            <pc:sldMk cId="109857222" sldId="256"/>
            <ac:picMk id="19" creationId="{68B15059-5E52-35EE-13DC-9FF530A19E4B}"/>
          </ac:picMkLst>
        </pc:picChg>
        <pc:picChg chg="add mod">
          <ac:chgData name="Daniel Bocash" userId="S::drb1065@usnh.edu::6c8ae5f5-f9d6-4ec9-8a32-612e62b84932" providerId="AD" clId="Web-{83C9E079-5B39-5CCC-97BF-358F82A96236}" dt="2025-02-26T23:35:11.804" v="63"/>
          <ac:picMkLst>
            <pc:docMk/>
            <pc:sldMk cId="109857222" sldId="256"/>
            <ac:picMk id="27" creationId="{4B162717-545C-91EF-8BB7-8E20EBFDEE84}"/>
          </ac:picMkLst>
        </pc:picChg>
        <pc:picChg chg="add mod">
          <ac:chgData name="Daniel Bocash" userId="S::drb1065@usnh.edu::6c8ae5f5-f9d6-4ec9-8a32-612e62b84932" providerId="AD" clId="Web-{83C9E079-5B39-5CCC-97BF-358F82A96236}" dt="2025-02-26T23:35:11.804" v="64"/>
          <ac:picMkLst>
            <pc:docMk/>
            <pc:sldMk cId="109857222" sldId="256"/>
            <ac:picMk id="28" creationId="{8B5E8CD2-95C5-BDDD-BEC8-B53A8D68A0BD}"/>
          </ac:picMkLst>
        </pc:picChg>
        <pc:picChg chg="add mod">
          <ac:chgData name="Daniel Bocash" userId="S::drb1065@usnh.edu::6c8ae5f5-f9d6-4ec9-8a32-612e62b84932" providerId="AD" clId="Web-{83C9E079-5B39-5CCC-97BF-358F82A96236}" dt="2025-02-26T23:35:34.882" v="71" actId="1076"/>
          <ac:picMkLst>
            <pc:docMk/>
            <pc:sldMk cId="109857222" sldId="256"/>
            <ac:picMk id="29" creationId="{D5BA4DED-1DC4-C9BA-7C77-7448B97A7B3B}"/>
          </ac:picMkLst>
        </pc:picChg>
        <pc:picChg chg="add mod">
          <ac:chgData name="Daniel Bocash" userId="S::drb1065@usnh.edu::6c8ae5f5-f9d6-4ec9-8a32-612e62b84932" providerId="AD" clId="Web-{83C9E079-5B39-5CCC-97BF-358F82A96236}" dt="2025-02-26T23:36:13.475" v="78" actId="14100"/>
          <ac:picMkLst>
            <pc:docMk/>
            <pc:sldMk cId="109857222" sldId="256"/>
            <ac:picMk id="30" creationId="{3279A03D-8B04-7432-2C29-749F8CC71CFF}"/>
          </ac:picMkLst>
        </pc:picChg>
        <pc:picChg chg="add mod">
          <ac:chgData name="Daniel Bocash" userId="S::drb1065@usnh.edu::6c8ae5f5-f9d6-4ec9-8a32-612e62b84932" providerId="AD" clId="Web-{83C9E079-5B39-5CCC-97BF-358F82A96236}" dt="2025-02-26T23:36:24.115" v="79" actId="14100"/>
          <ac:picMkLst>
            <pc:docMk/>
            <pc:sldMk cId="109857222" sldId="256"/>
            <ac:picMk id="31" creationId="{DA684CF1-7C3E-1E29-32D8-9BB9B5491723}"/>
          </ac:picMkLst>
        </pc:picChg>
        <pc:picChg chg="add mod">
          <ac:chgData name="Daniel Bocash" userId="S::drb1065@usnh.edu::6c8ae5f5-f9d6-4ec9-8a32-612e62b84932" providerId="AD" clId="Web-{83C9E079-5B39-5CCC-97BF-358F82A96236}" dt="2025-02-26T23:36:29.397" v="80" actId="14100"/>
          <ac:picMkLst>
            <pc:docMk/>
            <pc:sldMk cId="109857222" sldId="256"/>
            <ac:picMk id="32" creationId="{7E7D1498-BF54-A9C4-561D-CDFC2E4064D4}"/>
          </ac:picMkLst>
        </pc:picChg>
        <pc:picChg chg="add mod">
          <ac:chgData name="Daniel Bocash" userId="S::drb1065@usnh.edu::6c8ae5f5-f9d6-4ec9-8a32-612e62b84932" providerId="AD" clId="Web-{83C9E079-5B39-5CCC-97BF-358F82A96236}" dt="2025-02-26T23:36:32.522" v="81" actId="14100"/>
          <ac:picMkLst>
            <pc:docMk/>
            <pc:sldMk cId="109857222" sldId="256"/>
            <ac:picMk id="33" creationId="{FDE62072-6F01-866F-7C31-CF689BD490AB}"/>
          </ac:picMkLst>
        </pc:picChg>
      </pc:sldChg>
    </pc:docChg>
  </pc:docChgLst>
  <pc:docChgLst>
    <pc:chgData name="Stella La Vallee" userId="960ef5be-1a44-4ebf-8e39-6f88e2fbb44e" providerId="ADAL" clId="{BD5CFF05-A56C-4F33-B348-BB0D55C39528}"/>
    <pc:docChg chg="undo custSel modSld">
      <pc:chgData name="Stella La Vallee" userId="960ef5be-1a44-4ebf-8e39-6f88e2fbb44e" providerId="ADAL" clId="{BD5CFF05-A56C-4F33-B348-BB0D55C39528}" dt="2025-03-10T22:36:25.186" v="1105" actId="114"/>
      <pc:docMkLst>
        <pc:docMk/>
      </pc:docMkLst>
      <pc:sldChg chg="addSp delSp modSp mod setBg">
        <pc:chgData name="Stella La Vallee" userId="960ef5be-1a44-4ebf-8e39-6f88e2fbb44e" providerId="ADAL" clId="{BD5CFF05-A56C-4F33-B348-BB0D55C39528}" dt="2025-03-10T22:36:25.186" v="1105" actId="114"/>
        <pc:sldMkLst>
          <pc:docMk/>
          <pc:sldMk cId="109857222" sldId="256"/>
        </pc:sldMkLst>
        <pc:spChg chg="add mod">
          <ac:chgData name="Stella La Vallee" userId="960ef5be-1a44-4ebf-8e39-6f88e2fbb44e" providerId="ADAL" clId="{BD5CFF05-A56C-4F33-B348-BB0D55C39528}" dt="2025-03-10T21:57:23.329" v="902" actId="33524"/>
          <ac:spMkLst>
            <pc:docMk/>
            <pc:sldMk cId="109857222" sldId="256"/>
            <ac:spMk id="2" creationId="{89AC7B50-58B0-0F28-35AC-CC8CCA849BFA}"/>
          </ac:spMkLst>
        </pc:spChg>
        <pc:spChg chg="mod">
          <ac:chgData name="Stella La Vallee" userId="960ef5be-1a44-4ebf-8e39-6f88e2fbb44e" providerId="ADAL" clId="{BD5CFF05-A56C-4F33-B348-BB0D55C39528}" dt="2025-03-10T22:35:10.331" v="1091" actId="2711"/>
          <ac:spMkLst>
            <pc:docMk/>
            <pc:sldMk cId="109857222" sldId="256"/>
            <ac:spMk id="5" creationId="{C064DB1F-40AE-3A48-D21E-5F5D151E6CE5}"/>
          </ac:spMkLst>
        </pc:spChg>
        <pc:spChg chg="mod">
          <ac:chgData name="Stella La Vallee" userId="960ef5be-1a44-4ebf-8e39-6f88e2fbb44e" providerId="ADAL" clId="{BD5CFF05-A56C-4F33-B348-BB0D55C39528}" dt="2025-03-10T22:36:19.338" v="1104" actId="113"/>
          <ac:spMkLst>
            <pc:docMk/>
            <pc:sldMk cId="109857222" sldId="256"/>
            <ac:spMk id="6" creationId="{51E413EA-805E-E6D0-78F6-43C84E218887}"/>
          </ac:spMkLst>
        </pc:spChg>
        <pc:spChg chg="mod">
          <ac:chgData name="Stella La Vallee" userId="960ef5be-1a44-4ebf-8e39-6f88e2fbb44e" providerId="ADAL" clId="{BD5CFF05-A56C-4F33-B348-BB0D55C39528}" dt="2025-03-10T22:35:51.174" v="1098" actId="1076"/>
          <ac:spMkLst>
            <pc:docMk/>
            <pc:sldMk cId="109857222" sldId="256"/>
            <ac:spMk id="8" creationId="{8C4DCF25-8BDF-F252-39E2-198A70208367}"/>
          </ac:spMkLst>
        </pc:spChg>
        <pc:spChg chg="mod">
          <ac:chgData name="Stella La Vallee" userId="960ef5be-1a44-4ebf-8e39-6f88e2fbb44e" providerId="ADAL" clId="{BD5CFF05-A56C-4F33-B348-BB0D55C39528}" dt="2025-03-10T22:36:05.170" v="1101" actId="12788"/>
          <ac:spMkLst>
            <pc:docMk/>
            <pc:sldMk cId="109857222" sldId="256"/>
            <ac:spMk id="9" creationId="{A52009E4-EB29-6E11-9C9D-9AD5A4296C19}"/>
          </ac:spMkLst>
        </pc:spChg>
        <pc:spChg chg="mod">
          <ac:chgData name="Stella La Vallee" userId="960ef5be-1a44-4ebf-8e39-6f88e2fbb44e" providerId="ADAL" clId="{BD5CFF05-A56C-4F33-B348-BB0D55C39528}" dt="2025-03-10T22:36:25.186" v="1105" actId="114"/>
          <ac:spMkLst>
            <pc:docMk/>
            <pc:sldMk cId="109857222" sldId="256"/>
            <ac:spMk id="10" creationId="{1E146F55-2C4F-68D7-01F2-E1B99D6E682D}"/>
          </ac:spMkLst>
        </pc:spChg>
        <pc:spChg chg="mod">
          <ac:chgData name="Stella La Vallee" userId="960ef5be-1a44-4ebf-8e39-6f88e2fbb44e" providerId="ADAL" clId="{BD5CFF05-A56C-4F33-B348-BB0D55C39528}" dt="2025-03-10T22:32:47.792" v="1075" actId="14100"/>
          <ac:spMkLst>
            <pc:docMk/>
            <pc:sldMk cId="109857222" sldId="256"/>
            <ac:spMk id="14" creationId="{E9B83748-4F5C-7C3B-0344-428F3497A3C4}"/>
          </ac:spMkLst>
        </pc:spChg>
        <pc:spChg chg="mod">
          <ac:chgData name="Stella La Vallee" userId="960ef5be-1a44-4ebf-8e39-6f88e2fbb44e" providerId="ADAL" clId="{BD5CFF05-A56C-4F33-B348-BB0D55C39528}" dt="2025-03-10T22:35:10.331" v="1091" actId="2711"/>
          <ac:spMkLst>
            <pc:docMk/>
            <pc:sldMk cId="109857222" sldId="256"/>
            <ac:spMk id="17" creationId="{DB87333A-7198-CF91-FBD9-29A59839A050}"/>
          </ac:spMkLst>
        </pc:spChg>
        <pc:spChg chg="mod">
          <ac:chgData name="Stella La Vallee" userId="960ef5be-1a44-4ebf-8e39-6f88e2fbb44e" providerId="ADAL" clId="{BD5CFF05-A56C-4F33-B348-BB0D55C39528}" dt="2025-03-10T22:35:10.331" v="1091" actId="2711"/>
          <ac:spMkLst>
            <pc:docMk/>
            <pc:sldMk cId="109857222" sldId="256"/>
            <ac:spMk id="18" creationId="{18E68CC6-F2F2-B140-334B-D039A7041000}"/>
          </ac:spMkLst>
        </pc:spChg>
        <pc:spChg chg="del mod">
          <ac:chgData name="Stella La Vallee" userId="960ef5be-1a44-4ebf-8e39-6f88e2fbb44e" providerId="ADAL" clId="{BD5CFF05-A56C-4F33-B348-BB0D55C39528}" dt="2025-03-10T22:24:04.703" v="1047" actId="478"/>
          <ac:spMkLst>
            <pc:docMk/>
            <pc:sldMk cId="109857222" sldId="256"/>
            <ac:spMk id="20" creationId="{855F306E-2107-059B-0B83-43ADD1552926}"/>
          </ac:spMkLst>
        </pc:spChg>
        <pc:spChg chg="mod">
          <ac:chgData name="Stella La Vallee" userId="960ef5be-1a44-4ebf-8e39-6f88e2fbb44e" providerId="ADAL" clId="{BD5CFF05-A56C-4F33-B348-BB0D55C39528}" dt="2025-03-10T21:55:29.809" v="770" actId="14100"/>
          <ac:spMkLst>
            <pc:docMk/>
            <pc:sldMk cId="109857222" sldId="256"/>
            <ac:spMk id="21" creationId="{AC6001DF-E525-6D00-7B6A-9C3AF2C84129}"/>
          </ac:spMkLst>
        </pc:spChg>
        <pc:spChg chg="mod">
          <ac:chgData name="Stella La Vallee" userId="960ef5be-1a44-4ebf-8e39-6f88e2fbb44e" providerId="ADAL" clId="{BD5CFF05-A56C-4F33-B348-BB0D55C39528}" dt="2025-03-10T22:35:23.106" v="1093" actId="20577"/>
          <ac:spMkLst>
            <pc:docMk/>
            <pc:sldMk cId="109857222" sldId="256"/>
            <ac:spMk id="22" creationId="{66DB12D2-1383-0699-6D05-A080B26129F2}"/>
          </ac:spMkLst>
        </pc:spChg>
        <pc:spChg chg="mod">
          <ac:chgData name="Stella La Vallee" userId="960ef5be-1a44-4ebf-8e39-6f88e2fbb44e" providerId="ADAL" clId="{BD5CFF05-A56C-4F33-B348-BB0D55C39528}" dt="2025-03-10T22:35:10.331" v="1091" actId="2711"/>
          <ac:spMkLst>
            <pc:docMk/>
            <pc:sldMk cId="109857222" sldId="256"/>
            <ac:spMk id="23" creationId="{1FF29C53-C4D0-5E25-A8D4-C8D96817622D}"/>
          </ac:spMkLst>
        </pc:spChg>
        <pc:spChg chg="mod">
          <ac:chgData name="Stella La Vallee" userId="960ef5be-1a44-4ebf-8e39-6f88e2fbb44e" providerId="ADAL" clId="{BD5CFF05-A56C-4F33-B348-BB0D55C39528}" dt="2025-03-10T22:33:57.244" v="1086" actId="14100"/>
          <ac:spMkLst>
            <pc:docMk/>
            <pc:sldMk cId="109857222" sldId="256"/>
            <ac:spMk id="24" creationId="{88B0F9F9-7405-F42C-ADFD-0A99315C9291}"/>
          </ac:spMkLst>
        </pc:spChg>
        <pc:spChg chg="mod">
          <ac:chgData name="Stella La Vallee" userId="960ef5be-1a44-4ebf-8e39-6f88e2fbb44e" providerId="ADAL" clId="{BD5CFF05-A56C-4F33-B348-BB0D55C39528}" dt="2025-03-10T22:35:10.331" v="1091" actId="2711"/>
          <ac:spMkLst>
            <pc:docMk/>
            <pc:sldMk cId="109857222" sldId="256"/>
            <ac:spMk id="25" creationId="{B3BB884B-2B0D-52D7-B6FF-9BA26D9F794D}"/>
          </ac:spMkLst>
        </pc:spChg>
        <pc:spChg chg="mod">
          <ac:chgData name="Stella La Vallee" userId="960ef5be-1a44-4ebf-8e39-6f88e2fbb44e" providerId="ADAL" clId="{BD5CFF05-A56C-4F33-B348-BB0D55C39528}" dt="2025-03-10T22:23:14.565" v="1028" actId="1076"/>
          <ac:spMkLst>
            <pc:docMk/>
            <pc:sldMk cId="109857222" sldId="256"/>
            <ac:spMk id="26" creationId="{C1453A85-DCDE-8244-C29E-153BDA1F1B08}"/>
          </ac:spMkLst>
        </pc:spChg>
        <pc:spChg chg="mod">
          <ac:chgData name="Stella La Vallee" userId="960ef5be-1a44-4ebf-8e39-6f88e2fbb44e" providerId="ADAL" clId="{BD5CFF05-A56C-4F33-B348-BB0D55C39528}" dt="2025-03-10T22:35:10.331" v="1091" actId="2711"/>
          <ac:spMkLst>
            <pc:docMk/>
            <pc:sldMk cId="109857222" sldId="256"/>
            <ac:spMk id="34" creationId="{2BAA66AE-3D53-8A34-E934-48D33E9F42FE}"/>
          </ac:spMkLst>
        </pc:spChg>
        <pc:spChg chg="mod">
          <ac:chgData name="Stella La Vallee" userId="960ef5be-1a44-4ebf-8e39-6f88e2fbb44e" providerId="ADAL" clId="{BD5CFF05-A56C-4F33-B348-BB0D55C39528}" dt="2025-03-10T22:32:39.458" v="1073" actId="14100"/>
          <ac:spMkLst>
            <pc:docMk/>
            <pc:sldMk cId="109857222" sldId="256"/>
            <ac:spMk id="35" creationId="{863EA605-1FE8-6A19-ADF7-6B7F70CBE938}"/>
          </ac:spMkLst>
        </pc:spChg>
        <pc:spChg chg="add mod">
          <ac:chgData name="Stella La Vallee" userId="960ef5be-1a44-4ebf-8e39-6f88e2fbb44e" providerId="ADAL" clId="{BD5CFF05-A56C-4F33-B348-BB0D55C39528}" dt="2025-03-10T22:35:39.015" v="1096" actId="14100"/>
          <ac:spMkLst>
            <pc:docMk/>
            <pc:sldMk cId="109857222" sldId="256"/>
            <ac:spMk id="38" creationId="{99CBF8AF-FFAD-2D28-230D-E7F0B8966027}"/>
          </ac:spMkLst>
        </pc:spChg>
        <pc:spChg chg="add mod">
          <ac:chgData name="Stella La Vallee" userId="960ef5be-1a44-4ebf-8e39-6f88e2fbb44e" providerId="ADAL" clId="{BD5CFF05-A56C-4F33-B348-BB0D55C39528}" dt="2025-03-10T22:35:42.415" v="1097" actId="1076"/>
          <ac:spMkLst>
            <pc:docMk/>
            <pc:sldMk cId="109857222" sldId="256"/>
            <ac:spMk id="39" creationId="{FE13B179-261B-2117-EE4F-71FF08904E6B}"/>
          </ac:spMkLst>
        </pc:spChg>
        <pc:spChg chg="add mod">
          <ac:chgData name="Stella La Vallee" userId="960ef5be-1a44-4ebf-8e39-6f88e2fbb44e" providerId="ADAL" clId="{BD5CFF05-A56C-4F33-B348-BB0D55C39528}" dt="2025-03-10T22:32:42.401" v="1074" actId="14100"/>
          <ac:spMkLst>
            <pc:docMk/>
            <pc:sldMk cId="109857222" sldId="256"/>
            <ac:spMk id="40" creationId="{E1624306-5582-BC22-9BAD-78BB6F33F5B8}"/>
          </ac:spMkLst>
        </pc:spChg>
        <pc:picChg chg="mod">
          <ac:chgData name="Stella La Vallee" userId="960ef5be-1a44-4ebf-8e39-6f88e2fbb44e" providerId="ADAL" clId="{BD5CFF05-A56C-4F33-B348-BB0D55C39528}" dt="2025-03-10T22:34:03.964" v="1088" actId="14100"/>
          <ac:picMkLst>
            <pc:docMk/>
            <pc:sldMk cId="109857222" sldId="256"/>
            <ac:picMk id="3" creationId="{AD72DB9E-AA32-C4F5-500D-7E55100CC881}"/>
          </ac:picMkLst>
        </pc:picChg>
        <pc:picChg chg="add mod modCrop">
          <ac:chgData name="Stella La Vallee" userId="960ef5be-1a44-4ebf-8e39-6f88e2fbb44e" providerId="ADAL" clId="{BD5CFF05-A56C-4F33-B348-BB0D55C39528}" dt="2025-02-26T22:06:46.560" v="334" actId="1076"/>
          <ac:picMkLst>
            <pc:docMk/>
            <pc:sldMk cId="109857222" sldId="256"/>
            <ac:picMk id="4" creationId="{8AB42E4A-E416-3384-A7AE-C5B3EABEAA5C}"/>
          </ac:picMkLst>
        </pc:picChg>
        <pc:picChg chg="mod">
          <ac:chgData name="Stella La Vallee" userId="960ef5be-1a44-4ebf-8e39-6f88e2fbb44e" providerId="ADAL" clId="{BD5CFF05-A56C-4F33-B348-BB0D55C39528}" dt="2025-03-10T22:22:44.812" v="1019" actId="1076"/>
          <ac:picMkLst>
            <pc:docMk/>
            <pc:sldMk cId="109857222" sldId="256"/>
            <ac:picMk id="7" creationId="{0AC2BD93-65A8-6AA8-21E5-775C24C7F189}"/>
          </ac:picMkLst>
        </pc:picChg>
        <pc:picChg chg="mod">
          <ac:chgData name="Stella La Vallee" userId="960ef5be-1a44-4ebf-8e39-6f88e2fbb44e" providerId="ADAL" clId="{BD5CFF05-A56C-4F33-B348-BB0D55C39528}" dt="2025-03-10T22:34:05.814" v="1089" actId="14100"/>
          <ac:picMkLst>
            <pc:docMk/>
            <pc:sldMk cId="109857222" sldId="256"/>
            <ac:picMk id="16" creationId="{58EABCD9-6694-FF7F-567B-5D6F20CAFDF7}"/>
          </ac:picMkLst>
        </pc:picChg>
        <pc:picChg chg="mod">
          <ac:chgData name="Stella La Vallee" userId="960ef5be-1a44-4ebf-8e39-6f88e2fbb44e" providerId="ADAL" clId="{BD5CFF05-A56C-4F33-B348-BB0D55C39528}" dt="2025-03-10T21:54:14.025" v="758" actId="14100"/>
          <ac:picMkLst>
            <pc:docMk/>
            <pc:sldMk cId="109857222" sldId="256"/>
            <ac:picMk id="19" creationId="{68B15059-5E52-35EE-13DC-9FF530A19E4B}"/>
          </ac:picMkLst>
        </pc:picChg>
        <pc:picChg chg="mod">
          <ac:chgData name="Stella La Vallee" userId="960ef5be-1a44-4ebf-8e39-6f88e2fbb44e" providerId="ADAL" clId="{BD5CFF05-A56C-4F33-B348-BB0D55C39528}" dt="2025-03-10T21:54:14.025" v="758" actId="14100"/>
          <ac:picMkLst>
            <pc:docMk/>
            <pc:sldMk cId="109857222" sldId="256"/>
            <ac:picMk id="27" creationId="{4B162717-545C-91EF-8BB7-8E20EBFDEE84}"/>
          </ac:picMkLst>
        </pc:picChg>
        <pc:picChg chg="mod">
          <ac:chgData name="Stella La Vallee" userId="960ef5be-1a44-4ebf-8e39-6f88e2fbb44e" providerId="ADAL" clId="{BD5CFF05-A56C-4F33-B348-BB0D55C39528}" dt="2025-03-10T21:54:14.025" v="758" actId="14100"/>
          <ac:picMkLst>
            <pc:docMk/>
            <pc:sldMk cId="109857222" sldId="256"/>
            <ac:picMk id="28" creationId="{8B5E8CD2-95C5-BDDD-BEC8-B53A8D68A0BD}"/>
          </ac:picMkLst>
        </pc:picChg>
        <pc:picChg chg="mod">
          <ac:chgData name="Stella La Vallee" userId="960ef5be-1a44-4ebf-8e39-6f88e2fbb44e" providerId="ADAL" clId="{BD5CFF05-A56C-4F33-B348-BB0D55C39528}" dt="2025-03-10T21:54:14.025" v="758" actId="14100"/>
          <ac:picMkLst>
            <pc:docMk/>
            <pc:sldMk cId="109857222" sldId="256"/>
            <ac:picMk id="29" creationId="{D5BA4DED-1DC4-C9BA-7C77-7448B97A7B3B}"/>
          </ac:picMkLst>
        </pc:picChg>
        <pc:picChg chg="mod">
          <ac:chgData name="Stella La Vallee" userId="960ef5be-1a44-4ebf-8e39-6f88e2fbb44e" providerId="ADAL" clId="{BD5CFF05-A56C-4F33-B348-BB0D55C39528}" dt="2025-03-10T21:54:14.025" v="758" actId="14100"/>
          <ac:picMkLst>
            <pc:docMk/>
            <pc:sldMk cId="109857222" sldId="256"/>
            <ac:picMk id="30" creationId="{3279A03D-8B04-7432-2C29-749F8CC71CFF}"/>
          </ac:picMkLst>
        </pc:picChg>
        <pc:picChg chg="mod">
          <ac:chgData name="Stella La Vallee" userId="960ef5be-1a44-4ebf-8e39-6f88e2fbb44e" providerId="ADAL" clId="{BD5CFF05-A56C-4F33-B348-BB0D55C39528}" dt="2025-03-10T21:54:14.025" v="758" actId="14100"/>
          <ac:picMkLst>
            <pc:docMk/>
            <pc:sldMk cId="109857222" sldId="256"/>
            <ac:picMk id="31" creationId="{DA684CF1-7C3E-1E29-32D8-9BB9B5491723}"/>
          </ac:picMkLst>
        </pc:picChg>
        <pc:picChg chg="mod">
          <ac:chgData name="Stella La Vallee" userId="960ef5be-1a44-4ebf-8e39-6f88e2fbb44e" providerId="ADAL" clId="{BD5CFF05-A56C-4F33-B348-BB0D55C39528}" dt="2025-03-10T21:54:14.025" v="758" actId="14100"/>
          <ac:picMkLst>
            <pc:docMk/>
            <pc:sldMk cId="109857222" sldId="256"/>
            <ac:picMk id="32" creationId="{7E7D1498-BF54-A9C4-561D-CDFC2E4064D4}"/>
          </ac:picMkLst>
        </pc:picChg>
        <pc:picChg chg="mod">
          <ac:chgData name="Stella La Vallee" userId="960ef5be-1a44-4ebf-8e39-6f88e2fbb44e" providerId="ADAL" clId="{BD5CFF05-A56C-4F33-B348-BB0D55C39528}" dt="2025-03-10T21:54:14.025" v="758" actId="14100"/>
          <ac:picMkLst>
            <pc:docMk/>
            <pc:sldMk cId="109857222" sldId="256"/>
            <ac:picMk id="33" creationId="{FDE62072-6F01-866F-7C31-CF689BD490AB}"/>
          </ac:picMkLst>
        </pc:picChg>
      </pc:sldChg>
      <pc:sldChg chg="modSp mod">
        <pc:chgData name="Stella La Vallee" userId="960ef5be-1a44-4ebf-8e39-6f88e2fbb44e" providerId="ADAL" clId="{BD5CFF05-A56C-4F33-B348-BB0D55C39528}" dt="2025-02-26T21:59:56.111" v="119" actId="27636"/>
        <pc:sldMkLst>
          <pc:docMk/>
          <pc:sldMk cId="1489014922" sldId="257"/>
        </pc:sldMkLst>
        <pc:spChg chg="mod">
          <ac:chgData name="Stella La Vallee" userId="960ef5be-1a44-4ebf-8e39-6f88e2fbb44e" providerId="ADAL" clId="{BD5CFF05-A56C-4F33-B348-BB0D55C39528}" dt="2025-02-26T21:59:52.815" v="117" actId="2711"/>
          <ac:spMkLst>
            <pc:docMk/>
            <pc:sldMk cId="1489014922" sldId="257"/>
            <ac:spMk id="2" creationId="{18ECE351-3760-6EFB-ABA6-86AE0B55C303}"/>
          </ac:spMkLst>
        </pc:spChg>
        <pc:spChg chg="mod">
          <ac:chgData name="Stella La Vallee" userId="960ef5be-1a44-4ebf-8e39-6f88e2fbb44e" providerId="ADAL" clId="{BD5CFF05-A56C-4F33-B348-BB0D55C39528}" dt="2025-02-26T21:59:56.111" v="119" actId="27636"/>
          <ac:spMkLst>
            <pc:docMk/>
            <pc:sldMk cId="1489014922" sldId="257"/>
            <ac:spMk id="3" creationId="{5F9481B4-4F0F-1C89-3D2D-F08A0DB50175}"/>
          </ac:spMkLst>
        </pc:spChg>
      </pc:sldChg>
    </pc:docChg>
  </pc:docChgLst>
  <pc:docChgLst>
    <pc:chgData name="Benjamin Borges" userId="S::bjb1074@usnh.edu::ec163f2b-e81f-46cb-9ef9-1718af975e13" providerId="AD" clId="Web-{78CDE6CB-BB2A-0363-D989-6A47AE050E41}"/>
    <pc:docChg chg="modSld">
      <pc:chgData name="Benjamin Borges" userId="S::bjb1074@usnh.edu::ec163f2b-e81f-46cb-9ef9-1718af975e13" providerId="AD" clId="Web-{78CDE6CB-BB2A-0363-D989-6A47AE050E41}" dt="2025-04-18T18:18:29.316" v="27" actId="1076"/>
      <pc:docMkLst>
        <pc:docMk/>
      </pc:docMkLst>
      <pc:sldChg chg="addSp delSp modSp">
        <pc:chgData name="Benjamin Borges" userId="S::bjb1074@usnh.edu::ec163f2b-e81f-46cb-9ef9-1718af975e13" providerId="AD" clId="Web-{78CDE6CB-BB2A-0363-D989-6A47AE050E41}" dt="2025-04-18T18:18:29.316" v="27" actId="1076"/>
        <pc:sldMkLst>
          <pc:docMk/>
          <pc:sldMk cId="109857222" sldId="256"/>
        </pc:sldMkLst>
        <pc:picChg chg="del">
          <ac:chgData name="Benjamin Borges" userId="S::bjb1074@usnh.edu::ec163f2b-e81f-46cb-9ef9-1718af975e13" providerId="AD" clId="Web-{78CDE6CB-BB2A-0363-D989-6A47AE050E41}" dt="2025-04-18T18:16:19.637" v="0"/>
          <ac:picMkLst>
            <pc:docMk/>
            <pc:sldMk cId="109857222" sldId="256"/>
            <ac:picMk id="3" creationId="{2C8A50F9-C795-9F0B-C79B-9B716F0ACB00}"/>
          </ac:picMkLst>
        </pc:picChg>
        <pc:picChg chg="del">
          <ac:chgData name="Benjamin Borges" userId="S::bjb1074@usnh.edu::ec163f2b-e81f-46cb-9ef9-1718af975e13" providerId="AD" clId="Web-{78CDE6CB-BB2A-0363-D989-6A47AE050E41}" dt="2025-04-18T18:17:26.312" v="12"/>
          <ac:picMkLst>
            <pc:docMk/>
            <pc:sldMk cId="109857222" sldId="256"/>
            <ac:picMk id="7" creationId="{0AC2BD93-65A8-6AA8-21E5-775C24C7F189}"/>
          </ac:picMkLst>
        </pc:picChg>
        <pc:picChg chg="add mod">
          <ac:chgData name="Benjamin Borges" userId="S::bjb1074@usnh.edu::ec163f2b-e81f-46cb-9ef9-1718af975e13" providerId="AD" clId="Web-{78CDE6CB-BB2A-0363-D989-6A47AE050E41}" dt="2025-04-18T18:17:02.623" v="11"/>
          <ac:picMkLst>
            <pc:docMk/>
            <pc:sldMk cId="109857222" sldId="256"/>
            <ac:picMk id="11" creationId="{B1D6188D-A9CB-8D5F-A7EC-463867C6F4AE}"/>
          </ac:picMkLst>
        </pc:picChg>
        <pc:picChg chg="del">
          <ac:chgData name="Benjamin Borges" userId="S::bjb1074@usnh.edu::ec163f2b-e81f-46cb-9ef9-1718af975e13" providerId="AD" clId="Web-{78CDE6CB-BB2A-0363-D989-6A47AE050E41}" dt="2025-04-18T18:18:06.205" v="21"/>
          <ac:picMkLst>
            <pc:docMk/>
            <pc:sldMk cId="109857222" sldId="256"/>
            <ac:picMk id="12" creationId="{60104EC5-8452-42CC-63C7-418A0B873422}"/>
          </ac:picMkLst>
        </pc:picChg>
        <pc:picChg chg="add mod">
          <ac:chgData name="Benjamin Borges" userId="S::bjb1074@usnh.edu::ec163f2b-e81f-46cb-9ef9-1718af975e13" providerId="AD" clId="Web-{78CDE6CB-BB2A-0363-D989-6A47AE050E41}" dt="2025-04-18T18:18:29.316" v="27" actId="1076"/>
          <ac:picMkLst>
            <pc:docMk/>
            <pc:sldMk cId="109857222" sldId="256"/>
            <ac:picMk id="13" creationId="{0A8B233B-F287-0F97-1D34-03E5B00E833D}"/>
          </ac:picMkLst>
        </pc:picChg>
        <pc:picChg chg="add mod">
          <ac:chgData name="Benjamin Borges" userId="S::bjb1074@usnh.edu::ec163f2b-e81f-46cb-9ef9-1718af975e13" providerId="AD" clId="Web-{78CDE6CB-BB2A-0363-D989-6A47AE050E41}" dt="2025-04-18T18:18:18.299" v="26"/>
          <ac:picMkLst>
            <pc:docMk/>
            <pc:sldMk cId="109857222" sldId="256"/>
            <ac:picMk id="15" creationId="{F828903A-2247-10D9-909E-44703AB7A2F9}"/>
          </ac:picMkLst>
        </pc:picChg>
      </pc:sldChg>
    </pc:docChg>
  </pc:docChgLst>
  <pc:docChgLst>
    <pc:chgData name="Stella La Vallee" userId="S::sel1081@usnh.edu::960ef5be-1a44-4ebf-8e39-6f88e2fbb44e" providerId="AD" clId="Web-{D2A3DD8A-F022-FE6E-F92E-C44247AFC0AC}"/>
    <pc:docChg chg="modSld">
      <pc:chgData name="Stella La Vallee" userId="S::sel1081@usnh.edu::960ef5be-1a44-4ebf-8e39-6f88e2fbb44e" providerId="AD" clId="Web-{D2A3DD8A-F022-FE6E-F92E-C44247AFC0AC}" dt="2025-04-15T12:11:06.672" v="2" actId="1076"/>
      <pc:docMkLst>
        <pc:docMk/>
      </pc:docMkLst>
      <pc:sldChg chg="modSp">
        <pc:chgData name="Stella La Vallee" userId="S::sel1081@usnh.edu::960ef5be-1a44-4ebf-8e39-6f88e2fbb44e" providerId="AD" clId="Web-{D2A3DD8A-F022-FE6E-F92E-C44247AFC0AC}" dt="2025-04-15T12:11:06.672" v="2" actId="1076"/>
        <pc:sldMkLst>
          <pc:docMk/>
          <pc:sldMk cId="109857222" sldId="256"/>
        </pc:sldMkLst>
        <pc:spChg chg="mod">
          <ac:chgData name="Stella La Vallee" userId="S::sel1081@usnh.edu::960ef5be-1a44-4ebf-8e39-6f88e2fbb44e" providerId="AD" clId="Web-{D2A3DD8A-F022-FE6E-F92E-C44247AFC0AC}" dt="2025-04-15T12:11:02.047" v="1" actId="1076"/>
          <ac:spMkLst>
            <pc:docMk/>
            <pc:sldMk cId="109857222" sldId="256"/>
            <ac:spMk id="6" creationId="{51E413EA-805E-E6D0-78F6-43C84E218887}"/>
          </ac:spMkLst>
        </pc:spChg>
        <pc:picChg chg="mod">
          <ac:chgData name="Stella La Vallee" userId="S::sel1081@usnh.edu::960ef5be-1a44-4ebf-8e39-6f88e2fbb44e" providerId="AD" clId="Web-{D2A3DD8A-F022-FE6E-F92E-C44247AFC0AC}" dt="2025-04-15T12:11:06.672" v="2" actId="1076"/>
          <ac:picMkLst>
            <pc:docMk/>
            <pc:sldMk cId="109857222" sldId="256"/>
            <ac:picMk id="4" creationId="{8AB42E4A-E416-3384-A7AE-C5B3EABEAA5C}"/>
          </ac:picMkLst>
        </pc:picChg>
      </pc:sldChg>
    </pc:docChg>
  </pc:docChgLst>
  <pc:docChgLst>
    <pc:chgData name="Benjamin Borges" userId="S::bjb1074@usnh.edu::ec163f2b-e81f-46cb-9ef9-1718af975e13" providerId="AD" clId="Web-{DA22A692-C7E6-9E68-422C-1F1DF220E341}"/>
    <pc:docChg chg="modSld">
      <pc:chgData name="Benjamin Borges" userId="S::bjb1074@usnh.edu::ec163f2b-e81f-46cb-9ef9-1718af975e13" providerId="AD" clId="Web-{DA22A692-C7E6-9E68-422C-1F1DF220E341}" dt="2025-02-26T23:30:36.666" v="0" actId="1076"/>
      <pc:docMkLst>
        <pc:docMk/>
      </pc:docMkLst>
    </pc:docChg>
  </pc:docChgLst>
  <pc:docChgLst>
    <pc:chgData name="Val Schelkin" userId="S::vms1010@usnh.edu::6edb6ed0-b222-485e-8d53-35ce5b90f98c" providerId="AD" clId="Web-{4DA4A9FD-48D8-3A6B-0794-5CF72A536C9D}"/>
    <pc:docChg chg="modSld">
      <pc:chgData name="Val Schelkin" userId="S::vms1010@usnh.edu::6edb6ed0-b222-485e-8d53-35ce5b90f98c" providerId="AD" clId="Web-{4DA4A9FD-48D8-3A6B-0794-5CF72A536C9D}" dt="2025-02-26T23:31:58.915" v="9" actId="20577"/>
      <pc:docMkLst>
        <pc:docMk/>
      </pc:docMkLst>
      <pc:sldChg chg="modSp">
        <pc:chgData name="Val Schelkin" userId="S::vms1010@usnh.edu::6edb6ed0-b222-485e-8d53-35ce5b90f98c" providerId="AD" clId="Web-{4DA4A9FD-48D8-3A6B-0794-5CF72A536C9D}" dt="2025-02-26T23:31:58.915" v="9" actId="20577"/>
        <pc:sldMkLst>
          <pc:docMk/>
          <pc:sldMk cId="109857222" sldId="256"/>
        </pc:sldMkLst>
        <pc:spChg chg="mod">
          <ac:chgData name="Val Schelkin" userId="S::vms1010@usnh.edu::6edb6ed0-b222-485e-8d53-35ce5b90f98c" providerId="AD" clId="Web-{4DA4A9FD-48D8-3A6B-0794-5CF72A536C9D}" dt="2025-02-26T23:31:58.915" v="9" actId="20577"/>
          <ac:spMkLst>
            <pc:docMk/>
            <pc:sldMk cId="109857222" sldId="256"/>
            <ac:spMk id="23" creationId="{1FF29C53-C4D0-5E25-A8D4-C8D96817622D}"/>
          </ac:spMkLst>
        </pc:spChg>
      </pc:sldChg>
    </pc:docChg>
  </pc:docChgLst>
  <pc:docChgLst>
    <pc:chgData name="Ashley Lingley" userId="S::aal1070@usnh.edu::50705b17-e26d-4785-90ca-10b57fc6f51b" providerId="AD" clId="Web-{A3D34E59-8989-D0F2-F191-C75A25BE281D}"/>
    <pc:docChg chg="addSld delSld modSld">
      <pc:chgData name="Ashley Lingley" userId="S::aal1070@usnh.edu::50705b17-e26d-4785-90ca-10b57fc6f51b" providerId="AD" clId="Web-{A3D34E59-8989-D0F2-F191-C75A25BE281D}" dt="2025-02-27T18:32:42.522" v="132" actId="14100"/>
      <pc:docMkLst>
        <pc:docMk/>
      </pc:docMkLst>
    </pc:docChg>
  </pc:docChgLst>
  <pc:docChgLst>
    <pc:chgData name="Daniel Bocash" userId="S::drb1065@usnh.edu::6c8ae5f5-f9d6-4ec9-8a32-612e62b84932" providerId="AD" clId="Web-{FD6DD0A6-09B8-47EF-7A72-60657DAC33CA}"/>
    <pc:docChg chg="modSld">
      <pc:chgData name="Daniel Bocash" userId="S::drb1065@usnh.edu::6c8ae5f5-f9d6-4ec9-8a32-612e62b84932" providerId="AD" clId="Web-{FD6DD0A6-09B8-47EF-7A72-60657DAC33CA}" dt="2025-02-26T23:31:04.558" v="393"/>
      <pc:docMkLst>
        <pc:docMk/>
      </pc:docMkLst>
    </pc:docChg>
  </pc:docChgLst>
  <pc:docChgLst>
    <pc:chgData name="Stella La Vallee" userId="S::sel1081@usnh.edu::960ef5be-1a44-4ebf-8e39-6f88e2fbb44e" providerId="AD" clId="Web-{C978FE59-AE45-F0DC-CC7A-74D4DE316C70}"/>
    <pc:docChg chg="modSld">
      <pc:chgData name="Stella La Vallee" userId="S::sel1081@usnh.edu::960ef5be-1a44-4ebf-8e39-6f88e2fbb44e" providerId="AD" clId="Web-{C978FE59-AE45-F0DC-CC7A-74D4DE316C70}" dt="2025-02-28T21:59:06.863" v="7" actId="1076"/>
      <pc:docMkLst>
        <pc:docMk/>
      </pc:docMkLst>
      <pc:sldChg chg="modSp">
        <pc:chgData name="Stella La Vallee" userId="S::sel1081@usnh.edu::960ef5be-1a44-4ebf-8e39-6f88e2fbb44e" providerId="AD" clId="Web-{C978FE59-AE45-F0DC-CC7A-74D4DE316C70}" dt="2025-02-28T21:59:06.863" v="7" actId="1076"/>
        <pc:sldMkLst>
          <pc:docMk/>
          <pc:sldMk cId="109857222" sldId="256"/>
        </pc:sldMkLst>
        <pc:spChg chg="mod">
          <ac:chgData name="Stella La Vallee" userId="S::sel1081@usnh.edu::960ef5be-1a44-4ebf-8e39-6f88e2fbb44e" providerId="AD" clId="Web-{C978FE59-AE45-F0DC-CC7A-74D4DE316C70}" dt="2025-02-28T21:59:06.863" v="7" actId="1076"/>
          <ac:spMkLst>
            <pc:docMk/>
            <pc:sldMk cId="109857222" sldId="256"/>
            <ac:spMk id="5" creationId="{C064DB1F-40AE-3A48-D21E-5F5D151E6CE5}"/>
          </ac:spMkLst>
        </pc:spChg>
        <pc:spChg chg="mod">
          <ac:chgData name="Stella La Vallee" userId="S::sel1081@usnh.edu::960ef5be-1a44-4ebf-8e39-6f88e2fbb44e" providerId="AD" clId="Web-{C978FE59-AE45-F0DC-CC7A-74D4DE316C70}" dt="2025-02-28T21:58:36.676" v="1" actId="20577"/>
          <ac:spMkLst>
            <pc:docMk/>
            <pc:sldMk cId="109857222" sldId="256"/>
            <ac:spMk id="21" creationId="{AC6001DF-E525-6D00-7B6A-9C3AF2C84129}"/>
          </ac:spMkLst>
        </pc:spChg>
      </pc:sldChg>
    </pc:docChg>
  </pc:docChgLst>
  <pc:docChgLst>
    <pc:chgData name="Stella La Vallee" userId="S::sel1081@usnh.edu::960ef5be-1a44-4ebf-8e39-6f88e2fbb44e" providerId="AD" clId="Web-{FA72378B-910F-40FC-7115-14181525F302}"/>
    <pc:docChg chg="modSld">
      <pc:chgData name="Stella La Vallee" userId="S::sel1081@usnh.edu::960ef5be-1a44-4ebf-8e39-6f88e2fbb44e" providerId="AD" clId="Web-{FA72378B-910F-40FC-7115-14181525F302}" dt="2025-04-16T16:45:31.325" v="31" actId="20577"/>
      <pc:docMkLst>
        <pc:docMk/>
      </pc:docMkLst>
      <pc:sldChg chg="modSp">
        <pc:chgData name="Stella La Vallee" userId="S::sel1081@usnh.edu::960ef5be-1a44-4ebf-8e39-6f88e2fbb44e" providerId="AD" clId="Web-{FA72378B-910F-40FC-7115-14181525F302}" dt="2025-04-16T16:45:31.325" v="31" actId="20577"/>
        <pc:sldMkLst>
          <pc:docMk/>
          <pc:sldMk cId="109857222" sldId="256"/>
        </pc:sldMkLst>
        <pc:spChg chg="mod">
          <ac:chgData name="Stella La Vallee" userId="S::sel1081@usnh.edu::960ef5be-1a44-4ebf-8e39-6f88e2fbb44e" providerId="AD" clId="Web-{FA72378B-910F-40FC-7115-14181525F302}" dt="2025-04-16T16:43:46.287" v="26" actId="1076"/>
          <ac:spMkLst>
            <pc:docMk/>
            <pc:sldMk cId="109857222" sldId="256"/>
            <ac:spMk id="8" creationId="{8C4DCF25-8BDF-F252-39E2-198A70208367}"/>
          </ac:spMkLst>
        </pc:spChg>
        <pc:spChg chg="mod">
          <ac:chgData name="Stella La Vallee" userId="S::sel1081@usnh.edu::960ef5be-1a44-4ebf-8e39-6f88e2fbb44e" providerId="AD" clId="Web-{FA72378B-910F-40FC-7115-14181525F302}" dt="2025-04-16T16:45:31.325" v="31" actId="20577"/>
          <ac:spMkLst>
            <pc:docMk/>
            <pc:sldMk cId="109857222" sldId="256"/>
            <ac:spMk id="9" creationId="{A52009E4-EB29-6E11-9C9D-9AD5A4296C19}"/>
          </ac:spMkLst>
        </pc:spChg>
        <pc:spChg chg="mod">
          <ac:chgData name="Stella La Vallee" userId="S::sel1081@usnh.edu::960ef5be-1a44-4ebf-8e39-6f88e2fbb44e" providerId="AD" clId="Web-{FA72378B-910F-40FC-7115-14181525F302}" dt="2025-04-16T16:43:46.319" v="27" actId="1076"/>
          <ac:spMkLst>
            <pc:docMk/>
            <pc:sldMk cId="109857222" sldId="256"/>
            <ac:spMk id="18" creationId="{18E68CC6-F2F2-B140-334B-D039A7041000}"/>
          </ac:spMkLst>
        </pc:spChg>
        <pc:spChg chg="mod">
          <ac:chgData name="Stella La Vallee" userId="S::sel1081@usnh.edu::960ef5be-1a44-4ebf-8e39-6f88e2fbb44e" providerId="AD" clId="Web-{FA72378B-910F-40FC-7115-14181525F302}" dt="2025-04-16T16:42:04.406" v="4" actId="20577"/>
          <ac:spMkLst>
            <pc:docMk/>
            <pc:sldMk cId="109857222" sldId="256"/>
            <ac:spMk id="21" creationId="{AC6001DF-E525-6D00-7B6A-9C3AF2C84129}"/>
          </ac:spMkLst>
        </pc:spChg>
        <pc:spChg chg="mod">
          <ac:chgData name="Stella La Vallee" userId="S::sel1081@usnh.edu::960ef5be-1a44-4ebf-8e39-6f88e2fbb44e" providerId="AD" clId="Web-{FA72378B-910F-40FC-7115-14181525F302}" dt="2025-04-16T16:42:16.266" v="7" actId="20577"/>
          <ac:spMkLst>
            <pc:docMk/>
            <pc:sldMk cId="109857222" sldId="256"/>
            <ac:spMk id="25" creationId="{B3BB884B-2B0D-52D7-B6FF-9BA26D9F794D}"/>
          </ac:spMkLst>
        </pc:spChg>
        <pc:spChg chg="mod">
          <ac:chgData name="Stella La Vallee" userId="S::sel1081@usnh.edu::960ef5be-1a44-4ebf-8e39-6f88e2fbb44e" providerId="AD" clId="Web-{FA72378B-910F-40FC-7115-14181525F302}" dt="2025-04-16T16:42:33.908" v="13" actId="20577"/>
          <ac:spMkLst>
            <pc:docMk/>
            <pc:sldMk cId="109857222" sldId="256"/>
            <ac:spMk id="26" creationId="{C1453A85-DCDE-8244-C29E-153BDA1F1B08}"/>
          </ac:spMkLst>
        </pc:spChg>
        <pc:spChg chg="mod">
          <ac:chgData name="Stella La Vallee" userId="S::sel1081@usnh.edu::960ef5be-1a44-4ebf-8e39-6f88e2fbb44e" providerId="AD" clId="Web-{FA72378B-910F-40FC-7115-14181525F302}" dt="2025-04-16T16:43:46.350" v="28" actId="1076"/>
          <ac:spMkLst>
            <pc:docMk/>
            <pc:sldMk cId="109857222" sldId="256"/>
            <ac:spMk id="38" creationId="{99CBF8AF-FFAD-2D28-230D-E7F0B8966027}"/>
          </ac:spMkLst>
        </pc:spChg>
        <pc:spChg chg="mod">
          <ac:chgData name="Stella La Vallee" userId="S::sel1081@usnh.edu::960ef5be-1a44-4ebf-8e39-6f88e2fbb44e" providerId="AD" clId="Web-{FA72378B-910F-40FC-7115-14181525F302}" dt="2025-04-16T16:43:51.163" v="30" actId="1076"/>
          <ac:spMkLst>
            <pc:docMk/>
            <pc:sldMk cId="109857222" sldId="256"/>
            <ac:spMk id="39" creationId="{FE13B179-261B-2117-EE4F-71FF08904E6B}"/>
          </ac:spMkLst>
        </pc:spChg>
        <pc:picChg chg="mod">
          <ac:chgData name="Stella La Vallee" userId="S::sel1081@usnh.edu::960ef5be-1a44-4ebf-8e39-6f88e2fbb44e" providerId="AD" clId="Web-{FA72378B-910F-40FC-7115-14181525F302}" dt="2025-04-16T16:41:28.982" v="1"/>
          <ac:picMkLst>
            <pc:docMk/>
            <pc:sldMk cId="109857222" sldId="256"/>
            <ac:picMk id="12" creationId="{60104EC5-8452-42CC-63C7-418A0B873422}"/>
          </ac:picMkLst>
        </pc:picChg>
      </pc:sldChg>
    </pc:docChg>
  </pc:docChgLst>
  <pc:docChgLst>
    <pc:chgData name="Stella La Vallee" userId="S::sel1081@usnh.edu::960ef5be-1a44-4ebf-8e39-6f88e2fbb44e" providerId="AD" clId="Web-{F1F227D8-7F1D-7F89-6526-8999931DABAF}"/>
    <pc:docChg chg="modSld">
      <pc:chgData name="Stella La Vallee" userId="S::sel1081@usnh.edu::960ef5be-1a44-4ebf-8e39-6f88e2fbb44e" providerId="AD" clId="Web-{F1F227D8-7F1D-7F89-6526-8999931DABAF}" dt="2025-02-26T22:28:47.348" v="14" actId="20577"/>
      <pc:docMkLst>
        <pc:docMk/>
      </pc:docMkLst>
      <pc:sldChg chg="modSp">
        <pc:chgData name="Stella La Vallee" userId="S::sel1081@usnh.edu::960ef5be-1a44-4ebf-8e39-6f88e2fbb44e" providerId="AD" clId="Web-{F1F227D8-7F1D-7F89-6526-8999931DABAF}" dt="2025-02-26T22:28:47.348" v="14" actId="20577"/>
        <pc:sldMkLst>
          <pc:docMk/>
          <pc:sldMk cId="109857222" sldId="256"/>
        </pc:sldMkLst>
        <pc:spChg chg="mod">
          <ac:chgData name="Stella La Vallee" userId="S::sel1081@usnh.edu::960ef5be-1a44-4ebf-8e39-6f88e2fbb44e" providerId="AD" clId="Web-{F1F227D8-7F1D-7F89-6526-8999931DABAF}" dt="2025-02-26T22:28:47.348" v="14" actId="20577"/>
          <ac:spMkLst>
            <pc:docMk/>
            <pc:sldMk cId="109857222" sldId="256"/>
            <ac:spMk id="23" creationId="{1FF29C53-C4D0-5E25-A8D4-C8D96817622D}"/>
          </ac:spMkLst>
        </pc:spChg>
      </pc:sldChg>
      <pc:sldChg chg="modSp">
        <pc:chgData name="Stella La Vallee" userId="S::sel1081@usnh.edu::960ef5be-1a44-4ebf-8e39-6f88e2fbb44e" providerId="AD" clId="Web-{F1F227D8-7F1D-7F89-6526-8999931DABAF}" dt="2025-02-26T22:28:22.612" v="1" actId="20577"/>
        <pc:sldMkLst>
          <pc:docMk/>
          <pc:sldMk cId="1489014922" sldId="257"/>
        </pc:sldMkLst>
        <pc:spChg chg="mod">
          <ac:chgData name="Stella La Vallee" userId="S::sel1081@usnh.edu::960ef5be-1a44-4ebf-8e39-6f88e2fbb44e" providerId="AD" clId="Web-{F1F227D8-7F1D-7F89-6526-8999931DABAF}" dt="2025-02-26T22:28:22.612" v="1" actId="20577"/>
          <ac:spMkLst>
            <pc:docMk/>
            <pc:sldMk cId="1489014922" sldId="257"/>
            <ac:spMk id="3" creationId="{5F9481B4-4F0F-1C89-3D2D-F08A0DB50175}"/>
          </ac:spMkLst>
        </pc:spChg>
      </pc:sldChg>
    </pc:docChg>
  </pc:docChgLst>
  <pc:docChgLst>
    <pc:chgData name="Benjamin Borges" userId="S::bjb1074@usnh.edu::ec163f2b-e81f-46cb-9ef9-1718af975e13" providerId="AD" clId="Web-{F6A5778D-9247-DC54-3286-5FAB360E207B}"/>
    <pc:docChg chg="modSld">
      <pc:chgData name="Benjamin Borges" userId="S::bjb1074@usnh.edu::ec163f2b-e81f-46cb-9ef9-1718af975e13" providerId="AD" clId="Web-{F6A5778D-9247-DC54-3286-5FAB360E207B}" dt="2025-02-28T17:24:48.988" v="265" actId="20577"/>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EE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64DB1F-40AE-3A48-D21E-5F5D151E6CE5}"/>
              </a:ext>
            </a:extLst>
          </p:cNvPr>
          <p:cNvSpPr/>
          <p:nvPr/>
        </p:nvSpPr>
        <p:spPr>
          <a:xfrm>
            <a:off x="-8099" y="-18740"/>
            <a:ext cx="12281798" cy="1076217"/>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Bahnschrift Light" panose="020B0502040204020203" pitchFamily="34" charset="0"/>
            </a:endParaRPr>
          </a:p>
        </p:txBody>
      </p:sp>
      <p:sp>
        <p:nvSpPr>
          <p:cNvPr id="6" name="TextBox 5">
            <a:extLst>
              <a:ext uri="{FF2B5EF4-FFF2-40B4-BE49-F238E27FC236}">
                <a16:creationId xmlns:a16="http://schemas.microsoft.com/office/drawing/2014/main" id="{51E413EA-805E-E6D0-78F6-43C84E218887}"/>
              </a:ext>
            </a:extLst>
          </p:cNvPr>
          <p:cNvSpPr txBox="1"/>
          <p:nvPr/>
        </p:nvSpPr>
        <p:spPr>
          <a:xfrm>
            <a:off x="1340626" y="-8971"/>
            <a:ext cx="951563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chemeClr val="bg1"/>
                </a:solidFill>
                <a:latin typeface="Bahnschrift Light" panose="020B0502040204020203" pitchFamily="34" charset="0"/>
                <a:cs typeface="Times New Roman"/>
              </a:rPr>
              <a:t>Visual Graphs and Insights for Home Heating Fuel Consumption</a:t>
            </a:r>
            <a:endParaRPr lang="en-US" sz="2400" b="1">
              <a:solidFill>
                <a:schemeClr val="bg1"/>
              </a:solidFill>
              <a:latin typeface="Bahnschrift Light" panose="020B0502040204020203" pitchFamily="34" charset="0"/>
            </a:endParaRPr>
          </a:p>
        </p:txBody>
      </p:sp>
      <p:sp>
        <p:nvSpPr>
          <p:cNvPr id="9" name="TextBox 8">
            <a:extLst>
              <a:ext uri="{FF2B5EF4-FFF2-40B4-BE49-F238E27FC236}">
                <a16:creationId xmlns:a16="http://schemas.microsoft.com/office/drawing/2014/main" id="{A52009E4-EB29-6E11-9C9D-9AD5A4296C19}"/>
              </a:ext>
            </a:extLst>
          </p:cNvPr>
          <p:cNvSpPr txBox="1"/>
          <p:nvPr/>
        </p:nvSpPr>
        <p:spPr>
          <a:xfrm>
            <a:off x="2056274" y="436611"/>
            <a:ext cx="807945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solidFill>
                  <a:srgbClr val="FFFFFF"/>
                </a:solidFill>
                <a:latin typeface="Bahnschrift Light"/>
                <a:cs typeface="Times New Roman"/>
              </a:rPr>
              <a:t>Benjamin Borges, Daniel Bocash, Stella La Vallee, Ashley Lingley, Valentine Schelkin </a:t>
            </a:r>
            <a:endParaRPr lang="en-US" sz="1600">
              <a:latin typeface="Bahnschrift Light"/>
              <a:cs typeface="Times New Roman"/>
            </a:endParaRPr>
          </a:p>
        </p:txBody>
      </p:sp>
      <p:sp>
        <p:nvSpPr>
          <p:cNvPr id="10" name="TextBox 9">
            <a:extLst>
              <a:ext uri="{FF2B5EF4-FFF2-40B4-BE49-F238E27FC236}">
                <a16:creationId xmlns:a16="http://schemas.microsoft.com/office/drawing/2014/main" id="{1E146F55-2C4F-68D7-01F2-E1B99D6E682D}"/>
              </a:ext>
            </a:extLst>
          </p:cNvPr>
          <p:cNvSpPr txBox="1"/>
          <p:nvPr/>
        </p:nvSpPr>
        <p:spPr>
          <a:xfrm>
            <a:off x="2946757" y="716096"/>
            <a:ext cx="629848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a:solidFill>
                  <a:schemeClr val="bg1"/>
                </a:solidFill>
                <a:latin typeface="Bahnschrift Light" panose="020B0502040204020203" pitchFamily="34" charset="0"/>
                <a:cs typeface="Times New Roman"/>
              </a:rPr>
              <a:t>Department of Computer Science, University of New Hampshire, Durham, NH 03824</a:t>
            </a:r>
          </a:p>
        </p:txBody>
      </p:sp>
      <p:sp>
        <p:nvSpPr>
          <p:cNvPr id="14" name="Rectangle 13">
            <a:extLst>
              <a:ext uri="{FF2B5EF4-FFF2-40B4-BE49-F238E27FC236}">
                <a16:creationId xmlns:a16="http://schemas.microsoft.com/office/drawing/2014/main" id="{E9B83748-4F5C-7C3B-0344-428F3497A3C4}"/>
              </a:ext>
            </a:extLst>
          </p:cNvPr>
          <p:cNvSpPr/>
          <p:nvPr/>
        </p:nvSpPr>
        <p:spPr>
          <a:xfrm>
            <a:off x="5769650" y="1088365"/>
            <a:ext cx="6298486" cy="243635"/>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latin typeface="Bahnschrift Light" panose="020B0502040204020203" pitchFamily="34" charset="0"/>
                <a:cs typeface="Times New Roman"/>
              </a:rPr>
              <a:t>Design</a:t>
            </a:r>
          </a:p>
        </p:txBody>
      </p:sp>
      <p:sp>
        <p:nvSpPr>
          <p:cNvPr id="17" name="Rectangle 16">
            <a:extLst>
              <a:ext uri="{FF2B5EF4-FFF2-40B4-BE49-F238E27FC236}">
                <a16:creationId xmlns:a16="http://schemas.microsoft.com/office/drawing/2014/main" id="{DB87333A-7198-CF91-FBD9-29A59839A050}"/>
              </a:ext>
            </a:extLst>
          </p:cNvPr>
          <p:cNvSpPr/>
          <p:nvPr/>
        </p:nvSpPr>
        <p:spPr>
          <a:xfrm>
            <a:off x="3028592" y="3893073"/>
            <a:ext cx="2493274" cy="234454"/>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latin typeface="Bahnschrift Light" panose="020B0502040204020203" pitchFamily="34" charset="0"/>
                <a:cs typeface="Times New Roman"/>
              </a:rPr>
              <a:t>Technologies Used</a:t>
            </a:r>
            <a:endParaRPr lang="en-US" sz="1600">
              <a:latin typeface="Bahnschrift Light" panose="020B0502040204020203" pitchFamily="34" charset="0"/>
            </a:endParaRPr>
          </a:p>
        </p:txBody>
      </p:sp>
      <p:sp>
        <p:nvSpPr>
          <p:cNvPr id="21" name="TextBox 20">
            <a:extLst>
              <a:ext uri="{FF2B5EF4-FFF2-40B4-BE49-F238E27FC236}">
                <a16:creationId xmlns:a16="http://schemas.microsoft.com/office/drawing/2014/main" id="{AC6001DF-E525-6D00-7B6A-9C3AF2C84129}"/>
              </a:ext>
            </a:extLst>
          </p:cNvPr>
          <p:cNvSpPr txBox="1">
            <a:spLocks noChangeAspect="1"/>
          </p:cNvSpPr>
          <p:nvPr/>
        </p:nvSpPr>
        <p:spPr>
          <a:xfrm>
            <a:off x="5855798" y="5044448"/>
            <a:ext cx="2777566" cy="1759313"/>
          </a:xfrm>
          <a:prstGeom prst="rect">
            <a:avLst/>
          </a:prstGeom>
          <a:noFill/>
        </p:spPr>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r>
              <a:rPr lang="en-US" sz="1100">
                <a:latin typeface="Bahnschrift Light" panose="020B0502040204020203" pitchFamily="34" charset="0"/>
                <a:cs typeface="Times New Roman"/>
              </a:rPr>
              <a:t>Testing + Results:</a:t>
            </a:r>
          </a:p>
          <a:p>
            <a:pPr marL="171450" indent="-171450">
              <a:buFont typeface="Arial"/>
              <a:buChar char="•"/>
            </a:pPr>
            <a:r>
              <a:rPr lang="en-US" sz="1050">
                <a:latin typeface="Bahnschrift Light"/>
                <a:cs typeface="Times New Roman"/>
              </a:rPr>
              <a:t>To display the data on the frontend, the backend team implemented and maintained API endpoints for the frontend to use.</a:t>
            </a:r>
          </a:p>
          <a:p>
            <a:pPr marL="171450" indent="-171450">
              <a:buFont typeface="Arial"/>
              <a:buChar char="•"/>
            </a:pPr>
            <a:r>
              <a:rPr lang="en-US" sz="1050">
                <a:latin typeface="Bahnschrift Light"/>
                <a:cs typeface="Times New Roman"/>
              </a:rPr>
              <a:t>The endpoints underwent unit testing to validate data accuracy and expected behavior</a:t>
            </a:r>
            <a:endParaRPr lang="en-US" sz="1050">
              <a:latin typeface="Bahnschrift Light" panose="020B0502040204020203" pitchFamily="34" charset="0"/>
              <a:cs typeface="Times New Roman"/>
            </a:endParaRPr>
          </a:p>
          <a:p>
            <a:pPr marL="171450" indent="-171450">
              <a:buFont typeface="Arial"/>
              <a:buChar char="•"/>
            </a:pPr>
            <a:r>
              <a:rPr lang="en-US" sz="1050">
                <a:latin typeface="Bahnschrift Light"/>
                <a:cs typeface="Times New Roman"/>
              </a:rPr>
              <a:t>Tests pass with 90% test coverage</a:t>
            </a:r>
            <a:endParaRPr lang="en-US" sz="1050">
              <a:latin typeface="Bahnschrift Light" panose="020B0502040204020203" pitchFamily="34" charset="0"/>
              <a:cs typeface="Times New Roman"/>
            </a:endParaRPr>
          </a:p>
        </p:txBody>
      </p:sp>
      <p:sp>
        <p:nvSpPr>
          <p:cNvPr id="22" name="TextBox 21">
            <a:extLst>
              <a:ext uri="{FF2B5EF4-FFF2-40B4-BE49-F238E27FC236}">
                <a16:creationId xmlns:a16="http://schemas.microsoft.com/office/drawing/2014/main" id="{66DB12D2-1383-0699-6D05-A080B26129F2}"/>
              </a:ext>
            </a:extLst>
          </p:cNvPr>
          <p:cNvSpPr txBox="1">
            <a:spLocks noChangeAspect="1"/>
          </p:cNvSpPr>
          <p:nvPr/>
        </p:nvSpPr>
        <p:spPr>
          <a:xfrm>
            <a:off x="117280" y="1332020"/>
            <a:ext cx="2830223" cy="4064039"/>
          </a:xfrm>
          <a:prstGeom prst="rect">
            <a:avLst/>
          </a:prstGeom>
          <a:noFill/>
        </p:spPr>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r>
              <a:rPr lang="en-US" sz="1050" b="0" i="0">
                <a:solidFill>
                  <a:srgbClr val="000000"/>
                </a:solidFill>
                <a:effectLst/>
                <a:latin typeface="Bahnschrift Light" panose="020B0502040204020203" pitchFamily="34" charset="0"/>
                <a:cs typeface="Times New Roman"/>
              </a:rPr>
              <a:t>Our sponsor SilverTech, a digital experience consulting company, is currently working with the company Palmer Gas and Oil to implement a revamped UI implementation of viewing user information. Currently, customers cannot view their fuel usage in a concise way. We have created a view on their webpage to allow customers to easily view their propane usage, as well as temperature and thermostat data. </a:t>
            </a:r>
          </a:p>
          <a:p>
            <a:endParaRPr lang="en-US" sz="1050">
              <a:latin typeface="Bahnschrift Light" panose="020B0502040204020203" pitchFamily="34" charset="0"/>
              <a:cs typeface="Times New Roman"/>
            </a:endParaRPr>
          </a:p>
          <a:p>
            <a:r>
              <a:rPr lang="en-US" sz="1050" b="1">
                <a:latin typeface="Bahnschrift Light" panose="020B0502040204020203" pitchFamily="34" charset="0"/>
                <a:cs typeface="Times New Roman"/>
              </a:rPr>
              <a:t>Our Vision:</a:t>
            </a:r>
            <a:r>
              <a:rPr lang="en-US" sz="1050" b="1">
                <a:solidFill>
                  <a:srgbClr val="000000"/>
                </a:solidFill>
                <a:latin typeface="Bahnschrift Light" panose="020B0502040204020203" pitchFamily="34" charset="0"/>
                <a:ea typeface="+mn-lt"/>
                <a:cs typeface="Times New Roman"/>
              </a:rPr>
              <a:t> </a:t>
            </a:r>
            <a:r>
              <a:rPr lang="en-US" sz="1050">
                <a:solidFill>
                  <a:srgbClr val="000000"/>
                </a:solidFill>
                <a:latin typeface="Bahnschrift Light" panose="020B0502040204020203" pitchFamily="34" charset="0"/>
                <a:ea typeface="+mn-lt"/>
                <a:cs typeface="Times New Roman"/>
              </a:rPr>
              <a:t>Create a process that retrieves data on a customer’s daily propane usage and creates a user interface to display the following: graphs of propane consumption over time, local weather conditions, and thermostat settings. The project aims to provide insight to Palmer Gas and Oil customers who could lower the amount of fuel a customer might use depending on the season by providing statistics depending on the customers' thermostat temperature.</a:t>
            </a:r>
          </a:p>
          <a:p>
            <a:endParaRPr lang="en-US" sz="1050">
              <a:solidFill>
                <a:srgbClr val="000000"/>
              </a:solidFill>
              <a:latin typeface="Bahnschrift Light" panose="020B0502040204020203" pitchFamily="34" charset="0"/>
              <a:cs typeface="Times New Roman"/>
            </a:endParaRPr>
          </a:p>
          <a:p>
            <a:r>
              <a:rPr lang="en-US" sz="1050" b="0" i="0">
                <a:solidFill>
                  <a:srgbClr val="000000"/>
                </a:solidFill>
                <a:effectLst/>
                <a:latin typeface="Bahnschrift Light" panose="020B0502040204020203" pitchFamily="34" charset="0"/>
                <a:cs typeface="Times New Roman"/>
              </a:rPr>
              <a:t>The project will be successful if customers can view daily/</a:t>
            </a:r>
            <a:r>
              <a:rPr lang="en-US" sz="1050">
                <a:solidFill>
                  <a:srgbClr val="000000"/>
                </a:solidFill>
                <a:latin typeface="Bahnschrift Light" panose="020B0502040204020203" pitchFamily="34" charset="0"/>
                <a:cs typeface="Times New Roman"/>
              </a:rPr>
              <a:t>monthly propane</a:t>
            </a:r>
            <a:r>
              <a:rPr lang="en-US" sz="1050" b="0" i="0">
                <a:solidFill>
                  <a:srgbClr val="000000"/>
                </a:solidFill>
                <a:effectLst/>
                <a:latin typeface="Bahnschrift Light" panose="020B0502040204020203" pitchFamily="34" charset="0"/>
                <a:cs typeface="Times New Roman"/>
              </a:rPr>
              <a:t> use, weather data, and thermostat data all together in a visual graph in under 4 clicks</a:t>
            </a:r>
            <a:r>
              <a:rPr lang="en-US" sz="1050">
                <a:solidFill>
                  <a:srgbClr val="000000"/>
                </a:solidFill>
                <a:latin typeface="Bahnschrift Light" panose="020B0502040204020203" pitchFamily="34" charset="0"/>
                <a:cs typeface="Times New Roman"/>
              </a:rPr>
              <a:t>.</a:t>
            </a:r>
            <a:endParaRPr lang="en-US" sz="1050">
              <a:latin typeface="Bahnschrift Light" panose="020B0502040204020203" pitchFamily="34" charset="0"/>
              <a:cs typeface="Times New Roman"/>
            </a:endParaRPr>
          </a:p>
        </p:txBody>
      </p:sp>
      <p:sp>
        <p:nvSpPr>
          <p:cNvPr id="23" name="TextBox 22">
            <a:extLst>
              <a:ext uri="{FF2B5EF4-FFF2-40B4-BE49-F238E27FC236}">
                <a16:creationId xmlns:a16="http://schemas.microsoft.com/office/drawing/2014/main" id="{1FF29C53-C4D0-5E25-A8D4-C8D96817622D}"/>
              </a:ext>
            </a:extLst>
          </p:cNvPr>
          <p:cNvSpPr txBox="1">
            <a:spLocks noChangeAspect="1"/>
          </p:cNvSpPr>
          <p:nvPr/>
        </p:nvSpPr>
        <p:spPr>
          <a:xfrm>
            <a:off x="3004288" y="5022746"/>
            <a:ext cx="2747700" cy="710470"/>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050">
                <a:latin typeface="Bahnschrift Light"/>
                <a:cs typeface="Times New Roman"/>
              </a:rPr>
              <a:t>Gitlab, Azure DevOps, Kendo UI, </a:t>
            </a:r>
            <a:r>
              <a:rPr lang="en-US" sz="1050" err="1">
                <a:latin typeface="Bahnschrift Light"/>
                <a:cs typeface="Times New Roman"/>
              </a:rPr>
              <a:t>NodeJs</a:t>
            </a:r>
            <a:r>
              <a:rPr lang="en-US" sz="1050">
                <a:latin typeface="Bahnschrift Light"/>
                <a:cs typeface="Times New Roman"/>
              </a:rPr>
              <a:t>, TypeScript, VS Endpoints Explorer, .NET API, Postman, SQL Server, </a:t>
            </a:r>
            <a:r>
              <a:rPr lang="en-US" sz="1050" err="1">
                <a:latin typeface="Bahnschrift Light"/>
                <a:cs typeface="Times New Roman"/>
              </a:rPr>
              <a:t>xUnit</a:t>
            </a:r>
            <a:endParaRPr lang="en-US" sz="1050" err="1">
              <a:latin typeface="Bahnschrift Light" panose="020B0502040204020203" pitchFamily="34" charset="0"/>
              <a:cs typeface="Times New Roman"/>
            </a:endParaRPr>
          </a:p>
          <a:p>
            <a:endParaRPr lang="en-US" sz="1100">
              <a:latin typeface="Bahnschrift Light" panose="020B0502040204020203" pitchFamily="34" charset="0"/>
              <a:cs typeface="Times New Roman"/>
            </a:endParaRPr>
          </a:p>
        </p:txBody>
      </p:sp>
      <p:sp>
        <p:nvSpPr>
          <p:cNvPr id="25" name="TextBox 24">
            <a:extLst>
              <a:ext uri="{FF2B5EF4-FFF2-40B4-BE49-F238E27FC236}">
                <a16:creationId xmlns:a16="http://schemas.microsoft.com/office/drawing/2014/main" id="{B3BB884B-2B0D-52D7-B6FF-9BA26D9F794D}"/>
              </a:ext>
            </a:extLst>
          </p:cNvPr>
          <p:cNvSpPr txBox="1">
            <a:spLocks noChangeAspect="1"/>
          </p:cNvSpPr>
          <p:nvPr/>
        </p:nvSpPr>
        <p:spPr>
          <a:xfrm>
            <a:off x="8969052" y="4720980"/>
            <a:ext cx="3235992" cy="3057478"/>
          </a:xfrm>
          <a:prstGeom prst="rect">
            <a:avLst/>
          </a:prstGeom>
          <a:noFill/>
        </p:spPr>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r>
              <a:rPr lang="en-US" sz="1050" b="1">
                <a:latin typeface="Bahnschrift Light" panose="020B0502040204020203" pitchFamily="34" charset="0"/>
                <a:cs typeface="Times New Roman"/>
              </a:rPr>
              <a:t>Our MOV:</a:t>
            </a:r>
            <a:endParaRPr lang="en-US" sz="1050" b="1">
              <a:latin typeface="Bahnschrift Light" panose="020B0502040204020203" pitchFamily="34" charset="0"/>
            </a:endParaRPr>
          </a:p>
          <a:p>
            <a:r>
              <a:rPr lang="en-US" sz="1050">
                <a:latin typeface="Bahnschrift Light" panose="020B0502040204020203" pitchFamily="34" charset="0"/>
                <a:ea typeface="+mn-lt"/>
                <a:cs typeface="+mn-lt"/>
              </a:rPr>
              <a:t>The project will be successful if customers can view daily/time-based propane use, weather data, and thermostat data all together in a visual graph in under 4 clicks by May 2025. </a:t>
            </a:r>
            <a:endParaRPr lang="en-US" sz="1050">
              <a:latin typeface="Bahnschrift Light" panose="020B0502040204020203" pitchFamily="34" charset="0"/>
              <a:cs typeface="Times New Roman"/>
            </a:endParaRPr>
          </a:p>
          <a:p>
            <a:r>
              <a:rPr lang="en-US" sz="1050" b="1">
                <a:latin typeface="Bahnschrift Light" panose="020B0502040204020203" pitchFamily="34" charset="0"/>
                <a:cs typeface="Times New Roman"/>
              </a:rPr>
              <a:t>Impact:</a:t>
            </a:r>
          </a:p>
          <a:p>
            <a:pPr marL="171450" indent="-171450">
              <a:buFont typeface="Arial"/>
              <a:buChar char="•"/>
            </a:pPr>
            <a:r>
              <a:rPr lang="en-US" sz="1050">
                <a:latin typeface="Bahnschrift Light"/>
                <a:cs typeface="Times New Roman"/>
              </a:rPr>
              <a:t>Provide customers with propane usage data to visualize the data.</a:t>
            </a:r>
            <a:endParaRPr lang="en-US" sz="1050">
              <a:latin typeface="Bahnschrift Light" panose="020B0502040204020203" pitchFamily="34" charset="0"/>
              <a:cs typeface="Times New Roman"/>
            </a:endParaRPr>
          </a:p>
          <a:p>
            <a:r>
              <a:rPr lang="en-US" sz="1050" b="1">
                <a:latin typeface="Bahnschrift Light" panose="020B0502040204020203" pitchFamily="34" charset="0"/>
                <a:cs typeface="Times New Roman"/>
              </a:rPr>
              <a:t>Future work:</a:t>
            </a:r>
          </a:p>
          <a:p>
            <a:pPr marL="171450" indent="-171450">
              <a:buFont typeface="Arial"/>
              <a:buChar char="•"/>
            </a:pPr>
            <a:r>
              <a:rPr lang="en-US" sz="1050">
                <a:latin typeface="Bahnschrift Light"/>
                <a:cs typeface="Times New Roman"/>
              </a:rPr>
              <a:t>Implement fuel usage predictions based on weather and temperature forecasts.</a:t>
            </a:r>
          </a:p>
          <a:p>
            <a:pPr marL="171450" indent="-171450">
              <a:buFont typeface="Arial"/>
              <a:buChar char="•"/>
            </a:pPr>
            <a:r>
              <a:rPr lang="en-US" sz="1050">
                <a:latin typeface="Bahnschrift Light"/>
                <a:cs typeface="Times New Roman"/>
              </a:rPr>
              <a:t>Retrieve thermostat readings from users via a CSV file to display thermostat temperatures.</a:t>
            </a:r>
            <a:endParaRPr lang="en-US" sz="1050">
              <a:latin typeface="Bahnschrift Light" panose="020B0502040204020203" pitchFamily="34" charset="0"/>
              <a:cs typeface="Times New Roman"/>
            </a:endParaRPr>
          </a:p>
        </p:txBody>
      </p:sp>
      <p:sp>
        <p:nvSpPr>
          <p:cNvPr id="26" name="TextBox 25">
            <a:extLst>
              <a:ext uri="{FF2B5EF4-FFF2-40B4-BE49-F238E27FC236}">
                <a16:creationId xmlns:a16="http://schemas.microsoft.com/office/drawing/2014/main" id="{C1453A85-DCDE-8244-C29E-153BDA1F1B08}"/>
              </a:ext>
            </a:extLst>
          </p:cNvPr>
          <p:cNvSpPr txBox="1">
            <a:spLocks noChangeAspect="1"/>
          </p:cNvSpPr>
          <p:nvPr/>
        </p:nvSpPr>
        <p:spPr>
          <a:xfrm>
            <a:off x="3039835" y="1387461"/>
            <a:ext cx="2670611" cy="2442489"/>
          </a:xfrm>
          <a:prstGeom prst="rect">
            <a:avLst/>
          </a:prstGeom>
          <a:noFill/>
        </p:spPr>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r>
              <a:rPr lang="en-US" sz="1050" b="1">
                <a:latin typeface="Bahnschrift Light" panose="020B0502040204020203" pitchFamily="34" charset="0"/>
                <a:cs typeface="Times New Roman"/>
              </a:rPr>
              <a:t>Functional:</a:t>
            </a:r>
          </a:p>
          <a:p>
            <a:pPr marL="171450" indent="-171450">
              <a:buFont typeface="Arial"/>
              <a:buChar char="•"/>
            </a:pPr>
            <a:r>
              <a:rPr lang="en-US" sz="1050">
                <a:latin typeface="Bahnschrift Light"/>
                <a:cs typeface="Times New Roman"/>
              </a:rPr>
              <a:t>User can track consumption patterns by viewing a graph of daily propane usage over time.</a:t>
            </a:r>
            <a:endParaRPr lang="en-US" sz="1050">
              <a:latin typeface="Bahnschrift Light" panose="020B0502040204020203" pitchFamily="34" charset="0"/>
              <a:cs typeface="Times New Roman"/>
            </a:endParaRPr>
          </a:p>
          <a:p>
            <a:pPr marL="171450" indent="-171450">
              <a:buFont typeface="Arial"/>
              <a:buChar char="•"/>
            </a:pPr>
            <a:r>
              <a:rPr lang="en-US" sz="1050">
                <a:latin typeface="Bahnschrift Light"/>
                <a:cs typeface="Times New Roman"/>
              </a:rPr>
              <a:t>Users can view data in table format alongside daily temperatures.</a:t>
            </a:r>
            <a:endParaRPr lang="en-US" sz="1050">
              <a:latin typeface="Bahnschrift Light" panose="020B0502040204020203" pitchFamily="34" charset="0"/>
              <a:cs typeface="Times New Roman"/>
            </a:endParaRPr>
          </a:p>
          <a:p>
            <a:pPr marL="171450" indent="-171450">
              <a:buFont typeface="Arial"/>
              <a:buChar char="•"/>
            </a:pPr>
            <a:r>
              <a:rPr lang="en-US" sz="1050">
                <a:latin typeface="Bahnschrift Light"/>
                <a:cs typeface="Times New Roman"/>
              </a:rPr>
              <a:t>Users can filter propane usage data by date range to make decisions based on specific time periods.</a:t>
            </a:r>
            <a:endParaRPr lang="en-US" sz="1050">
              <a:latin typeface="Bahnschrift Light" panose="020B0502040204020203" pitchFamily="34" charset="0"/>
              <a:cs typeface="Times New Roman"/>
            </a:endParaRPr>
          </a:p>
          <a:p>
            <a:r>
              <a:rPr lang="en-US" sz="1050" b="1">
                <a:latin typeface="Bahnschrift Light" panose="020B0502040204020203" pitchFamily="34" charset="0"/>
                <a:cs typeface="Times New Roman"/>
              </a:rPr>
              <a:t>Non-Functional:</a:t>
            </a:r>
          </a:p>
          <a:p>
            <a:pPr marL="171450" indent="-171450">
              <a:buFont typeface="Arial"/>
              <a:buChar char="•"/>
            </a:pPr>
            <a:r>
              <a:rPr lang="en-US" sz="1050" b="1">
                <a:latin typeface="Bahnschrift Light"/>
                <a:cs typeface="Times New Roman"/>
              </a:rPr>
              <a:t>Usability: </a:t>
            </a:r>
            <a:r>
              <a:rPr lang="en-US" sz="1050">
                <a:latin typeface="Bahnschrift Light"/>
                <a:cs typeface="Times New Roman"/>
              </a:rPr>
              <a:t>User interface should be simple for navigate for users, with buttons large enough to find quickly.</a:t>
            </a:r>
            <a:endParaRPr lang="en-US" sz="1050">
              <a:latin typeface="Bahnschrift Light" panose="020B0502040204020203" pitchFamily="34" charset="0"/>
              <a:cs typeface="Times New Roman"/>
            </a:endParaRPr>
          </a:p>
          <a:p>
            <a:pPr marL="171450" indent="-171450">
              <a:buFont typeface="Arial"/>
              <a:buChar char="•"/>
            </a:pPr>
            <a:r>
              <a:rPr lang="en-US" sz="1050" b="1">
                <a:latin typeface="Bahnschrift Light"/>
                <a:cs typeface="Times New Roman"/>
              </a:rPr>
              <a:t>Security: </a:t>
            </a:r>
            <a:r>
              <a:rPr lang="en-US" sz="1050">
                <a:latin typeface="Bahnschrift Light"/>
                <a:cs typeface="Times New Roman"/>
              </a:rPr>
              <a:t>Handled and managed by </a:t>
            </a:r>
            <a:r>
              <a:rPr lang="en-US" sz="1050" err="1">
                <a:latin typeface="Bahnschrift Light"/>
                <a:cs typeface="Times New Roman"/>
              </a:rPr>
              <a:t>SilverTech</a:t>
            </a:r>
            <a:r>
              <a:rPr lang="en-US" sz="1050">
                <a:latin typeface="Bahnschrift Light"/>
                <a:cs typeface="Times New Roman"/>
              </a:rPr>
              <a:t>.</a:t>
            </a:r>
            <a:endParaRPr lang="en-US" sz="1050">
              <a:latin typeface="Bahnschrift Light" panose="020B0502040204020203" pitchFamily="34" charset="0"/>
              <a:cs typeface="Times New Roman"/>
            </a:endParaRPr>
          </a:p>
        </p:txBody>
      </p:sp>
      <p:sp>
        <p:nvSpPr>
          <p:cNvPr id="2" name="TextBox 1">
            <a:extLst>
              <a:ext uri="{FF2B5EF4-FFF2-40B4-BE49-F238E27FC236}">
                <a16:creationId xmlns:a16="http://schemas.microsoft.com/office/drawing/2014/main" id="{89AC7B50-58B0-0F28-35AC-CC8CCA849BFA}"/>
              </a:ext>
            </a:extLst>
          </p:cNvPr>
          <p:cNvSpPr txBox="1"/>
          <p:nvPr/>
        </p:nvSpPr>
        <p:spPr>
          <a:xfrm>
            <a:off x="9021904" y="3110721"/>
            <a:ext cx="3132939" cy="1854628"/>
          </a:xfrm>
          <a:prstGeom prst="rect">
            <a:avLst/>
          </a:prstGeom>
          <a:noFill/>
        </p:spPr>
        <p:txBody>
          <a:bodyPr wrap="square" lIns="0" tIns="45720" rIns="91440" bIns="45720" rtlCol="0" anchor="t">
            <a:noAutofit/>
          </a:bodyPr>
          <a:lstStyle/>
          <a:p>
            <a:r>
              <a:rPr lang="en-US" sz="1100">
                <a:latin typeface="Bahnschrift Light" panose="020B0502040204020203" pitchFamily="34" charset="0"/>
                <a:cs typeface="Times New Roman"/>
              </a:rPr>
              <a:t>The details on component functionality were largely left to the team to make the UI easy to navigate and interact with. Examples of this include large buttons that alter the view of the graph and table as well as a dynamic dropdown list menu that allows users to select a specified month and/or year to view their propane usage.</a:t>
            </a:r>
            <a:endParaRPr lang="en-US" sz="1100">
              <a:latin typeface="Bahnschrift Light" panose="020B0502040204020203" pitchFamily="34" charset="0"/>
              <a:cs typeface="Times New Roman" panose="02020603050405020304" pitchFamily="18" charset="0"/>
            </a:endParaRPr>
          </a:p>
          <a:p>
            <a:endParaRPr lang="en-US" sz="1100">
              <a:latin typeface="Bahnschrift Light" panose="020B0502040204020203" pitchFamily="34" charset="0"/>
              <a:cs typeface="Times New Roman" panose="02020603050405020304" pitchFamily="18" charset="0"/>
            </a:endParaRPr>
          </a:p>
        </p:txBody>
      </p:sp>
      <p:pic>
        <p:nvPicPr>
          <p:cNvPr id="4" name="Picture 3" descr="A black and white sign with white text&#10;&#10;AI-generated content may be incorrect.">
            <a:extLst>
              <a:ext uri="{FF2B5EF4-FFF2-40B4-BE49-F238E27FC236}">
                <a16:creationId xmlns:a16="http://schemas.microsoft.com/office/drawing/2014/main" id="{8AB42E4A-E416-3384-A7AE-C5B3EABEAA5C}"/>
              </a:ext>
            </a:extLst>
          </p:cNvPr>
          <p:cNvPicPr>
            <a:picLocks noChangeAspect="1"/>
          </p:cNvPicPr>
          <p:nvPr/>
        </p:nvPicPr>
        <p:blipFill>
          <a:blip r:embed="rId2">
            <a:extLst>
              <a:ext uri="{28A0092B-C50C-407E-A947-70E740481C1C}">
                <a14:useLocalDpi xmlns:a14="http://schemas.microsoft.com/office/drawing/2010/main" val="0"/>
              </a:ext>
            </a:extLst>
          </a:blip>
          <a:srcRect r="86220"/>
          <a:stretch/>
        </p:blipFill>
        <p:spPr>
          <a:xfrm>
            <a:off x="408711" y="52737"/>
            <a:ext cx="799544" cy="940358"/>
          </a:xfrm>
          <a:prstGeom prst="rect">
            <a:avLst/>
          </a:prstGeom>
        </p:spPr>
      </p:pic>
      <p:pic>
        <p:nvPicPr>
          <p:cNvPr id="19" name="Picture 18" descr="A logo of a fox&#10;&#10;Description automatically generated">
            <a:extLst>
              <a:ext uri="{FF2B5EF4-FFF2-40B4-BE49-F238E27FC236}">
                <a16:creationId xmlns:a16="http://schemas.microsoft.com/office/drawing/2014/main" id="{68B15059-5E52-35EE-13DC-9FF530A19E4B}"/>
              </a:ext>
            </a:extLst>
          </p:cNvPr>
          <p:cNvPicPr>
            <a:picLocks noChangeAspect="1"/>
          </p:cNvPicPr>
          <p:nvPr/>
        </p:nvPicPr>
        <p:blipFill>
          <a:blip r:embed="rId3"/>
          <a:stretch>
            <a:fillRect/>
          </a:stretch>
        </p:blipFill>
        <p:spPr>
          <a:xfrm>
            <a:off x="3141065" y="4214672"/>
            <a:ext cx="420797" cy="404847"/>
          </a:xfrm>
          <a:prstGeom prst="rect">
            <a:avLst/>
          </a:prstGeom>
          <a:ln>
            <a:noFill/>
          </a:ln>
        </p:spPr>
      </p:pic>
      <p:pic>
        <p:nvPicPr>
          <p:cNvPr id="27" name="Picture 26" descr="A blue and white logo&#10;&#10;Description automatically generated">
            <a:extLst>
              <a:ext uri="{FF2B5EF4-FFF2-40B4-BE49-F238E27FC236}">
                <a16:creationId xmlns:a16="http://schemas.microsoft.com/office/drawing/2014/main" id="{4B162717-545C-91EF-8BB7-8E20EBFDEE84}"/>
              </a:ext>
            </a:extLst>
          </p:cNvPr>
          <p:cNvPicPr>
            <a:picLocks noChangeAspect="1"/>
          </p:cNvPicPr>
          <p:nvPr/>
        </p:nvPicPr>
        <p:blipFill>
          <a:blip r:embed="rId4"/>
          <a:stretch>
            <a:fillRect/>
          </a:stretch>
        </p:blipFill>
        <p:spPr>
          <a:xfrm>
            <a:off x="3658774" y="4214672"/>
            <a:ext cx="594221" cy="355532"/>
          </a:xfrm>
          <a:prstGeom prst="rect">
            <a:avLst/>
          </a:prstGeom>
          <a:ln>
            <a:noFill/>
          </a:ln>
        </p:spPr>
      </p:pic>
      <p:pic>
        <p:nvPicPr>
          <p:cNvPr id="28" name="Picture 27" descr="A cartoon of a person in a garment&#10;&#10;Description automatically generated">
            <a:extLst>
              <a:ext uri="{FF2B5EF4-FFF2-40B4-BE49-F238E27FC236}">
                <a16:creationId xmlns:a16="http://schemas.microsoft.com/office/drawing/2014/main" id="{8B5E8CD2-95C5-BDDD-BEC8-B53A8D68A0BD}"/>
              </a:ext>
            </a:extLst>
          </p:cNvPr>
          <p:cNvPicPr>
            <a:picLocks noChangeAspect="1"/>
          </p:cNvPicPr>
          <p:nvPr/>
        </p:nvPicPr>
        <p:blipFill>
          <a:blip r:embed="rId5"/>
          <a:stretch>
            <a:fillRect/>
          </a:stretch>
        </p:blipFill>
        <p:spPr>
          <a:xfrm>
            <a:off x="4370580" y="4214672"/>
            <a:ext cx="491499" cy="296579"/>
          </a:xfrm>
          <a:prstGeom prst="rect">
            <a:avLst/>
          </a:prstGeom>
          <a:ln>
            <a:noFill/>
          </a:ln>
        </p:spPr>
      </p:pic>
      <p:pic>
        <p:nvPicPr>
          <p:cNvPr id="29" name="Picture 28" descr="A logo with green and black letters&#10;&#10;Description automatically generated">
            <a:extLst>
              <a:ext uri="{FF2B5EF4-FFF2-40B4-BE49-F238E27FC236}">
                <a16:creationId xmlns:a16="http://schemas.microsoft.com/office/drawing/2014/main" id="{D5BA4DED-1DC4-C9BA-7C77-7448B97A7B3B}"/>
              </a:ext>
            </a:extLst>
          </p:cNvPr>
          <p:cNvPicPr>
            <a:picLocks noChangeAspect="1"/>
          </p:cNvPicPr>
          <p:nvPr/>
        </p:nvPicPr>
        <p:blipFill>
          <a:blip r:embed="rId6"/>
          <a:stretch>
            <a:fillRect/>
          </a:stretch>
        </p:blipFill>
        <p:spPr>
          <a:xfrm>
            <a:off x="5024611" y="4230179"/>
            <a:ext cx="345958" cy="294168"/>
          </a:xfrm>
          <a:prstGeom prst="rect">
            <a:avLst/>
          </a:prstGeom>
          <a:ln>
            <a:noFill/>
          </a:ln>
        </p:spPr>
      </p:pic>
      <p:pic>
        <p:nvPicPr>
          <p:cNvPr id="30" name="Picture 29" descr="A blue sign with white letters on it&#10;&#10;Description automatically generated">
            <a:extLst>
              <a:ext uri="{FF2B5EF4-FFF2-40B4-BE49-F238E27FC236}">
                <a16:creationId xmlns:a16="http://schemas.microsoft.com/office/drawing/2014/main" id="{3279A03D-8B04-7432-2C29-749F8CC71CFF}"/>
              </a:ext>
            </a:extLst>
          </p:cNvPr>
          <p:cNvPicPr>
            <a:picLocks noChangeAspect="1"/>
          </p:cNvPicPr>
          <p:nvPr/>
        </p:nvPicPr>
        <p:blipFill>
          <a:blip r:embed="rId7"/>
          <a:stretch>
            <a:fillRect/>
          </a:stretch>
        </p:blipFill>
        <p:spPr>
          <a:xfrm>
            <a:off x="3212075" y="4685539"/>
            <a:ext cx="295854" cy="241122"/>
          </a:xfrm>
          <a:prstGeom prst="rect">
            <a:avLst/>
          </a:prstGeom>
          <a:ln>
            <a:noFill/>
          </a:ln>
        </p:spPr>
      </p:pic>
      <p:pic>
        <p:nvPicPr>
          <p:cNvPr id="31" name="Picture 30" descr="A purple circle with white text&#10;&#10;Description automatically generated">
            <a:extLst>
              <a:ext uri="{FF2B5EF4-FFF2-40B4-BE49-F238E27FC236}">
                <a16:creationId xmlns:a16="http://schemas.microsoft.com/office/drawing/2014/main" id="{DA684CF1-7C3E-1E29-32D8-9BB9B5491723}"/>
              </a:ext>
            </a:extLst>
          </p:cNvPr>
          <p:cNvPicPr>
            <a:picLocks noChangeAspect="1"/>
          </p:cNvPicPr>
          <p:nvPr/>
        </p:nvPicPr>
        <p:blipFill>
          <a:blip r:embed="rId8"/>
          <a:stretch>
            <a:fillRect/>
          </a:stretch>
        </p:blipFill>
        <p:spPr>
          <a:xfrm>
            <a:off x="4403628" y="4557386"/>
            <a:ext cx="474798" cy="404847"/>
          </a:xfrm>
          <a:prstGeom prst="rect">
            <a:avLst/>
          </a:prstGeom>
          <a:ln>
            <a:noFill/>
          </a:ln>
        </p:spPr>
      </p:pic>
      <p:pic>
        <p:nvPicPr>
          <p:cNvPr id="32" name="Picture 31" descr="A logo of a company&#10;&#10;Description automatically generated">
            <a:extLst>
              <a:ext uri="{FF2B5EF4-FFF2-40B4-BE49-F238E27FC236}">
                <a16:creationId xmlns:a16="http://schemas.microsoft.com/office/drawing/2014/main" id="{7E7D1498-BF54-A9C4-561D-CDFC2E4064D4}"/>
              </a:ext>
            </a:extLst>
          </p:cNvPr>
          <p:cNvPicPr>
            <a:picLocks noChangeAspect="1"/>
          </p:cNvPicPr>
          <p:nvPr/>
        </p:nvPicPr>
        <p:blipFill>
          <a:blip r:embed="rId9"/>
          <a:stretch>
            <a:fillRect/>
          </a:stretch>
        </p:blipFill>
        <p:spPr>
          <a:xfrm>
            <a:off x="3728789" y="4649131"/>
            <a:ext cx="491499" cy="327925"/>
          </a:xfrm>
          <a:prstGeom prst="rect">
            <a:avLst/>
          </a:prstGeom>
          <a:ln>
            <a:noFill/>
          </a:ln>
        </p:spPr>
      </p:pic>
      <p:pic>
        <p:nvPicPr>
          <p:cNvPr id="33" name="Picture 32" descr="A white figure in a helmet&#10;&#10;Description automatically generated">
            <a:extLst>
              <a:ext uri="{FF2B5EF4-FFF2-40B4-BE49-F238E27FC236}">
                <a16:creationId xmlns:a16="http://schemas.microsoft.com/office/drawing/2014/main" id="{FDE62072-6F01-866F-7C31-CF689BD490AB}"/>
              </a:ext>
            </a:extLst>
          </p:cNvPr>
          <p:cNvPicPr>
            <a:picLocks noChangeAspect="1"/>
          </p:cNvPicPr>
          <p:nvPr/>
        </p:nvPicPr>
        <p:blipFill>
          <a:blip r:embed="rId10"/>
          <a:stretch>
            <a:fillRect/>
          </a:stretch>
        </p:blipFill>
        <p:spPr>
          <a:xfrm>
            <a:off x="5016420" y="4601845"/>
            <a:ext cx="345958" cy="327925"/>
          </a:xfrm>
          <a:prstGeom prst="rect">
            <a:avLst/>
          </a:prstGeom>
          <a:ln>
            <a:noFill/>
          </a:ln>
        </p:spPr>
      </p:pic>
      <p:sp>
        <p:nvSpPr>
          <p:cNvPr id="8" name="Rectangle 7">
            <a:extLst>
              <a:ext uri="{FF2B5EF4-FFF2-40B4-BE49-F238E27FC236}">
                <a16:creationId xmlns:a16="http://schemas.microsoft.com/office/drawing/2014/main" id="{8C4DCF25-8BDF-F252-39E2-198A70208367}"/>
              </a:ext>
            </a:extLst>
          </p:cNvPr>
          <p:cNvSpPr/>
          <p:nvPr/>
        </p:nvSpPr>
        <p:spPr>
          <a:xfrm>
            <a:off x="3018695" y="5699403"/>
            <a:ext cx="2501465" cy="234454"/>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Limitations/Challenges</a:t>
            </a:r>
            <a:endParaRPr lang="en-US" sz="1600">
              <a:latin typeface="Bahnschrift Light" panose="020B0502040204020203" pitchFamily="34" charset="0"/>
            </a:endParaRPr>
          </a:p>
        </p:txBody>
      </p:sp>
      <p:sp>
        <p:nvSpPr>
          <p:cNvPr id="18" name="TextBox 23">
            <a:extLst>
              <a:ext uri="{FF2B5EF4-FFF2-40B4-BE49-F238E27FC236}">
                <a16:creationId xmlns:a16="http://schemas.microsoft.com/office/drawing/2014/main" id="{18E68CC6-F2F2-B140-334B-D039A7041000}"/>
              </a:ext>
            </a:extLst>
          </p:cNvPr>
          <p:cNvSpPr txBox="1">
            <a:spLocks noChangeAspect="1"/>
          </p:cNvSpPr>
          <p:nvPr/>
        </p:nvSpPr>
        <p:spPr>
          <a:xfrm>
            <a:off x="3038923" y="6017168"/>
            <a:ext cx="2469055" cy="743834"/>
          </a:xfrm>
          <a:prstGeom prst="rect">
            <a:avLst/>
          </a:prstGeom>
          <a:noFill/>
        </p:spPr>
        <p:txBody>
          <a:bodyPr rot="0" spcFirstLastPara="0" vert="horz" wrap="square" lIns="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a:buChar char="•"/>
            </a:pPr>
            <a:r>
              <a:rPr lang="en-US" sz="1050">
                <a:latin typeface="Bahnschrift Light"/>
                <a:cs typeface="Times New Roman"/>
              </a:rPr>
              <a:t>The development environment was initially a complicated environment with a difficult set-up process with frequent issues.</a:t>
            </a:r>
            <a:endParaRPr lang="en-US" sz="1050">
              <a:latin typeface="Bahnschrift Light" panose="020B0502040204020203" pitchFamily="34" charset="0"/>
              <a:cs typeface="Times New Roman"/>
            </a:endParaRPr>
          </a:p>
        </p:txBody>
      </p:sp>
      <p:sp>
        <p:nvSpPr>
          <p:cNvPr id="24" name="Rectangle 23">
            <a:extLst>
              <a:ext uri="{FF2B5EF4-FFF2-40B4-BE49-F238E27FC236}">
                <a16:creationId xmlns:a16="http://schemas.microsoft.com/office/drawing/2014/main" id="{88B0F9F9-7405-F42C-ADFD-0A99315C9291}"/>
              </a:ext>
            </a:extLst>
          </p:cNvPr>
          <p:cNvSpPr/>
          <p:nvPr/>
        </p:nvSpPr>
        <p:spPr>
          <a:xfrm>
            <a:off x="5769650" y="4750560"/>
            <a:ext cx="2953959" cy="234454"/>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Testing + Results</a:t>
            </a:r>
          </a:p>
        </p:txBody>
      </p:sp>
      <p:sp>
        <p:nvSpPr>
          <p:cNvPr id="34" name="Rectangle 33">
            <a:extLst>
              <a:ext uri="{FF2B5EF4-FFF2-40B4-BE49-F238E27FC236}">
                <a16:creationId xmlns:a16="http://schemas.microsoft.com/office/drawing/2014/main" id="{2BAA66AE-3D53-8A34-E934-48D33E9F42FE}"/>
              </a:ext>
            </a:extLst>
          </p:cNvPr>
          <p:cNvSpPr/>
          <p:nvPr/>
        </p:nvSpPr>
        <p:spPr>
          <a:xfrm>
            <a:off x="8968740" y="4484618"/>
            <a:ext cx="3099395" cy="234454"/>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Conclusions</a:t>
            </a:r>
          </a:p>
        </p:txBody>
      </p:sp>
      <p:sp>
        <p:nvSpPr>
          <p:cNvPr id="35" name="Rectangle 34">
            <a:extLst>
              <a:ext uri="{FF2B5EF4-FFF2-40B4-BE49-F238E27FC236}">
                <a16:creationId xmlns:a16="http://schemas.microsoft.com/office/drawing/2014/main" id="{863EA605-1FE8-6A19-ADF7-6B7F70CBE938}"/>
              </a:ext>
            </a:extLst>
          </p:cNvPr>
          <p:cNvSpPr/>
          <p:nvPr/>
        </p:nvSpPr>
        <p:spPr>
          <a:xfrm>
            <a:off x="3028591" y="1088366"/>
            <a:ext cx="2501465" cy="243635"/>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Requirements</a:t>
            </a:r>
          </a:p>
        </p:txBody>
      </p:sp>
      <p:sp>
        <p:nvSpPr>
          <p:cNvPr id="38" name="Rectangle 37">
            <a:extLst>
              <a:ext uri="{FF2B5EF4-FFF2-40B4-BE49-F238E27FC236}">
                <a16:creationId xmlns:a16="http://schemas.microsoft.com/office/drawing/2014/main" id="{99CBF8AF-FFAD-2D28-230D-E7F0B8966027}"/>
              </a:ext>
            </a:extLst>
          </p:cNvPr>
          <p:cNvSpPr/>
          <p:nvPr/>
        </p:nvSpPr>
        <p:spPr>
          <a:xfrm>
            <a:off x="109890" y="5707966"/>
            <a:ext cx="2683528" cy="234454"/>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Credits</a:t>
            </a:r>
            <a:endParaRPr lang="en-US" sz="1600">
              <a:latin typeface="Bahnschrift Light" panose="020B0502040204020203" pitchFamily="34" charset="0"/>
            </a:endParaRPr>
          </a:p>
        </p:txBody>
      </p:sp>
      <p:sp>
        <p:nvSpPr>
          <p:cNvPr id="39" name="TextBox 23">
            <a:extLst>
              <a:ext uri="{FF2B5EF4-FFF2-40B4-BE49-F238E27FC236}">
                <a16:creationId xmlns:a16="http://schemas.microsoft.com/office/drawing/2014/main" id="{FE13B179-261B-2117-EE4F-71FF08904E6B}"/>
              </a:ext>
            </a:extLst>
          </p:cNvPr>
          <p:cNvSpPr txBox="1">
            <a:spLocks noChangeAspect="1"/>
          </p:cNvSpPr>
          <p:nvPr/>
        </p:nvSpPr>
        <p:spPr>
          <a:xfrm>
            <a:off x="120899" y="5939503"/>
            <a:ext cx="2800782" cy="1013208"/>
          </a:xfrm>
          <a:prstGeom prst="rect">
            <a:avLst/>
          </a:prstGeom>
          <a:noFill/>
        </p:spPr>
        <p:txBody>
          <a:bodyPr rot="0" spcFirstLastPara="0" vert="horz" wrap="square" lIns="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latin typeface="Bahnschrift Light"/>
                <a:cs typeface="Times New Roman"/>
              </a:rPr>
              <a:t>Sponsor and Helpful Associate: </a:t>
            </a:r>
          </a:p>
          <a:p>
            <a:pPr marL="171450" indent="-171450">
              <a:buFont typeface="Calibri"/>
              <a:buChar char="-"/>
            </a:pPr>
            <a:r>
              <a:rPr lang="en-US" sz="1050">
                <a:latin typeface="Bahnschrift Light"/>
                <a:cs typeface="Times New Roman"/>
              </a:rPr>
              <a:t>Derek Barka, Brock Floyd </a:t>
            </a:r>
            <a:r>
              <a:rPr lang="en-US" sz="900">
                <a:latin typeface="Bahnschrift Light"/>
                <a:cs typeface="Times New Roman"/>
              </a:rPr>
              <a:t>(</a:t>
            </a:r>
            <a:r>
              <a:rPr lang="en-US" sz="900" err="1">
                <a:latin typeface="Bahnschrift Light"/>
                <a:cs typeface="Times New Roman"/>
              </a:rPr>
              <a:t>SilverTech</a:t>
            </a:r>
            <a:r>
              <a:rPr lang="en-US" sz="900">
                <a:latin typeface="Bahnschrift Light"/>
                <a:cs typeface="Times New Roman"/>
              </a:rPr>
              <a:t>), </a:t>
            </a:r>
          </a:p>
          <a:p>
            <a:r>
              <a:rPr lang="en-US" sz="1050">
                <a:latin typeface="Bahnschrift Light"/>
                <a:cs typeface="Times New Roman"/>
              </a:rPr>
              <a:t>Sponsor's Client: Palmer Gas &amp; Oil</a:t>
            </a:r>
          </a:p>
          <a:p>
            <a:r>
              <a:rPr lang="en-US" sz="1050">
                <a:latin typeface="Bahnschrift Light" panose="020B0502040204020203" pitchFamily="34" charset="0"/>
                <a:cs typeface="Times New Roman"/>
              </a:rPr>
              <a:t>Advisor: Craig Smith </a:t>
            </a:r>
            <a:r>
              <a:rPr lang="en-US" sz="900">
                <a:latin typeface="Bahnschrift Light" panose="020B0502040204020203" pitchFamily="34" charset="0"/>
                <a:cs typeface="Times New Roman"/>
              </a:rPr>
              <a:t>(Computer Science Department)</a:t>
            </a:r>
          </a:p>
          <a:p>
            <a:endParaRPr lang="en-US" sz="1050">
              <a:latin typeface="Bahnschrift Light" panose="020B0502040204020203" pitchFamily="34" charset="0"/>
              <a:cs typeface="Times New Roman"/>
            </a:endParaRPr>
          </a:p>
          <a:p>
            <a:endParaRPr lang="en-US" sz="1050">
              <a:latin typeface="Bahnschrift Light" panose="020B0502040204020203" pitchFamily="34" charset="0"/>
              <a:cs typeface="Times New Roman"/>
            </a:endParaRPr>
          </a:p>
        </p:txBody>
      </p:sp>
      <p:sp>
        <p:nvSpPr>
          <p:cNvPr id="40" name="Rectangle 39">
            <a:extLst>
              <a:ext uri="{FF2B5EF4-FFF2-40B4-BE49-F238E27FC236}">
                <a16:creationId xmlns:a16="http://schemas.microsoft.com/office/drawing/2014/main" id="{E1624306-5582-BC22-9BAD-78BB6F33F5B8}"/>
              </a:ext>
            </a:extLst>
          </p:cNvPr>
          <p:cNvSpPr/>
          <p:nvPr/>
        </p:nvSpPr>
        <p:spPr>
          <a:xfrm>
            <a:off x="119785" y="1088365"/>
            <a:ext cx="2683528" cy="243635"/>
          </a:xfrm>
          <a:prstGeom prst="rect">
            <a:avLst/>
          </a:prstGeom>
          <a:solidFill>
            <a:srgbClr val="0035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a:latin typeface="Bahnschrift Light" panose="020B0502040204020203" pitchFamily="34" charset="0"/>
                <a:cs typeface="Times New Roman"/>
              </a:rPr>
              <a:t>Introduction</a:t>
            </a:r>
          </a:p>
        </p:txBody>
      </p:sp>
      <p:pic>
        <p:nvPicPr>
          <p:cNvPr id="11" name="Picture 10">
            <a:extLst>
              <a:ext uri="{FF2B5EF4-FFF2-40B4-BE49-F238E27FC236}">
                <a16:creationId xmlns:a16="http://schemas.microsoft.com/office/drawing/2014/main" id="{B1D6188D-A9CB-8D5F-A7EC-463867C6F4AE}"/>
              </a:ext>
            </a:extLst>
          </p:cNvPr>
          <p:cNvPicPr>
            <a:picLocks noChangeAspect="1"/>
          </p:cNvPicPr>
          <p:nvPr/>
        </p:nvPicPr>
        <p:blipFill>
          <a:blip r:embed="rId11"/>
          <a:stretch>
            <a:fillRect/>
          </a:stretch>
        </p:blipFill>
        <p:spPr>
          <a:xfrm>
            <a:off x="5701553" y="1426918"/>
            <a:ext cx="3218330" cy="1574729"/>
          </a:xfrm>
          <a:prstGeom prst="rect">
            <a:avLst/>
          </a:prstGeom>
          <a:ln>
            <a:solidFill>
              <a:srgbClr val="4472C4"/>
            </a:solidFill>
          </a:ln>
        </p:spPr>
      </p:pic>
      <p:pic>
        <p:nvPicPr>
          <p:cNvPr id="13" name="Picture 12" descr="A screenshot of a graph&#10;&#10;AI-generated content may be incorrect.">
            <a:extLst>
              <a:ext uri="{FF2B5EF4-FFF2-40B4-BE49-F238E27FC236}">
                <a16:creationId xmlns:a16="http://schemas.microsoft.com/office/drawing/2014/main" id="{0A8B233B-F287-0F97-1D34-03E5B00E833D}"/>
              </a:ext>
            </a:extLst>
          </p:cNvPr>
          <p:cNvPicPr>
            <a:picLocks noChangeAspect="1"/>
          </p:cNvPicPr>
          <p:nvPr/>
        </p:nvPicPr>
        <p:blipFill>
          <a:blip r:embed="rId12"/>
          <a:stretch>
            <a:fillRect/>
          </a:stretch>
        </p:blipFill>
        <p:spPr>
          <a:xfrm>
            <a:off x="9009529" y="1430137"/>
            <a:ext cx="3012142" cy="1693796"/>
          </a:xfrm>
          <a:prstGeom prst="rect">
            <a:avLst/>
          </a:prstGeom>
          <a:ln>
            <a:solidFill>
              <a:srgbClr val="4472C4"/>
            </a:solidFill>
          </a:ln>
        </p:spPr>
      </p:pic>
      <p:pic>
        <p:nvPicPr>
          <p:cNvPr id="15" name="Picture 14">
            <a:extLst>
              <a:ext uri="{FF2B5EF4-FFF2-40B4-BE49-F238E27FC236}">
                <a16:creationId xmlns:a16="http://schemas.microsoft.com/office/drawing/2014/main" id="{F828903A-2247-10D9-909E-44703AB7A2F9}"/>
              </a:ext>
            </a:extLst>
          </p:cNvPr>
          <p:cNvPicPr>
            <a:picLocks noChangeAspect="1"/>
          </p:cNvPicPr>
          <p:nvPr/>
        </p:nvPicPr>
        <p:blipFill>
          <a:blip r:embed="rId13"/>
          <a:stretch>
            <a:fillRect/>
          </a:stretch>
        </p:blipFill>
        <p:spPr>
          <a:xfrm>
            <a:off x="5701554" y="3066218"/>
            <a:ext cx="3218328" cy="1577213"/>
          </a:xfrm>
          <a:prstGeom prst="rect">
            <a:avLst/>
          </a:prstGeom>
          <a:ln>
            <a:solidFill>
              <a:srgbClr val="4472C4"/>
            </a:solidFill>
          </a:ln>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E351-3760-6EFB-ABA6-86AE0B55C303}"/>
              </a:ext>
            </a:extLst>
          </p:cNvPr>
          <p:cNvSpPr>
            <a:spLocks noGrp="1"/>
          </p:cNvSpPr>
          <p:nvPr>
            <p:ph type="title"/>
          </p:nvPr>
        </p:nvSpPr>
        <p:spPr/>
        <p:txBody>
          <a:bodyPr/>
          <a:lstStyle/>
          <a:p>
            <a:r>
              <a:rPr lang="en-US">
                <a:latin typeface="Times New Roman" panose="02020603050405020304" pitchFamily="18" charset="0"/>
                <a:cs typeface="Times New Roman" panose="02020603050405020304" pitchFamily="18" charset="0"/>
              </a:rPr>
              <a:t>Abstract</a:t>
            </a:r>
          </a:p>
        </p:txBody>
      </p:sp>
      <p:sp>
        <p:nvSpPr>
          <p:cNvPr id="3" name="Content Placeholder 2">
            <a:extLst>
              <a:ext uri="{FF2B5EF4-FFF2-40B4-BE49-F238E27FC236}">
                <a16:creationId xmlns:a16="http://schemas.microsoft.com/office/drawing/2014/main" id="{5F9481B4-4F0F-1C89-3D2D-F08A0DB50175}"/>
              </a:ext>
            </a:extLst>
          </p:cNvPr>
          <p:cNvSpPr>
            <a:spLocks noGrp="1"/>
          </p:cNvSpPr>
          <p:nvPr>
            <p:ph idx="1"/>
          </p:nvPr>
        </p:nvSpPr>
        <p:spPr/>
        <p:txBody>
          <a:bodyPr vert="horz" lIns="91440" tIns="45720" rIns="91440" bIns="45720" rtlCol="0" anchor="t">
            <a:normAutofit fontScale="85000" lnSpcReduction="20000"/>
          </a:bodyPr>
          <a:lstStyle/>
          <a:p>
            <a:pPr marL="0" indent="0">
              <a:lnSpc>
                <a:spcPct val="200000"/>
              </a:lnSpc>
              <a:buNone/>
            </a:pPr>
            <a:r>
              <a:rPr lang="en-US" sz="1800">
                <a:latin typeface="Times New Roman"/>
                <a:cs typeface="Times New Roman"/>
              </a:rPr>
              <a:t>Palmer Gas is a local gas and oil provider that emphasizes the experiences of their customers. In their current customer portal, they are lacking a visual aid to show users their gas usage. To remedy this, Palmer Gas is working with SilverTech, a digital experience consulting company, to add new features to their customer portal and enhance the user experience. Our team is working with SilverTech to create the portion of the user interface that will dynamically display the customer’s fuel usage, thermostat data, and weather data specific to their location. This new UI will provide insights to the customers about their fuel usage to help them lower fuel costs and more accurately predict how much fuel they will need for future months based on their past usage data. On the front-end, this project utilizes a JavaScript/TypeScript framework for our components called Stencil, Axios as our HTTP client, and Kendo UI for our visual components. On the back-end, the project utilizes the .NET architecture for API endpoints, a SQL database hosted with Azure, and Postman to manually test API endpoints. The result of this project will be a fully functional, easily navigable web interface that displays personalized fuel usage, weather, and thermostat data to the customer in just a few clicks. </a:t>
            </a:r>
            <a:endParaRPr lang="en-US">
              <a:latin typeface="Times New Roman"/>
              <a:cs typeface="Times New Roman"/>
            </a:endParaRPr>
          </a:p>
          <a:p>
            <a:endParaRPr lang="en-US"/>
          </a:p>
        </p:txBody>
      </p:sp>
    </p:spTree>
    <p:extLst>
      <p:ext uri="{BB962C8B-B14F-4D97-AF65-F5344CB8AC3E}">
        <p14:creationId xmlns:p14="http://schemas.microsoft.com/office/powerpoint/2010/main" val="1489014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Abstract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2025-02-26T21:11:52Z</dcterms:created>
  <dcterms:modified xsi:type="dcterms:W3CDTF">2025-04-18T18:18:42Z</dcterms:modified>
</cp:coreProperties>
</file>