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844" r:id="rId1"/>
  </p:sldMasterIdLst>
  <p:notesMasterIdLst>
    <p:notesMasterId r:id="rId3"/>
  </p:notesMasterIdLst>
  <p:handoutMasterIdLst>
    <p:handoutMasterId r:id="rId4"/>
  </p:handoutMasterIdLst>
  <p:sldIdLst>
    <p:sldId id="257" r:id="rId2"/>
  </p:sldIdLst>
  <p:sldSz cx="36576000" cy="27432000"/>
  <p:notesSz cx="9309100" cy="7023100"/>
  <p:defaultTextStyle>
    <a:defPPr>
      <a:defRPr lang="en-US"/>
    </a:defPPr>
    <a:lvl1pPr algn="l" rtl="0" fontAlgn="base">
      <a:spcBef>
        <a:spcPct val="0"/>
      </a:spcBef>
      <a:spcAft>
        <a:spcPct val="0"/>
      </a:spcAft>
      <a:defRPr sz="5600" kern="1200">
        <a:solidFill>
          <a:schemeClr val="tx1"/>
        </a:solidFill>
        <a:latin typeface="Verdana" pitchFamily="34" charset="0"/>
        <a:ea typeface="+mn-ea"/>
        <a:cs typeface="+mn-cs"/>
      </a:defRPr>
    </a:lvl1pPr>
    <a:lvl2pPr marL="347718" algn="l" rtl="0" fontAlgn="base">
      <a:spcBef>
        <a:spcPct val="0"/>
      </a:spcBef>
      <a:spcAft>
        <a:spcPct val="0"/>
      </a:spcAft>
      <a:defRPr sz="5600" kern="1200">
        <a:solidFill>
          <a:schemeClr val="tx1"/>
        </a:solidFill>
        <a:latin typeface="Verdana" pitchFamily="34" charset="0"/>
        <a:ea typeface="+mn-ea"/>
        <a:cs typeface="+mn-cs"/>
      </a:defRPr>
    </a:lvl2pPr>
    <a:lvl3pPr marL="695431" algn="l" rtl="0" fontAlgn="base">
      <a:spcBef>
        <a:spcPct val="0"/>
      </a:spcBef>
      <a:spcAft>
        <a:spcPct val="0"/>
      </a:spcAft>
      <a:defRPr sz="5600" kern="1200">
        <a:solidFill>
          <a:schemeClr val="tx1"/>
        </a:solidFill>
        <a:latin typeface="Verdana" pitchFamily="34" charset="0"/>
        <a:ea typeface="+mn-ea"/>
        <a:cs typeface="+mn-cs"/>
      </a:defRPr>
    </a:lvl3pPr>
    <a:lvl4pPr marL="1043148" algn="l" rtl="0" fontAlgn="base">
      <a:spcBef>
        <a:spcPct val="0"/>
      </a:spcBef>
      <a:spcAft>
        <a:spcPct val="0"/>
      </a:spcAft>
      <a:defRPr sz="5600" kern="1200">
        <a:solidFill>
          <a:schemeClr val="tx1"/>
        </a:solidFill>
        <a:latin typeface="Verdana" pitchFamily="34" charset="0"/>
        <a:ea typeface="+mn-ea"/>
        <a:cs typeface="+mn-cs"/>
      </a:defRPr>
    </a:lvl4pPr>
    <a:lvl5pPr marL="1390866" algn="l" rtl="0" fontAlgn="base">
      <a:spcBef>
        <a:spcPct val="0"/>
      </a:spcBef>
      <a:spcAft>
        <a:spcPct val="0"/>
      </a:spcAft>
      <a:defRPr sz="5600" kern="1200">
        <a:solidFill>
          <a:schemeClr val="tx1"/>
        </a:solidFill>
        <a:latin typeface="Verdana" pitchFamily="34" charset="0"/>
        <a:ea typeface="+mn-ea"/>
        <a:cs typeface="+mn-cs"/>
      </a:defRPr>
    </a:lvl5pPr>
    <a:lvl6pPr marL="1738583" algn="l" defTabSz="695431" rtl="0" eaLnBrk="1" latinLnBrk="0" hangingPunct="1">
      <a:defRPr sz="5600" kern="1200">
        <a:solidFill>
          <a:schemeClr val="tx1"/>
        </a:solidFill>
        <a:latin typeface="Verdana" pitchFamily="34" charset="0"/>
        <a:ea typeface="+mn-ea"/>
        <a:cs typeface="+mn-cs"/>
      </a:defRPr>
    </a:lvl6pPr>
    <a:lvl7pPr marL="2086300" algn="l" defTabSz="695431" rtl="0" eaLnBrk="1" latinLnBrk="0" hangingPunct="1">
      <a:defRPr sz="5600" kern="1200">
        <a:solidFill>
          <a:schemeClr val="tx1"/>
        </a:solidFill>
        <a:latin typeface="Verdana" pitchFamily="34" charset="0"/>
        <a:ea typeface="+mn-ea"/>
        <a:cs typeface="+mn-cs"/>
      </a:defRPr>
    </a:lvl7pPr>
    <a:lvl8pPr marL="2434014" algn="l" defTabSz="695431" rtl="0" eaLnBrk="1" latinLnBrk="0" hangingPunct="1">
      <a:defRPr sz="5600" kern="1200">
        <a:solidFill>
          <a:schemeClr val="tx1"/>
        </a:solidFill>
        <a:latin typeface="Verdana" pitchFamily="34" charset="0"/>
        <a:ea typeface="+mn-ea"/>
        <a:cs typeface="+mn-cs"/>
      </a:defRPr>
    </a:lvl8pPr>
    <a:lvl9pPr marL="2781731" algn="l" defTabSz="695431" rtl="0" eaLnBrk="1" latinLnBrk="0" hangingPunct="1">
      <a:defRPr sz="5600"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6128">
          <p15:clr>
            <a:srgbClr val="A4A3A4"/>
          </p15:clr>
        </p15:guide>
        <p15:guide id="3" orient="horz" pos="8640">
          <p15:clr>
            <a:srgbClr val="A4A3A4"/>
          </p15:clr>
        </p15:guide>
        <p15:guide id="4" pos="115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8045"/>
    <a:srgbClr val="D9DCDD"/>
    <a:srgbClr val="A2AAAD"/>
    <a:srgbClr val="CB4D0B"/>
    <a:srgbClr val="00358A"/>
    <a:srgbClr val="FF358A"/>
    <a:srgbClr val="FFCC66"/>
    <a:srgbClr val="333399"/>
    <a:srgbClr val="32418E"/>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44" autoAdjust="0"/>
    <p:restoredTop sz="99822" autoAdjust="0"/>
  </p:normalViewPr>
  <p:slideViewPr>
    <p:cSldViewPr snapToObjects="1">
      <p:cViewPr varScale="1">
        <p:scale>
          <a:sx n="21" d="100"/>
          <a:sy n="21" d="100"/>
        </p:scale>
        <p:origin x="1829" y="110"/>
      </p:cViewPr>
      <p:guideLst>
        <p:guide orient="horz" pos="10368"/>
        <p:guide pos="16128"/>
        <p:guide orient="horz" pos="8640"/>
        <p:guide pos="11520"/>
      </p:guideLst>
    </p:cSldViewPr>
  </p:slideViewPr>
  <p:notesTextViewPr>
    <p:cViewPr>
      <p:scale>
        <a:sx n="100" d="100"/>
        <a:sy n="100" d="100"/>
      </p:scale>
      <p:origin x="0" y="0"/>
    </p:cViewPr>
  </p:notesTextViewPr>
  <p:sorterViewPr>
    <p:cViewPr>
      <p:scale>
        <a:sx n="66" d="100"/>
        <a:sy n="66" d="100"/>
      </p:scale>
      <p:origin x="0" y="0"/>
    </p:cViewPr>
  </p:sorterViewPr>
  <p:gridSpacing cx="91439" cy="91439"/>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4033943" cy="351155"/>
          </a:xfrm>
          <a:prstGeom prst="rect">
            <a:avLst/>
          </a:prstGeom>
          <a:noFill/>
          <a:ln w="9525">
            <a:noFill/>
            <a:miter lim="800000"/>
            <a:headEnd/>
            <a:tailEnd/>
          </a:ln>
          <a:effectLst/>
        </p:spPr>
        <p:txBody>
          <a:bodyPr vert="horz" wrap="square" lIns="60425" tIns="30212" rIns="60425" bIns="30212" numCol="1" anchor="t" anchorCtr="0" compatLnSpc="1">
            <a:prstTxWarp prst="textNoShape">
              <a:avLst/>
            </a:prstTxWarp>
          </a:bodyPr>
          <a:lstStyle>
            <a:lvl1pPr>
              <a:defRPr sz="800">
                <a:latin typeface="Arial" charset="0"/>
              </a:defRPr>
            </a:lvl1pPr>
          </a:lstStyle>
          <a:p>
            <a:endParaRPr lang="en-US"/>
          </a:p>
        </p:txBody>
      </p:sp>
      <p:sp>
        <p:nvSpPr>
          <p:cNvPr id="39939" name="Rectangle 3"/>
          <p:cNvSpPr>
            <a:spLocks noGrp="1" noChangeArrowheads="1"/>
          </p:cNvSpPr>
          <p:nvPr>
            <p:ph type="dt" sz="quarter" idx="1"/>
          </p:nvPr>
        </p:nvSpPr>
        <p:spPr bwMode="auto">
          <a:xfrm>
            <a:off x="5273003" y="0"/>
            <a:ext cx="4033943" cy="351155"/>
          </a:xfrm>
          <a:prstGeom prst="rect">
            <a:avLst/>
          </a:prstGeom>
          <a:noFill/>
          <a:ln w="9525">
            <a:noFill/>
            <a:miter lim="800000"/>
            <a:headEnd/>
            <a:tailEnd/>
          </a:ln>
          <a:effectLst/>
        </p:spPr>
        <p:txBody>
          <a:bodyPr vert="horz" wrap="square" lIns="60425" tIns="30212" rIns="60425" bIns="30212" numCol="1" anchor="t" anchorCtr="0" compatLnSpc="1">
            <a:prstTxWarp prst="textNoShape">
              <a:avLst/>
            </a:prstTxWarp>
          </a:bodyPr>
          <a:lstStyle>
            <a:lvl1pPr algn="r">
              <a:defRPr sz="800">
                <a:latin typeface="Arial" charset="0"/>
              </a:defRPr>
            </a:lvl1pPr>
          </a:lstStyle>
          <a:p>
            <a:endParaRPr lang="en-US"/>
          </a:p>
        </p:txBody>
      </p:sp>
      <p:sp>
        <p:nvSpPr>
          <p:cNvPr id="39940" name="Rectangle 4"/>
          <p:cNvSpPr>
            <a:spLocks noGrp="1" noChangeArrowheads="1"/>
          </p:cNvSpPr>
          <p:nvPr>
            <p:ph type="ftr" sz="quarter" idx="2"/>
          </p:nvPr>
        </p:nvSpPr>
        <p:spPr bwMode="auto">
          <a:xfrm>
            <a:off x="0" y="6670727"/>
            <a:ext cx="4033943" cy="351155"/>
          </a:xfrm>
          <a:prstGeom prst="rect">
            <a:avLst/>
          </a:prstGeom>
          <a:noFill/>
          <a:ln w="9525">
            <a:noFill/>
            <a:miter lim="800000"/>
            <a:headEnd/>
            <a:tailEnd/>
          </a:ln>
          <a:effectLst/>
        </p:spPr>
        <p:txBody>
          <a:bodyPr vert="horz" wrap="square" lIns="60425" tIns="30212" rIns="60425" bIns="30212" numCol="1" anchor="b" anchorCtr="0" compatLnSpc="1">
            <a:prstTxWarp prst="textNoShape">
              <a:avLst/>
            </a:prstTxWarp>
          </a:bodyPr>
          <a:lstStyle>
            <a:lvl1pPr>
              <a:defRPr sz="800">
                <a:latin typeface="Arial" charset="0"/>
              </a:defRPr>
            </a:lvl1pPr>
          </a:lstStyle>
          <a:p>
            <a:endParaRPr lang="en-US"/>
          </a:p>
        </p:txBody>
      </p:sp>
      <p:sp>
        <p:nvSpPr>
          <p:cNvPr id="39941" name="Rectangle 5"/>
          <p:cNvSpPr>
            <a:spLocks noGrp="1" noChangeArrowheads="1"/>
          </p:cNvSpPr>
          <p:nvPr>
            <p:ph type="sldNum" sz="quarter" idx="3"/>
          </p:nvPr>
        </p:nvSpPr>
        <p:spPr bwMode="auto">
          <a:xfrm>
            <a:off x="5273003" y="6670727"/>
            <a:ext cx="4033943" cy="351155"/>
          </a:xfrm>
          <a:prstGeom prst="rect">
            <a:avLst/>
          </a:prstGeom>
          <a:noFill/>
          <a:ln w="9525">
            <a:noFill/>
            <a:miter lim="800000"/>
            <a:headEnd/>
            <a:tailEnd/>
          </a:ln>
          <a:effectLst/>
        </p:spPr>
        <p:txBody>
          <a:bodyPr vert="horz" wrap="square" lIns="60425" tIns="30212" rIns="60425" bIns="30212" numCol="1" anchor="b" anchorCtr="0" compatLnSpc="1">
            <a:prstTxWarp prst="textNoShape">
              <a:avLst/>
            </a:prstTxWarp>
          </a:bodyPr>
          <a:lstStyle>
            <a:lvl1pPr algn="r">
              <a:defRPr sz="800">
                <a:latin typeface="Arial" charset="0"/>
              </a:defRPr>
            </a:lvl1pPr>
          </a:lstStyle>
          <a:p>
            <a:fld id="{464EAEBF-8A42-4741-8CF9-E4B93C5E55D3}" type="slidenum">
              <a:rPr lang="en-US"/>
              <a:pPr/>
              <a:t>‹#›</a:t>
            </a:fld>
            <a:endParaRPr lang="en-US"/>
          </a:p>
        </p:txBody>
      </p:sp>
    </p:spTree>
    <p:extLst>
      <p:ext uri="{BB962C8B-B14F-4D97-AF65-F5344CB8AC3E}">
        <p14:creationId xmlns:p14="http://schemas.microsoft.com/office/powerpoint/2010/main" val="31373741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33943" cy="351155"/>
          </a:xfrm>
          <a:prstGeom prst="rect">
            <a:avLst/>
          </a:prstGeom>
        </p:spPr>
        <p:txBody>
          <a:bodyPr vert="horz" lIns="60425" tIns="30212" rIns="60425" bIns="30212" rtlCol="0"/>
          <a:lstStyle>
            <a:lvl1pPr algn="l">
              <a:defRPr sz="800"/>
            </a:lvl1pPr>
          </a:lstStyle>
          <a:p>
            <a:endParaRPr lang="en-US"/>
          </a:p>
        </p:txBody>
      </p:sp>
      <p:sp>
        <p:nvSpPr>
          <p:cNvPr id="3" name="Date Placeholder 2"/>
          <p:cNvSpPr>
            <a:spLocks noGrp="1"/>
          </p:cNvSpPr>
          <p:nvPr>
            <p:ph type="dt" idx="1"/>
          </p:nvPr>
        </p:nvSpPr>
        <p:spPr>
          <a:xfrm>
            <a:off x="5273003" y="0"/>
            <a:ext cx="4033943" cy="351155"/>
          </a:xfrm>
          <a:prstGeom prst="rect">
            <a:avLst/>
          </a:prstGeom>
        </p:spPr>
        <p:txBody>
          <a:bodyPr vert="horz" lIns="60425" tIns="30212" rIns="60425" bIns="30212" rtlCol="0"/>
          <a:lstStyle>
            <a:lvl1pPr algn="r">
              <a:defRPr sz="800"/>
            </a:lvl1pPr>
          </a:lstStyle>
          <a:p>
            <a:fld id="{28FF06B1-D4B0-4ABA-A29C-DFEE774156DF}" type="datetimeFigureOut">
              <a:rPr lang="en-US" smtClean="0"/>
              <a:pPr/>
              <a:t>4/15/2020</a:t>
            </a:fld>
            <a:endParaRPr lang="en-US"/>
          </a:p>
        </p:txBody>
      </p:sp>
      <p:sp>
        <p:nvSpPr>
          <p:cNvPr id="4" name="Slide Image Placeholder 3"/>
          <p:cNvSpPr>
            <a:spLocks noGrp="1" noRot="1" noChangeAspect="1"/>
          </p:cNvSpPr>
          <p:nvPr>
            <p:ph type="sldImg" idx="2"/>
          </p:nvPr>
        </p:nvSpPr>
        <p:spPr>
          <a:xfrm>
            <a:off x="2900363" y="527050"/>
            <a:ext cx="3508375" cy="2632075"/>
          </a:xfrm>
          <a:prstGeom prst="rect">
            <a:avLst/>
          </a:prstGeom>
          <a:noFill/>
          <a:ln w="12700">
            <a:solidFill>
              <a:prstClr val="black"/>
            </a:solidFill>
          </a:ln>
        </p:spPr>
        <p:txBody>
          <a:bodyPr vert="horz" lIns="60425" tIns="30212" rIns="60425" bIns="30212" rtlCol="0" anchor="ctr"/>
          <a:lstStyle/>
          <a:p>
            <a:endParaRPr lang="en-US"/>
          </a:p>
        </p:txBody>
      </p:sp>
      <p:sp>
        <p:nvSpPr>
          <p:cNvPr id="5" name="Notes Placeholder 4"/>
          <p:cNvSpPr>
            <a:spLocks noGrp="1"/>
          </p:cNvSpPr>
          <p:nvPr>
            <p:ph type="body" sz="quarter" idx="3"/>
          </p:nvPr>
        </p:nvSpPr>
        <p:spPr>
          <a:xfrm>
            <a:off x="930910" y="3335973"/>
            <a:ext cx="7447280" cy="3160395"/>
          </a:xfrm>
          <a:prstGeom prst="rect">
            <a:avLst/>
          </a:prstGeom>
        </p:spPr>
        <p:txBody>
          <a:bodyPr vert="horz" lIns="60425" tIns="30212" rIns="60425" bIns="3021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70727"/>
            <a:ext cx="4033943" cy="351155"/>
          </a:xfrm>
          <a:prstGeom prst="rect">
            <a:avLst/>
          </a:prstGeom>
        </p:spPr>
        <p:txBody>
          <a:bodyPr vert="horz" lIns="60425" tIns="30212" rIns="60425" bIns="30212" rtlCol="0" anchor="b"/>
          <a:lstStyle>
            <a:lvl1pPr algn="l">
              <a:defRPr sz="800"/>
            </a:lvl1pPr>
          </a:lstStyle>
          <a:p>
            <a:endParaRPr lang="en-US"/>
          </a:p>
        </p:txBody>
      </p:sp>
      <p:sp>
        <p:nvSpPr>
          <p:cNvPr id="7" name="Slide Number Placeholder 6"/>
          <p:cNvSpPr>
            <a:spLocks noGrp="1"/>
          </p:cNvSpPr>
          <p:nvPr>
            <p:ph type="sldNum" sz="quarter" idx="5"/>
          </p:nvPr>
        </p:nvSpPr>
        <p:spPr>
          <a:xfrm>
            <a:off x="5273003" y="6670727"/>
            <a:ext cx="4033943" cy="351155"/>
          </a:xfrm>
          <a:prstGeom prst="rect">
            <a:avLst/>
          </a:prstGeom>
        </p:spPr>
        <p:txBody>
          <a:bodyPr vert="horz" lIns="60425" tIns="30212" rIns="60425" bIns="30212" rtlCol="0" anchor="b"/>
          <a:lstStyle>
            <a:lvl1pPr algn="r">
              <a:defRPr sz="800"/>
            </a:lvl1pPr>
          </a:lstStyle>
          <a:p>
            <a:fld id="{26D4ED32-3A89-4BBE-AE1E-61BA3AC1AE02}" type="slidenum">
              <a:rPr lang="en-US" smtClean="0"/>
              <a:pPr/>
              <a:t>‹#›</a:t>
            </a:fld>
            <a:endParaRPr lang="en-US"/>
          </a:p>
        </p:txBody>
      </p:sp>
    </p:spTree>
    <p:extLst>
      <p:ext uri="{BB962C8B-B14F-4D97-AF65-F5344CB8AC3E}">
        <p14:creationId xmlns:p14="http://schemas.microsoft.com/office/powerpoint/2010/main" val="3543191631"/>
      </p:ext>
    </p:extLst>
  </p:cSld>
  <p:clrMap bg1="lt1" tx1="dk1" bg2="lt2" tx2="dk2" accent1="accent1" accent2="accent2" accent3="accent3" accent4="accent4" accent5="accent5" accent6="accent6" hlink="hlink" folHlink="folHlink"/>
  <p:notesStyle>
    <a:lvl1pPr marL="0" algn="l" defTabSz="695431" rtl="0" eaLnBrk="1" latinLnBrk="0" hangingPunct="1">
      <a:defRPr sz="800" kern="1200">
        <a:solidFill>
          <a:schemeClr val="tx1"/>
        </a:solidFill>
        <a:latin typeface="+mn-lt"/>
        <a:ea typeface="+mn-ea"/>
        <a:cs typeface="+mn-cs"/>
      </a:defRPr>
    </a:lvl1pPr>
    <a:lvl2pPr marL="347718" algn="l" defTabSz="695431" rtl="0" eaLnBrk="1" latinLnBrk="0" hangingPunct="1">
      <a:defRPr sz="800" kern="1200">
        <a:solidFill>
          <a:schemeClr val="tx1"/>
        </a:solidFill>
        <a:latin typeface="+mn-lt"/>
        <a:ea typeface="+mn-ea"/>
        <a:cs typeface="+mn-cs"/>
      </a:defRPr>
    </a:lvl2pPr>
    <a:lvl3pPr marL="695431" algn="l" defTabSz="695431" rtl="0" eaLnBrk="1" latinLnBrk="0" hangingPunct="1">
      <a:defRPr sz="800" kern="1200">
        <a:solidFill>
          <a:schemeClr val="tx1"/>
        </a:solidFill>
        <a:latin typeface="+mn-lt"/>
        <a:ea typeface="+mn-ea"/>
        <a:cs typeface="+mn-cs"/>
      </a:defRPr>
    </a:lvl3pPr>
    <a:lvl4pPr marL="1043148" algn="l" defTabSz="695431" rtl="0" eaLnBrk="1" latinLnBrk="0" hangingPunct="1">
      <a:defRPr sz="800" kern="1200">
        <a:solidFill>
          <a:schemeClr val="tx1"/>
        </a:solidFill>
        <a:latin typeface="+mn-lt"/>
        <a:ea typeface="+mn-ea"/>
        <a:cs typeface="+mn-cs"/>
      </a:defRPr>
    </a:lvl4pPr>
    <a:lvl5pPr marL="1390866" algn="l" defTabSz="695431" rtl="0" eaLnBrk="1" latinLnBrk="0" hangingPunct="1">
      <a:defRPr sz="800" kern="1200">
        <a:solidFill>
          <a:schemeClr val="tx1"/>
        </a:solidFill>
        <a:latin typeface="+mn-lt"/>
        <a:ea typeface="+mn-ea"/>
        <a:cs typeface="+mn-cs"/>
      </a:defRPr>
    </a:lvl5pPr>
    <a:lvl6pPr marL="1738583" algn="l" defTabSz="695431" rtl="0" eaLnBrk="1" latinLnBrk="0" hangingPunct="1">
      <a:defRPr sz="800" kern="1200">
        <a:solidFill>
          <a:schemeClr val="tx1"/>
        </a:solidFill>
        <a:latin typeface="+mn-lt"/>
        <a:ea typeface="+mn-ea"/>
        <a:cs typeface="+mn-cs"/>
      </a:defRPr>
    </a:lvl6pPr>
    <a:lvl7pPr marL="2086300" algn="l" defTabSz="695431" rtl="0" eaLnBrk="1" latinLnBrk="0" hangingPunct="1">
      <a:defRPr sz="800" kern="1200">
        <a:solidFill>
          <a:schemeClr val="tx1"/>
        </a:solidFill>
        <a:latin typeface="+mn-lt"/>
        <a:ea typeface="+mn-ea"/>
        <a:cs typeface="+mn-cs"/>
      </a:defRPr>
    </a:lvl7pPr>
    <a:lvl8pPr marL="2434014" algn="l" defTabSz="695431" rtl="0" eaLnBrk="1" latinLnBrk="0" hangingPunct="1">
      <a:defRPr sz="800" kern="1200">
        <a:solidFill>
          <a:schemeClr val="tx1"/>
        </a:solidFill>
        <a:latin typeface="+mn-lt"/>
        <a:ea typeface="+mn-ea"/>
        <a:cs typeface="+mn-cs"/>
      </a:defRPr>
    </a:lvl8pPr>
    <a:lvl9pPr marL="2781731" algn="l" defTabSz="695431" rtl="0" eaLnBrk="1" latinLnBrk="0" hangingPunct="1">
      <a:defRPr sz="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00363" y="527050"/>
            <a:ext cx="3508375" cy="263207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6D4ED32-3A89-4BBE-AE1E-61BA3AC1AE02}" type="slidenum">
              <a:rPr lang="en-US" smtClean="0"/>
              <a:pPr/>
              <a:t>1</a:t>
            </a:fld>
            <a:endParaRPr lang="en-US"/>
          </a:p>
        </p:txBody>
      </p:sp>
    </p:spTree>
    <p:extLst>
      <p:ext uri="{BB962C8B-B14F-4D97-AF65-F5344CB8AC3E}">
        <p14:creationId xmlns:p14="http://schemas.microsoft.com/office/powerpoint/2010/main" val="639493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0" y="4489452"/>
            <a:ext cx="27432000" cy="9550400"/>
          </a:xfrm>
        </p:spPr>
        <p:txBody>
          <a:bodyPr anchor="b"/>
          <a:lstStyle>
            <a:lvl1pPr algn="ctr">
              <a:defRPr sz="18000"/>
            </a:lvl1pPr>
          </a:lstStyle>
          <a:p>
            <a:r>
              <a:rPr lang="en-US"/>
              <a:t>Click to edit Master title style</a:t>
            </a:r>
          </a:p>
        </p:txBody>
      </p:sp>
      <p:sp>
        <p:nvSpPr>
          <p:cNvPr id="3" name="Subtitle 2"/>
          <p:cNvSpPr>
            <a:spLocks noGrp="1"/>
          </p:cNvSpPr>
          <p:nvPr>
            <p:ph type="subTitle" idx="1"/>
          </p:nvPr>
        </p:nvSpPr>
        <p:spPr>
          <a:xfrm>
            <a:off x="4572000" y="14408152"/>
            <a:ext cx="27432000" cy="6623048"/>
          </a:xfrm>
        </p:spPr>
        <p:txBody>
          <a:bodyPr/>
          <a:lstStyle>
            <a:lvl1pPr marL="0" indent="0" algn="ctr">
              <a:buNone/>
              <a:defRPr sz="7200"/>
            </a:lvl1pPr>
            <a:lvl2pPr marL="1371600" indent="0" algn="ctr">
              <a:buNone/>
              <a:defRPr sz="6000"/>
            </a:lvl2pPr>
            <a:lvl3pPr marL="2743200" indent="0" algn="ctr">
              <a:buNone/>
              <a:defRPr sz="5400"/>
            </a:lvl3pPr>
            <a:lvl4pPr marL="4114800" indent="0" algn="ctr">
              <a:buNone/>
              <a:defRPr sz="4800"/>
            </a:lvl4pPr>
            <a:lvl5pPr marL="5486400" indent="0" algn="ctr">
              <a:buNone/>
              <a:defRPr sz="4800"/>
            </a:lvl5pPr>
            <a:lvl6pPr marL="6858000" indent="0" algn="ctr">
              <a:buNone/>
              <a:defRPr sz="4800"/>
            </a:lvl6pPr>
            <a:lvl7pPr marL="8229600" indent="0" algn="ctr">
              <a:buNone/>
              <a:defRPr sz="4800"/>
            </a:lvl7pPr>
            <a:lvl8pPr marL="9601200" indent="0" algn="ctr">
              <a:buNone/>
              <a:defRPr sz="4800"/>
            </a:lvl8pPr>
            <a:lvl9pPr marL="10972800" indent="0" algn="ctr">
              <a:buNone/>
              <a:defRPr sz="48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FF2C77-32A6-40E1-BD5F-7BB0BBE22B9B}" type="slidenum">
              <a:rPr lang="en-US" smtClean="0"/>
              <a:pPr/>
              <a:t>‹#›</a:t>
            </a:fld>
            <a:endParaRPr lang="en-US"/>
          </a:p>
        </p:txBody>
      </p:sp>
    </p:spTree>
    <p:extLst>
      <p:ext uri="{BB962C8B-B14F-4D97-AF65-F5344CB8AC3E}">
        <p14:creationId xmlns:p14="http://schemas.microsoft.com/office/powerpoint/2010/main" val="380041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F268A0-6355-44AD-A56A-909476A6AAE7}" type="slidenum">
              <a:rPr lang="en-US" smtClean="0"/>
              <a:pPr/>
              <a:t>‹#›</a:t>
            </a:fld>
            <a:endParaRPr lang="en-US"/>
          </a:p>
        </p:txBody>
      </p:sp>
    </p:spTree>
    <p:extLst>
      <p:ext uri="{BB962C8B-B14F-4D97-AF65-F5344CB8AC3E}">
        <p14:creationId xmlns:p14="http://schemas.microsoft.com/office/powerpoint/2010/main" val="433624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74700" y="1460500"/>
            <a:ext cx="7886700" cy="2324735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514600" y="1460500"/>
            <a:ext cx="23202900" cy="2324735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F268A0-6355-44AD-A56A-909476A6AAE7}" type="slidenum">
              <a:rPr lang="en-US" smtClean="0"/>
              <a:pPr/>
              <a:t>‹#›</a:t>
            </a:fld>
            <a:endParaRPr lang="en-US"/>
          </a:p>
        </p:txBody>
      </p:sp>
    </p:spTree>
    <p:extLst>
      <p:ext uri="{BB962C8B-B14F-4D97-AF65-F5344CB8AC3E}">
        <p14:creationId xmlns:p14="http://schemas.microsoft.com/office/powerpoint/2010/main" val="3952394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itle and 4 Content">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829158" y="6400273"/>
            <a:ext cx="16374180" cy="898789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quarter" idx="2"/>
          </p:nvPr>
        </p:nvSpPr>
        <p:spPr>
          <a:xfrm>
            <a:off x="18372674" y="6400273"/>
            <a:ext cx="16374180" cy="8987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1829158" y="15515174"/>
            <a:ext cx="16374180" cy="89892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18372674" y="15515174"/>
            <a:ext cx="16374180" cy="89892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1829152" y="24980636"/>
            <a:ext cx="8533696" cy="1905000"/>
          </a:xfrm>
        </p:spPr>
        <p:txBody>
          <a:bodyPr/>
          <a:lstStyle>
            <a:lvl1pPr>
              <a:defRPr/>
            </a:lvl1pPr>
          </a:lstStyle>
          <a:p>
            <a:endParaRPr lang="en-US"/>
          </a:p>
        </p:txBody>
      </p:sp>
      <p:sp>
        <p:nvSpPr>
          <p:cNvPr id="8" name="Footer Placeholder 7"/>
          <p:cNvSpPr>
            <a:spLocks noGrp="1"/>
          </p:cNvSpPr>
          <p:nvPr>
            <p:ph type="ftr" sz="quarter" idx="11"/>
          </p:nvPr>
        </p:nvSpPr>
        <p:spPr>
          <a:xfrm>
            <a:off x="12497152" y="24980636"/>
            <a:ext cx="11581696" cy="1905000"/>
          </a:xfrm>
        </p:spPr>
        <p:txBody>
          <a:bodyPr/>
          <a:lstStyle>
            <a:lvl1pPr>
              <a:defRPr/>
            </a:lvl1pPr>
          </a:lstStyle>
          <a:p>
            <a:endParaRPr lang="en-US"/>
          </a:p>
        </p:txBody>
      </p:sp>
      <p:sp>
        <p:nvSpPr>
          <p:cNvPr id="9" name="Slide Number Placeholder 8"/>
          <p:cNvSpPr>
            <a:spLocks noGrp="1"/>
          </p:cNvSpPr>
          <p:nvPr>
            <p:ph type="sldNum" sz="quarter" idx="12"/>
          </p:nvPr>
        </p:nvSpPr>
        <p:spPr>
          <a:xfrm>
            <a:off x="26213152" y="24980636"/>
            <a:ext cx="8533696" cy="1905000"/>
          </a:xfrm>
        </p:spPr>
        <p:txBody>
          <a:bodyPr/>
          <a:lstStyle>
            <a:lvl1pPr>
              <a:defRPr/>
            </a:lvl1pPr>
          </a:lstStyle>
          <a:p>
            <a:fld id="{7EDAE96F-FF61-444E-AAC8-D833BEB72E5F}" type="slidenum">
              <a:rPr lang="en-US"/>
              <a:pPr/>
              <a:t>‹#›</a:t>
            </a:fld>
            <a:endParaRPr lang="en-US"/>
          </a:p>
        </p:txBody>
      </p:sp>
    </p:spTree>
    <p:extLst>
      <p:ext uri="{BB962C8B-B14F-4D97-AF65-F5344CB8AC3E}">
        <p14:creationId xmlns:p14="http://schemas.microsoft.com/office/powerpoint/2010/main" val="202254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9B8DA-2699-478B-91A3-485B133FC7D7}" type="slidenum">
              <a:rPr lang="en-US" smtClean="0"/>
              <a:pPr/>
              <a:t>‹#›</a:t>
            </a:fld>
            <a:endParaRPr lang="en-US"/>
          </a:p>
        </p:txBody>
      </p:sp>
    </p:spTree>
    <p:extLst>
      <p:ext uri="{BB962C8B-B14F-4D97-AF65-F5344CB8AC3E}">
        <p14:creationId xmlns:p14="http://schemas.microsoft.com/office/powerpoint/2010/main" val="3013454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95550" y="6838954"/>
            <a:ext cx="31546800" cy="11410948"/>
          </a:xfrm>
        </p:spPr>
        <p:txBody>
          <a:bodyPr anchor="b"/>
          <a:lstStyle>
            <a:lvl1pPr>
              <a:defRPr sz="18000"/>
            </a:lvl1pPr>
          </a:lstStyle>
          <a:p>
            <a:r>
              <a:rPr lang="en-US"/>
              <a:t>Click to edit Master title style</a:t>
            </a:r>
          </a:p>
        </p:txBody>
      </p:sp>
      <p:sp>
        <p:nvSpPr>
          <p:cNvPr id="3" name="Text Placeholder 2"/>
          <p:cNvSpPr>
            <a:spLocks noGrp="1"/>
          </p:cNvSpPr>
          <p:nvPr>
            <p:ph type="body" idx="1"/>
          </p:nvPr>
        </p:nvSpPr>
        <p:spPr>
          <a:xfrm>
            <a:off x="2495550" y="18357854"/>
            <a:ext cx="31546800" cy="6000748"/>
          </a:xfrm>
        </p:spPr>
        <p:txBody>
          <a:bodyPr/>
          <a:lstStyle>
            <a:lvl1pPr marL="0" indent="0">
              <a:buNone/>
              <a:defRPr sz="7200">
                <a:solidFill>
                  <a:schemeClr val="tx1">
                    <a:tint val="75000"/>
                  </a:schemeClr>
                </a:solidFill>
              </a:defRPr>
            </a:lvl1pPr>
            <a:lvl2pPr marL="1371600" indent="0">
              <a:buNone/>
              <a:defRPr sz="6000">
                <a:solidFill>
                  <a:schemeClr val="tx1">
                    <a:tint val="75000"/>
                  </a:schemeClr>
                </a:solidFill>
              </a:defRPr>
            </a:lvl2pPr>
            <a:lvl3pPr marL="2743200" indent="0">
              <a:buNone/>
              <a:defRPr sz="5400">
                <a:solidFill>
                  <a:schemeClr val="tx1">
                    <a:tint val="75000"/>
                  </a:schemeClr>
                </a:solidFill>
              </a:defRPr>
            </a:lvl3pPr>
            <a:lvl4pPr marL="4114800" indent="0">
              <a:buNone/>
              <a:defRPr sz="4800">
                <a:solidFill>
                  <a:schemeClr val="tx1">
                    <a:tint val="75000"/>
                  </a:schemeClr>
                </a:solidFill>
              </a:defRPr>
            </a:lvl4pPr>
            <a:lvl5pPr marL="5486400" indent="0">
              <a:buNone/>
              <a:defRPr sz="4800">
                <a:solidFill>
                  <a:schemeClr val="tx1">
                    <a:tint val="75000"/>
                  </a:schemeClr>
                </a:solidFill>
              </a:defRPr>
            </a:lvl5pPr>
            <a:lvl6pPr marL="6858000" indent="0">
              <a:buNone/>
              <a:defRPr sz="4800">
                <a:solidFill>
                  <a:schemeClr val="tx1">
                    <a:tint val="75000"/>
                  </a:schemeClr>
                </a:solidFill>
              </a:defRPr>
            </a:lvl6pPr>
            <a:lvl7pPr marL="8229600" indent="0">
              <a:buNone/>
              <a:defRPr sz="4800">
                <a:solidFill>
                  <a:schemeClr val="tx1">
                    <a:tint val="75000"/>
                  </a:schemeClr>
                </a:solidFill>
              </a:defRPr>
            </a:lvl7pPr>
            <a:lvl8pPr marL="9601200" indent="0">
              <a:buNone/>
              <a:defRPr sz="4800">
                <a:solidFill>
                  <a:schemeClr val="tx1">
                    <a:tint val="75000"/>
                  </a:schemeClr>
                </a:solidFill>
              </a:defRPr>
            </a:lvl8pPr>
            <a:lvl9pPr marL="10972800" indent="0">
              <a:buNone/>
              <a:defRPr sz="4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F268A0-6355-44AD-A56A-909476A6AAE7}" type="slidenum">
              <a:rPr lang="en-US" smtClean="0"/>
              <a:pPr/>
              <a:t>‹#›</a:t>
            </a:fld>
            <a:endParaRPr lang="en-US"/>
          </a:p>
        </p:txBody>
      </p:sp>
    </p:spTree>
    <p:extLst>
      <p:ext uri="{BB962C8B-B14F-4D97-AF65-F5344CB8AC3E}">
        <p14:creationId xmlns:p14="http://schemas.microsoft.com/office/powerpoint/2010/main" val="1728297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14600" y="7302500"/>
            <a:ext cx="15544800" cy="17405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8516600" y="7302500"/>
            <a:ext cx="15544800" cy="17405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F268A0-6355-44AD-A56A-909476A6AAE7}" type="slidenum">
              <a:rPr lang="en-US" smtClean="0"/>
              <a:pPr/>
              <a:t>‹#›</a:t>
            </a:fld>
            <a:endParaRPr lang="en-US"/>
          </a:p>
        </p:txBody>
      </p:sp>
    </p:spTree>
    <p:extLst>
      <p:ext uri="{BB962C8B-B14F-4D97-AF65-F5344CB8AC3E}">
        <p14:creationId xmlns:p14="http://schemas.microsoft.com/office/powerpoint/2010/main" val="878189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460502"/>
            <a:ext cx="31546800" cy="5302252"/>
          </a:xfrm>
        </p:spPr>
        <p:txBody>
          <a:bodyPr/>
          <a:lstStyle/>
          <a:p>
            <a:r>
              <a:rPr lang="en-US"/>
              <a:t>Click to edit Master title style</a:t>
            </a:r>
          </a:p>
        </p:txBody>
      </p:sp>
      <p:sp>
        <p:nvSpPr>
          <p:cNvPr id="3" name="Text Placeholder 2"/>
          <p:cNvSpPr>
            <a:spLocks noGrp="1"/>
          </p:cNvSpPr>
          <p:nvPr>
            <p:ph type="body" idx="1"/>
          </p:nvPr>
        </p:nvSpPr>
        <p:spPr>
          <a:xfrm>
            <a:off x="2519366" y="6724652"/>
            <a:ext cx="15473361" cy="3295648"/>
          </a:xfrm>
        </p:spPr>
        <p:txBody>
          <a:bodyPr anchor="b"/>
          <a:lstStyle>
            <a:lvl1pPr marL="0" indent="0">
              <a:buNone/>
              <a:defRPr sz="7200" b="1"/>
            </a:lvl1pPr>
            <a:lvl2pPr marL="1371600" indent="0">
              <a:buNone/>
              <a:defRPr sz="6000" b="1"/>
            </a:lvl2pPr>
            <a:lvl3pPr marL="2743200" indent="0">
              <a:buNone/>
              <a:defRPr sz="5400" b="1"/>
            </a:lvl3pPr>
            <a:lvl4pPr marL="4114800" indent="0">
              <a:buNone/>
              <a:defRPr sz="4800" b="1"/>
            </a:lvl4pPr>
            <a:lvl5pPr marL="5486400" indent="0">
              <a:buNone/>
              <a:defRPr sz="4800" b="1"/>
            </a:lvl5pPr>
            <a:lvl6pPr marL="6858000" indent="0">
              <a:buNone/>
              <a:defRPr sz="4800" b="1"/>
            </a:lvl6pPr>
            <a:lvl7pPr marL="8229600" indent="0">
              <a:buNone/>
              <a:defRPr sz="4800" b="1"/>
            </a:lvl7pPr>
            <a:lvl8pPr marL="9601200" indent="0">
              <a:buNone/>
              <a:defRPr sz="4800" b="1"/>
            </a:lvl8pPr>
            <a:lvl9pPr marL="10972800" indent="0">
              <a:buNone/>
              <a:defRPr sz="4800" b="1"/>
            </a:lvl9pPr>
          </a:lstStyle>
          <a:p>
            <a:pPr lvl="0"/>
            <a:r>
              <a:rPr lang="en-US"/>
              <a:t>Click to edit Master text styles</a:t>
            </a:r>
          </a:p>
        </p:txBody>
      </p:sp>
      <p:sp>
        <p:nvSpPr>
          <p:cNvPr id="4" name="Content Placeholder 3"/>
          <p:cNvSpPr>
            <a:spLocks noGrp="1"/>
          </p:cNvSpPr>
          <p:nvPr>
            <p:ph sz="half" idx="2"/>
          </p:nvPr>
        </p:nvSpPr>
        <p:spPr>
          <a:xfrm>
            <a:off x="2519366" y="10020300"/>
            <a:ext cx="15473361" cy="14738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8516600" y="6724652"/>
            <a:ext cx="15549564" cy="3295648"/>
          </a:xfrm>
        </p:spPr>
        <p:txBody>
          <a:bodyPr anchor="b"/>
          <a:lstStyle>
            <a:lvl1pPr marL="0" indent="0">
              <a:buNone/>
              <a:defRPr sz="7200" b="1"/>
            </a:lvl1pPr>
            <a:lvl2pPr marL="1371600" indent="0">
              <a:buNone/>
              <a:defRPr sz="6000" b="1"/>
            </a:lvl2pPr>
            <a:lvl3pPr marL="2743200" indent="0">
              <a:buNone/>
              <a:defRPr sz="5400" b="1"/>
            </a:lvl3pPr>
            <a:lvl4pPr marL="4114800" indent="0">
              <a:buNone/>
              <a:defRPr sz="4800" b="1"/>
            </a:lvl4pPr>
            <a:lvl5pPr marL="5486400" indent="0">
              <a:buNone/>
              <a:defRPr sz="4800" b="1"/>
            </a:lvl5pPr>
            <a:lvl6pPr marL="6858000" indent="0">
              <a:buNone/>
              <a:defRPr sz="4800" b="1"/>
            </a:lvl6pPr>
            <a:lvl7pPr marL="8229600" indent="0">
              <a:buNone/>
              <a:defRPr sz="4800" b="1"/>
            </a:lvl7pPr>
            <a:lvl8pPr marL="9601200" indent="0">
              <a:buNone/>
              <a:defRPr sz="4800" b="1"/>
            </a:lvl8pPr>
            <a:lvl9pPr marL="10972800" indent="0">
              <a:buNone/>
              <a:defRPr sz="4800" b="1"/>
            </a:lvl9pPr>
          </a:lstStyle>
          <a:p>
            <a:pPr lvl="0"/>
            <a:r>
              <a:rPr lang="en-US"/>
              <a:t>Click to edit Master text styles</a:t>
            </a:r>
          </a:p>
        </p:txBody>
      </p:sp>
      <p:sp>
        <p:nvSpPr>
          <p:cNvPr id="6" name="Content Placeholder 5"/>
          <p:cNvSpPr>
            <a:spLocks noGrp="1"/>
          </p:cNvSpPr>
          <p:nvPr>
            <p:ph sz="quarter" idx="4"/>
          </p:nvPr>
        </p:nvSpPr>
        <p:spPr>
          <a:xfrm>
            <a:off x="18516600" y="10020300"/>
            <a:ext cx="15549564" cy="14738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F268A0-6355-44AD-A56A-909476A6AAE7}" type="slidenum">
              <a:rPr lang="en-US" smtClean="0"/>
              <a:pPr/>
              <a:t>‹#›</a:t>
            </a:fld>
            <a:endParaRPr lang="en-US"/>
          </a:p>
        </p:txBody>
      </p:sp>
    </p:spTree>
    <p:extLst>
      <p:ext uri="{BB962C8B-B14F-4D97-AF65-F5344CB8AC3E}">
        <p14:creationId xmlns:p14="http://schemas.microsoft.com/office/powerpoint/2010/main" val="293942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AB9552-1207-4A0A-BD7C-1EB4BCEDC349}" type="slidenum">
              <a:rPr lang="en-US" smtClean="0"/>
              <a:pPr/>
              <a:t>‹#›</a:t>
            </a:fld>
            <a:endParaRPr lang="en-US"/>
          </a:p>
        </p:txBody>
      </p:sp>
    </p:spTree>
    <p:extLst>
      <p:ext uri="{BB962C8B-B14F-4D97-AF65-F5344CB8AC3E}">
        <p14:creationId xmlns:p14="http://schemas.microsoft.com/office/powerpoint/2010/main" val="1708664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C86ACB-31C6-417F-8D91-7777534A40FC}" type="slidenum">
              <a:rPr lang="en-US" smtClean="0"/>
              <a:pPr/>
              <a:t>‹#›</a:t>
            </a:fld>
            <a:endParaRPr lang="en-US"/>
          </a:p>
        </p:txBody>
      </p:sp>
    </p:spTree>
    <p:extLst>
      <p:ext uri="{BB962C8B-B14F-4D97-AF65-F5344CB8AC3E}">
        <p14:creationId xmlns:p14="http://schemas.microsoft.com/office/powerpoint/2010/main" val="2891751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6" y="1828800"/>
            <a:ext cx="11796711" cy="6400800"/>
          </a:xfrm>
        </p:spPr>
        <p:txBody>
          <a:bodyPr anchor="b"/>
          <a:lstStyle>
            <a:lvl1pPr>
              <a:defRPr sz="9600"/>
            </a:lvl1pPr>
          </a:lstStyle>
          <a:p>
            <a:r>
              <a:rPr lang="en-US"/>
              <a:t>Click to edit Master title style</a:t>
            </a:r>
          </a:p>
        </p:txBody>
      </p:sp>
      <p:sp>
        <p:nvSpPr>
          <p:cNvPr id="3" name="Content Placeholder 2"/>
          <p:cNvSpPr>
            <a:spLocks noGrp="1"/>
          </p:cNvSpPr>
          <p:nvPr>
            <p:ph idx="1"/>
          </p:nvPr>
        </p:nvSpPr>
        <p:spPr>
          <a:xfrm>
            <a:off x="15549564" y="3949702"/>
            <a:ext cx="18516600" cy="19494500"/>
          </a:xfrm>
        </p:spPr>
        <p:txBody>
          <a:bodyPr/>
          <a:lstStyle>
            <a:lvl1pPr>
              <a:defRPr sz="9600"/>
            </a:lvl1pPr>
            <a:lvl2pPr>
              <a:defRPr sz="8400"/>
            </a:lvl2pPr>
            <a:lvl3pPr>
              <a:defRPr sz="7200"/>
            </a:lvl3pPr>
            <a:lvl4pPr>
              <a:defRPr sz="6000"/>
            </a:lvl4pPr>
            <a:lvl5pPr>
              <a:defRPr sz="6000"/>
            </a:lvl5pPr>
            <a:lvl6pPr>
              <a:defRPr sz="6000"/>
            </a:lvl6pPr>
            <a:lvl7pPr>
              <a:defRPr sz="6000"/>
            </a:lvl7pPr>
            <a:lvl8pPr>
              <a:defRPr sz="6000"/>
            </a:lvl8pPr>
            <a:lvl9pPr>
              <a:defRPr sz="6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19366" y="8229600"/>
            <a:ext cx="11796711" cy="15246352"/>
          </a:xfrm>
        </p:spPr>
        <p:txBody>
          <a:bodyPr/>
          <a:lstStyle>
            <a:lvl1pPr marL="0" indent="0">
              <a:buNone/>
              <a:defRPr sz="4800"/>
            </a:lvl1pPr>
            <a:lvl2pPr marL="1371600" indent="0">
              <a:buNone/>
              <a:defRPr sz="4200"/>
            </a:lvl2pPr>
            <a:lvl3pPr marL="2743200" indent="0">
              <a:buNone/>
              <a:defRPr sz="3600"/>
            </a:lvl3pPr>
            <a:lvl4pPr marL="4114800" indent="0">
              <a:buNone/>
              <a:defRPr sz="3000"/>
            </a:lvl4pPr>
            <a:lvl5pPr marL="5486400" indent="0">
              <a:buNone/>
              <a:defRPr sz="3000"/>
            </a:lvl5pPr>
            <a:lvl6pPr marL="6858000" indent="0">
              <a:buNone/>
              <a:defRPr sz="3000"/>
            </a:lvl6pPr>
            <a:lvl7pPr marL="8229600" indent="0">
              <a:buNone/>
              <a:defRPr sz="3000"/>
            </a:lvl7pPr>
            <a:lvl8pPr marL="9601200" indent="0">
              <a:buNone/>
              <a:defRPr sz="3000"/>
            </a:lvl8pPr>
            <a:lvl9pPr marL="10972800" indent="0">
              <a:buNone/>
              <a:defRPr sz="3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F268A0-6355-44AD-A56A-909476A6AAE7}" type="slidenum">
              <a:rPr lang="en-US" smtClean="0"/>
              <a:pPr/>
              <a:t>‹#›</a:t>
            </a:fld>
            <a:endParaRPr lang="en-US"/>
          </a:p>
        </p:txBody>
      </p:sp>
    </p:spTree>
    <p:extLst>
      <p:ext uri="{BB962C8B-B14F-4D97-AF65-F5344CB8AC3E}">
        <p14:creationId xmlns:p14="http://schemas.microsoft.com/office/powerpoint/2010/main" val="1281751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6" y="1828800"/>
            <a:ext cx="11796711" cy="6400800"/>
          </a:xfrm>
        </p:spPr>
        <p:txBody>
          <a:bodyPr anchor="b"/>
          <a:lstStyle>
            <a:lvl1pPr>
              <a:defRPr sz="9600"/>
            </a:lvl1pPr>
          </a:lstStyle>
          <a:p>
            <a:r>
              <a:rPr lang="en-US"/>
              <a:t>Click to edit Master title style</a:t>
            </a:r>
          </a:p>
        </p:txBody>
      </p:sp>
      <p:sp>
        <p:nvSpPr>
          <p:cNvPr id="3" name="Picture Placeholder 2"/>
          <p:cNvSpPr>
            <a:spLocks noGrp="1"/>
          </p:cNvSpPr>
          <p:nvPr>
            <p:ph type="pic" idx="1"/>
          </p:nvPr>
        </p:nvSpPr>
        <p:spPr>
          <a:xfrm>
            <a:off x="15549564" y="3949702"/>
            <a:ext cx="18516600" cy="19494500"/>
          </a:xfrm>
        </p:spPr>
        <p:txBody>
          <a:bodyPr/>
          <a:lstStyle>
            <a:lvl1pPr marL="0" indent="0">
              <a:buNone/>
              <a:defRPr sz="9600"/>
            </a:lvl1pPr>
            <a:lvl2pPr marL="1371600" indent="0">
              <a:buNone/>
              <a:defRPr sz="8400"/>
            </a:lvl2pPr>
            <a:lvl3pPr marL="2743200" indent="0">
              <a:buNone/>
              <a:defRPr sz="7200"/>
            </a:lvl3pPr>
            <a:lvl4pPr marL="4114800" indent="0">
              <a:buNone/>
              <a:defRPr sz="6000"/>
            </a:lvl4pPr>
            <a:lvl5pPr marL="5486400" indent="0">
              <a:buNone/>
              <a:defRPr sz="6000"/>
            </a:lvl5pPr>
            <a:lvl6pPr marL="6858000" indent="0">
              <a:buNone/>
              <a:defRPr sz="6000"/>
            </a:lvl6pPr>
            <a:lvl7pPr marL="8229600" indent="0">
              <a:buNone/>
              <a:defRPr sz="6000"/>
            </a:lvl7pPr>
            <a:lvl8pPr marL="9601200" indent="0">
              <a:buNone/>
              <a:defRPr sz="6000"/>
            </a:lvl8pPr>
            <a:lvl9pPr marL="10972800" indent="0">
              <a:buNone/>
              <a:defRPr sz="6000"/>
            </a:lvl9pPr>
          </a:lstStyle>
          <a:p>
            <a:endParaRPr lang="en-US"/>
          </a:p>
        </p:txBody>
      </p:sp>
      <p:sp>
        <p:nvSpPr>
          <p:cNvPr id="4" name="Text Placeholder 3"/>
          <p:cNvSpPr>
            <a:spLocks noGrp="1"/>
          </p:cNvSpPr>
          <p:nvPr>
            <p:ph type="body" sz="half" idx="2"/>
          </p:nvPr>
        </p:nvSpPr>
        <p:spPr>
          <a:xfrm>
            <a:off x="2519366" y="8229600"/>
            <a:ext cx="11796711" cy="15246352"/>
          </a:xfrm>
        </p:spPr>
        <p:txBody>
          <a:bodyPr/>
          <a:lstStyle>
            <a:lvl1pPr marL="0" indent="0">
              <a:buNone/>
              <a:defRPr sz="4800"/>
            </a:lvl1pPr>
            <a:lvl2pPr marL="1371600" indent="0">
              <a:buNone/>
              <a:defRPr sz="4200"/>
            </a:lvl2pPr>
            <a:lvl3pPr marL="2743200" indent="0">
              <a:buNone/>
              <a:defRPr sz="3600"/>
            </a:lvl3pPr>
            <a:lvl4pPr marL="4114800" indent="0">
              <a:buNone/>
              <a:defRPr sz="3000"/>
            </a:lvl4pPr>
            <a:lvl5pPr marL="5486400" indent="0">
              <a:buNone/>
              <a:defRPr sz="3000"/>
            </a:lvl5pPr>
            <a:lvl6pPr marL="6858000" indent="0">
              <a:buNone/>
              <a:defRPr sz="3000"/>
            </a:lvl6pPr>
            <a:lvl7pPr marL="8229600" indent="0">
              <a:buNone/>
              <a:defRPr sz="3000"/>
            </a:lvl7pPr>
            <a:lvl8pPr marL="9601200" indent="0">
              <a:buNone/>
              <a:defRPr sz="3000"/>
            </a:lvl8pPr>
            <a:lvl9pPr marL="10972800" indent="0">
              <a:buNone/>
              <a:defRPr sz="3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F268A0-6355-44AD-A56A-909476A6AAE7}" type="slidenum">
              <a:rPr lang="en-US" smtClean="0"/>
              <a:pPr/>
              <a:t>‹#›</a:t>
            </a:fld>
            <a:endParaRPr lang="en-US"/>
          </a:p>
        </p:txBody>
      </p:sp>
    </p:spTree>
    <p:extLst>
      <p:ext uri="{BB962C8B-B14F-4D97-AF65-F5344CB8AC3E}">
        <p14:creationId xmlns:p14="http://schemas.microsoft.com/office/powerpoint/2010/main" val="3679207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4600" y="1460502"/>
            <a:ext cx="31546800" cy="530225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514600" y="7302500"/>
            <a:ext cx="31546800" cy="1740535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514600" y="25425402"/>
            <a:ext cx="8229600" cy="1460500"/>
          </a:xfrm>
          <a:prstGeom prst="rect">
            <a:avLst/>
          </a:prstGeom>
        </p:spPr>
        <p:txBody>
          <a:bodyPr vert="horz" lIns="91440" tIns="45720" rIns="91440" bIns="45720" rtlCol="0" anchor="ctr"/>
          <a:lstStyle>
            <a:lvl1pPr algn="l">
              <a:defRPr sz="36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12115800" y="25425402"/>
            <a:ext cx="12344400" cy="1460500"/>
          </a:xfrm>
          <a:prstGeom prst="rect">
            <a:avLst/>
          </a:prstGeom>
        </p:spPr>
        <p:txBody>
          <a:bodyPr vert="horz" lIns="91440" tIns="45720" rIns="91440" bIns="45720" rtlCol="0" anchor="ctr"/>
          <a:lstStyle>
            <a:lvl1pPr algn="ctr">
              <a:defRPr sz="3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5831800" y="25425402"/>
            <a:ext cx="8229600" cy="1460500"/>
          </a:xfrm>
          <a:prstGeom prst="rect">
            <a:avLst/>
          </a:prstGeom>
        </p:spPr>
        <p:txBody>
          <a:bodyPr vert="horz" lIns="91440" tIns="45720" rIns="91440" bIns="45720" rtlCol="0" anchor="ctr"/>
          <a:lstStyle>
            <a:lvl1pPr algn="r">
              <a:defRPr sz="3600">
                <a:solidFill>
                  <a:schemeClr val="tx1">
                    <a:tint val="75000"/>
                  </a:schemeClr>
                </a:solidFill>
              </a:defRPr>
            </a:lvl1pPr>
          </a:lstStyle>
          <a:p>
            <a:fld id="{B2F268A0-6355-44AD-A56A-909476A6AAE7}" type="slidenum">
              <a:rPr lang="en-US" smtClean="0"/>
              <a:pPr/>
              <a:t>‹#›</a:t>
            </a:fld>
            <a:endParaRPr lang="en-US"/>
          </a:p>
        </p:txBody>
      </p:sp>
    </p:spTree>
    <p:extLst>
      <p:ext uri="{BB962C8B-B14F-4D97-AF65-F5344CB8AC3E}">
        <p14:creationId xmlns:p14="http://schemas.microsoft.com/office/powerpoint/2010/main" val="872324496"/>
      </p:ext>
    </p:extLst>
  </p:cSld>
  <p:clrMap bg1="lt1" tx1="dk1" bg2="lt2" tx2="dk2" accent1="accent1" accent2="accent2" accent3="accent3" accent4="accent4" accent5="accent5" accent6="accent6" hlink="hlink" folHlink="folHlink"/>
  <p:sldLayoutIdLst>
    <p:sldLayoutId id="2147483845" r:id="rId1"/>
    <p:sldLayoutId id="2147483846" r:id="rId2"/>
    <p:sldLayoutId id="2147483847" r:id="rId3"/>
    <p:sldLayoutId id="2147483848" r:id="rId4"/>
    <p:sldLayoutId id="2147483849" r:id="rId5"/>
    <p:sldLayoutId id="2147483850" r:id="rId6"/>
    <p:sldLayoutId id="2147483851" r:id="rId7"/>
    <p:sldLayoutId id="2147483852" r:id="rId8"/>
    <p:sldLayoutId id="2147483853" r:id="rId9"/>
    <p:sldLayoutId id="2147483854" r:id="rId10"/>
    <p:sldLayoutId id="2147483855" r:id="rId11"/>
    <p:sldLayoutId id="2147483856" r:id="rId12"/>
  </p:sldLayoutIdLst>
  <p:txStyles>
    <p:titleStyle>
      <a:lvl1pPr algn="l" defTabSz="2743200" rtl="0" eaLnBrk="1" latinLnBrk="0" hangingPunct="1">
        <a:lnSpc>
          <a:spcPct val="90000"/>
        </a:lnSpc>
        <a:spcBef>
          <a:spcPct val="0"/>
        </a:spcBef>
        <a:buNone/>
        <a:defRPr sz="13200" kern="1200">
          <a:solidFill>
            <a:schemeClr val="tx1"/>
          </a:solidFill>
          <a:latin typeface="+mj-lt"/>
          <a:ea typeface="+mj-ea"/>
          <a:cs typeface="+mj-cs"/>
        </a:defRPr>
      </a:lvl1pPr>
    </p:titleStyle>
    <p:bodyStyle>
      <a:lvl1pPr marL="685800" indent="-685800" algn="l" defTabSz="2743200" rtl="0" eaLnBrk="1" latinLnBrk="0" hangingPunct="1">
        <a:lnSpc>
          <a:spcPct val="90000"/>
        </a:lnSpc>
        <a:spcBef>
          <a:spcPts val="3000"/>
        </a:spcBef>
        <a:buFont typeface="Arial" panose="020B0604020202020204" pitchFamily="34" charset="0"/>
        <a:buChar char="•"/>
        <a:defRPr sz="8400" kern="1200">
          <a:solidFill>
            <a:schemeClr val="tx1"/>
          </a:solidFill>
          <a:latin typeface="+mn-lt"/>
          <a:ea typeface="+mn-ea"/>
          <a:cs typeface="+mn-cs"/>
        </a:defRPr>
      </a:lvl1pPr>
      <a:lvl2pPr marL="2057400" indent="-685800" algn="l" defTabSz="2743200" rtl="0" eaLnBrk="1" latinLnBrk="0" hangingPunct="1">
        <a:lnSpc>
          <a:spcPct val="90000"/>
        </a:lnSpc>
        <a:spcBef>
          <a:spcPts val="1500"/>
        </a:spcBef>
        <a:buFont typeface="Arial" panose="020B0604020202020204" pitchFamily="34" charset="0"/>
        <a:buChar char="•"/>
        <a:defRPr sz="7200" kern="1200">
          <a:solidFill>
            <a:schemeClr val="tx1"/>
          </a:solidFill>
          <a:latin typeface="+mn-lt"/>
          <a:ea typeface="+mn-ea"/>
          <a:cs typeface="+mn-cs"/>
        </a:defRPr>
      </a:lvl2pPr>
      <a:lvl3pPr marL="3429000" indent="-685800" algn="l" defTabSz="2743200" rtl="0" eaLnBrk="1" latinLnBrk="0" hangingPunct="1">
        <a:lnSpc>
          <a:spcPct val="90000"/>
        </a:lnSpc>
        <a:spcBef>
          <a:spcPts val="1500"/>
        </a:spcBef>
        <a:buFont typeface="Arial" panose="020B0604020202020204" pitchFamily="34" charset="0"/>
        <a:buChar char="•"/>
        <a:defRPr sz="6000" kern="1200">
          <a:solidFill>
            <a:schemeClr val="tx1"/>
          </a:solidFill>
          <a:latin typeface="+mn-lt"/>
          <a:ea typeface="+mn-ea"/>
          <a:cs typeface="+mn-cs"/>
        </a:defRPr>
      </a:lvl3pPr>
      <a:lvl4pPr marL="48006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4pPr>
      <a:lvl5pPr marL="61722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5pPr>
      <a:lvl6pPr marL="75438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6pPr>
      <a:lvl7pPr marL="89154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7pPr>
      <a:lvl8pPr marL="102870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8pPr>
      <a:lvl9pPr marL="116586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9pPr>
    </p:bodyStyle>
    <p:otherStyle>
      <a:defPPr>
        <a:defRPr lang="en-US"/>
      </a:defPPr>
      <a:lvl1pPr marL="0" algn="l" defTabSz="2743200" rtl="0" eaLnBrk="1" latinLnBrk="0" hangingPunct="1">
        <a:defRPr sz="5400" kern="1200">
          <a:solidFill>
            <a:schemeClr val="tx1"/>
          </a:solidFill>
          <a:latin typeface="+mn-lt"/>
          <a:ea typeface="+mn-ea"/>
          <a:cs typeface="+mn-cs"/>
        </a:defRPr>
      </a:lvl1pPr>
      <a:lvl2pPr marL="1371600" algn="l" defTabSz="2743200" rtl="0" eaLnBrk="1" latinLnBrk="0" hangingPunct="1">
        <a:defRPr sz="5400" kern="1200">
          <a:solidFill>
            <a:schemeClr val="tx1"/>
          </a:solidFill>
          <a:latin typeface="+mn-lt"/>
          <a:ea typeface="+mn-ea"/>
          <a:cs typeface="+mn-cs"/>
        </a:defRPr>
      </a:lvl2pPr>
      <a:lvl3pPr marL="2743200" algn="l" defTabSz="2743200" rtl="0" eaLnBrk="1" latinLnBrk="0" hangingPunct="1">
        <a:defRPr sz="5400" kern="1200">
          <a:solidFill>
            <a:schemeClr val="tx1"/>
          </a:solidFill>
          <a:latin typeface="+mn-lt"/>
          <a:ea typeface="+mn-ea"/>
          <a:cs typeface="+mn-cs"/>
        </a:defRPr>
      </a:lvl3pPr>
      <a:lvl4pPr marL="4114800" algn="l" defTabSz="2743200" rtl="0" eaLnBrk="1" latinLnBrk="0" hangingPunct="1">
        <a:defRPr sz="5400" kern="1200">
          <a:solidFill>
            <a:schemeClr val="tx1"/>
          </a:solidFill>
          <a:latin typeface="+mn-lt"/>
          <a:ea typeface="+mn-ea"/>
          <a:cs typeface="+mn-cs"/>
        </a:defRPr>
      </a:lvl4pPr>
      <a:lvl5pPr marL="5486400" algn="l" defTabSz="2743200" rtl="0" eaLnBrk="1" latinLnBrk="0" hangingPunct="1">
        <a:defRPr sz="5400" kern="1200">
          <a:solidFill>
            <a:schemeClr val="tx1"/>
          </a:solidFill>
          <a:latin typeface="+mn-lt"/>
          <a:ea typeface="+mn-ea"/>
          <a:cs typeface="+mn-cs"/>
        </a:defRPr>
      </a:lvl5pPr>
      <a:lvl6pPr marL="6858000" algn="l" defTabSz="2743200" rtl="0" eaLnBrk="1" latinLnBrk="0" hangingPunct="1">
        <a:defRPr sz="5400" kern="1200">
          <a:solidFill>
            <a:schemeClr val="tx1"/>
          </a:solidFill>
          <a:latin typeface="+mn-lt"/>
          <a:ea typeface="+mn-ea"/>
          <a:cs typeface="+mn-cs"/>
        </a:defRPr>
      </a:lvl6pPr>
      <a:lvl7pPr marL="8229600" algn="l" defTabSz="2743200" rtl="0" eaLnBrk="1" latinLnBrk="0" hangingPunct="1">
        <a:defRPr sz="5400" kern="1200">
          <a:solidFill>
            <a:schemeClr val="tx1"/>
          </a:solidFill>
          <a:latin typeface="+mn-lt"/>
          <a:ea typeface="+mn-ea"/>
          <a:cs typeface="+mn-cs"/>
        </a:defRPr>
      </a:lvl7pPr>
      <a:lvl8pPr marL="9601200" algn="l" defTabSz="2743200" rtl="0" eaLnBrk="1" latinLnBrk="0" hangingPunct="1">
        <a:defRPr sz="5400" kern="1200">
          <a:solidFill>
            <a:schemeClr val="tx1"/>
          </a:solidFill>
          <a:latin typeface="+mn-lt"/>
          <a:ea typeface="+mn-ea"/>
          <a:cs typeface="+mn-cs"/>
        </a:defRPr>
      </a:lvl8pPr>
      <a:lvl9pPr marL="10972800" algn="l" defTabSz="2743200" rtl="0" eaLnBrk="1" latinLnBrk="0" hangingPunct="1">
        <a:defRPr sz="5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 name="Rectangle 28"/>
          <p:cNvSpPr/>
          <p:nvPr/>
        </p:nvSpPr>
        <p:spPr>
          <a:xfrm>
            <a:off x="24962104" y="4884908"/>
            <a:ext cx="9934497" cy="4787251"/>
          </a:xfrm>
          <a:prstGeom prst="rect">
            <a:avLst/>
          </a:prstGeom>
          <a:solidFill>
            <a:srgbClr val="D9DC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accent5">
                    <a:lumMod val="50000"/>
                  </a:schemeClr>
                </a:solidFill>
              </a:rPr>
              <a:t>Method</a:t>
            </a:r>
          </a:p>
          <a:p>
            <a:r>
              <a:rPr lang="en-US" sz="3600" dirty="0">
                <a:solidFill>
                  <a:schemeClr val="accent5">
                    <a:lumMod val="50000"/>
                  </a:schemeClr>
                </a:solidFill>
              </a:rPr>
              <a:t>A literature review has been conducted. Peer-reviewed articles between 1970- 2018 addressing [“ego identity” OR “</a:t>
            </a:r>
            <a:r>
              <a:rPr lang="en-US" sz="3600" dirty="0" err="1">
                <a:solidFill>
                  <a:schemeClr val="accent5">
                    <a:lumMod val="50000"/>
                  </a:schemeClr>
                </a:solidFill>
              </a:rPr>
              <a:t>eudaimonic</a:t>
            </a:r>
            <a:r>
              <a:rPr lang="en-US" sz="3600" dirty="0">
                <a:solidFill>
                  <a:schemeClr val="accent5">
                    <a:lumMod val="50000"/>
                  </a:schemeClr>
                </a:solidFill>
              </a:rPr>
              <a:t> identity theory”] AND [“culture” OR “sociocultural theory of identity development”] were included. </a:t>
            </a:r>
          </a:p>
          <a:p>
            <a:endParaRPr lang="en-US" sz="3600" dirty="0">
              <a:solidFill>
                <a:schemeClr val="accent5">
                  <a:lumMod val="50000"/>
                </a:schemeClr>
              </a:solidFill>
            </a:endParaRPr>
          </a:p>
          <a:p>
            <a:r>
              <a:rPr lang="en-US" sz="3600" dirty="0">
                <a:solidFill>
                  <a:schemeClr val="accent5">
                    <a:lumMod val="50000"/>
                  </a:schemeClr>
                </a:solidFill>
              </a:rPr>
              <a:t>*Book reviews were excluded from this study. </a:t>
            </a:r>
          </a:p>
        </p:txBody>
      </p:sp>
      <p:sp>
        <p:nvSpPr>
          <p:cNvPr id="59" name="Title 47"/>
          <p:cNvSpPr txBox="1">
            <a:spLocks/>
          </p:cNvSpPr>
          <p:nvPr/>
        </p:nvSpPr>
        <p:spPr>
          <a:xfrm>
            <a:off x="8342383" y="1621009"/>
            <a:ext cx="20537678" cy="2737298"/>
          </a:xfrm>
          <a:prstGeom prst="rect">
            <a:avLst/>
          </a:prstGeom>
          <a:noFill/>
        </p:spPr>
        <p:txBody>
          <a:bodyPr vert="horz" lIns="286188" tIns="143094" rIns="286188" bIns="143094" anchor="ctr">
            <a:noAutofit/>
          </a:bodyPr>
          <a:lstStyle/>
          <a:p>
            <a:pPr marL="809625" algn="ctr"/>
            <a:r>
              <a:rPr lang="en-US" sz="6600" dirty="0">
                <a:solidFill>
                  <a:schemeClr val="accent5">
                    <a:lumMod val="75000"/>
                  </a:schemeClr>
                </a:solidFill>
                <a:latin typeface="Times New Roman" pitchFamily="18" charset="0"/>
                <a:ea typeface="Batang" pitchFamily="18" charset="-127"/>
                <a:cs typeface="Times New Roman" pitchFamily="18" charset="0"/>
              </a:rPr>
              <a:t>Reviewing the Literature on Identity Development Models; Reconciling Psychological and Cultural Aspects</a:t>
            </a:r>
          </a:p>
          <a:p>
            <a:pPr marL="809625" algn="ctr"/>
            <a:r>
              <a:rPr lang="en-US" sz="4800" dirty="0">
                <a:solidFill>
                  <a:schemeClr val="accent5">
                    <a:lumMod val="75000"/>
                  </a:schemeClr>
                </a:solidFill>
                <a:latin typeface="Times New Roman" pitchFamily="18" charset="0"/>
                <a:ea typeface="Batang" pitchFamily="18" charset="-127"/>
                <a:cs typeface="Times New Roman" pitchFamily="18" charset="0"/>
              </a:rPr>
              <a:t>Fatemeh Hajnaghizadeh, Ph.D. </a:t>
            </a:r>
            <a:r>
              <a:rPr lang="en-US" sz="4800">
                <a:solidFill>
                  <a:schemeClr val="accent5">
                    <a:lumMod val="75000"/>
                  </a:schemeClr>
                </a:solidFill>
                <a:latin typeface="Times New Roman" pitchFamily="18" charset="0"/>
                <a:ea typeface="Batang" pitchFamily="18" charset="-127"/>
                <a:cs typeface="Times New Roman" pitchFamily="18" charset="0"/>
              </a:rPr>
              <a:t>Candidate.  </a:t>
            </a:r>
            <a:r>
              <a:rPr lang="en-US" sz="6000">
                <a:solidFill>
                  <a:schemeClr val="accent5">
                    <a:lumMod val="75000"/>
                  </a:schemeClr>
                </a:solidFill>
                <a:latin typeface="Times New Roman" pitchFamily="18" charset="0"/>
                <a:ea typeface="Batang" pitchFamily="18" charset="-127"/>
                <a:cs typeface="Times New Roman" pitchFamily="18" charset="0"/>
              </a:rPr>
              <a:t> </a:t>
            </a:r>
            <a:endParaRPr lang="en-US" sz="6000" dirty="0">
              <a:solidFill>
                <a:schemeClr val="accent5">
                  <a:lumMod val="75000"/>
                </a:schemeClr>
              </a:solidFill>
              <a:latin typeface="Times New Roman" pitchFamily="18" charset="0"/>
              <a:ea typeface="Batang" pitchFamily="18" charset="-127"/>
              <a:cs typeface="Times New Roman" pitchFamily="18" charset="0"/>
            </a:endParaRPr>
          </a:p>
        </p:txBody>
      </p:sp>
      <p:grpSp>
        <p:nvGrpSpPr>
          <p:cNvPr id="32" name="Group 31"/>
          <p:cNvGrpSpPr/>
          <p:nvPr/>
        </p:nvGrpSpPr>
        <p:grpSpPr>
          <a:xfrm>
            <a:off x="1828980" y="4115467"/>
            <a:ext cx="23133124" cy="5608514"/>
            <a:chOff x="1281188" y="18567821"/>
            <a:chExt cx="31662616" cy="5360266"/>
          </a:xfrm>
        </p:grpSpPr>
        <p:sp>
          <p:nvSpPr>
            <p:cNvPr id="12" name="Rectangle 11"/>
            <p:cNvSpPr/>
            <p:nvPr/>
          </p:nvSpPr>
          <p:spPr>
            <a:xfrm>
              <a:off x="1281188" y="19303205"/>
              <a:ext cx="31354697" cy="4624882"/>
            </a:xfrm>
            <a:prstGeom prst="rect">
              <a:avLst/>
            </a:prstGeom>
            <a:solidFill>
              <a:srgbClr val="D9DC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chemeClr val="accent5">
                      <a:lumMod val="50000"/>
                    </a:schemeClr>
                  </a:solidFill>
                </a:rPr>
                <a:t>Introduction</a:t>
              </a:r>
              <a:endParaRPr lang="en-US" sz="3600" dirty="0">
                <a:solidFill>
                  <a:schemeClr val="accent5">
                    <a:lumMod val="50000"/>
                  </a:schemeClr>
                </a:solidFill>
              </a:endParaRPr>
            </a:p>
            <a:p>
              <a:r>
                <a:rPr lang="en-US" sz="3600" dirty="0">
                  <a:solidFill>
                    <a:schemeClr val="accent5">
                      <a:lumMod val="50000"/>
                    </a:schemeClr>
                  </a:solidFill>
                </a:rPr>
                <a:t>There are controversies among psychologists and sociologists on defining identity as a "property of person" or a "property of environment," as a fact independent of culture or a reality constructed through societal structures, as a monumental occurrence limited to the developmental stage of adolescence or an incrementally developing phenomenon throughout the life-course, and finally, as a phenomenon to be explained through a collage of empirical findings and factual building blocks or a phenomenon tested against a theory constructed in advance of empirical investigations (J. </a:t>
              </a:r>
              <a:r>
                <a:rPr lang="en-US" sz="3600" dirty="0" err="1">
                  <a:solidFill>
                    <a:schemeClr val="accent5">
                      <a:lumMod val="50000"/>
                    </a:schemeClr>
                  </a:solidFill>
                </a:rPr>
                <a:t>Côté</a:t>
              </a:r>
              <a:r>
                <a:rPr lang="en-US" sz="3600" dirty="0">
                  <a:solidFill>
                    <a:schemeClr val="accent5">
                      <a:lumMod val="50000"/>
                    </a:schemeClr>
                  </a:solidFill>
                </a:rPr>
                <a:t>, 2006; J. E. </a:t>
              </a:r>
              <a:r>
                <a:rPr lang="en-US" sz="3600" dirty="0" err="1">
                  <a:solidFill>
                    <a:schemeClr val="accent5">
                      <a:lumMod val="50000"/>
                    </a:schemeClr>
                  </a:solidFill>
                </a:rPr>
                <a:t>Côté</a:t>
              </a:r>
              <a:r>
                <a:rPr lang="en-US" sz="3600" dirty="0">
                  <a:solidFill>
                    <a:schemeClr val="accent5">
                      <a:lumMod val="50000"/>
                    </a:schemeClr>
                  </a:solidFill>
                </a:rPr>
                <a:t> &amp; Levine, 2014). The purpose of this study is to examine different models of reconciling psychological and cultural aspects of the identity formation process. </a:t>
              </a:r>
            </a:p>
          </p:txBody>
        </p:sp>
        <p:sp>
          <p:nvSpPr>
            <p:cNvPr id="14" name="Rectangle 13"/>
            <p:cNvSpPr/>
            <p:nvPr/>
          </p:nvSpPr>
          <p:spPr>
            <a:xfrm>
              <a:off x="1722500" y="18567821"/>
              <a:ext cx="31221304" cy="735384"/>
            </a:xfrm>
            <a:prstGeom prst="rect">
              <a:avLst/>
            </a:prstGeom>
          </p:spPr>
          <p:txBody>
            <a:bodyPr wrap="square">
              <a:spAutoFit/>
            </a:bodyPr>
            <a:lstStyle/>
            <a:p>
              <a:endParaRPr lang="en-US" sz="4400" dirty="0"/>
            </a:p>
          </p:txBody>
        </p:sp>
      </p:grpSp>
      <p:sp>
        <p:nvSpPr>
          <p:cNvPr id="34" name="TextBox 33"/>
          <p:cNvSpPr txBox="1"/>
          <p:nvPr/>
        </p:nvSpPr>
        <p:spPr>
          <a:xfrm>
            <a:off x="1828980" y="9919094"/>
            <a:ext cx="33067621" cy="747356"/>
          </a:xfrm>
          <a:prstGeom prst="rect">
            <a:avLst/>
          </a:prstGeom>
          <a:solidFill>
            <a:srgbClr val="F58045"/>
          </a:solidFill>
        </p:spPr>
        <p:style>
          <a:lnRef idx="2">
            <a:schemeClr val="dk1"/>
          </a:lnRef>
          <a:fillRef idx="1">
            <a:schemeClr val="lt1"/>
          </a:fillRef>
          <a:effectRef idx="0">
            <a:schemeClr val="dk1"/>
          </a:effectRef>
          <a:fontRef idx="minor">
            <a:schemeClr val="dk1"/>
          </a:fontRef>
        </p:style>
        <p:txBody>
          <a:bodyPr wrap="square" lIns="69568" tIns="34784" rIns="69568" bIns="34784" rtlCol="0">
            <a:spAutoFit/>
          </a:bodyPr>
          <a:lstStyle/>
          <a:p>
            <a:pPr algn="ctr"/>
            <a:r>
              <a:rPr lang="en-US" sz="4400" b="1" dirty="0">
                <a:solidFill>
                  <a:schemeClr val="accent5">
                    <a:lumMod val="50000"/>
                  </a:schemeClr>
                </a:solidFill>
                <a:ea typeface="Verdana" pitchFamily="34" charset="0"/>
                <a:cs typeface="Verdana" pitchFamily="34" charset="0"/>
              </a:rPr>
              <a:t>Findings </a:t>
            </a:r>
            <a:endParaRPr lang="en-US" sz="3700" b="1" dirty="0">
              <a:solidFill>
                <a:schemeClr val="accent5">
                  <a:lumMod val="50000"/>
                </a:schemeClr>
              </a:solidFill>
              <a:ea typeface="Verdana" pitchFamily="34" charset="0"/>
              <a:cs typeface="Verdana" pitchFamily="34" charset="0"/>
            </a:endParaRPr>
          </a:p>
        </p:txBody>
      </p:sp>
      <p:sp>
        <p:nvSpPr>
          <p:cNvPr id="3" name="Rectangle 3"/>
          <p:cNvSpPr>
            <a:spLocks noChangeArrowheads="1"/>
          </p:cNvSpPr>
          <p:nvPr/>
        </p:nvSpPr>
        <p:spPr bwMode="auto">
          <a:xfrm>
            <a:off x="0" y="-275511"/>
            <a:ext cx="140559" cy="9320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9568" tIns="34784" rIns="69568" bIns="34784" numCol="1" anchor="ctr" anchorCtr="0" compatLnSpc="1">
            <a:prstTxWarp prst="textNoShape">
              <a:avLst/>
            </a:prstTxWarp>
            <a:spAutoFit/>
          </a:bodyPr>
          <a:lstStyle/>
          <a:p>
            <a:endParaRPr lang="en-US"/>
          </a:p>
        </p:txBody>
      </p:sp>
      <p:sp>
        <p:nvSpPr>
          <p:cNvPr id="47" name="TextBox 46"/>
          <p:cNvSpPr txBox="1"/>
          <p:nvPr/>
        </p:nvSpPr>
        <p:spPr>
          <a:xfrm>
            <a:off x="1267048" y="10909161"/>
            <a:ext cx="9964503" cy="685801"/>
          </a:xfrm>
          <a:prstGeom prst="rect">
            <a:avLst/>
          </a:prstGeom>
          <a:noFill/>
        </p:spPr>
        <p:txBody>
          <a:bodyPr wrap="square" lIns="69568" tIns="34784" rIns="69568" bIns="34784" rtlCol="0">
            <a:spAutoFit/>
          </a:bodyPr>
          <a:lstStyle/>
          <a:p>
            <a:pPr marL="527050" algn="just">
              <a:tabLst>
                <a:tab pos="633413" algn="l"/>
              </a:tabLst>
            </a:pPr>
            <a:r>
              <a:rPr lang="en-US" sz="4000" dirty="0"/>
              <a:t>.</a:t>
            </a:r>
          </a:p>
        </p:txBody>
      </p:sp>
      <p:sp>
        <p:nvSpPr>
          <p:cNvPr id="3089" name="Rectangle 17"/>
          <p:cNvSpPr>
            <a:spLocks noChangeArrowheads="1"/>
          </p:cNvSpPr>
          <p:nvPr/>
        </p:nvSpPr>
        <p:spPr bwMode="auto">
          <a:xfrm>
            <a:off x="0" y="-275511"/>
            <a:ext cx="140559" cy="932022"/>
          </a:xfrm>
          <a:prstGeom prst="rect">
            <a:avLst/>
          </a:prstGeom>
          <a:noFill/>
          <a:ln w="9525">
            <a:noFill/>
            <a:miter lim="800000"/>
            <a:headEnd/>
            <a:tailEnd/>
          </a:ln>
          <a:effectLst/>
        </p:spPr>
        <p:txBody>
          <a:bodyPr vert="horz" wrap="none" lIns="69568" tIns="34784" rIns="69568" bIns="34784" numCol="1" anchor="ctr" anchorCtr="0" compatLnSpc="1">
            <a:prstTxWarp prst="textNoShape">
              <a:avLst/>
            </a:prstTxWarp>
            <a:spAutoFit/>
          </a:bodyPr>
          <a:lstStyle/>
          <a:p>
            <a:endParaRPr lang="en-US"/>
          </a:p>
        </p:txBody>
      </p:sp>
      <p:sp>
        <p:nvSpPr>
          <p:cNvPr id="3090" name="Rectangle 18"/>
          <p:cNvSpPr>
            <a:spLocks noChangeArrowheads="1"/>
          </p:cNvSpPr>
          <p:nvPr/>
        </p:nvSpPr>
        <p:spPr bwMode="auto">
          <a:xfrm>
            <a:off x="0" y="666780"/>
            <a:ext cx="140559" cy="285691"/>
          </a:xfrm>
          <a:prstGeom prst="rect">
            <a:avLst/>
          </a:prstGeom>
          <a:noFill/>
          <a:ln w="9525">
            <a:noFill/>
            <a:miter lim="800000"/>
            <a:headEnd/>
            <a:tailEnd/>
          </a:ln>
          <a:effectLst/>
        </p:spPr>
        <p:txBody>
          <a:bodyPr vert="horz" wrap="none" lIns="69568" tIns="34784" rIns="69568" bIns="34784" numCol="1" anchor="ctr" anchorCtr="0" compatLnSpc="1">
            <a:prstTxWarp prst="textNoShape">
              <a:avLst/>
            </a:prstTxWarp>
            <a:spAutoFit/>
          </a:bodyPr>
          <a:lstStyle/>
          <a:p>
            <a:pPr defTabSz="695676"/>
            <a:endParaRPr lang="en-US" sz="1400" dirty="0">
              <a:latin typeface="Arial" pitchFamily="34" charset="0"/>
              <a:cs typeface="Arial" pitchFamily="34" charset="0"/>
            </a:endParaRPr>
          </a:p>
        </p:txBody>
      </p:sp>
      <p:sp>
        <p:nvSpPr>
          <p:cNvPr id="3097" name="Rectangle 25"/>
          <p:cNvSpPr>
            <a:spLocks noChangeArrowheads="1"/>
          </p:cNvSpPr>
          <p:nvPr/>
        </p:nvSpPr>
        <p:spPr bwMode="auto">
          <a:xfrm>
            <a:off x="0" y="-275511"/>
            <a:ext cx="140559" cy="932022"/>
          </a:xfrm>
          <a:prstGeom prst="rect">
            <a:avLst/>
          </a:prstGeom>
          <a:noFill/>
          <a:ln w="9525">
            <a:noFill/>
            <a:miter lim="800000"/>
            <a:headEnd/>
            <a:tailEnd/>
          </a:ln>
          <a:effectLst/>
        </p:spPr>
        <p:txBody>
          <a:bodyPr vert="horz" wrap="none" lIns="69568" tIns="34784" rIns="69568" bIns="34784" numCol="1" anchor="ctr" anchorCtr="0" compatLnSpc="1">
            <a:prstTxWarp prst="textNoShape">
              <a:avLst/>
            </a:prstTxWarp>
            <a:spAutoFit/>
          </a:bodyPr>
          <a:lstStyle/>
          <a:p>
            <a:endParaRPr lang="en-US"/>
          </a:p>
        </p:txBody>
      </p:sp>
      <p:sp>
        <p:nvSpPr>
          <p:cNvPr id="3098" name="Rectangle 26"/>
          <p:cNvSpPr>
            <a:spLocks noChangeArrowheads="1"/>
          </p:cNvSpPr>
          <p:nvPr/>
        </p:nvSpPr>
        <p:spPr bwMode="auto">
          <a:xfrm>
            <a:off x="0" y="666780"/>
            <a:ext cx="140559" cy="285691"/>
          </a:xfrm>
          <a:prstGeom prst="rect">
            <a:avLst/>
          </a:prstGeom>
          <a:noFill/>
          <a:ln w="9525">
            <a:noFill/>
            <a:miter lim="800000"/>
            <a:headEnd/>
            <a:tailEnd/>
          </a:ln>
          <a:effectLst/>
        </p:spPr>
        <p:txBody>
          <a:bodyPr vert="horz" wrap="none" lIns="69568" tIns="34784" rIns="69568" bIns="34784" numCol="1" anchor="ctr" anchorCtr="0" compatLnSpc="1">
            <a:prstTxWarp prst="textNoShape">
              <a:avLst/>
            </a:prstTxWarp>
            <a:spAutoFit/>
          </a:bodyPr>
          <a:lstStyle/>
          <a:p>
            <a:pPr defTabSz="695676"/>
            <a:endParaRPr lang="en-US" sz="1400" dirty="0">
              <a:latin typeface="Arial" pitchFamily="34" charset="0"/>
              <a:cs typeface="Arial" pitchFamily="34" charset="0"/>
            </a:endParaRPr>
          </a:p>
        </p:txBody>
      </p:sp>
      <p:sp>
        <p:nvSpPr>
          <p:cNvPr id="6" name="Rectangle 5"/>
          <p:cNvSpPr/>
          <p:nvPr/>
        </p:nvSpPr>
        <p:spPr>
          <a:xfrm>
            <a:off x="1367453" y="1336432"/>
            <a:ext cx="33801778" cy="24688799"/>
          </a:xfrm>
          <a:prstGeom prst="rect">
            <a:avLst/>
          </a:prstGeom>
          <a:noFill/>
          <a:ln w="1270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Image result for university of new hampshire college of liberal ar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69615" y="2310470"/>
            <a:ext cx="6194109" cy="1723116"/>
          </a:xfrm>
          <a:prstGeom prst="rect">
            <a:avLst/>
          </a:prstGeom>
          <a:noFill/>
          <a:extLst>
            <a:ext uri="{909E8E84-426E-40DD-AFC4-6F175D3DCCD1}">
              <a14:hiddenFill xmlns:a14="http://schemas.microsoft.com/office/drawing/2010/main">
                <a:solidFill>
                  <a:srgbClr val="FFFFFF"/>
                </a:solidFill>
              </a14:hiddenFill>
            </a:ext>
          </a:extLst>
        </p:spPr>
      </p:pic>
      <p:sp>
        <p:nvSpPr>
          <p:cNvPr id="56" name="TextBox 55"/>
          <p:cNvSpPr txBox="1"/>
          <p:nvPr/>
        </p:nvSpPr>
        <p:spPr>
          <a:xfrm>
            <a:off x="1836737" y="21263457"/>
            <a:ext cx="33059863" cy="747356"/>
          </a:xfrm>
          <a:prstGeom prst="rect">
            <a:avLst/>
          </a:prstGeom>
          <a:solidFill>
            <a:srgbClr val="F58045"/>
          </a:solidFill>
        </p:spPr>
        <p:style>
          <a:lnRef idx="2">
            <a:schemeClr val="dk1"/>
          </a:lnRef>
          <a:fillRef idx="1">
            <a:schemeClr val="lt1"/>
          </a:fillRef>
          <a:effectRef idx="0">
            <a:schemeClr val="dk1"/>
          </a:effectRef>
          <a:fontRef idx="minor">
            <a:schemeClr val="dk1"/>
          </a:fontRef>
        </p:style>
        <p:txBody>
          <a:bodyPr wrap="square" lIns="69568" tIns="34784" rIns="69568" bIns="34784" rtlCol="0">
            <a:spAutoFit/>
          </a:bodyPr>
          <a:lstStyle/>
          <a:p>
            <a:pPr algn="ctr"/>
            <a:r>
              <a:rPr lang="en-US" sz="4400" b="1" dirty="0">
                <a:ea typeface="Verdana" pitchFamily="34" charset="0"/>
                <a:cs typeface="Verdana" pitchFamily="34" charset="0"/>
              </a:rPr>
              <a:t>Implications</a:t>
            </a:r>
            <a:endParaRPr lang="en-US" sz="3700" b="1" dirty="0">
              <a:ea typeface="Verdana" pitchFamily="34" charset="0"/>
              <a:cs typeface="Verdana" pitchFamily="34" charset="0"/>
            </a:endParaRPr>
          </a:p>
        </p:txBody>
      </p:sp>
      <p:graphicFrame>
        <p:nvGraphicFramePr>
          <p:cNvPr id="8" name="Table 7"/>
          <p:cNvGraphicFramePr>
            <a:graphicFrameLocks noGrp="1"/>
          </p:cNvGraphicFramePr>
          <p:nvPr>
            <p:extLst>
              <p:ext uri="{D42A27DB-BD31-4B8C-83A1-F6EECF244321}">
                <p14:modId xmlns:p14="http://schemas.microsoft.com/office/powerpoint/2010/main" val="2758178339"/>
              </p:ext>
            </p:extLst>
          </p:nvPr>
        </p:nvGraphicFramePr>
        <p:xfrm>
          <a:off x="12080801" y="10779724"/>
          <a:ext cx="22815801" cy="10236799"/>
        </p:xfrm>
        <a:graphic>
          <a:graphicData uri="http://schemas.openxmlformats.org/drawingml/2006/table">
            <a:tbl>
              <a:tblPr firstRow="1" bandRow="1">
                <a:tableStyleId>{5C22544A-7EE6-4342-B048-85BDC9FD1C3A}</a:tableStyleId>
              </a:tblPr>
              <a:tblGrid>
                <a:gridCol w="7605267">
                  <a:extLst>
                    <a:ext uri="{9D8B030D-6E8A-4147-A177-3AD203B41FA5}">
                      <a16:colId xmlns:a16="http://schemas.microsoft.com/office/drawing/2014/main" val="20000"/>
                    </a:ext>
                  </a:extLst>
                </a:gridCol>
                <a:gridCol w="7605267">
                  <a:extLst>
                    <a:ext uri="{9D8B030D-6E8A-4147-A177-3AD203B41FA5}">
                      <a16:colId xmlns:a16="http://schemas.microsoft.com/office/drawing/2014/main" val="20001"/>
                    </a:ext>
                  </a:extLst>
                </a:gridCol>
                <a:gridCol w="7605267">
                  <a:extLst>
                    <a:ext uri="{9D8B030D-6E8A-4147-A177-3AD203B41FA5}">
                      <a16:colId xmlns:a16="http://schemas.microsoft.com/office/drawing/2014/main" val="20002"/>
                    </a:ext>
                  </a:extLst>
                </a:gridCol>
              </a:tblGrid>
              <a:tr h="1585789">
                <a:tc>
                  <a:txBody>
                    <a:bodyPr/>
                    <a:lstStyle/>
                    <a:p>
                      <a:pPr algn="ctr"/>
                      <a:r>
                        <a:rPr lang="en-US" sz="4400" dirty="0">
                          <a:solidFill>
                            <a:schemeClr val="bg1"/>
                          </a:solidFill>
                        </a:rPr>
                        <a:t>Culture</a:t>
                      </a:r>
                      <a:r>
                        <a:rPr lang="en-US" sz="4400" baseline="0" dirty="0">
                          <a:solidFill>
                            <a:schemeClr val="bg1"/>
                          </a:solidFill>
                        </a:rPr>
                        <a:t> as factor </a:t>
                      </a:r>
                      <a:endParaRPr lang="en-US" sz="4400" dirty="0">
                        <a:solidFill>
                          <a:schemeClr val="bg1"/>
                        </a:solidFill>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00358A"/>
                    </a:solidFill>
                  </a:tcPr>
                </a:tc>
                <a:tc>
                  <a:txBody>
                    <a:bodyPr/>
                    <a:lstStyle/>
                    <a:p>
                      <a:pPr algn="ctr"/>
                      <a:r>
                        <a:rPr lang="en-US" sz="4400" dirty="0">
                          <a:solidFill>
                            <a:schemeClr val="bg1"/>
                          </a:solidFill>
                        </a:rPr>
                        <a:t>Culture</a:t>
                      </a:r>
                      <a:r>
                        <a:rPr lang="en-US" sz="4400" baseline="0" dirty="0">
                          <a:solidFill>
                            <a:schemeClr val="bg1"/>
                          </a:solidFill>
                        </a:rPr>
                        <a:t> as interpersonal relationships </a:t>
                      </a:r>
                      <a:endParaRPr lang="en-US" sz="4400" dirty="0">
                        <a:solidFill>
                          <a:schemeClr val="bg1"/>
                        </a:solidFill>
                      </a:endParaRPr>
                    </a:p>
                  </a:txBody>
                  <a:tcPr anchor="ctr">
                    <a:lnT w="12700" cap="flat" cmpd="sng" algn="ctr">
                      <a:solidFill>
                        <a:schemeClr val="tx1"/>
                      </a:solidFill>
                      <a:prstDash val="solid"/>
                      <a:round/>
                      <a:headEnd type="none" w="med" len="med"/>
                      <a:tailEnd type="none" w="med" len="med"/>
                    </a:lnT>
                    <a:solidFill>
                      <a:srgbClr val="00358A"/>
                    </a:solidFill>
                  </a:tcPr>
                </a:tc>
                <a:tc>
                  <a:txBody>
                    <a:bodyPr/>
                    <a:lstStyle/>
                    <a:p>
                      <a:pPr algn="ctr"/>
                      <a:r>
                        <a:rPr lang="en-US" sz="4400" dirty="0">
                          <a:solidFill>
                            <a:schemeClr val="bg1"/>
                          </a:solidFill>
                        </a:rPr>
                        <a:t>Culture as liberation </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358A"/>
                    </a:solidFill>
                  </a:tcPr>
                </a:tc>
                <a:extLst>
                  <a:ext uri="{0D108BD9-81ED-4DB2-BD59-A6C34878D82A}">
                    <a16:rowId xmlns:a16="http://schemas.microsoft.com/office/drawing/2014/main" val="10000"/>
                  </a:ext>
                </a:extLst>
              </a:tr>
              <a:tr h="8651010">
                <a:tc>
                  <a:txBody>
                    <a:bodyPr/>
                    <a:lstStyle/>
                    <a:p>
                      <a:r>
                        <a:rPr lang="en-US" sz="3200" kern="1200" dirty="0">
                          <a:solidFill>
                            <a:schemeClr val="accent5">
                              <a:lumMod val="50000"/>
                            </a:schemeClr>
                          </a:solidFill>
                          <a:latin typeface="+mn-lt"/>
                          <a:ea typeface="+mn-ea"/>
                          <a:cs typeface="+mn-cs"/>
                        </a:rPr>
                        <a:t>Markus, H. R., &amp; </a:t>
                      </a:r>
                      <a:r>
                        <a:rPr lang="en-US" sz="3200" kern="1200" dirty="0" err="1">
                          <a:solidFill>
                            <a:schemeClr val="accent5">
                              <a:lumMod val="50000"/>
                            </a:schemeClr>
                          </a:solidFill>
                          <a:latin typeface="+mn-lt"/>
                          <a:ea typeface="+mn-ea"/>
                          <a:cs typeface="+mn-cs"/>
                        </a:rPr>
                        <a:t>Kitayama</a:t>
                      </a:r>
                      <a:r>
                        <a:rPr lang="en-US" sz="3200" kern="1200" dirty="0">
                          <a:solidFill>
                            <a:schemeClr val="accent5">
                              <a:lumMod val="50000"/>
                            </a:schemeClr>
                          </a:solidFill>
                          <a:latin typeface="+mn-lt"/>
                          <a:ea typeface="+mn-ea"/>
                          <a:cs typeface="+mn-cs"/>
                        </a:rPr>
                        <a:t>, S. (2010). Cultures and Selves : A Cycle of Mutual Constitution.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D9DCDD"/>
                    </a:solidFill>
                  </a:tcPr>
                </a:tc>
                <a:tc>
                  <a:txBody>
                    <a:bodyPr/>
                    <a:lstStyle/>
                    <a:p>
                      <a:r>
                        <a:rPr lang="en-US" sz="3200" kern="1200" dirty="0" err="1">
                          <a:solidFill>
                            <a:schemeClr val="accent5">
                              <a:lumMod val="50000"/>
                            </a:schemeClr>
                          </a:solidFill>
                          <a:latin typeface="+mn-lt"/>
                          <a:ea typeface="+mn-ea"/>
                          <a:cs typeface="+mn-cs"/>
                        </a:rPr>
                        <a:t>Schachter</a:t>
                      </a:r>
                      <a:r>
                        <a:rPr lang="en-US" sz="3200" kern="1200" dirty="0">
                          <a:solidFill>
                            <a:schemeClr val="accent5">
                              <a:lumMod val="50000"/>
                            </a:schemeClr>
                          </a:solidFill>
                          <a:latin typeface="+mn-lt"/>
                          <a:ea typeface="+mn-ea"/>
                          <a:cs typeface="+mn-cs"/>
                        </a:rPr>
                        <a:t>, P. E. (2015). Integrating “Internal”, “Interactional”, and “External” Perspective: Identity Process as the Formulation of </a:t>
                      </a:r>
                      <a:r>
                        <a:rPr lang="en-US" sz="3200" kern="1200" dirty="0" err="1">
                          <a:solidFill>
                            <a:schemeClr val="accent5">
                              <a:lumMod val="50000"/>
                            </a:schemeClr>
                          </a:solidFill>
                          <a:latin typeface="+mn-lt"/>
                          <a:ea typeface="+mn-ea"/>
                          <a:cs typeface="+mn-cs"/>
                        </a:rPr>
                        <a:t>Acoountable</a:t>
                      </a:r>
                      <a:r>
                        <a:rPr lang="en-US" sz="3200" kern="1200" dirty="0">
                          <a:solidFill>
                            <a:schemeClr val="accent5">
                              <a:lumMod val="50000"/>
                            </a:schemeClr>
                          </a:solidFill>
                          <a:latin typeface="+mn-lt"/>
                          <a:ea typeface="+mn-ea"/>
                          <a:cs typeface="+mn-cs"/>
                        </a:rPr>
                        <a:t> Claims Regarding Selves. </a:t>
                      </a:r>
                    </a:p>
                  </a:txBody>
                  <a:tcPr>
                    <a:lnB w="12700" cap="flat" cmpd="sng" algn="ctr">
                      <a:solidFill>
                        <a:schemeClr val="tx1"/>
                      </a:solidFill>
                      <a:prstDash val="solid"/>
                      <a:round/>
                      <a:headEnd type="none" w="med" len="med"/>
                      <a:tailEnd type="none" w="med" len="med"/>
                    </a:lnB>
                    <a:solidFill>
                      <a:srgbClr val="D9DCDD"/>
                    </a:solidFill>
                  </a:tcPr>
                </a:tc>
                <a:tc>
                  <a:txBody>
                    <a:bodyPr/>
                    <a:lstStyle/>
                    <a:p>
                      <a:r>
                        <a:rPr lang="en-US" sz="3200" kern="1200" dirty="0" err="1">
                          <a:solidFill>
                            <a:schemeClr val="accent5">
                              <a:lumMod val="50000"/>
                            </a:schemeClr>
                          </a:solidFill>
                          <a:latin typeface="+mn-lt"/>
                          <a:ea typeface="+mn-ea"/>
                          <a:cs typeface="+mn-cs"/>
                        </a:rPr>
                        <a:t>Vélez</a:t>
                      </a:r>
                      <a:r>
                        <a:rPr lang="en-US" sz="3200" kern="1200" dirty="0">
                          <a:solidFill>
                            <a:schemeClr val="accent5">
                              <a:lumMod val="50000"/>
                            </a:schemeClr>
                          </a:solidFill>
                          <a:latin typeface="+mn-lt"/>
                          <a:ea typeface="+mn-ea"/>
                          <a:cs typeface="+mn-cs"/>
                        </a:rPr>
                        <a:t>-Agosto, N. M., et al (2017). Bronfenbrenner’s Bioecological Theory Revision: Moving Culture From the Macro Into the Micro.</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D9DCDD"/>
                    </a:solidFill>
                  </a:tcPr>
                </a:tc>
                <a:extLst>
                  <a:ext uri="{0D108BD9-81ED-4DB2-BD59-A6C34878D82A}">
                    <a16:rowId xmlns:a16="http://schemas.microsoft.com/office/drawing/2014/main" val="10001"/>
                  </a:ext>
                </a:extLst>
              </a:tr>
            </a:tbl>
          </a:graphicData>
        </a:graphic>
      </p:graphicFrame>
      <p:pic>
        <p:nvPicPr>
          <p:cNvPr id="57" name="Picture 56"/>
          <p:cNvPicPr/>
          <p:nvPr/>
        </p:nvPicPr>
        <p:blipFill>
          <a:blip r:embed="rId4" cstate="print">
            <a:extLst>
              <a:ext uri="{28A0092B-C50C-407E-A947-70E740481C1C}">
                <a14:useLocalDpi xmlns:a14="http://schemas.microsoft.com/office/drawing/2010/main" val="0"/>
              </a:ext>
            </a:extLst>
          </a:blip>
          <a:stretch>
            <a:fillRect/>
          </a:stretch>
        </p:blipFill>
        <p:spPr>
          <a:xfrm>
            <a:off x="12449681" y="14925335"/>
            <a:ext cx="6811856" cy="5926031"/>
          </a:xfrm>
          <a:prstGeom prst="rect">
            <a:avLst/>
          </a:prstGeom>
        </p:spPr>
      </p:pic>
      <p:pic>
        <p:nvPicPr>
          <p:cNvPr id="58" name="Picture 57"/>
          <p:cNvPicPr>
            <a:picLocks noChangeAspect="1"/>
          </p:cNvPicPr>
          <p:nvPr/>
        </p:nvPicPr>
        <p:blipFill>
          <a:blip r:embed="rId5"/>
          <a:stretch>
            <a:fillRect/>
          </a:stretch>
        </p:blipFill>
        <p:spPr>
          <a:xfrm>
            <a:off x="20116780" y="14955314"/>
            <a:ext cx="6556661" cy="5926031"/>
          </a:xfrm>
          <a:prstGeom prst="rect">
            <a:avLst/>
          </a:prstGeom>
        </p:spPr>
      </p:pic>
      <p:pic>
        <p:nvPicPr>
          <p:cNvPr id="61" name="Picture 60"/>
          <p:cNvPicPr>
            <a:picLocks noChangeAspect="1"/>
          </p:cNvPicPr>
          <p:nvPr/>
        </p:nvPicPr>
        <p:blipFill>
          <a:blip r:embed="rId6"/>
          <a:stretch>
            <a:fillRect/>
          </a:stretch>
        </p:blipFill>
        <p:spPr>
          <a:xfrm>
            <a:off x="27822921" y="14911378"/>
            <a:ext cx="6309291" cy="5969967"/>
          </a:xfrm>
          <a:prstGeom prst="rect">
            <a:avLst/>
          </a:prstGeom>
        </p:spPr>
      </p:pic>
      <p:sp>
        <p:nvSpPr>
          <p:cNvPr id="18" name="Rectangle 17"/>
          <p:cNvSpPr/>
          <p:nvPr/>
        </p:nvSpPr>
        <p:spPr>
          <a:xfrm>
            <a:off x="1836737" y="10779725"/>
            <a:ext cx="10143659" cy="10236798"/>
          </a:xfrm>
          <a:prstGeom prst="rect">
            <a:avLst/>
          </a:prstGeom>
          <a:solidFill>
            <a:srgbClr val="D9DC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accent5">
                    <a:lumMod val="50000"/>
                  </a:schemeClr>
                </a:solidFill>
                <a:ea typeface="Verdana" pitchFamily="34" charset="0"/>
              </a:rPr>
              <a:t>Themes</a:t>
            </a:r>
          </a:p>
          <a:p>
            <a:r>
              <a:rPr lang="en-US" sz="3200" dirty="0">
                <a:solidFill>
                  <a:schemeClr val="accent5">
                    <a:lumMod val="50000"/>
                  </a:schemeClr>
                </a:solidFill>
              </a:rPr>
              <a:t>The review included 13 studies, both empirical and descriptive. Three major themes were identified in these studies: </a:t>
            </a:r>
          </a:p>
          <a:p>
            <a:pPr marL="685800" indent="-685800">
              <a:buFont typeface="Arial" panose="020B0604020202020204" pitchFamily="34" charset="0"/>
              <a:buChar char="•"/>
            </a:pPr>
            <a:r>
              <a:rPr lang="en-US" sz="3400" dirty="0">
                <a:solidFill>
                  <a:srgbClr val="002060"/>
                </a:solidFill>
              </a:rPr>
              <a:t>Studying culture as a factor (</a:t>
            </a:r>
            <a:r>
              <a:rPr lang="en-US" sz="3400" dirty="0" err="1">
                <a:solidFill>
                  <a:srgbClr val="002060"/>
                </a:solidFill>
              </a:rPr>
              <a:t>Kitayama</a:t>
            </a:r>
            <a:r>
              <a:rPr lang="en-US" sz="3400" dirty="0">
                <a:solidFill>
                  <a:srgbClr val="002060"/>
                </a:solidFill>
              </a:rPr>
              <a:t>, Nisbett, </a:t>
            </a:r>
            <a:r>
              <a:rPr lang="en-US" sz="3400" dirty="0" err="1">
                <a:solidFill>
                  <a:srgbClr val="002060"/>
                </a:solidFill>
              </a:rPr>
              <a:t>Korobov</a:t>
            </a:r>
            <a:r>
              <a:rPr lang="en-US" sz="3400" dirty="0">
                <a:solidFill>
                  <a:srgbClr val="002060"/>
                </a:solidFill>
              </a:rPr>
              <a:t>, </a:t>
            </a:r>
            <a:r>
              <a:rPr lang="en-US" sz="3400" dirty="0" err="1">
                <a:solidFill>
                  <a:srgbClr val="002060"/>
                </a:solidFill>
              </a:rPr>
              <a:t>Triandis</a:t>
            </a:r>
            <a:r>
              <a:rPr lang="en-US" sz="3400" dirty="0">
                <a:solidFill>
                  <a:srgbClr val="002060"/>
                </a:solidFill>
              </a:rPr>
              <a:t>)  </a:t>
            </a:r>
          </a:p>
          <a:p>
            <a:pPr marL="1033518" lvl="1" indent="-685800">
              <a:buFont typeface="Arial" panose="020B0604020202020204" pitchFamily="34" charset="0"/>
              <a:buChar char="•"/>
            </a:pPr>
            <a:r>
              <a:rPr lang="en-US" sz="3200" dirty="0">
                <a:solidFill>
                  <a:srgbClr val="002060"/>
                </a:solidFill>
              </a:rPr>
              <a:t>Dividing up the phenomena into distinct elements, exploring the influence or impact of each element, thinking in boxes, overlooking the variability within a culture.</a:t>
            </a:r>
          </a:p>
          <a:p>
            <a:pPr marL="685800" indent="-685800">
              <a:buFont typeface="Arial" panose="020B0604020202020204" pitchFamily="34" charset="0"/>
              <a:buChar char="•"/>
            </a:pPr>
            <a:r>
              <a:rPr lang="en-US" sz="3400" dirty="0">
                <a:solidFill>
                  <a:srgbClr val="002060"/>
                </a:solidFill>
              </a:rPr>
              <a:t>Studying culture as interpersonal relationships (Schachter, Ratner)</a:t>
            </a:r>
          </a:p>
          <a:p>
            <a:pPr marL="1033518" lvl="1" indent="-685800">
              <a:buFont typeface="Arial" panose="020B0604020202020204" pitchFamily="34" charset="0"/>
              <a:buChar char="•"/>
            </a:pPr>
            <a:r>
              <a:rPr lang="en-US" sz="3200" dirty="0">
                <a:solidFill>
                  <a:srgbClr val="002060"/>
                </a:solidFill>
              </a:rPr>
              <a:t>The interaction is the primary house of psychological issues, identity formation happens through participation in everyday life within institutions. People have power to choose between cultural tools.</a:t>
            </a:r>
          </a:p>
          <a:p>
            <a:pPr marL="685800" indent="-685800">
              <a:buFont typeface="Arial" panose="020B0604020202020204" pitchFamily="34" charset="0"/>
              <a:buChar char="•"/>
            </a:pPr>
            <a:r>
              <a:rPr lang="en-US" sz="3400" dirty="0">
                <a:solidFill>
                  <a:srgbClr val="002060"/>
                </a:solidFill>
              </a:rPr>
              <a:t>Studying culture as liberation (</a:t>
            </a:r>
            <a:r>
              <a:rPr lang="en-US" sz="3400" dirty="0" err="1">
                <a:solidFill>
                  <a:srgbClr val="002060"/>
                </a:solidFill>
              </a:rPr>
              <a:t>Gutie´rrez</a:t>
            </a:r>
            <a:r>
              <a:rPr lang="en-US" sz="3400" dirty="0">
                <a:solidFill>
                  <a:srgbClr val="002060"/>
                </a:solidFill>
              </a:rPr>
              <a:t>, </a:t>
            </a:r>
            <a:r>
              <a:rPr lang="en-US" sz="3400" dirty="0" err="1">
                <a:solidFill>
                  <a:srgbClr val="002060"/>
                </a:solidFill>
              </a:rPr>
              <a:t>Guitart</a:t>
            </a:r>
            <a:r>
              <a:rPr lang="en-US" sz="3400" dirty="0">
                <a:solidFill>
                  <a:srgbClr val="002060"/>
                </a:solidFill>
              </a:rPr>
              <a:t>)</a:t>
            </a:r>
          </a:p>
          <a:p>
            <a:pPr marL="1033518" lvl="1" indent="-685800">
              <a:buFont typeface="Arial" panose="020B0604020202020204" pitchFamily="34" charset="0"/>
              <a:buChar char="•"/>
            </a:pPr>
            <a:r>
              <a:rPr lang="en-US" sz="3200" dirty="0">
                <a:solidFill>
                  <a:srgbClr val="002060"/>
                </a:solidFill>
              </a:rPr>
              <a:t>Psychological issues are rooted in the context. Mediation (tool/sign use) is a significant phenomenon in identity formation process</a:t>
            </a:r>
          </a:p>
          <a:p>
            <a:pPr marL="685800" indent="-685800">
              <a:buFont typeface="Arial" panose="020B0604020202020204" pitchFamily="34" charset="0"/>
              <a:buChar char="•"/>
            </a:pPr>
            <a:endParaRPr lang="en-US" sz="3600" dirty="0">
              <a:solidFill>
                <a:srgbClr val="002060"/>
              </a:solidFill>
            </a:endParaRPr>
          </a:p>
        </p:txBody>
      </p:sp>
      <p:sp>
        <p:nvSpPr>
          <p:cNvPr id="19" name="Rectangle 18"/>
          <p:cNvSpPr/>
          <p:nvPr/>
        </p:nvSpPr>
        <p:spPr>
          <a:xfrm>
            <a:off x="1845921" y="22232845"/>
            <a:ext cx="33059863" cy="3570354"/>
          </a:xfrm>
          <a:prstGeom prst="rect">
            <a:avLst/>
          </a:prstGeom>
          <a:solidFill>
            <a:srgbClr val="D9DC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3600" dirty="0">
                <a:solidFill>
                  <a:schemeClr val="accent5">
                    <a:lumMod val="50000"/>
                  </a:schemeClr>
                </a:solidFill>
                <a:sym typeface="Calibri"/>
              </a:rPr>
              <a:t>This study explores the theoretical frameworks through which culture has been studied as a contributor to the identity development process. Binary notions of identity, position the concept as either a fact independent of culture or a reality constructed through social relationships, as a phenomenon built through empirical investigation or tested against preconceived beliefs about the self. This review suggests valuable areas for further research could include ways of studying culture’s contribution to the identity formation process beyond the internal-external dichotomy. Mediation (from socio-cultural theory) or inherited stories (from narrative identity theory) are two suggested phenomena that potentially shed light on this co-construction process of identity development. </a:t>
            </a:r>
          </a:p>
        </p:txBody>
      </p:sp>
      <p:sp>
        <p:nvSpPr>
          <p:cNvPr id="64" name="TextBox 63"/>
          <p:cNvSpPr txBox="1"/>
          <p:nvPr/>
        </p:nvSpPr>
        <p:spPr>
          <a:xfrm>
            <a:off x="1861120" y="4863302"/>
            <a:ext cx="22843873" cy="747356"/>
          </a:xfrm>
          <a:prstGeom prst="rect">
            <a:avLst/>
          </a:prstGeom>
          <a:solidFill>
            <a:srgbClr val="F58045"/>
          </a:solidFill>
        </p:spPr>
        <p:style>
          <a:lnRef idx="2">
            <a:schemeClr val="dk1"/>
          </a:lnRef>
          <a:fillRef idx="1">
            <a:schemeClr val="lt1"/>
          </a:fillRef>
          <a:effectRef idx="0">
            <a:schemeClr val="dk1"/>
          </a:effectRef>
          <a:fontRef idx="minor">
            <a:schemeClr val="dk1"/>
          </a:fontRef>
        </p:style>
        <p:txBody>
          <a:bodyPr wrap="square" lIns="69568" tIns="34784" rIns="69568" bIns="34784" rtlCol="0">
            <a:spAutoFit/>
          </a:bodyPr>
          <a:lstStyle/>
          <a:p>
            <a:pPr algn="ctr"/>
            <a:r>
              <a:rPr lang="en-US" sz="4400" b="1" dirty="0">
                <a:solidFill>
                  <a:schemeClr val="accent5">
                    <a:lumMod val="50000"/>
                  </a:schemeClr>
                </a:solidFill>
                <a:ea typeface="Verdana" pitchFamily="34" charset="0"/>
                <a:cs typeface="Verdana" pitchFamily="34" charset="0"/>
              </a:rPr>
              <a:t>Background</a:t>
            </a:r>
            <a:endParaRPr lang="en-US" sz="3700" b="1" dirty="0">
              <a:solidFill>
                <a:schemeClr val="accent5">
                  <a:lumMod val="50000"/>
                </a:schemeClr>
              </a:solidFill>
              <a:ea typeface="Verdana" pitchFamily="34" charset="0"/>
              <a:cs typeface="Verdana" pitchFamily="34" charset="0"/>
            </a:endParaRPr>
          </a:p>
        </p:txBody>
      </p:sp>
      <p:sp>
        <p:nvSpPr>
          <p:cNvPr id="65" name="TextBox 64"/>
          <p:cNvSpPr txBox="1"/>
          <p:nvPr/>
        </p:nvSpPr>
        <p:spPr>
          <a:xfrm>
            <a:off x="25027422" y="4831014"/>
            <a:ext cx="9869178" cy="747356"/>
          </a:xfrm>
          <a:prstGeom prst="rect">
            <a:avLst/>
          </a:prstGeom>
          <a:solidFill>
            <a:srgbClr val="F58045"/>
          </a:solidFill>
        </p:spPr>
        <p:style>
          <a:lnRef idx="2">
            <a:schemeClr val="dk1"/>
          </a:lnRef>
          <a:fillRef idx="1">
            <a:schemeClr val="lt1"/>
          </a:fillRef>
          <a:effectRef idx="0">
            <a:schemeClr val="dk1"/>
          </a:effectRef>
          <a:fontRef idx="minor">
            <a:schemeClr val="dk1"/>
          </a:fontRef>
        </p:style>
        <p:txBody>
          <a:bodyPr wrap="square" lIns="69568" tIns="34784" rIns="69568" bIns="34784" rtlCol="0">
            <a:spAutoFit/>
          </a:bodyPr>
          <a:lstStyle/>
          <a:p>
            <a:pPr algn="ctr"/>
            <a:r>
              <a:rPr lang="en-US" sz="4400" b="1" dirty="0">
                <a:solidFill>
                  <a:schemeClr val="accent5">
                    <a:lumMod val="50000"/>
                  </a:schemeClr>
                </a:solidFill>
                <a:ea typeface="Verdana" pitchFamily="34" charset="0"/>
                <a:cs typeface="Verdana" pitchFamily="34" charset="0"/>
              </a:rPr>
              <a:t>Method</a:t>
            </a:r>
            <a:endParaRPr lang="en-US" sz="3700" b="1" dirty="0">
              <a:solidFill>
                <a:schemeClr val="accent5">
                  <a:lumMod val="50000"/>
                </a:schemeClr>
              </a:solidFill>
              <a:ea typeface="Verdana" pitchFamily="34" charset="0"/>
              <a:cs typeface="Verdana"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13925</TotalTime>
  <Words>551</Words>
  <Application>Microsoft Office PowerPoint</Application>
  <PresentationFormat>Custom</PresentationFormat>
  <Paragraphs>29</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Times New Roman</vt:lpstr>
      <vt:lpstr>Verdana</vt:lpstr>
      <vt:lpstr>Office Theme</vt:lpstr>
      <vt:lpstr>PowerPoint Presentation</vt:lpstr>
    </vt:vector>
  </TitlesOfParts>
  <Company>UNH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Rollins Road Poster</dc:title>
  <dc:creator>Jesse Sipple</dc:creator>
  <cp:lastModifiedBy>Mona Hajnaghizadeh</cp:lastModifiedBy>
  <cp:revision>358</cp:revision>
  <cp:lastPrinted>2016-01-29T15:50:05Z</cp:lastPrinted>
  <dcterms:created xsi:type="dcterms:W3CDTF">2004-04-22T17:35:23Z</dcterms:created>
  <dcterms:modified xsi:type="dcterms:W3CDTF">2020-04-15T22:13:12Z</dcterms:modified>
</cp:coreProperties>
</file>