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modernComment_103_F462E259.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20" r:id="rId4"/>
  </p:sldMasterIdLst>
  <p:notesMasterIdLst>
    <p:notesMasterId r:id="rId6"/>
  </p:notesMasterIdLst>
  <p:sldIdLst>
    <p:sldId id="259" r:id="rId5"/>
  </p:sldIdLst>
  <p:sldSz cx="43891200" cy="329184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4300" b="1" i="0" u="none" strike="noStrike" cap="none" spc="0" normalizeH="0" baseline="0">
        <a:ln>
          <a:noFill/>
        </a:ln>
        <a:solidFill>
          <a:srgbClr val="000000"/>
        </a:solidFill>
        <a:effectLst/>
        <a:uFillTx/>
        <a:latin typeface="+mj-lt"/>
        <a:ea typeface="+mj-ea"/>
        <a:cs typeface="+mj-cs"/>
        <a:sym typeface="Arial"/>
      </a:defRPr>
    </a:lvl1pPr>
    <a:lvl2pPr marL="0" marR="0" indent="457200" algn="ctr" defTabSz="914400" rtl="0" fontAlgn="auto" latinLnBrk="0" hangingPunct="0">
      <a:lnSpc>
        <a:spcPct val="100000"/>
      </a:lnSpc>
      <a:spcBef>
        <a:spcPts val="0"/>
      </a:spcBef>
      <a:spcAft>
        <a:spcPts val="0"/>
      </a:spcAft>
      <a:buClrTx/>
      <a:buSzTx/>
      <a:buFontTx/>
      <a:buNone/>
      <a:tabLst/>
      <a:defRPr kumimoji="0" sz="4300" b="1" i="0" u="none" strike="noStrike" cap="none" spc="0" normalizeH="0" baseline="0">
        <a:ln>
          <a:noFill/>
        </a:ln>
        <a:solidFill>
          <a:srgbClr val="000000"/>
        </a:solidFill>
        <a:effectLst/>
        <a:uFillTx/>
        <a:latin typeface="+mj-lt"/>
        <a:ea typeface="+mj-ea"/>
        <a:cs typeface="+mj-cs"/>
        <a:sym typeface="Arial"/>
      </a:defRPr>
    </a:lvl2pPr>
    <a:lvl3pPr marL="0" marR="0" indent="914400" algn="ctr" defTabSz="914400" rtl="0" fontAlgn="auto" latinLnBrk="0" hangingPunct="0">
      <a:lnSpc>
        <a:spcPct val="100000"/>
      </a:lnSpc>
      <a:spcBef>
        <a:spcPts val="0"/>
      </a:spcBef>
      <a:spcAft>
        <a:spcPts val="0"/>
      </a:spcAft>
      <a:buClrTx/>
      <a:buSzTx/>
      <a:buFontTx/>
      <a:buNone/>
      <a:tabLst/>
      <a:defRPr kumimoji="0" sz="4300" b="1" i="0" u="none" strike="noStrike" cap="none" spc="0" normalizeH="0" baseline="0">
        <a:ln>
          <a:noFill/>
        </a:ln>
        <a:solidFill>
          <a:srgbClr val="000000"/>
        </a:solidFill>
        <a:effectLst/>
        <a:uFillTx/>
        <a:latin typeface="+mj-lt"/>
        <a:ea typeface="+mj-ea"/>
        <a:cs typeface="+mj-cs"/>
        <a:sym typeface="Arial"/>
      </a:defRPr>
    </a:lvl3pPr>
    <a:lvl4pPr marL="0" marR="0" indent="1371600" algn="ctr" defTabSz="914400" rtl="0" fontAlgn="auto" latinLnBrk="0" hangingPunct="0">
      <a:lnSpc>
        <a:spcPct val="100000"/>
      </a:lnSpc>
      <a:spcBef>
        <a:spcPts val="0"/>
      </a:spcBef>
      <a:spcAft>
        <a:spcPts val="0"/>
      </a:spcAft>
      <a:buClrTx/>
      <a:buSzTx/>
      <a:buFontTx/>
      <a:buNone/>
      <a:tabLst/>
      <a:defRPr kumimoji="0" sz="4300" b="1" i="0" u="none" strike="noStrike" cap="none" spc="0" normalizeH="0" baseline="0">
        <a:ln>
          <a:noFill/>
        </a:ln>
        <a:solidFill>
          <a:srgbClr val="000000"/>
        </a:solidFill>
        <a:effectLst/>
        <a:uFillTx/>
        <a:latin typeface="+mj-lt"/>
        <a:ea typeface="+mj-ea"/>
        <a:cs typeface="+mj-cs"/>
        <a:sym typeface="Arial"/>
      </a:defRPr>
    </a:lvl4pPr>
    <a:lvl5pPr marL="0" marR="0" indent="1828800" algn="ctr" defTabSz="914400" rtl="0" fontAlgn="auto" latinLnBrk="0" hangingPunct="0">
      <a:lnSpc>
        <a:spcPct val="100000"/>
      </a:lnSpc>
      <a:spcBef>
        <a:spcPts val="0"/>
      </a:spcBef>
      <a:spcAft>
        <a:spcPts val="0"/>
      </a:spcAft>
      <a:buClrTx/>
      <a:buSzTx/>
      <a:buFontTx/>
      <a:buNone/>
      <a:tabLst/>
      <a:defRPr kumimoji="0" sz="4300" b="1" i="0" u="none" strike="noStrike" cap="none" spc="0" normalizeH="0" baseline="0">
        <a:ln>
          <a:noFill/>
        </a:ln>
        <a:solidFill>
          <a:srgbClr val="000000"/>
        </a:solidFill>
        <a:effectLst/>
        <a:uFillTx/>
        <a:latin typeface="+mj-lt"/>
        <a:ea typeface="+mj-ea"/>
        <a:cs typeface="+mj-cs"/>
        <a:sym typeface="Arial"/>
      </a:defRPr>
    </a:lvl5pPr>
    <a:lvl6pPr marL="0" marR="0" indent="2286000" algn="ctr" defTabSz="914400" rtl="0" fontAlgn="auto" latinLnBrk="0" hangingPunct="0">
      <a:lnSpc>
        <a:spcPct val="100000"/>
      </a:lnSpc>
      <a:spcBef>
        <a:spcPts val="0"/>
      </a:spcBef>
      <a:spcAft>
        <a:spcPts val="0"/>
      </a:spcAft>
      <a:buClrTx/>
      <a:buSzTx/>
      <a:buFontTx/>
      <a:buNone/>
      <a:tabLst/>
      <a:defRPr kumimoji="0" sz="4300" b="1" i="0" u="none" strike="noStrike" cap="none" spc="0" normalizeH="0" baseline="0">
        <a:ln>
          <a:noFill/>
        </a:ln>
        <a:solidFill>
          <a:srgbClr val="000000"/>
        </a:solidFill>
        <a:effectLst/>
        <a:uFillTx/>
        <a:latin typeface="+mj-lt"/>
        <a:ea typeface="+mj-ea"/>
        <a:cs typeface="+mj-cs"/>
        <a:sym typeface="Arial"/>
      </a:defRPr>
    </a:lvl6pPr>
    <a:lvl7pPr marL="0" marR="0" indent="2743200" algn="ctr" defTabSz="914400" rtl="0" fontAlgn="auto" latinLnBrk="0" hangingPunct="0">
      <a:lnSpc>
        <a:spcPct val="100000"/>
      </a:lnSpc>
      <a:spcBef>
        <a:spcPts val="0"/>
      </a:spcBef>
      <a:spcAft>
        <a:spcPts val="0"/>
      </a:spcAft>
      <a:buClrTx/>
      <a:buSzTx/>
      <a:buFontTx/>
      <a:buNone/>
      <a:tabLst/>
      <a:defRPr kumimoji="0" sz="4300" b="1" i="0" u="none" strike="noStrike" cap="none" spc="0" normalizeH="0" baseline="0">
        <a:ln>
          <a:noFill/>
        </a:ln>
        <a:solidFill>
          <a:srgbClr val="000000"/>
        </a:solidFill>
        <a:effectLst/>
        <a:uFillTx/>
        <a:latin typeface="+mj-lt"/>
        <a:ea typeface="+mj-ea"/>
        <a:cs typeface="+mj-cs"/>
        <a:sym typeface="Arial"/>
      </a:defRPr>
    </a:lvl7pPr>
    <a:lvl8pPr marL="0" marR="0" indent="3200400" algn="ctr" defTabSz="914400" rtl="0" fontAlgn="auto" latinLnBrk="0" hangingPunct="0">
      <a:lnSpc>
        <a:spcPct val="100000"/>
      </a:lnSpc>
      <a:spcBef>
        <a:spcPts val="0"/>
      </a:spcBef>
      <a:spcAft>
        <a:spcPts val="0"/>
      </a:spcAft>
      <a:buClrTx/>
      <a:buSzTx/>
      <a:buFontTx/>
      <a:buNone/>
      <a:tabLst/>
      <a:defRPr kumimoji="0" sz="4300" b="1" i="0" u="none" strike="noStrike" cap="none" spc="0" normalizeH="0" baseline="0">
        <a:ln>
          <a:noFill/>
        </a:ln>
        <a:solidFill>
          <a:srgbClr val="000000"/>
        </a:solidFill>
        <a:effectLst/>
        <a:uFillTx/>
        <a:latin typeface="+mj-lt"/>
        <a:ea typeface="+mj-ea"/>
        <a:cs typeface="+mj-cs"/>
        <a:sym typeface="Arial"/>
      </a:defRPr>
    </a:lvl8pPr>
    <a:lvl9pPr marL="0" marR="0" indent="3657600" algn="ctr" defTabSz="914400" rtl="0" fontAlgn="auto" latinLnBrk="0" hangingPunct="0">
      <a:lnSpc>
        <a:spcPct val="100000"/>
      </a:lnSpc>
      <a:spcBef>
        <a:spcPts val="0"/>
      </a:spcBef>
      <a:spcAft>
        <a:spcPts val="0"/>
      </a:spcAft>
      <a:buClrTx/>
      <a:buSzTx/>
      <a:buFontTx/>
      <a:buNone/>
      <a:tabLst/>
      <a:defRPr kumimoji="0" sz="4300" b="1" i="0" u="none" strike="noStrike" cap="none" spc="0" normalizeH="0" baseline="0">
        <a:ln>
          <a:noFill/>
        </a:ln>
        <a:solidFill>
          <a:srgbClr val="000000"/>
        </a:solidFill>
        <a:effectLst/>
        <a:uFillTx/>
        <a:latin typeface="+mj-lt"/>
        <a:ea typeface="+mj-ea"/>
        <a:cs typeface="+mj-cs"/>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DDF948-662E-943C-6410-3043B8F80A19}" name="Andrew Coco" initials="AC" userId="S::akc1048@usnh.edu::6aaa54b3-4d28-492d-af58-35457bc37b94" providerId="AD"/>
  <p188:author id="{B1644C7C-A895-0AC8-F2A8-FA92189D4685}" name="May-Win Thein" initials="MT" userId="S::mthein@usnh.edu::88c073f5-67e4-49d4-94e3-5aad4804e411" providerId="AD"/>
  <p188:author id="{2D515985-4ECA-797E-3856-3A1BEC6B47E4}" name="Zachary DiCicco" initials="ZD" userId="S::zjd1009@usnh.edu::f223a292-f05b-4055-b07d-ec6fd4b688c2" providerId="AD"/>
  <p188:author id="{539CF9ED-4C44-4886-3B3D-08165DB902EF}" name="Noah Phillips" initials="NP" userId="S::np1085@usnh.edu::40726729-d481-49a3-81ac-0a513cc2eda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80DBA4-6051-823B-EBD2-CAF62BBAE123}" v="652" dt="2025-04-18T18:58:21.156"/>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E5FE"/>
          </a:solidFill>
        </a:fill>
      </a:tcStyle>
    </a:wholeTbl>
    <a:band2H>
      <a:tcTxStyle/>
      <a:tcStyle>
        <a:tcBdr/>
        <a:fill>
          <a:solidFill>
            <a:srgbClr val="E7F2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EED5"/>
          </a:solidFill>
        </a:fill>
      </a:tcStyle>
    </a:wholeTbl>
    <a:band2H>
      <a:tcTxStyle/>
      <a:tcStyle>
        <a:tcBdr/>
        <a:fill>
          <a:solidFill>
            <a:srgbClr val="E9F6EB"/>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F3F1"/>
          </a:solidFill>
        </a:fill>
      </a:tcStyle>
    </a:wholeTbl>
    <a:band2H>
      <a:tcTxStyle/>
      <a:tcStyle>
        <a:tcBdr/>
        <a:fill>
          <a:solidFill>
            <a:srgbClr val="E6F9F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45" d="100"/>
          <a:sy n="45" d="100"/>
        </p:scale>
        <p:origin x="154" y="-29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13" Type="http://schemas.microsoft.com/office/2018/10/relationships/authors" Target="authors.xml"/><Relationship Id="rId3" Type="http://schemas.openxmlformats.org/officeDocument/2006/relationships/customXml" Target="../customXml/item3.xml"/><Relationship Id="rId7" Type="http://schemas.openxmlformats.org/officeDocument/2006/relationships/presProps" Target="presProps.xml"/><Relationship Id="rId12" Type="http://schemas.microsoft.com/office/2015/10/relationships/revisionInfo" Target="revisionInfo.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nna McGrath" userId="S::skm1036@usnh.edu::9b746ce7-b3ad-4c99-9f19-7b8ea060e3df" providerId="AD" clId="Web-{DE75125A-C794-01E6-0B58-473DEFF47347}"/>
    <pc:docChg chg="modSld">
      <pc:chgData name="Shanna McGrath" userId="S::skm1036@usnh.edu::9b746ce7-b3ad-4c99-9f19-7b8ea060e3df" providerId="AD" clId="Web-{DE75125A-C794-01E6-0B58-473DEFF47347}" dt="2025-04-14T21:22:08.385" v="34" actId="20577"/>
      <pc:docMkLst>
        <pc:docMk/>
      </pc:docMkLst>
      <pc:sldChg chg="modSp modCm">
        <pc:chgData name="Shanna McGrath" userId="S::skm1036@usnh.edu::9b746ce7-b3ad-4c99-9f19-7b8ea060e3df" providerId="AD" clId="Web-{DE75125A-C794-01E6-0B58-473DEFF47347}" dt="2025-04-14T21:22:08.385" v="34" actId="20577"/>
        <pc:sldMkLst>
          <pc:docMk/>
          <pc:sldMk cId="4100121177" sldId="259"/>
        </pc:sldMkLst>
        <pc:spChg chg="mod">
          <ac:chgData name="Shanna McGrath" userId="S::skm1036@usnh.edu::9b746ce7-b3ad-4c99-9f19-7b8ea060e3df" providerId="AD" clId="Web-{DE75125A-C794-01E6-0B58-473DEFF47347}" dt="2025-04-14T21:18:59.144" v="31" actId="20577"/>
          <ac:spMkLst>
            <pc:docMk/>
            <pc:sldMk cId="4100121177" sldId="259"/>
            <ac:spMk id="2" creationId="{C0B9BFFA-6CFB-AD98-E276-1F4EB05B575A}"/>
          </ac:spMkLst>
        </pc:spChg>
        <pc:spChg chg="mod">
          <ac:chgData name="Shanna McGrath" userId="S::skm1036@usnh.edu::9b746ce7-b3ad-4c99-9f19-7b8ea060e3df" providerId="AD" clId="Web-{DE75125A-C794-01E6-0B58-473DEFF47347}" dt="2025-04-14T21:17:54.642" v="26" actId="20577"/>
          <ac:spMkLst>
            <pc:docMk/>
            <pc:sldMk cId="4100121177" sldId="259"/>
            <ac:spMk id="9" creationId="{45025C5A-CE98-9C5F-70CE-419029BA0020}"/>
          </ac:spMkLst>
        </pc:spChg>
        <pc:spChg chg="mod">
          <ac:chgData name="Shanna McGrath" userId="S::skm1036@usnh.edu::9b746ce7-b3ad-4c99-9f19-7b8ea060e3df" providerId="AD" clId="Web-{DE75125A-C794-01E6-0B58-473DEFF47347}" dt="2025-04-14T21:22:08.385" v="34" actId="20577"/>
          <ac:spMkLst>
            <pc:docMk/>
            <pc:sldMk cId="4100121177" sldId="259"/>
            <ac:spMk id="12" creationId="{37C82EF4-3CDA-03CA-30DA-E5A45E7DF0EF}"/>
          </ac:spMkLst>
        </pc:spChg>
        <pc:spChg chg="mod">
          <ac:chgData name="Shanna McGrath" userId="S::skm1036@usnh.edu::9b746ce7-b3ad-4c99-9f19-7b8ea060e3df" providerId="AD" clId="Web-{DE75125A-C794-01E6-0B58-473DEFF47347}" dt="2025-04-14T21:11:28.067" v="16" actId="20577"/>
          <ac:spMkLst>
            <pc:docMk/>
            <pc:sldMk cId="4100121177" sldId="259"/>
            <ac:spMk id="13" creationId="{3FBE936B-3A23-7204-F047-1189899F0D20}"/>
          </ac:spMkLst>
        </pc:spChg>
        <pc:spChg chg="mod">
          <ac:chgData name="Shanna McGrath" userId="S::skm1036@usnh.edu::9b746ce7-b3ad-4c99-9f19-7b8ea060e3df" providerId="AD" clId="Web-{DE75125A-C794-01E6-0B58-473DEFF47347}" dt="2025-04-14T21:07:45.137" v="1" actId="1076"/>
          <ac:spMkLst>
            <pc:docMk/>
            <pc:sldMk cId="4100121177" sldId="259"/>
            <ac:spMk id="27" creationId="{7E82C527-B110-3AAA-F738-58C5CAFD673B}"/>
          </ac:spMkLst>
        </pc:spChg>
        <pc:spChg chg="mod">
          <ac:chgData name="Shanna McGrath" userId="S::skm1036@usnh.edu::9b746ce7-b3ad-4c99-9f19-7b8ea060e3df" providerId="AD" clId="Web-{DE75125A-C794-01E6-0B58-473DEFF47347}" dt="2025-04-14T21:19:11.817" v="32" actId="20577"/>
          <ac:spMkLst>
            <pc:docMk/>
            <pc:sldMk cId="4100121177" sldId="259"/>
            <ac:spMk id="32" creationId="{CD6EC8D6-1E9C-C1AF-32B3-A011B7BF35B9}"/>
          </ac:spMkLst>
        </pc:spChg>
        <pc:spChg chg="mod">
          <ac:chgData name="Shanna McGrath" userId="S::skm1036@usnh.edu::9b746ce7-b3ad-4c99-9f19-7b8ea060e3df" providerId="AD" clId="Web-{DE75125A-C794-01E6-0B58-473DEFF47347}" dt="2025-04-14T21:17:15.766" v="24" actId="20577"/>
          <ac:spMkLst>
            <pc:docMk/>
            <pc:sldMk cId="4100121177" sldId="259"/>
            <ac:spMk id="40" creationId="{46C08FFA-9B6A-ACD4-973C-F268A36C9725}"/>
          </ac:spMkLst>
        </pc:spChg>
        <pc:spChg chg="mod">
          <ac:chgData name="Shanna McGrath" userId="S::skm1036@usnh.edu::9b746ce7-b3ad-4c99-9f19-7b8ea060e3df" providerId="AD" clId="Web-{DE75125A-C794-01E6-0B58-473DEFF47347}" dt="2025-04-14T21:11:44.786" v="20" actId="20577"/>
          <ac:spMkLst>
            <pc:docMk/>
            <pc:sldMk cId="4100121177" sldId="259"/>
            <ac:spMk id="47" creationId="{8961E7DB-06A7-6472-0370-DECC7990EDCD}"/>
          </ac:spMkLst>
        </pc:spChg>
        <pc:spChg chg="mod">
          <ac:chgData name="Shanna McGrath" userId="S::skm1036@usnh.edu::9b746ce7-b3ad-4c99-9f19-7b8ea060e3df" providerId="AD" clId="Web-{DE75125A-C794-01E6-0B58-473DEFF47347}" dt="2025-04-14T21:18:02.221" v="27" actId="20577"/>
          <ac:spMkLst>
            <pc:docMk/>
            <pc:sldMk cId="4100121177" sldId="259"/>
            <ac:spMk id="56" creationId="{0D7C14F7-1C99-F77B-0DD6-E21F1295A76F}"/>
          </ac:spMkLst>
        </pc:spChg>
        <pc:spChg chg="mod">
          <ac:chgData name="Shanna McGrath" userId="S::skm1036@usnh.edu::9b746ce7-b3ad-4c99-9f19-7b8ea060e3df" providerId="AD" clId="Web-{DE75125A-C794-01E6-0B58-473DEFF47347}" dt="2025-04-14T21:18:14.721" v="29" actId="20577"/>
          <ac:spMkLst>
            <pc:docMk/>
            <pc:sldMk cId="4100121177" sldId="259"/>
            <ac:spMk id="66" creationId="{64D77767-C8B4-D43D-D4CE-B2E595C7E473}"/>
          </ac:spMkLst>
        </pc:spChg>
        <pc:graphicFrameChg chg="mod">
          <ac:chgData name="Shanna McGrath" userId="S::skm1036@usnh.edu::9b746ce7-b3ad-4c99-9f19-7b8ea060e3df" providerId="AD" clId="Web-{DE75125A-C794-01E6-0B58-473DEFF47347}" dt="2025-04-14T21:08:22.685" v="5" actId="1076"/>
          <ac:graphicFrameMkLst>
            <pc:docMk/>
            <pc:sldMk cId="4100121177" sldId="259"/>
            <ac:graphicFrameMk id="52" creationId="{255710E8-F9F7-649F-3552-B4EBE19FF74D}"/>
          </ac:graphicFrameMkLst>
        </pc:graphicFrameChg>
        <pc:extLst>
          <p:ext xmlns:p="http://schemas.openxmlformats.org/presentationml/2006/main" uri="{D6D511B9-2390-475A-947B-AFAB55BFBCF1}">
            <pc226:cmChg xmlns:pc226="http://schemas.microsoft.com/office/powerpoint/2022/06/main/command" chg="mod">
              <pc226:chgData name="Shanna McGrath" userId="S::skm1036@usnh.edu::9b746ce7-b3ad-4c99-9f19-7b8ea060e3df" providerId="AD" clId="Web-{DE75125A-C794-01E6-0B58-473DEFF47347}" dt="2025-04-14T21:21:33.587" v="33" actId="20577"/>
              <pc2:cmMkLst xmlns:pc2="http://schemas.microsoft.com/office/powerpoint/2019/9/main/command">
                <pc:docMk/>
                <pc:sldMk cId="4100121177" sldId="259"/>
                <pc2:cmMk id="{1634CD74-32CD-4348-8B72-061EA17E5903}"/>
              </pc2:cmMkLst>
            </pc226:cmChg>
          </p:ext>
        </pc:extLst>
      </pc:sldChg>
    </pc:docChg>
  </pc:docChgLst>
  <pc:docChgLst>
    <pc:chgData name="Kyle Ropp" userId="S::kjr1070@usnh.edu::a03561f0-f8e8-46b6-ade1-625573238b46" providerId="AD" clId="Web-{D62AD50E-73CE-BEC2-E266-C81637FC4C17}"/>
    <pc:docChg chg="modSld">
      <pc:chgData name="Kyle Ropp" userId="S::kjr1070@usnh.edu::a03561f0-f8e8-46b6-ade1-625573238b46" providerId="AD" clId="Web-{D62AD50E-73CE-BEC2-E266-C81637FC4C17}" dt="2025-04-10T23:31:10.893" v="132" actId="1076"/>
      <pc:docMkLst>
        <pc:docMk/>
      </pc:docMkLst>
    </pc:docChg>
  </pc:docChgLst>
  <pc:docChgLst>
    <pc:chgData name="Andrew Coco" userId="S::akc1048@usnh.edu::6aaa54b3-4d28-492d-af58-35457bc37b94" providerId="AD" clId="Web-{DA80DBA4-6051-823B-EBD2-CAF62BBAE123}"/>
    <pc:docChg chg="modSld">
      <pc:chgData name="Andrew Coco" userId="S::akc1048@usnh.edu::6aaa54b3-4d28-492d-af58-35457bc37b94" providerId="AD" clId="Web-{DA80DBA4-6051-823B-EBD2-CAF62BBAE123}" dt="2025-04-18T18:58:21.156" v="345" actId="20577"/>
      <pc:docMkLst>
        <pc:docMk/>
      </pc:docMkLst>
      <pc:sldChg chg="addSp delSp modSp">
        <pc:chgData name="Andrew Coco" userId="S::akc1048@usnh.edu::6aaa54b3-4d28-492d-af58-35457bc37b94" providerId="AD" clId="Web-{DA80DBA4-6051-823B-EBD2-CAF62BBAE123}" dt="2025-04-18T18:58:21.156" v="345" actId="20577"/>
        <pc:sldMkLst>
          <pc:docMk/>
          <pc:sldMk cId="4100121177" sldId="259"/>
        </pc:sldMkLst>
        <pc:spChg chg="add mod">
          <ac:chgData name="Andrew Coco" userId="S::akc1048@usnh.edu::6aaa54b3-4d28-492d-af58-35457bc37b94" providerId="AD" clId="Web-{DA80DBA4-6051-823B-EBD2-CAF62BBAE123}" dt="2025-04-18T18:58:21.156" v="345" actId="20577"/>
          <ac:spMkLst>
            <pc:docMk/>
            <pc:sldMk cId="4100121177" sldId="259"/>
            <ac:spMk id="3" creationId="{80011C95-B214-CD79-147C-712B1BE397EA}"/>
          </ac:spMkLst>
        </pc:spChg>
        <pc:picChg chg="del">
          <ac:chgData name="Andrew Coco" userId="S::akc1048@usnh.edu::6aaa54b3-4d28-492d-af58-35457bc37b94" providerId="AD" clId="Web-{DA80DBA4-6051-823B-EBD2-CAF62BBAE123}" dt="2025-04-18T18:49:39.861" v="0"/>
          <ac:picMkLst>
            <pc:docMk/>
            <pc:sldMk cId="4100121177" sldId="259"/>
            <ac:picMk id="22" creationId="{0F7203E8-FD93-D137-F8A6-32CF9FBC8C91}"/>
          </ac:picMkLst>
        </pc:picChg>
      </pc:sldChg>
    </pc:docChg>
  </pc:docChgLst>
  <pc:docChgLst>
    <pc:chgData name="Caleb Allen" userId="S::cra1039@usnh.edu::90e2da86-2393-4f05-8c34-881ed997129e" providerId="AD" clId="Web-{E8F78C47-1AE5-55D5-AD98-8CD6C5F1FF7A}"/>
    <pc:docChg chg="modSld">
      <pc:chgData name="Caleb Allen" userId="S::cra1039@usnh.edu::90e2da86-2393-4f05-8c34-881ed997129e" providerId="AD" clId="Web-{E8F78C47-1AE5-55D5-AD98-8CD6C5F1FF7A}" dt="2025-04-07T19:35:43.684" v="10" actId="1076"/>
      <pc:docMkLst>
        <pc:docMk/>
      </pc:docMkLst>
    </pc:docChg>
  </pc:docChgLst>
  <pc:docChgLst>
    <pc:chgData name="Andrew Coco" userId="S::akc1048@usnh.edu::6aaa54b3-4d28-492d-af58-35457bc37b94" providerId="AD" clId="Web-{B7CAA2A6-EB0E-FD9D-14AC-50D644746AF8}"/>
    <pc:docChg chg="modSld">
      <pc:chgData name="Andrew Coco" userId="S::akc1048@usnh.edu::6aaa54b3-4d28-492d-af58-35457bc37b94" providerId="AD" clId="Web-{B7CAA2A6-EB0E-FD9D-14AC-50D644746AF8}" dt="2025-04-07T20:35:20.058" v="3" actId="1076"/>
      <pc:docMkLst>
        <pc:docMk/>
      </pc:docMkLst>
    </pc:docChg>
  </pc:docChgLst>
  <pc:docChgLst>
    <pc:chgData name="Zachary Bialous" userId="S::zbb1006@usnh.edu::2b713539-5a92-4c19-9740-c3232ad2c05e" providerId="AD" clId="Web-{ABFFBC63-0EF4-BD1F-21CF-25D4F59181D0}"/>
    <pc:docChg chg="modSld">
      <pc:chgData name="Zachary Bialous" userId="S::zbb1006@usnh.edu::2b713539-5a92-4c19-9740-c3232ad2c05e" providerId="AD" clId="Web-{ABFFBC63-0EF4-BD1F-21CF-25D4F59181D0}" dt="2025-04-11T14:49:08.090" v="1" actId="1076"/>
      <pc:docMkLst>
        <pc:docMk/>
      </pc:docMkLst>
    </pc:docChg>
  </pc:docChgLst>
  <pc:docChgLst>
    <pc:chgData name="Shanna McGrath" userId="9b746ce7-b3ad-4c99-9f19-7b8ea060e3df" providerId="ADAL" clId="{656C1673-03CA-46EE-8937-7772CA9A1014}"/>
    <pc:docChg chg="undo redo custSel modSld">
      <pc:chgData name="Shanna McGrath" userId="9b746ce7-b3ad-4c99-9f19-7b8ea060e3df" providerId="ADAL" clId="{656C1673-03CA-46EE-8937-7772CA9A1014}" dt="2025-04-12T01:23:07.777" v="612" actId="1036"/>
      <pc:docMkLst>
        <pc:docMk/>
      </pc:docMkLst>
      <pc:sldChg chg="addSp delSp modSp mod">
        <pc:chgData name="Shanna McGrath" userId="9b746ce7-b3ad-4c99-9f19-7b8ea060e3df" providerId="ADAL" clId="{656C1673-03CA-46EE-8937-7772CA9A1014}" dt="2025-04-12T01:23:07.777" v="612" actId="1036"/>
        <pc:sldMkLst>
          <pc:docMk/>
          <pc:sldMk cId="4100121177" sldId="259"/>
        </pc:sldMkLst>
        <pc:spChg chg="mod ord">
          <ac:chgData name="Shanna McGrath" userId="9b746ce7-b3ad-4c99-9f19-7b8ea060e3df" providerId="ADAL" clId="{656C1673-03CA-46EE-8937-7772CA9A1014}" dt="2025-04-12T01:20:40.370" v="409" actId="167"/>
          <ac:spMkLst>
            <pc:docMk/>
            <pc:sldMk cId="4100121177" sldId="259"/>
            <ac:spMk id="2" creationId="{C0B9BFFA-6CFB-AD98-E276-1F4EB05B575A}"/>
          </ac:spMkLst>
        </pc:spChg>
        <pc:spChg chg="mod">
          <ac:chgData name="Shanna McGrath" userId="9b746ce7-b3ad-4c99-9f19-7b8ea060e3df" providerId="ADAL" clId="{656C1673-03CA-46EE-8937-7772CA9A1014}" dt="2025-04-10T23:20:57.089" v="302" actId="20577"/>
          <ac:spMkLst>
            <pc:docMk/>
            <pc:sldMk cId="4100121177" sldId="259"/>
            <ac:spMk id="35" creationId="{CDCFE823-720E-FCCD-4FA2-DA5EC96A603D}"/>
          </ac:spMkLst>
        </pc:spChg>
        <pc:spChg chg="mod">
          <ac:chgData name="Shanna McGrath" userId="9b746ce7-b3ad-4c99-9f19-7b8ea060e3df" providerId="ADAL" clId="{656C1673-03CA-46EE-8937-7772CA9A1014}" dt="2025-04-12T01:18:38.383" v="367" actId="1076"/>
          <ac:spMkLst>
            <pc:docMk/>
            <pc:sldMk cId="4100121177" sldId="259"/>
            <ac:spMk id="42" creationId="{489B4A32-7368-B8E7-A711-294EABAAD403}"/>
          </ac:spMkLst>
        </pc:spChg>
        <pc:spChg chg="add mod">
          <ac:chgData name="Shanna McGrath" userId="9b746ce7-b3ad-4c99-9f19-7b8ea060e3df" providerId="ADAL" clId="{656C1673-03CA-46EE-8937-7772CA9A1014}" dt="2025-04-09T22:07:29.880" v="301" actId="1038"/>
          <ac:spMkLst>
            <pc:docMk/>
            <pc:sldMk cId="4100121177" sldId="259"/>
            <ac:spMk id="57" creationId="{5A75D2FD-9606-FD3C-92B9-696C18A81C0A}"/>
          </ac:spMkLst>
        </pc:spChg>
        <pc:spChg chg="mod">
          <ac:chgData name="Shanna McGrath" userId="9b746ce7-b3ad-4c99-9f19-7b8ea060e3df" providerId="ADAL" clId="{656C1673-03CA-46EE-8937-7772CA9A1014}" dt="2025-04-09T22:06:47.645" v="252" actId="20577"/>
          <ac:spMkLst>
            <pc:docMk/>
            <pc:sldMk cId="4100121177" sldId="259"/>
            <ac:spMk id="62" creationId="{93705F0B-F6A4-1FCD-29E4-ED89404641E5}"/>
          </ac:spMkLst>
        </pc:spChg>
        <pc:spChg chg="mod">
          <ac:chgData name="Shanna McGrath" userId="9b746ce7-b3ad-4c99-9f19-7b8ea060e3df" providerId="ADAL" clId="{656C1673-03CA-46EE-8937-7772CA9A1014}" dt="2025-04-09T22:06:53.438" v="255" actId="20577"/>
          <ac:spMkLst>
            <pc:docMk/>
            <pc:sldMk cId="4100121177" sldId="259"/>
            <ac:spMk id="63" creationId="{C76E8366-18E3-DB15-907A-33AF96AEDFD2}"/>
          </ac:spMkLst>
        </pc:spChg>
        <pc:spChg chg="mod">
          <ac:chgData name="Shanna McGrath" userId="9b746ce7-b3ad-4c99-9f19-7b8ea060e3df" providerId="ADAL" clId="{656C1673-03CA-46EE-8937-7772CA9A1014}" dt="2025-04-11T16:22:09.915" v="352" actId="20577"/>
          <ac:spMkLst>
            <pc:docMk/>
            <pc:sldMk cId="4100121177" sldId="259"/>
            <ac:spMk id="99" creationId="{8E00754D-019B-4286-6F48-75B5CE741E09}"/>
          </ac:spMkLst>
        </pc:spChg>
        <pc:spChg chg="mod">
          <ac:chgData name="Shanna McGrath" userId="9b746ce7-b3ad-4c99-9f19-7b8ea060e3df" providerId="ADAL" clId="{656C1673-03CA-46EE-8937-7772CA9A1014}" dt="2025-04-12T01:21:19.062" v="468" actId="1036"/>
          <ac:spMkLst>
            <pc:docMk/>
            <pc:sldMk cId="4100121177" sldId="259"/>
            <ac:spMk id="103" creationId="{4BD261E5-3028-5DF7-EB04-C348B54FBD47}"/>
          </ac:spMkLst>
        </pc:spChg>
        <pc:spChg chg="mod">
          <ac:chgData name="Shanna McGrath" userId="9b746ce7-b3ad-4c99-9f19-7b8ea060e3df" providerId="ADAL" clId="{656C1673-03CA-46EE-8937-7772CA9A1014}" dt="2025-04-12T01:21:54.557" v="516" actId="1036"/>
          <ac:spMkLst>
            <pc:docMk/>
            <pc:sldMk cId="4100121177" sldId="259"/>
            <ac:spMk id="104" creationId="{925A512D-84D0-1BE2-745E-13BAB09B39A4}"/>
          </ac:spMkLst>
        </pc:spChg>
        <pc:spChg chg="mod">
          <ac:chgData name="Shanna McGrath" userId="9b746ce7-b3ad-4c99-9f19-7b8ea060e3df" providerId="ADAL" clId="{656C1673-03CA-46EE-8937-7772CA9A1014}" dt="2025-04-12T01:22:55.212" v="606" actId="1036"/>
          <ac:spMkLst>
            <pc:docMk/>
            <pc:sldMk cId="4100121177" sldId="259"/>
            <ac:spMk id="105" creationId="{86E7FA77-247C-E5CC-6A0F-3F1FD9A706F5}"/>
          </ac:spMkLst>
        </pc:spChg>
        <pc:spChg chg="mod">
          <ac:chgData name="Shanna McGrath" userId="9b746ce7-b3ad-4c99-9f19-7b8ea060e3df" providerId="ADAL" clId="{656C1673-03CA-46EE-8937-7772CA9A1014}" dt="2025-04-12T01:23:07.777" v="612" actId="1036"/>
          <ac:spMkLst>
            <pc:docMk/>
            <pc:sldMk cId="4100121177" sldId="259"/>
            <ac:spMk id="106" creationId="{FB79C730-89C1-3C43-9BB7-0C5C16ABF508}"/>
          </ac:spMkLst>
        </pc:spChg>
        <pc:spChg chg="mod">
          <ac:chgData name="Shanna McGrath" userId="9b746ce7-b3ad-4c99-9f19-7b8ea060e3df" providerId="ADAL" clId="{656C1673-03CA-46EE-8937-7772CA9A1014}" dt="2025-04-12T01:22:44.384" v="604" actId="1036"/>
          <ac:spMkLst>
            <pc:docMk/>
            <pc:sldMk cId="4100121177" sldId="259"/>
            <ac:spMk id="109" creationId="{667A667E-0425-24FD-BCCE-5229E7C63C64}"/>
          </ac:spMkLst>
        </pc:spChg>
        <pc:picChg chg="mod">
          <ac:chgData name="Shanna McGrath" userId="9b746ce7-b3ad-4c99-9f19-7b8ea060e3df" providerId="ADAL" clId="{656C1673-03CA-46EE-8937-7772CA9A1014}" dt="2025-04-09T22:04:35.058" v="219" actId="14100"/>
          <ac:picMkLst>
            <pc:docMk/>
            <pc:sldMk cId="4100121177" sldId="259"/>
            <ac:picMk id="28" creationId="{B689ECD1-2928-B7F1-22A0-EF91E1B908E8}"/>
          </ac:picMkLst>
        </pc:picChg>
        <pc:picChg chg="mod ord">
          <ac:chgData name="Shanna McGrath" userId="9b746ce7-b3ad-4c99-9f19-7b8ea060e3df" providerId="ADAL" clId="{656C1673-03CA-46EE-8937-7772CA9A1014}" dt="2025-04-12T01:21:38.571" v="512" actId="1035"/>
          <ac:picMkLst>
            <pc:docMk/>
            <pc:sldMk cId="4100121177" sldId="259"/>
            <ac:picMk id="30" creationId="{50F1E519-34C8-74F3-3C21-3E380D669743}"/>
          </ac:picMkLst>
        </pc:picChg>
        <pc:picChg chg="add mod">
          <ac:chgData name="Shanna McGrath" userId="9b746ce7-b3ad-4c99-9f19-7b8ea060e3df" providerId="ADAL" clId="{656C1673-03CA-46EE-8937-7772CA9A1014}" dt="2025-04-11T18:11:12.891" v="360" actId="1076"/>
          <ac:picMkLst>
            <pc:docMk/>
            <pc:sldMk cId="4100121177" sldId="259"/>
            <ac:picMk id="59" creationId="{76E53F31-0E71-828F-F085-3382835C89DF}"/>
          </ac:picMkLst>
        </pc:picChg>
        <pc:picChg chg="mod">
          <ac:chgData name="Shanna McGrath" userId="9b746ce7-b3ad-4c99-9f19-7b8ea060e3df" providerId="ADAL" clId="{656C1673-03CA-46EE-8937-7772CA9A1014}" dt="2025-04-12T01:21:19.062" v="468" actId="1036"/>
          <ac:picMkLst>
            <pc:docMk/>
            <pc:sldMk cId="4100121177" sldId="259"/>
            <ac:picMk id="94" creationId="{C446437A-21EE-9263-D7DD-3550DEDC72E9}"/>
          </ac:picMkLst>
        </pc:picChg>
        <pc:picChg chg="mod">
          <ac:chgData name="Shanna McGrath" userId="9b746ce7-b3ad-4c99-9f19-7b8ea060e3df" providerId="ADAL" clId="{656C1673-03CA-46EE-8937-7772CA9A1014}" dt="2025-04-12T01:21:19.062" v="468" actId="1036"/>
          <ac:picMkLst>
            <pc:docMk/>
            <pc:sldMk cId="4100121177" sldId="259"/>
            <ac:picMk id="96" creationId="{68A30A09-C6B4-17B5-A1A8-85F51FD56F51}"/>
          </ac:picMkLst>
        </pc:picChg>
        <pc:picChg chg="mod">
          <ac:chgData name="Shanna McGrath" userId="9b746ce7-b3ad-4c99-9f19-7b8ea060e3df" providerId="ADAL" clId="{656C1673-03CA-46EE-8937-7772CA9A1014}" dt="2025-04-12T01:21:19.062" v="468" actId="1036"/>
          <ac:picMkLst>
            <pc:docMk/>
            <pc:sldMk cId="4100121177" sldId="259"/>
            <ac:picMk id="97" creationId="{10D25330-ADAA-D415-C277-6CD4105D2357}"/>
          </ac:picMkLst>
        </pc:picChg>
        <pc:picChg chg="mod">
          <ac:chgData name="Shanna McGrath" userId="9b746ce7-b3ad-4c99-9f19-7b8ea060e3df" providerId="ADAL" clId="{656C1673-03CA-46EE-8937-7772CA9A1014}" dt="2025-04-12T01:21:19.062" v="468" actId="1036"/>
          <ac:picMkLst>
            <pc:docMk/>
            <pc:sldMk cId="4100121177" sldId="259"/>
            <ac:picMk id="101" creationId="{72C7535E-B824-10AC-37FA-59E184B9BC6D}"/>
          </ac:picMkLst>
        </pc:picChg>
        <pc:picChg chg="mod">
          <ac:chgData name="Shanna McGrath" userId="9b746ce7-b3ad-4c99-9f19-7b8ea060e3df" providerId="ADAL" clId="{656C1673-03CA-46EE-8937-7772CA9A1014}" dt="2025-04-12T01:21:19.062" v="468" actId="1036"/>
          <ac:picMkLst>
            <pc:docMk/>
            <pc:sldMk cId="4100121177" sldId="259"/>
            <ac:picMk id="107" creationId="{6C410F27-CEEA-DC9D-E3CA-F80562A69026}"/>
          </ac:picMkLst>
        </pc:picChg>
        <pc:cxnChg chg="mod">
          <ac:chgData name="Shanna McGrath" userId="9b746ce7-b3ad-4c99-9f19-7b8ea060e3df" providerId="ADAL" clId="{656C1673-03CA-46EE-8937-7772CA9A1014}" dt="2025-04-12T01:21:19.062" v="468" actId="1036"/>
          <ac:cxnSpMkLst>
            <pc:docMk/>
            <pc:sldMk cId="4100121177" sldId="259"/>
            <ac:cxnSpMk id="98" creationId="{310DA319-EC87-86B9-6DDD-6EB0EF7CC3B9}"/>
          </ac:cxnSpMkLst>
        </pc:cxnChg>
        <pc:cxnChg chg="mod">
          <ac:chgData name="Shanna McGrath" userId="9b746ce7-b3ad-4c99-9f19-7b8ea060e3df" providerId="ADAL" clId="{656C1673-03CA-46EE-8937-7772CA9A1014}" dt="2025-04-12T01:21:19.062" v="468" actId="1036"/>
          <ac:cxnSpMkLst>
            <pc:docMk/>
            <pc:sldMk cId="4100121177" sldId="259"/>
            <ac:cxnSpMk id="100" creationId="{C86BA43E-0402-4AB6-A579-45202EABA97E}"/>
          </ac:cxnSpMkLst>
        </pc:cxnChg>
        <pc:cxnChg chg="mod">
          <ac:chgData name="Shanna McGrath" userId="9b746ce7-b3ad-4c99-9f19-7b8ea060e3df" providerId="ADAL" clId="{656C1673-03CA-46EE-8937-7772CA9A1014}" dt="2025-04-12T01:21:19.062" v="468" actId="1036"/>
          <ac:cxnSpMkLst>
            <pc:docMk/>
            <pc:sldMk cId="4100121177" sldId="259"/>
            <ac:cxnSpMk id="102" creationId="{768654FD-8021-7B89-4956-A2325CD47D23}"/>
          </ac:cxnSpMkLst>
        </pc:cxnChg>
        <pc:cxnChg chg="mod">
          <ac:chgData name="Shanna McGrath" userId="9b746ce7-b3ad-4c99-9f19-7b8ea060e3df" providerId="ADAL" clId="{656C1673-03CA-46EE-8937-7772CA9A1014}" dt="2025-04-12T01:19:05.690" v="369" actId="1036"/>
          <ac:cxnSpMkLst>
            <pc:docMk/>
            <pc:sldMk cId="4100121177" sldId="259"/>
            <ac:cxnSpMk id="108" creationId="{11CCEB87-9C1B-C623-9E76-C65D4807FB97}"/>
          </ac:cxnSpMkLst>
        </pc:cxnChg>
      </pc:sldChg>
    </pc:docChg>
  </pc:docChgLst>
  <pc:docChgLst>
    <pc:chgData name="Alex Hernandez" userId="S::ah1492@usnh.edu::408910da-8341-421b-afd2-87c7b5557d4b" providerId="AD" clId="Web-{4E8F121A-917C-2113-FAC3-E9B3A65EFF74}"/>
    <pc:docChg chg="modSld">
      <pc:chgData name="Alex Hernandez" userId="S::ah1492@usnh.edu::408910da-8341-421b-afd2-87c7b5557d4b" providerId="AD" clId="Web-{4E8F121A-917C-2113-FAC3-E9B3A65EFF74}" dt="2025-04-07T19:28:43.272" v="86" actId="20577"/>
      <pc:docMkLst>
        <pc:docMk/>
      </pc:docMkLst>
    </pc:docChg>
  </pc:docChgLst>
  <pc:docChgLst>
    <pc:chgData name="May-Win Thein" userId="S::mthein@usnh.edu::88c073f5-67e4-49d4-94e3-5aad4804e411" providerId="AD" clId="Web-{D5C5A49B-43A1-A718-FF82-7451DD9B3FF5}"/>
    <pc:docChg chg="mod modSld">
      <pc:chgData name="May-Win Thein" userId="S::mthein@usnh.edu::88c073f5-67e4-49d4-94e3-5aad4804e411" providerId="AD" clId="Web-{D5C5A49B-43A1-A718-FF82-7451DD9B3FF5}" dt="2025-04-12T12:56:54.898" v="1049" actId="14100"/>
      <pc:docMkLst>
        <pc:docMk/>
      </pc:docMkLst>
    </pc:docChg>
  </pc:docChgLst>
  <pc:docChgLst>
    <pc:chgData name="Kyle Ropp" userId="S::kjr1070@usnh.edu::a03561f0-f8e8-46b6-ade1-625573238b46" providerId="AD" clId="Web-{E190BB9C-A4E2-DE2D-8789-275DD8594652}"/>
    <pc:docChg chg="modSld">
      <pc:chgData name="Kyle Ropp" userId="S::kjr1070@usnh.edu::a03561f0-f8e8-46b6-ade1-625573238b46" providerId="AD" clId="Web-{E190BB9C-A4E2-DE2D-8789-275DD8594652}" dt="2025-04-10T21:49:35.425" v="439" actId="1076"/>
      <pc:docMkLst>
        <pc:docMk/>
      </pc:docMkLst>
    </pc:docChg>
  </pc:docChgLst>
  <pc:docChgLst>
    <pc:chgData name="Caleb Allen" userId="S::cra1039@usnh.edu::90e2da86-2393-4f05-8c34-881ed997129e" providerId="AD" clId="Web-{B381B6F8-E571-65C9-E8C8-E9E4A8AD04A0}"/>
    <pc:docChg chg="modSld">
      <pc:chgData name="Caleb Allen" userId="S::cra1039@usnh.edu::90e2da86-2393-4f05-8c34-881ed997129e" providerId="AD" clId="Web-{B381B6F8-E571-65C9-E8C8-E9E4A8AD04A0}" dt="2025-04-08T17:37:07.315" v="144" actId="20577"/>
      <pc:docMkLst>
        <pc:docMk/>
      </pc:docMkLst>
      <pc:sldChg chg="delSp modSp">
        <pc:chgData name="Caleb Allen" userId="S::cra1039@usnh.edu::90e2da86-2393-4f05-8c34-881ed997129e" providerId="AD" clId="Web-{B381B6F8-E571-65C9-E8C8-E9E4A8AD04A0}" dt="2025-04-08T17:37:07.315" v="144" actId="20577"/>
        <pc:sldMkLst>
          <pc:docMk/>
          <pc:sldMk cId="4100121177" sldId="259"/>
        </pc:sldMkLst>
        <pc:spChg chg="mod">
          <ac:chgData name="Caleb Allen" userId="S::cra1039@usnh.edu::90e2da86-2393-4f05-8c34-881ed997129e" providerId="AD" clId="Web-{B381B6F8-E571-65C9-E8C8-E9E4A8AD04A0}" dt="2025-04-07T19:38:08.660" v="2" actId="1076"/>
          <ac:spMkLst>
            <pc:docMk/>
            <pc:sldMk cId="4100121177" sldId="259"/>
            <ac:spMk id="14" creationId="{058FD7DB-E92F-297A-795E-CD8508C98B65}"/>
          </ac:spMkLst>
        </pc:spChg>
        <pc:spChg chg="mod">
          <ac:chgData name="Caleb Allen" userId="S::cra1039@usnh.edu::90e2da86-2393-4f05-8c34-881ed997129e" providerId="AD" clId="Web-{B381B6F8-E571-65C9-E8C8-E9E4A8AD04A0}" dt="2025-04-07T20:11:01.847" v="141" actId="1076"/>
          <ac:spMkLst>
            <pc:docMk/>
            <pc:sldMk cId="4100121177" sldId="259"/>
            <ac:spMk id="21" creationId="{388E24FF-F5A5-6B64-8735-04E1A01A3D2E}"/>
          </ac:spMkLst>
        </pc:spChg>
        <pc:spChg chg="mod">
          <ac:chgData name="Caleb Allen" userId="S::cra1039@usnh.edu::90e2da86-2393-4f05-8c34-881ed997129e" providerId="AD" clId="Web-{B381B6F8-E571-65C9-E8C8-E9E4A8AD04A0}" dt="2025-04-08T17:37:07.315" v="144" actId="20577"/>
          <ac:spMkLst>
            <pc:docMk/>
            <pc:sldMk cId="4100121177" sldId="259"/>
            <ac:spMk id="32" creationId="{CD6EC8D6-1E9C-C1AF-32B3-A011B7BF35B9}"/>
          </ac:spMkLst>
        </pc:spChg>
        <pc:spChg chg="mod">
          <ac:chgData name="Caleb Allen" userId="S::cra1039@usnh.edu::90e2da86-2393-4f05-8c34-881ed997129e" providerId="AD" clId="Web-{B381B6F8-E571-65C9-E8C8-E9E4A8AD04A0}" dt="2025-04-07T19:38:27.128" v="4" actId="1076"/>
          <ac:spMkLst>
            <pc:docMk/>
            <pc:sldMk cId="4100121177" sldId="259"/>
            <ac:spMk id="36" creationId="{DB9E0476-AEF3-67FB-21B0-CAF00F4E8253}"/>
          </ac:spMkLst>
        </pc:spChg>
        <pc:spChg chg="mod">
          <ac:chgData name="Caleb Allen" userId="S::cra1039@usnh.edu::90e2da86-2393-4f05-8c34-881ed997129e" providerId="AD" clId="Web-{B381B6F8-E571-65C9-E8C8-E9E4A8AD04A0}" dt="2025-04-07T19:38:27.706" v="5" actId="1076"/>
          <ac:spMkLst>
            <pc:docMk/>
            <pc:sldMk cId="4100121177" sldId="259"/>
            <ac:spMk id="40" creationId="{46C08FFA-9B6A-ACD4-973C-F268A36C9725}"/>
          </ac:spMkLst>
        </pc:spChg>
        <pc:spChg chg="mod">
          <ac:chgData name="Caleb Allen" userId="S::cra1039@usnh.edu::90e2da86-2393-4f05-8c34-881ed997129e" providerId="AD" clId="Web-{B381B6F8-E571-65C9-E8C8-E9E4A8AD04A0}" dt="2025-04-07T19:55:48.550" v="108" actId="1076"/>
          <ac:spMkLst>
            <pc:docMk/>
            <pc:sldMk cId="4100121177" sldId="259"/>
            <ac:spMk id="44" creationId="{C8A930D4-D66C-0824-B7FE-2C2AABDECFF7}"/>
          </ac:spMkLst>
        </pc:spChg>
        <pc:spChg chg="mod">
          <ac:chgData name="Caleb Allen" userId="S::cra1039@usnh.edu::90e2da86-2393-4f05-8c34-881ed997129e" providerId="AD" clId="Web-{B381B6F8-E571-65C9-E8C8-E9E4A8AD04A0}" dt="2025-04-07T19:37:53.769" v="1" actId="1076"/>
          <ac:spMkLst>
            <pc:docMk/>
            <pc:sldMk cId="4100121177" sldId="259"/>
            <ac:spMk id="45" creationId="{244C6282-70A2-A003-18D5-BFDB1E784D2D}"/>
          </ac:spMkLst>
        </pc:spChg>
        <pc:spChg chg="mod">
          <ac:chgData name="Caleb Allen" userId="S::cra1039@usnh.edu::90e2da86-2393-4f05-8c34-881ed997129e" providerId="AD" clId="Web-{B381B6F8-E571-65C9-E8C8-E9E4A8AD04A0}" dt="2025-04-07T19:55:35.003" v="106" actId="14100"/>
          <ac:spMkLst>
            <pc:docMk/>
            <pc:sldMk cId="4100121177" sldId="259"/>
            <ac:spMk id="66" creationId="{64D77767-C8B4-D43D-D4CE-B2E595C7E473}"/>
          </ac:spMkLst>
        </pc:spChg>
        <pc:picChg chg="mod">
          <ac:chgData name="Caleb Allen" userId="S::cra1039@usnh.edu::90e2da86-2393-4f05-8c34-881ed997129e" providerId="AD" clId="Web-{B381B6F8-E571-65C9-E8C8-E9E4A8AD04A0}" dt="2025-04-07T19:55:58.972" v="109" actId="1076"/>
          <ac:picMkLst>
            <pc:docMk/>
            <pc:sldMk cId="4100121177" sldId="259"/>
            <ac:picMk id="7" creationId="{CC710737-2507-43A7-EBC7-D6AC8FFA8A14}"/>
          </ac:picMkLst>
        </pc:picChg>
        <pc:picChg chg="mod">
          <ac:chgData name="Caleb Allen" userId="S::cra1039@usnh.edu::90e2da86-2393-4f05-8c34-881ed997129e" providerId="AD" clId="Web-{B381B6F8-E571-65C9-E8C8-E9E4A8AD04A0}" dt="2025-04-07T20:04:52.472" v="139" actId="1076"/>
          <ac:picMkLst>
            <pc:docMk/>
            <pc:sldMk cId="4100121177" sldId="259"/>
            <ac:picMk id="29" creationId="{AF24197A-3191-7269-A778-BA35914E61FD}"/>
          </ac:picMkLst>
        </pc:picChg>
      </pc:sldChg>
    </pc:docChg>
  </pc:docChgLst>
  <pc:docChgLst>
    <pc:chgData name="Max McKenney" userId="S::mm1855@usnh.edu::270cb5d1-be35-4026-901f-b6e98285451b" providerId="AD" clId="Web-{707057B6-64A4-4FC1-C4F6-54DEBA768D04}"/>
    <pc:docChg chg="modSld">
      <pc:chgData name="Max McKenney" userId="S::mm1855@usnh.edu::270cb5d1-be35-4026-901f-b6e98285451b" providerId="AD" clId="Web-{707057B6-64A4-4FC1-C4F6-54DEBA768D04}" dt="2025-04-07T19:45:13.894" v="5"/>
      <pc:docMkLst>
        <pc:docMk/>
      </pc:docMkLst>
    </pc:docChg>
  </pc:docChgLst>
  <pc:docChgLst>
    <pc:chgData name="Andrew Coco" userId="S::akc1048@usnh.edu::6aaa54b3-4d28-492d-af58-35457bc37b94" providerId="AD" clId="Web-{93320E2B-26F6-46AF-57CD-DF1ED15B8CCC}"/>
    <pc:docChg chg="modSld">
      <pc:chgData name="Andrew Coco" userId="S::akc1048@usnh.edu::6aaa54b3-4d28-492d-af58-35457bc37b94" providerId="AD" clId="Web-{93320E2B-26F6-46AF-57CD-DF1ED15B8CCC}" dt="2025-04-11T14:47:24.906" v="7" actId="1076"/>
      <pc:docMkLst>
        <pc:docMk/>
      </pc:docMkLst>
      <pc:sldChg chg="addSp delSp modSp">
        <pc:chgData name="Andrew Coco" userId="S::akc1048@usnh.edu::6aaa54b3-4d28-492d-af58-35457bc37b94" providerId="AD" clId="Web-{93320E2B-26F6-46AF-57CD-DF1ED15B8CCC}" dt="2025-04-11T14:47:24.906" v="7" actId="1076"/>
        <pc:sldMkLst>
          <pc:docMk/>
          <pc:sldMk cId="4100121177" sldId="259"/>
        </pc:sldMkLst>
        <pc:picChg chg="add mod">
          <ac:chgData name="Andrew Coco" userId="S::akc1048@usnh.edu::6aaa54b3-4d28-492d-af58-35457bc37b94" providerId="AD" clId="Web-{93320E2B-26F6-46AF-57CD-DF1ED15B8CCC}" dt="2025-04-11T14:47:24.906" v="7" actId="1076"/>
          <ac:picMkLst>
            <pc:docMk/>
            <pc:sldMk cId="4100121177" sldId="259"/>
            <ac:picMk id="23" creationId="{6A3DBD8C-32B2-9AE4-4A73-477611D39512}"/>
          </ac:picMkLst>
        </pc:picChg>
      </pc:sldChg>
    </pc:docChg>
  </pc:docChgLst>
  <pc:docChgLst>
    <pc:chgData name="Shanna McGrath" userId="S::skm1036@usnh.edu::9b746ce7-b3ad-4c99-9f19-7b8ea060e3df" providerId="AD" clId="Web-{5C9E8C39-6CE3-7CAD-C13A-A007039BA275}"/>
    <pc:docChg chg="modSld">
      <pc:chgData name="Shanna McGrath" userId="S::skm1036@usnh.edu::9b746ce7-b3ad-4c99-9f19-7b8ea060e3df" providerId="AD" clId="Web-{5C9E8C39-6CE3-7CAD-C13A-A007039BA275}" dt="2025-04-04T18:37:14.975" v="133" actId="20577"/>
      <pc:docMkLst>
        <pc:docMk/>
      </pc:docMkLst>
    </pc:docChg>
  </pc:docChgLst>
  <pc:docChgLst>
    <pc:chgData name="Alex Hernandez" userId="S::ah1492@usnh.edu::408910da-8341-421b-afd2-87c7b5557d4b" providerId="AD" clId="Web-{7993B690-499F-DE3D-4429-97B52EF1C669}"/>
    <pc:docChg chg="modSld">
      <pc:chgData name="Alex Hernandez" userId="S::ah1492@usnh.edu::408910da-8341-421b-afd2-87c7b5557d4b" providerId="AD" clId="Web-{7993B690-499F-DE3D-4429-97B52EF1C669}" dt="2025-04-14T21:22:13.560" v="32" actId="20577"/>
      <pc:docMkLst>
        <pc:docMk/>
      </pc:docMkLst>
    </pc:docChg>
  </pc:docChgLst>
  <pc:docChgLst>
    <pc:chgData name="Layton Martinez" userId="S::ltm1023@usnh.edu::1f4b32a6-8b83-4559-b041-0cf7614d1f25" providerId="AD" clId="Web-{0357D72F-B357-DB3A-CF39-A01F4DC15192}"/>
    <pc:docChg chg="modSld">
      <pc:chgData name="Layton Martinez" userId="S::ltm1023@usnh.edu::1f4b32a6-8b83-4559-b041-0cf7614d1f25" providerId="AD" clId="Web-{0357D72F-B357-DB3A-CF39-A01F4DC15192}" dt="2025-04-07T20:19:08.606" v="196" actId="1076"/>
      <pc:docMkLst>
        <pc:docMk/>
      </pc:docMkLst>
      <pc:sldChg chg="addSp delSp modSp">
        <pc:chgData name="Layton Martinez" userId="S::ltm1023@usnh.edu::1f4b32a6-8b83-4559-b041-0cf7614d1f25" providerId="AD" clId="Web-{0357D72F-B357-DB3A-CF39-A01F4DC15192}" dt="2025-04-07T20:19:08.606" v="196" actId="1076"/>
        <pc:sldMkLst>
          <pc:docMk/>
          <pc:sldMk cId="4100121177" sldId="259"/>
        </pc:sldMkLst>
        <pc:spChg chg="mod">
          <ac:chgData name="Layton Martinez" userId="S::ltm1023@usnh.edu::1f4b32a6-8b83-4559-b041-0cf7614d1f25" providerId="AD" clId="Web-{0357D72F-B357-DB3A-CF39-A01F4DC15192}" dt="2025-04-07T20:09:30.738" v="186"/>
          <ac:spMkLst>
            <pc:docMk/>
            <pc:sldMk cId="4100121177" sldId="259"/>
            <ac:spMk id="8" creationId="{63C1C3FB-1AE9-0FA9-18D5-6A77504F0A2C}"/>
          </ac:spMkLst>
        </pc:spChg>
        <pc:spChg chg="mod">
          <ac:chgData name="Layton Martinez" userId="S::ltm1023@usnh.edu::1f4b32a6-8b83-4559-b041-0cf7614d1f25" providerId="AD" clId="Web-{0357D72F-B357-DB3A-CF39-A01F4DC15192}" dt="2025-04-07T19:46:10.216" v="169" actId="14100"/>
          <ac:spMkLst>
            <pc:docMk/>
            <pc:sldMk cId="4100121177" sldId="259"/>
            <ac:spMk id="9" creationId="{45025C5A-CE98-9C5F-70CE-419029BA0020}"/>
          </ac:spMkLst>
        </pc:spChg>
        <pc:spChg chg="mod">
          <ac:chgData name="Layton Martinez" userId="S::ltm1023@usnh.edu::1f4b32a6-8b83-4559-b041-0cf7614d1f25" providerId="AD" clId="Web-{0357D72F-B357-DB3A-CF39-A01F4DC15192}" dt="2025-04-07T19:47:16.373" v="173" actId="1076"/>
          <ac:spMkLst>
            <pc:docMk/>
            <pc:sldMk cId="4100121177" sldId="259"/>
            <ac:spMk id="12" creationId="{37C82EF4-3CDA-03CA-30DA-E5A45E7DF0EF}"/>
          </ac:spMkLst>
        </pc:spChg>
        <pc:spChg chg="mod">
          <ac:chgData name="Layton Martinez" userId="S::ltm1023@usnh.edu::1f4b32a6-8b83-4559-b041-0cf7614d1f25" providerId="AD" clId="Web-{0357D72F-B357-DB3A-CF39-A01F4DC15192}" dt="2025-04-07T19:29:57.216" v="13" actId="20577"/>
          <ac:spMkLst>
            <pc:docMk/>
            <pc:sldMk cId="4100121177" sldId="259"/>
            <ac:spMk id="14" creationId="{058FD7DB-E92F-297A-795E-CD8508C98B65}"/>
          </ac:spMkLst>
        </pc:spChg>
        <pc:spChg chg="mod">
          <ac:chgData name="Layton Martinez" userId="S::ltm1023@usnh.edu::1f4b32a6-8b83-4559-b041-0cf7614d1f25" providerId="AD" clId="Web-{0357D72F-B357-DB3A-CF39-A01F4DC15192}" dt="2025-04-07T19:43:17.088" v="132" actId="1076"/>
          <ac:spMkLst>
            <pc:docMk/>
            <pc:sldMk cId="4100121177" sldId="259"/>
            <ac:spMk id="15" creationId="{93B007CC-EE1C-E189-AFDE-E14FB4AE2F1D}"/>
          </ac:spMkLst>
        </pc:spChg>
        <pc:spChg chg="mod">
          <ac:chgData name="Layton Martinez" userId="S::ltm1023@usnh.edu::1f4b32a6-8b83-4559-b041-0cf7614d1f25" providerId="AD" clId="Web-{0357D72F-B357-DB3A-CF39-A01F4DC15192}" dt="2025-04-07T19:42:42.931" v="122" actId="14100"/>
          <ac:spMkLst>
            <pc:docMk/>
            <pc:sldMk cId="4100121177" sldId="259"/>
            <ac:spMk id="19" creationId="{E91D6FE5-9527-074E-0FDD-A568928678AC}"/>
          </ac:spMkLst>
        </pc:spChg>
        <pc:spChg chg="add mod">
          <ac:chgData name="Layton Martinez" userId="S::ltm1023@usnh.edu::1f4b32a6-8b83-4559-b041-0cf7614d1f25" providerId="AD" clId="Web-{0357D72F-B357-DB3A-CF39-A01F4DC15192}" dt="2025-04-07T19:43:17.728" v="135" actId="1076"/>
          <ac:spMkLst>
            <pc:docMk/>
            <pc:sldMk cId="4100121177" sldId="259"/>
            <ac:spMk id="21" creationId="{388E24FF-F5A5-6B64-8735-04E1A01A3D2E}"/>
          </ac:spMkLst>
        </pc:spChg>
        <pc:spChg chg="mod">
          <ac:chgData name="Layton Martinez" userId="S::ltm1023@usnh.edu::1f4b32a6-8b83-4559-b041-0cf7614d1f25" providerId="AD" clId="Web-{0357D72F-B357-DB3A-CF39-A01F4DC15192}" dt="2025-04-07T19:35:51.268" v="27" actId="14100"/>
          <ac:spMkLst>
            <pc:docMk/>
            <pc:sldMk cId="4100121177" sldId="259"/>
            <ac:spMk id="24" creationId="{2A617202-EC0B-F5E8-3D92-8B1B2971153C}"/>
          </ac:spMkLst>
        </pc:spChg>
        <pc:spChg chg="mod">
          <ac:chgData name="Layton Martinez" userId="S::ltm1023@usnh.edu::1f4b32a6-8b83-4559-b041-0cf7614d1f25" providerId="AD" clId="Web-{0357D72F-B357-DB3A-CF39-A01F4DC15192}" dt="2025-04-07T20:13:28.460" v="187" actId="14100"/>
          <ac:spMkLst>
            <pc:docMk/>
            <pc:sldMk cId="4100121177" sldId="259"/>
            <ac:spMk id="31" creationId="{F86CA9F1-3BC8-F59A-B0A2-07F58A66E2D5}"/>
          </ac:spMkLst>
        </pc:spChg>
        <pc:spChg chg="mod">
          <ac:chgData name="Layton Martinez" userId="S::ltm1023@usnh.edu::1f4b32a6-8b83-4559-b041-0cf7614d1f25" providerId="AD" clId="Web-{0357D72F-B357-DB3A-CF39-A01F4DC15192}" dt="2025-04-07T19:42:24.696" v="120" actId="20577"/>
          <ac:spMkLst>
            <pc:docMk/>
            <pc:sldMk cId="4100121177" sldId="259"/>
            <ac:spMk id="32" creationId="{CD6EC8D6-1E9C-C1AF-32B3-A011B7BF35B9}"/>
          </ac:spMkLst>
        </pc:spChg>
        <pc:spChg chg="mod">
          <ac:chgData name="Layton Martinez" userId="S::ltm1023@usnh.edu::1f4b32a6-8b83-4559-b041-0cf7614d1f25" providerId="AD" clId="Web-{0357D72F-B357-DB3A-CF39-A01F4DC15192}" dt="2025-04-07T19:43:15.822" v="126" actId="1076"/>
          <ac:spMkLst>
            <pc:docMk/>
            <pc:sldMk cId="4100121177" sldId="259"/>
            <ac:spMk id="34" creationId="{2A9B40FD-65A4-6556-7744-69BFEF2C5B90}"/>
          </ac:spMkLst>
        </pc:spChg>
        <pc:spChg chg="mod">
          <ac:chgData name="Layton Martinez" userId="S::ltm1023@usnh.edu::1f4b32a6-8b83-4559-b041-0cf7614d1f25" providerId="AD" clId="Web-{0357D72F-B357-DB3A-CF39-A01F4DC15192}" dt="2025-04-07T19:42:57.087" v="124" actId="1076"/>
          <ac:spMkLst>
            <pc:docMk/>
            <pc:sldMk cId="4100121177" sldId="259"/>
            <ac:spMk id="38" creationId="{DC2F9624-036F-6A6C-F27C-D2D33159E035}"/>
          </ac:spMkLst>
        </pc:spChg>
        <pc:spChg chg="mod">
          <ac:chgData name="Layton Martinez" userId="S::ltm1023@usnh.edu::1f4b32a6-8b83-4559-b041-0cf7614d1f25" providerId="AD" clId="Web-{0357D72F-B357-DB3A-CF39-A01F4DC15192}" dt="2025-04-07T19:43:17.291" v="133" actId="1076"/>
          <ac:spMkLst>
            <pc:docMk/>
            <pc:sldMk cId="4100121177" sldId="259"/>
            <ac:spMk id="44" creationId="{C8A930D4-D66C-0824-B7FE-2C2AABDECFF7}"/>
          </ac:spMkLst>
        </pc:spChg>
        <pc:spChg chg="mod">
          <ac:chgData name="Layton Martinez" userId="S::ltm1023@usnh.edu::1f4b32a6-8b83-4559-b041-0cf7614d1f25" providerId="AD" clId="Web-{0357D72F-B357-DB3A-CF39-A01F4DC15192}" dt="2025-04-07T19:33:10.109" v="20" actId="1076"/>
          <ac:spMkLst>
            <pc:docMk/>
            <pc:sldMk cId="4100121177" sldId="259"/>
            <ac:spMk id="45" creationId="{244C6282-70A2-A003-18D5-BFDB1E784D2D}"/>
          </ac:spMkLst>
        </pc:spChg>
        <pc:spChg chg="mod">
          <ac:chgData name="Layton Martinez" userId="S::ltm1023@usnh.edu::1f4b32a6-8b83-4559-b041-0cf7614d1f25" providerId="AD" clId="Web-{0357D72F-B357-DB3A-CF39-A01F4DC15192}" dt="2025-04-07T19:30:42.326" v="19" actId="20577"/>
          <ac:spMkLst>
            <pc:docMk/>
            <pc:sldMk cId="4100121177" sldId="259"/>
            <ac:spMk id="48" creationId="{F4551E59-ACBD-C28A-F872-FEAF3CF1B651}"/>
          </ac:spMkLst>
        </pc:spChg>
        <pc:spChg chg="mod">
          <ac:chgData name="Layton Martinez" userId="S::ltm1023@usnh.edu::1f4b32a6-8b83-4559-b041-0cf7614d1f25" providerId="AD" clId="Web-{0357D72F-B357-DB3A-CF39-A01F4DC15192}" dt="2025-04-07T19:56:27.632" v="176" actId="1076"/>
          <ac:spMkLst>
            <pc:docMk/>
            <pc:sldMk cId="4100121177" sldId="259"/>
            <ac:spMk id="56" creationId="{0D7C14F7-1C99-F77B-0DD6-E21F1295A76F}"/>
          </ac:spMkLst>
        </pc:spChg>
        <pc:spChg chg="mod">
          <ac:chgData name="Layton Martinez" userId="S::ltm1023@usnh.edu::1f4b32a6-8b83-4559-b041-0cf7614d1f25" providerId="AD" clId="Web-{0357D72F-B357-DB3A-CF39-A01F4DC15192}" dt="2025-04-07T19:56:26.350" v="174" actId="1076"/>
          <ac:spMkLst>
            <pc:docMk/>
            <pc:sldMk cId="4100121177" sldId="259"/>
            <ac:spMk id="58" creationId="{5B369C57-1E34-BB2D-2A43-77BF7DA13A79}"/>
          </ac:spMkLst>
        </pc:spChg>
        <pc:spChg chg="add mod">
          <ac:chgData name="Layton Martinez" userId="S::ltm1023@usnh.edu::1f4b32a6-8b83-4559-b041-0cf7614d1f25" providerId="AD" clId="Web-{0357D72F-B357-DB3A-CF39-A01F4DC15192}" dt="2025-04-07T19:41:19.633" v="109" actId="1076"/>
          <ac:spMkLst>
            <pc:docMk/>
            <pc:sldMk cId="4100121177" sldId="259"/>
            <ac:spMk id="66" creationId="{64D77767-C8B4-D43D-D4CE-B2E595C7E473}"/>
          </ac:spMkLst>
        </pc:spChg>
        <pc:spChg chg="mod">
          <ac:chgData name="Layton Martinez" userId="S::ltm1023@usnh.edu::1f4b32a6-8b83-4559-b041-0cf7614d1f25" providerId="AD" clId="Web-{0357D72F-B357-DB3A-CF39-A01F4DC15192}" dt="2025-04-07T20:19:03.466" v="194" actId="20577"/>
          <ac:spMkLst>
            <pc:docMk/>
            <pc:sldMk cId="4100121177" sldId="259"/>
            <ac:spMk id="99" creationId="{8E00754D-019B-4286-6F48-75B5CE741E09}"/>
          </ac:spMkLst>
        </pc:spChg>
        <pc:picChg chg="mod">
          <ac:chgData name="Layton Martinez" userId="S::ltm1023@usnh.edu::1f4b32a6-8b83-4559-b041-0cf7614d1f25" providerId="AD" clId="Web-{0357D72F-B357-DB3A-CF39-A01F4DC15192}" dt="2025-04-07T19:43:17.510" v="134" actId="1076"/>
          <ac:picMkLst>
            <pc:docMk/>
            <pc:sldMk cId="4100121177" sldId="259"/>
            <ac:picMk id="7" creationId="{CC710737-2507-43A7-EBC7-D6AC8FFA8A14}"/>
          </ac:picMkLst>
        </pc:picChg>
        <pc:cxnChg chg="add del mod">
          <ac:chgData name="Layton Martinez" userId="S::ltm1023@usnh.edu::1f4b32a6-8b83-4559-b041-0cf7614d1f25" providerId="AD" clId="Web-{0357D72F-B357-DB3A-CF39-A01F4DC15192}" dt="2025-04-07T20:05:38.922" v="184"/>
          <ac:cxnSpMkLst>
            <pc:docMk/>
            <pc:sldMk cId="4100121177" sldId="259"/>
            <ac:cxnSpMk id="37" creationId="{3AD5EA0E-0FE3-7CF0-7F47-6B10D44AAEB0}"/>
          </ac:cxnSpMkLst>
        </pc:cxnChg>
      </pc:sldChg>
    </pc:docChg>
  </pc:docChgLst>
  <pc:docChgLst>
    <pc:chgData name="caleb allen" userId="bbb2d8af142c736c" providerId="LiveId" clId="{D45890BB-C699-4639-8813-2AB4EF024C10}"/>
    <pc:docChg chg="undo custSel modSld">
      <pc:chgData name="caleb allen" userId="bbb2d8af142c736c" providerId="LiveId" clId="{D45890BB-C699-4639-8813-2AB4EF024C10}" dt="2025-04-18T19:16:03.384" v="7" actId="58"/>
      <pc:docMkLst>
        <pc:docMk/>
      </pc:docMkLst>
    </pc:docChg>
  </pc:docChgLst>
  <pc:docChgLst>
    <pc:chgData clId="Web-{93320E2B-26F6-46AF-57CD-DF1ED15B8CCC}"/>
    <pc:docChg chg="modSld">
      <pc:chgData name="" userId="" providerId="" clId="Web-{93320E2B-26F6-46AF-57CD-DF1ED15B8CCC}" dt="2025-04-11T14:46:43.139" v="0"/>
      <pc:docMkLst>
        <pc:docMk/>
      </pc:docMkLst>
    </pc:docChg>
  </pc:docChgLst>
  <pc:docChgLst>
    <pc:chgData name="Caleb Allen" userId="S::cra1039@usnh.edu::90e2da86-2393-4f05-8c34-881ed997129e" providerId="AD" clId="Web-{ED2ACEF9-B2AA-D186-580D-7B2521C947B6}"/>
    <pc:docChg chg="modSld">
      <pc:chgData name="Caleb Allen" userId="S::cra1039@usnh.edu::90e2da86-2393-4f05-8c34-881ed997129e" providerId="AD" clId="Web-{ED2ACEF9-B2AA-D186-580D-7B2521C947B6}" dt="2025-04-04T16:58:43.776" v="37" actId="20577"/>
      <pc:docMkLst>
        <pc:docMk/>
      </pc:docMkLst>
    </pc:docChg>
  </pc:docChgLst>
  <pc:docChgLst>
    <pc:chgData name="Shanna McGrath" userId="S::skm1036@usnh.edu::9b746ce7-b3ad-4c99-9f19-7b8ea060e3df" providerId="AD" clId="Web-{3436B4DC-7781-0F93-349F-E9EC58845422}"/>
    <pc:docChg chg="modSld">
      <pc:chgData name="Shanna McGrath" userId="S::skm1036@usnh.edu::9b746ce7-b3ad-4c99-9f19-7b8ea060e3df" providerId="AD" clId="Web-{3436B4DC-7781-0F93-349F-E9EC58845422}" dt="2025-04-15T23:38:04.667" v="1" actId="20577"/>
      <pc:docMkLst>
        <pc:docMk/>
      </pc:docMkLst>
    </pc:docChg>
  </pc:docChgLst>
  <pc:docChgLst>
    <pc:chgData name="Layton Martinez" userId="S::ltm1023@usnh.edu::1f4b32a6-8b83-4559-b041-0cf7614d1f25" providerId="AD" clId="Web-{4F5EE795-3A12-496B-CEDE-39F65FFD8F2E}"/>
    <pc:docChg chg="modSld">
      <pc:chgData name="Layton Martinez" userId="S::ltm1023@usnh.edu::1f4b32a6-8b83-4559-b041-0cf7614d1f25" providerId="AD" clId="Web-{4F5EE795-3A12-496B-CEDE-39F65FFD8F2E}" dt="2025-04-10T17:18:06.355" v="17" actId="1076"/>
      <pc:docMkLst>
        <pc:docMk/>
      </pc:docMkLst>
    </pc:docChg>
  </pc:docChgLst>
  <pc:docChgLst>
    <pc:chgData name="Andrew Coco" userId="S::akc1048@usnh.edu::6aaa54b3-4d28-492d-af58-35457bc37b94" providerId="AD" clId="Web-{B153D263-E78D-7C65-B1DE-1DD06A3B7B5E}"/>
    <pc:docChg chg="modSld">
      <pc:chgData name="Andrew Coco" userId="S::akc1048@usnh.edu::6aaa54b3-4d28-492d-af58-35457bc37b94" providerId="AD" clId="Web-{B153D263-E78D-7C65-B1DE-1DD06A3B7B5E}" dt="2025-04-07T20:15:12.041" v="184" actId="1076"/>
      <pc:docMkLst>
        <pc:docMk/>
      </pc:docMkLst>
    </pc:docChg>
  </pc:docChgLst>
  <pc:docChgLst>
    <pc:chgData name="Andrew Coco" userId="S::akc1048@usnh.edu::6aaa54b3-4d28-492d-af58-35457bc37b94" providerId="AD" clId="Web-{4B748F83-955B-3E47-2486-7071A8161BCE}"/>
    <pc:docChg chg="mod modSld">
      <pc:chgData name="Andrew Coco" userId="S::akc1048@usnh.edu::6aaa54b3-4d28-492d-af58-35457bc37b94" providerId="AD" clId="Web-{4B748F83-955B-3E47-2486-7071A8161BCE}" dt="2025-04-14T21:25:17.014" v="115" actId="20577"/>
      <pc:docMkLst>
        <pc:docMk/>
      </pc:docMkLst>
      <pc:sldChg chg="addSp delSp modSp modCm">
        <pc:chgData name="Andrew Coco" userId="S::akc1048@usnh.edu::6aaa54b3-4d28-492d-af58-35457bc37b94" providerId="AD" clId="Web-{4B748F83-955B-3E47-2486-7071A8161BCE}" dt="2025-04-14T21:25:17.014" v="115" actId="20577"/>
        <pc:sldMkLst>
          <pc:docMk/>
          <pc:sldMk cId="4100121177" sldId="259"/>
        </pc:sldMkLst>
        <pc:spChg chg="mod">
          <ac:chgData name="Andrew Coco" userId="S::akc1048@usnh.edu::6aaa54b3-4d28-492d-af58-35457bc37b94" providerId="AD" clId="Web-{4B748F83-955B-3E47-2486-7071A8161BCE}" dt="2025-04-14T21:21:30.287" v="106" actId="20577"/>
          <ac:spMkLst>
            <pc:docMk/>
            <pc:sldMk cId="4100121177" sldId="259"/>
            <ac:spMk id="2" creationId="{C0B9BFFA-6CFB-AD98-E276-1F4EB05B575A}"/>
          </ac:spMkLst>
        </pc:spChg>
        <pc:spChg chg="mod">
          <ac:chgData name="Andrew Coco" userId="S::akc1048@usnh.edu::6aaa54b3-4d28-492d-af58-35457bc37b94" providerId="AD" clId="Web-{4B748F83-955B-3E47-2486-7071A8161BCE}" dt="2025-04-14T21:20:03.081" v="102" actId="20577"/>
          <ac:spMkLst>
            <pc:docMk/>
            <pc:sldMk cId="4100121177" sldId="259"/>
            <ac:spMk id="5" creationId="{9D89EF1C-296A-0642-8C4C-94C9BC8EBD29}"/>
          </ac:spMkLst>
        </pc:spChg>
        <pc:spChg chg="mod">
          <ac:chgData name="Andrew Coco" userId="S::akc1048@usnh.edu::6aaa54b3-4d28-492d-af58-35457bc37b94" providerId="AD" clId="Web-{4B748F83-955B-3E47-2486-7071A8161BCE}" dt="2025-04-14T21:19:56.299" v="100" actId="20577"/>
          <ac:spMkLst>
            <pc:docMk/>
            <pc:sldMk cId="4100121177" sldId="259"/>
            <ac:spMk id="9" creationId="{45025C5A-CE98-9C5F-70CE-419029BA0020}"/>
          </ac:spMkLst>
        </pc:spChg>
        <pc:spChg chg="mod">
          <ac:chgData name="Andrew Coco" userId="S::akc1048@usnh.edu::6aaa54b3-4d28-492d-af58-35457bc37b94" providerId="AD" clId="Web-{4B748F83-955B-3E47-2486-7071A8161BCE}" dt="2025-04-14T21:19:49.799" v="99" actId="20577"/>
          <ac:spMkLst>
            <pc:docMk/>
            <pc:sldMk cId="4100121177" sldId="259"/>
            <ac:spMk id="12" creationId="{37C82EF4-3CDA-03CA-30DA-E5A45E7DF0EF}"/>
          </ac:spMkLst>
        </pc:spChg>
        <pc:spChg chg="mod">
          <ac:chgData name="Andrew Coco" userId="S::akc1048@usnh.edu::6aaa54b3-4d28-492d-af58-35457bc37b94" providerId="AD" clId="Web-{4B748F83-955B-3E47-2486-7071A8161BCE}" dt="2025-04-14T21:18:23.452" v="95" actId="20577"/>
          <ac:spMkLst>
            <pc:docMk/>
            <pc:sldMk cId="4100121177" sldId="259"/>
            <ac:spMk id="32" creationId="{CD6EC8D6-1E9C-C1AF-32B3-A011B7BF35B9}"/>
          </ac:spMkLst>
        </pc:spChg>
        <pc:spChg chg="mod">
          <ac:chgData name="Andrew Coco" userId="S::akc1048@usnh.edu::6aaa54b3-4d28-492d-af58-35457bc37b94" providerId="AD" clId="Web-{4B748F83-955B-3E47-2486-7071A8161BCE}" dt="2025-04-14T21:20:18.909" v="104" actId="20577"/>
          <ac:spMkLst>
            <pc:docMk/>
            <pc:sldMk cId="4100121177" sldId="259"/>
            <ac:spMk id="35" creationId="{CDCFE823-720E-FCCD-4FA2-DA5EC96A603D}"/>
          </ac:spMkLst>
        </pc:spChg>
        <pc:spChg chg="mod">
          <ac:chgData name="Andrew Coco" userId="S::akc1048@usnh.edu::6aaa54b3-4d28-492d-af58-35457bc37b94" providerId="AD" clId="Web-{4B748F83-955B-3E47-2486-7071A8161BCE}" dt="2025-04-14T21:25:17.014" v="115" actId="20577"/>
          <ac:spMkLst>
            <pc:docMk/>
            <pc:sldMk cId="4100121177" sldId="259"/>
            <ac:spMk id="47" creationId="{8961E7DB-06A7-6472-0370-DECC7990EDCD}"/>
          </ac:spMkLst>
        </pc:spChg>
        <pc:spChg chg="mod">
          <ac:chgData name="Andrew Coco" userId="S::akc1048@usnh.edu::6aaa54b3-4d28-492d-af58-35457bc37b94" providerId="AD" clId="Web-{4B748F83-955B-3E47-2486-7071A8161BCE}" dt="2025-04-14T21:19:57.471" v="101" actId="20577"/>
          <ac:spMkLst>
            <pc:docMk/>
            <pc:sldMk cId="4100121177" sldId="259"/>
            <ac:spMk id="56" creationId="{0D7C14F7-1C99-F77B-0DD6-E21F1295A76F}"/>
          </ac:spMkLst>
        </pc:spChg>
        <pc:extLst>
          <p:ext xmlns:p="http://schemas.openxmlformats.org/presentationml/2006/main" uri="{D6D511B9-2390-475A-947B-AFAB55BFBCF1}">
            <pc226:cmChg xmlns:pc226="http://schemas.microsoft.com/office/powerpoint/2022/06/main/command" chg="mod">
              <pc226:chgData name="Andrew Coco" userId="S::akc1048@usnh.edu::6aaa54b3-4d28-492d-af58-35457bc37b94" providerId="AD" clId="Web-{4B748F83-955B-3E47-2486-7071A8161BCE}" dt="2025-04-14T21:12:48.377" v="51" actId="20577"/>
              <pc2:cmMkLst xmlns:pc2="http://schemas.microsoft.com/office/powerpoint/2019/9/main/command">
                <pc:docMk/>
                <pc:sldMk cId="4100121177" sldId="259"/>
                <pc2:cmMk id="{1634CD74-32CD-4348-8B72-061EA17E5903}"/>
              </pc2:cmMkLst>
            </pc226:cmChg>
            <pc226:cmChg xmlns:pc226="http://schemas.microsoft.com/office/powerpoint/2022/06/main/command" chg="mod">
              <pc226:chgData name="Andrew Coco" userId="S::akc1048@usnh.edu::6aaa54b3-4d28-492d-af58-35457bc37b94" providerId="AD" clId="Web-{4B748F83-955B-3E47-2486-7071A8161BCE}" dt="2025-04-14T21:18:05.264" v="94" actId="20577"/>
              <pc2:cmMkLst xmlns:pc2="http://schemas.microsoft.com/office/powerpoint/2019/9/main/command">
                <pc:docMk/>
                <pc:sldMk cId="4100121177" sldId="259"/>
                <pc2:cmMk id="{C23B98A3-D3F5-4B47-9893-CF9CA34DC82B}"/>
              </pc2:cmMkLst>
            </pc226:cmChg>
          </p:ext>
        </pc:extLst>
      </pc:sldChg>
    </pc:docChg>
  </pc:docChgLst>
  <pc:docChgLst>
    <pc:chgData name="Shanna McGrath" userId="S::skm1036@usnh.edu::9b746ce7-b3ad-4c99-9f19-7b8ea060e3df" providerId="AD" clId="Web-{862EA012-6603-CF2F-F76F-DA7CFA944119}"/>
    <pc:docChg chg="modSld">
      <pc:chgData name="Shanna McGrath" userId="S::skm1036@usnh.edu::9b746ce7-b3ad-4c99-9f19-7b8ea060e3df" providerId="AD" clId="Web-{862EA012-6603-CF2F-F76F-DA7CFA944119}" dt="2025-04-07T20:21:19.772" v="416" actId="20577"/>
      <pc:docMkLst>
        <pc:docMk/>
      </pc:docMkLst>
    </pc:docChg>
  </pc:docChgLst>
  <pc:docChgLst>
    <pc:chgData name="Zachary Bialous" userId="S::zbb1006@usnh.edu::2b713539-5a92-4c19-9740-c3232ad2c05e" providerId="AD" clId="Web-{C137CCF1-5816-4F25-B1FD-D947D1D4BC3F}"/>
    <pc:docChg chg="modSld">
      <pc:chgData name="Zachary Bialous" userId="S::zbb1006@usnh.edu::2b713539-5a92-4c19-9740-c3232ad2c05e" providerId="AD" clId="Web-{C137CCF1-5816-4F25-B1FD-D947D1D4BC3F}" dt="2025-04-11T15:56:05.736" v="0" actId="1076"/>
      <pc:docMkLst>
        <pc:docMk/>
      </pc:docMkLst>
      <pc:sldChg chg="modSp">
        <pc:chgData name="Zachary Bialous" userId="S::zbb1006@usnh.edu::2b713539-5a92-4c19-9740-c3232ad2c05e" providerId="AD" clId="Web-{C137CCF1-5816-4F25-B1FD-D947D1D4BC3F}" dt="2025-04-11T15:56:05.736" v="0" actId="1076"/>
        <pc:sldMkLst>
          <pc:docMk/>
          <pc:sldMk cId="4100121177" sldId="259"/>
        </pc:sldMkLst>
        <pc:picChg chg="mod">
          <ac:chgData name="Zachary Bialous" userId="S::zbb1006@usnh.edu::2b713539-5a92-4c19-9740-c3232ad2c05e" providerId="AD" clId="Web-{C137CCF1-5816-4F25-B1FD-D947D1D4BC3F}" dt="2025-04-11T15:56:05.736" v="0" actId="1076"/>
          <ac:picMkLst>
            <pc:docMk/>
            <pc:sldMk cId="4100121177" sldId="259"/>
            <ac:picMk id="10" creationId="{143A99C6-F19F-D332-806B-6AC85EC88E49}"/>
          </ac:picMkLst>
        </pc:picChg>
      </pc:sldChg>
    </pc:docChg>
  </pc:docChgLst>
  <pc:docChgLst>
    <pc:chgData name="Layton Martinez" userId="S::ltm1023@usnh.edu::1f4b32a6-8b83-4559-b041-0cf7614d1f25" providerId="AD" clId="Web-{F0EF5A04-2764-5678-DF8A-B33E207F4520}"/>
    <pc:docChg chg="modSld">
      <pc:chgData name="Layton Martinez" userId="S::ltm1023@usnh.edu::1f4b32a6-8b83-4559-b041-0cf7614d1f25" providerId="AD" clId="Web-{F0EF5A04-2764-5678-DF8A-B33E207F4520}" dt="2025-04-07T19:09:18.108" v="57" actId="20577"/>
      <pc:docMkLst>
        <pc:docMk/>
      </pc:docMkLst>
    </pc:docChg>
  </pc:docChgLst>
  <pc:docChgLst>
    <pc:chgData name="Alex Hernandez" userId="S::ah1492@usnh.edu::408910da-8341-421b-afd2-87c7b5557d4b" providerId="AD" clId="Web-{123A21FE-6A41-D2E8-9156-9927D5D9CFB8}"/>
    <pc:docChg chg="modSld">
      <pc:chgData name="Alex Hernandez" userId="S::ah1492@usnh.edu::408910da-8341-421b-afd2-87c7b5557d4b" providerId="AD" clId="Web-{123A21FE-6A41-D2E8-9156-9927D5D9CFB8}" dt="2025-04-07T19:56:08.669" v="48" actId="20577"/>
      <pc:docMkLst>
        <pc:docMk/>
      </pc:docMkLst>
      <pc:sldChg chg="modSp">
        <pc:chgData name="Alex Hernandez" userId="S::ah1492@usnh.edu::408910da-8341-421b-afd2-87c7b5557d4b" providerId="AD" clId="Web-{123A21FE-6A41-D2E8-9156-9927D5D9CFB8}" dt="2025-04-07T19:56:08.669" v="48" actId="20577"/>
        <pc:sldMkLst>
          <pc:docMk/>
          <pc:sldMk cId="4100121177" sldId="259"/>
        </pc:sldMkLst>
        <pc:spChg chg="mod">
          <ac:chgData name="Alex Hernandez" userId="S::ah1492@usnh.edu::408910da-8341-421b-afd2-87c7b5557d4b" providerId="AD" clId="Web-{123A21FE-6A41-D2E8-9156-9927D5D9CFB8}" dt="2025-04-07T19:41:28.026" v="18" actId="20577"/>
          <ac:spMkLst>
            <pc:docMk/>
            <pc:sldMk cId="4100121177" sldId="259"/>
            <ac:spMk id="32" creationId="{CD6EC8D6-1E9C-C1AF-32B3-A011B7BF35B9}"/>
          </ac:spMkLst>
        </pc:spChg>
        <pc:spChg chg="mod">
          <ac:chgData name="Alex Hernandez" userId="S::ah1492@usnh.edu::408910da-8341-421b-afd2-87c7b5557d4b" providerId="AD" clId="Web-{123A21FE-6A41-D2E8-9156-9927D5D9CFB8}" dt="2025-04-07T19:56:08.669" v="48" actId="20577"/>
          <ac:spMkLst>
            <pc:docMk/>
            <pc:sldMk cId="4100121177" sldId="259"/>
            <ac:spMk id="40" creationId="{46C08FFA-9B6A-ACD4-973C-F268A36C9725}"/>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universitysystemnh-my.sharepoint.com/personal/mthein_usnh_edu/Documents/Box/ASV_UUV%20TEAM/MANTARAY/MANTA%20RAY%20'24-'25/ASV2/MotorTest_2024_0913.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Battery Charge Over Time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percentStacked"/>
        <c:varyColors val="0"/>
        <c:ser>
          <c:idx val="1"/>
          <c:order val="0"/>
          <c:tx>
            <c:v/>
          </c:tx>
          <c:spPr>
            <a:ln w="25400" cap="rnd">
              <a:noFill/>
              <a:round/>
            </a:ln>
            <a:effectLst/>
          </c:spPr>
          <c:marker>
            <c:symbol val="circle"/>
            <c:size val="5"/>
            <c:spPr>
              <a:solidFill>
                <a:srgbClr val="000000"/>
              </a:solidFill>
              <a:ln w="9525">
                <a:solidFill>
                  <a:srgbClr val="000000"/>
                </a:solidFill>
                <a:prstDash val="solid"/>
              </a:ln>
              <a:effectLst/>
            </c:spPr>
          </c:marker>
          <c:cat>
            <c:numRef>
              <c:f>'https://universitysystemnh-my.sharepoint.com/personal/mthein_usnh_edu/Documents/Box/ASV_UUV TEAM/MANTARAY/MANTA RAY ''24-''25/ASV2/[MotorTest_2024_0913.xlsx]Sheet1'!$D$1:$D$21</c:f>
              <c:numCache>
                <c:formatCode>General</c:formatCode>
                <c:ptCount val="21"/>
                <c:pt idx="0">
                  <c:v>0</c:v>
                </c:pt>
                <c:pt idx="1">
                  <c:v>8</c:v>
                </c:pt>
                <c:pt idx="2">
                  <c:v>11</c:v>
                </c:pt>
                <c:pt idx="3">
                  <c:v>16</c:v>
                </c:pt>
                <c:pt idx="4">
                  <c:v>21</c:v>
                </c:pt>
                <c:pt idx="5">
                  <c:v>26</c:v>
                </c:pt>
                <c:pt idx="6">
                  <c:v>32</c:v>
                </c:pt>
                <c:pt idx="7">
                  <c:v>38</c:v>
                </c:pt>
                <c:pt idx="8">
                  <c:v>43</c:v>
                </c:pt>
                <c:pt idx="9">
                  <c:v>49</c:v>
                </c:pt>
                <c:pt idx="10">
                  <c:v>55</c:v>
                </c:pt>
                <c:pt idx="11">
                  <c:v>61</c:v>
                </c:pt>
                <c:pt idx="12">
                  <c:v>67</c:v>
                </c:pt>
                <c:pt idx="13">
                  <c:v>75</c:v>
                </c:pt>
                <c:pt idx="14">
                  <c:v>81</c:v>
                </c:pt>
                <c:pt idx="15">
                  <c:v>87</c:v>
                </c:pt>
                <c:pt idx="16">
                  <c:v>92</c:v>
                </c:pt>
                <c:pt idx="17">
                  <c:v>98</c:v>
                </c:pt>
                <c:pt idx="18">
                  <c:v>109</c:v>
                </c:pt>
                <c:pt idx="19">
                  <c:v>116</c:v>
                </c:pt>
                <c:pt idx="20">
                  <c:v>121</c:v>
                </c:pt>
              </c:numCache>
            </c:numRef>
          </c:cat>
          <c:val>
            <c:numRef>
              <c:f>'https://universitysystemnh-my.sharepoint.com/personal/mthein_usnh_edu/Documents/Box/ASV_UUV TEAM/MANTARAY/MANTA RAY ''24-''25/ASV2/[MotorTest_2024_0913.xlsx]Sheet1'!$E$1:$E$21</c:f>
              <c:numCache>
                <c:formatCode>0.0</c:formatCode>
                <c:ptCount val="21"/>
                <c:pt idx="0">
                  <c:v>24.1</c:v>
                </c:pt>
                <c:pt idx="1">
                  <c:v>24</c:v>
                </c:pt>
                <c:pt idx="2">
                  <c:v>23.9</c:v>
                </c:pt>
                <c:pt idx="3">
                  <c:v>23.9</c:v>
                </c:pt>
                <c:pt idx="4">
                  <c:v>23.8</c:v>
                </c:pt>
                <c:pt idx="5">
                  <c:v>23.8</c:v>
                </c:pt>
                <c:pt idx="6">
                  <c:v>23.7</c:v>
                </c:pt>
                <c:pt idx="7">
                  <c:v>23.7</c:v>
                </c:pt>
                <c:pt idx="8">
                  <c:v>23.6</c:v>
                </c:pt>
                <c:pt idx="9">
                  <c:v>23.6</c:v>
                </c:pt>
                <c:pt idx="10">
                  <c:v>23.5</c:v>
                </c:pt>
                <c:pt idx="11">
                  <c:v>23.5</c:v>
                </c:pt>
                <c:pt idx="12">
                  <c:v>23.4</c:v>
                </c:pt>
                <c:pt idx="13">
                  <c:v>23.4</c:v>
                </c:pt>
                <c:pt idx="14">
                  <c:v>23.3</c:v>
                </c:pt>
                <c:pt idx="15">
                  <c:v>23.3</c:v>
                </c:pt>
                <c:pt idx="16">
                  <c:v>23.2</c:v>
                </c:pt>
                <c:pt idx="17">
                  <c:v>23.2</c:v>
                </c:pt>
                <c:pt idx="18">
                  <c:v>23.1</c:v>
                </c:pt>
                <c:pt idx="19">
                  <c:v>23</c:v>
                </c:pt>
                <c:pt idx="20">
                  <c:v>23</c:v>
                </c:pt>
              </c:numCache>
            </c:numRef>
          </c:val>
          <c:smooth val="0"/>
          <c:extLst>
            <c:ext xmlns:c16="http://schemas.microsoft.com/office/drawing/2014/chart" uri="{C3380CC4-5D6E-409C-BE32-E72D297353CC}">
              <c16:uniqueId val="{00000000-8304-4964-90F6-E9114935F3EC}"/>
            </c:ext>
          </c:extLst>
        </c:ser>
        <c:ser>
          <c:idx val="0"/>
          <c:order val="1"/>
          <c:tx>
            <c:v/>
          </c:tx>
          <c:spPr>
            <a:ln w="25400" cap="rnd">
              <a:noFill/>
              <a:round/>
            </a:ln>
            <a:effectLst/>
          </c:spPr>
          <c:marker>
            <c:symbol val="none"/>
          </c:marker>
          <c:cat>
            <c:numRef>
              <c:f>'https://universitysystemnh-my.sharepoint.com/personal/mthein_usnh_edu/Documents/Box/ASV_UUV TEAM/MANTARAY/MANTA RAY ''24-''25/ASV2/[MotorTest_2024_0913.xlsx]Sheet1'!$D$1:$D$21</c:f>
              <c:numCache>
                <c:formatCode>General</c:formatCode>
                <c:ptCount val="21"/>
                <c:pt idx="0">
                  <c:v>0</c:v>
                </c:pt>
                <c:pt idx="1">
                  <c:v>8</c:v>
                </c:pt>
                <c:pt idx="2">
                  <c:v>11</c:v>
                </c:pt>
                <c:pt idx="3">
                  <c:v>16</c:v>
                </c:pt>
                <c:pt idx="4">
                  <c:v>21</c:v>
                </c:pt>
                <c:pt idx="5">
                  <c:v>26</c:v>
                </c:pt>
                <c:pt idx="6">
                  <c:v>32</c:v>
                </c:pt>
                <c:pt idx="7">
                  <c:v>38</c:v>
                </c:pt>
                <c:pt idx="8">
                  <c:v>43</c:v>
                </c:pt>
                <c:pt idx="9">
                  <c:v>49</c:v>
                </c:pt>
                <c:pt idx="10">
                  <c:v>55</c:v>
                </c:pt>
                <c:pt idx="11">
                  <c:v>61</c:v>
                </c:pt>
                <c:pt idx="12">
                  <c:v>67</c:v>
                </c:pt>
                <c:pt idx="13">
                  <c:v>75</c:v>
                </c:pt>
                <c:pt idx="14">
                  <c:v>81</c:v>
                </c:pt>
                <c:pt idx="15">
                  <c:v>87</c:v>
                </c:pt>
                <c:pt idx="16">
                  <c:v>92</c:v>
                </c:pt>
                <c:pt idx="17">
                  <c:v>98</c:v>
                </c:pt>
                <c:pt idx="18">
                  <c:v>109</c:v>
                </c:pt>
                <c:pt idx="19">
                  <c:v>116</c:v>
                </c:pt>
                <c:pt idx="20">
                  <c:v>121</c:v>
                </c:pt>
              </c:numCache>
            </c:numRef>
          </c:cat>
          <c:val>
            <c:numRef>
              <c:f>'https://universitysystemnh-my.sharepoint.com/personal/mthein_usnh_edu/Documents/Box/ASV_UUV TEAM/MANTARAY/MANTA RAY ''24-''25/ASV2/[MotorTest_2024_0913.xlsx]Sheet1'!$D$1:$D$21</c:f>
              <c:numCache>
                <c:formatCode>General</c:formatCode>
                <c:ptCount val="21"/>
                <c:pt idx="0">
                  <c:v>0</c:v>
                </c:pt>
                <c:pt idx="1">
                  <c:v>8</c:v>
                </c:pt>
                <c:pt idx="2">
                  <c:v>11</c:v>
                </c:pt>
                <c:pt idx="3">
                  <c:v>16</c:v>
                </c:pt>
                <c:pt idx="4">
                  <c:v>21</c:v>
                </c:pt>
                <c:pt idx="5">
                  <c:v>26</c:v>
                </c:pt>
                <c:pt idx="6">
                  <c:v>32</c:v>
                </c:pt>
                <c:pt idx="7">
                  <c:v>38</c:v>
                </c:pt>
                <c:pt idx="8">
                  <c:v>43</c:v>
                </c:pt>
                <c:pt idx="9">
                  <c:v>49</c:v>
                </c:pt>
                <c:pt idx="10">
                  <c:v>55</c:v>
                </c:pt>
                <c:pt idx="11">
                  <c:v>61</c:v>
                </c:pt>
                <c:pt idx="12">
                  <c:v>67</c:v>
                </c:pt>
                <c:pt idx="13">
                  <c:v>75</c:v>
                </c:pt>
                <c:pt idx="14">
                  <c:v>81</c:v>
                </c:pt>
                <c:pt idx="15">
                  <c:v>87</c:v>
                </c:pt>
                <c:pt idx="16">
                  <c:v>92</c:v>
                </c:pt>
                <c:pt idx="17">
                  <c:v>98</c:v>
                </c:pt>
                <c:pt idx="18">
                  <c:v>109</c:v>
                </c:pt>
                <c:pt idx="19">
                  <c:v>116</c:v>
                </c:pt>
                <c:pt idx="20">
                  <c:v>121</c:v>
                </c:pt>
              </c:numCache>
            </c:numRef>
          </c:val>
          <c:smooth val="0"/>
          <c:extLst>
            <c:ext xmlns:c16="http://schemas.microsoft.com/office/drawing/2014/chart" uri="{C3380CC4-5D6E-409C-BE32-E72D297353CC}">
              <c16:uniqueId val="{00000001-8304-4964-90F6-E9114935F3EC}"/>
            </c:ext>
          </c:extLst>
        </c:ser>
        <c:dLbls>
          <c:showLegendKey val="0"/>
          <c:showVal val="0"/>
          <c:showCatName val="0"/>
          <c:showSerName val="0"/>
          <c:showPercent val="0"/>
          <c:showBubbleSize val="0"/>
        </c:dLbls>
        <c:marker val="1"/>
        <c:smooth val="0"/>
        <c:axId val="245743624"/>
        <c:axId val="245747720"/>
      </c:lineChart>
      <c:catAx>
        <c:axId val="245743624"/>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Time (min)</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5747720"/>
        <c:crosses val="autoZero"/>
        <c:auto val="1"/>
        <c:lblAlgn val="ctr"/>
        <c:lblOffset val="100"/>
        <c:noMultiLvlLbl val="0"/>
      </c:catAx>
      <c:valAx>
        <c:axId val="2457477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Percent Charged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5743624"/>
        <c:crosses val="autoZero"/>
        <c:crossBetween val="between"/>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03_F462E259.xml><?xml version="1.0" encoding="utf-8"?>
<p188:cmLst xmlns:a="http://schemas.openxmlformats.org/drawingml/2006/main" xmlns:r="http://schemas.openxmlformats.org/officeDocument/2006/relationships" xmlns:p188="http://schemas.microsoft.com/office/powerpoint/2018/8/main">
  <p188:cm id="{8F3E35BD-E7D0-42ED-BC4E-F41D1466250B}" authorId="{B1644C7C-A895-0AC8-F2A8-FA92189D4685}" created="2025-04-12T11:57:32.129">
    <ac:deMkLst xmlns:ac="http://schemas.microsoft.com/office/drawing/2013/main/command">
      <pc:docMk xmlns:pc="http://schemas.microsoft.com/office/powerpoint/2013/main/command"/>
      <pc:sldMk xmlns:pc="http://schemas.microsoft.com/office/powerpoint/2013/main/command" cId="4100121177" sldId="259"/>
      <ac:picMk id="3" creationId="{02B50FD0-B891-4776-8737-24D433AEADEE}"/>
    </ac:deMkLst>
    <p188:txBody>
      <a:bodyPr/>
      <a:lstStyle/>
      <a:p>
        <a:r>
          <a:rPr lang="en-US"/>
          <a:t>This is too small to read.</a:t>
        </a:r>
      </a:p>
    </p188:txBody>
  </p188:cm>
  <p188:cm id="{C23B98A3-D3F5-4B47-9893-CF9CA34DC82B}" authorId="{B1644C7C-A895-0AC8-F2A8-FA92189D4685}" status="resolved" created="2025-04-12T12:27:08.293" complete="100000">
    <ac:txMkLst xmlns:ac="http://schemas.microsoft.com/office/drawing/2013/main/command">
      <pc:docMk xmlns:pc="http://schemas.microsoft.com/office/powerpoint/2013/main/command"/>
      <pc:sldMk xmlns:pc="http://schemas.microsoft.com/office/powerpoint/2013/main/command" cId="4100121177" sldId="259"/>
      <ac:spMk id="32" creationId="{CD6EC8D6-1E9C-C1AF-32B3-A011B7BF35B9}"/>
      <ac:txMk cp="246">
        <ac:context len="247" hash="604140152"/>
      </ac:txMk>
    </ac:txMkLst>
    <p188:pos x="1242203" y="3761116"/>
    <p188:txBody>
      <a:bodyPr/>
      <a:lstStyle/>
      <a:p>
        <a:r>
          <a:rPr lang="en-US"/>
          <a:t>Is this necessary? ... This was something provided to you and is not actually a part of the ASV.</a:t>
        </a:r>
      </a:p>
    </p188:txBody>
  </p188:cm>
  <p188:cm id="{1634CD74-32CD-4348-8B72-061EA17E5903}" authorId="{B1644C7C-A895-0AC8-F2A8-FA92189D4685}" status="resolved" created="2025-04-12T12:28:27.373" complete="100000">
    <ac:txMkLst xmlns:ac="http://schemas.microsoft.com/office/drawing/2013/main/command">
      <pc:docMk xmlns:pc="http://schemas.microsoft.com/office/powerpoint/2013/main/command"/>
      <pc:sldMk xmlns:pc="http://schemas.microsoft.com/office/powerpoint/2013/main/command" cId="4100121177" sldId="259"/>
      <ac:spMk id="12" creationId="{37C82EF4-3CDA-03CA-30DA-E5A45E7DF0EF}"/>
      <ac:txMk cp="36" len="6">
        <ac:context len="282" hash="1285627391"/>
      </ac:txMk>
    </ac:txMkLst>
    <p188:pos x="7418716" y="379562"/>
    <p188:txBody>
      <a:bodyPr/>
      <a:lstStyle/>
      <a:p>
        <a:r>
          <a:rPr lang="en-US"/>
          <a:t>not really constant then?</a:t>
        </a:r>
      </a:p>
    </p188:txBody>
  </p188:cm>
  <p188:cm id="{B402AF7F-065A-4601-A2D8-7D83B2647DF2}" authorId="{B1644C7C-A895-0AC8-F2A8-FA92189D4685}" created="2025-04-12T12:58:06.369">
    <ac:deMkLst xmlns:ac="http://schemas.microsoft.com/office/drawing/2013/main/command">
      <pc:docMk xmlns:pc="http://schemas.microsoft.com/office/powerpoint/2013/main/command"/>
      <pc:sldMk xmlns:pc="http://schemas.microsoft.com/office/powerpoint/2013/main/command" cId="4100121177" sldId="259"/>
      <ac:spMk id="67" creationId="{D1FD9B98-5BD9-CB7B-AB4D-E36DFC34EBD3}"/>
    </ac:deMkLst>
    <p188:replyLst/>
    <p188:txBody>
      <a:bodyPr/>
      <a:lstStyle/>
      <a:p>
        <a:r>
          <a:rPr lang="en-US"/>
          <a:t>I could not edit this ... You couldn't write this out and had to copy/paste as a figure?</a:t>
        </a:r>
      </a:p>
    </p188:txBody>
  </p188:cm>
  <p188:cm id="{A7DAF96E-B0DE-418F-8967-3DD1D1065C41}" authorId="{B1644C7C-A895-0AC8-F2A8-FA92189D4685}" created="2025-04-12T13:01:15.132">
    <ac:deMkLst xmlns:ac="http://schemas.microsoft.com/office/drawing/2013/main/command">
      <pc:docMk xmlns:pc="http://schemas.microsoft.com/office/powerpoint/2013/main/command"/>
      <pc:sldMk xmlns:pc="http://schemas.microsoft.com/office/powerpoint/2013/main/command" cId="4100121177" sldId="259"/>
      <ac:spMk id="47" creationId="{8961E7DB-06A7-6472-0370-DECC7990EDCD}"/>
    </ac:deMkLst>
    <p188:txBody>
      <a:bodyPr/>
      <a:lstStyle/>
      <a:p>
        <a:r>
          <a:rPr lang="en-US"/>
          <a:t>I made edits (in highlighted yellow) throughout the poster.  Please adjust/correct spacing as necessary ... and don't forget to remove yellow highlights when finished.</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0" name="Shape 100"/>
          <p:cNvSpPr>
            <a:spLocks noGrp="1" noRot="1" noChangeAspect="1"/>
          </p:cNvSpPr>
          <p:nvPr>
            <p:ph type="sldImg"/>
          </p:nvPr>
        </p:nvSpPr>
        <p:spPr>
          <a:xfrm>
            <a:off x="1143000" y="685800"/>
            <a:ext cx="4572000" cy="3429000"/>
          </a:xfrm>
          <a:prstGeom prst="rect">
            <a:avLst/>
          </a:prstGeom>
        </p:spPr>
        <p:txBody>
          <a:bodyPr/>
          <a:lstStyle/>
          <a:p>
            <a:endParaRPr/>
          </a:p>
        </p:txBody>
      </p:sp>
      <p:sp>
        <p:nvSpPr>
          <p:cNvPr id="101" name="Shape 101"/>
          <p:cNvSpPr>
            <a:spLocks noGrp="1"/>
          </p:cNvSpPr>
          <p:nvPr>
            <p:ph type="body" sz="quarter" idx="1"/>
          </p:nvPr>
        </p:nvSpPr>
        <p:spPr>
          <a:xfrm>
            <a:off x="914400" y="4343400"/>
            <a:ext cx="5029200" cy="4114800"/>
          </a:xfrm>
          <a:prstGeom prst="rect">
            <a:avLst/>
          </a:prstGeom>
        </p:spPr>
        <p:txBody>
          <a:bodyPr/>
          <a:lstStyle/>
          <a:p>
            <a:endParaRPr/>
          </a:p>
        </p:txBody>
      </p:sp>
    </p:spTree>
  </p:cSld>
  <p:clrMap bg1="dk1" tx1="lt1" bg2="dk2" tx2="lt2" accent1="accent1" accent2="accent2" accent3="accent3" accent4="accent4" accent5="accent5" accent6="accent6" hlink="hlink" folHlink="folHlink"/>
  <p:notesStyle>
    <a:lvl1pPr algn="ctr" latinLnBrk="0">
      <a:defRPr sz="1200" b="1">
        <a:solidFill>
          <a:srgbClr val="FF9900"/>
        </a:solidFill>
        <a:latin typeface="+mj-lt"/>
        <a:ea typeface="+mj-ea"/>
        <a:cs typeface="+mj-cs"/>
        <a:sym typeface="Arial"/>
      </a:defRPr>
    </a:lvl1pPr>
    <a:lvl2pPr indent="228600" algn="ctr" latinLnBrk="0">
      <a:defRPr sz="1200" b="1">
        <a:solidFill>
          <a:srgbClr val="FF9900"/>
        </a:solidFill>
        <a:latin typeface="+mj-lt"/>
        <a:ea typeface="+mj-ea"/>
        <a:cs typeface="+mj-cs"/>
        <a:sym typeface="Arial"/>
      </a:defRPr>
    </a:lvl2pPr>
    <a:lvl3pPr indent="457200" algn="ctr" latinLnBrk="0">
      <a:defRPr sz="1200" b="1">
        <a:solidFill>
          <a:srgbClr val="FF9900"/>
        </a:solidFill>
        <a:latin typeface="+mj-lt"/>
        <a:ea typeface="+mj-ea"/>
        <a:cs typeface="+mj-cs"/>
        <a:sym typeface="Arial"/>
      </a:defRPr>
    </a:lvl3pPr>
    <a:lvl4pPr indent="685800" algn="ctr" latinLnBrk="0">
      <a:defRPr sz="1200" b="1">
        <a:solidFill>
          <a:srgbClr val="FF9900"/>
        </a:solidFill>
        <a:latin typeface="+mj-lt"/>
        <a:ea typeface="+mj-ea"/>
        <a:cs typeface="+mj-cs"/>
        <a:sym typeface="Arial"/>
      </a:defRPr>
    </a:lvl4pPr>
    <a:lvl5pPr indent="914400" algn="ctr" latinLnBrk="0">
      <a:defRPr sz="1200" b="1">
        <a:solidFill>
          <a:srgbClr val="FF9900"/>
        </a:solidFill>
        <a:latin typeface="+mj-lt"/>
        <a:ea typeface="+mj-ea"/>
        <a:cs typeface="+mj-cs"/>
        <a:sym typeface="Arial"/>
      </a:defRPr>
    </a:lvl5pPr>
    <a:lvl6pPr indent="1143000" algn="ctr" latinLnBrk="0">
      <a:defRPr sz="1200" b="1">
        <a:solidFill>
          <a:srgbClr val="FF9900"/>
        </a:solidFill>
        <a:latin typeface="+mj-lt"/>
        <a:ea typeface="+mj-ea"/>
        <a:cs typeface="+mj-cs"/>
        <a:sym typeface="Arial"/>
      </a:defRPr>
    </a:lvl6pPr>
    <a:lvl7pPr indent="1371600" algn="ctr" latinLnBrk="0">
      <a:defRPr sz="1200" b="1">
        <a:solidFill>
          <a:srgbClr val="FF9900"/>
        </a:solidFill>
        <a:latin typeface="+mj-lt"/>
        <a:ea typeface="+mj-ea"/>
        <a:cs typeface="+mj-cs"/>
        <a:sym typeface="Arial"/>
      </a:defRPr>
    </a:lvl7pPr>
    <a:lvl8pPr indent="1600200" algn="ctr" latinLnBrk="0">
      <a:defRPr sz="1200" b="1">
        <a:solidFill>
          <a:srgbClr val="FF9900"/>
        </a:solidFill>
        <a:latin typeface="+mj-lt"/>
        <a:ea typeface="+mj-ea"/>
        <a:cs typeface="+mj-cs"/>
        <a:sym typeface="Arial"/>
      </a:defRPr>
    </a:lvl8pPr>
    <a:lvl9pPr indent="1828800" algn="ctr" latinLnBrk="0">
      <a:defRPr sz="1200" b="1">
        <a:solidFill>
          <a:srgbClr val="FF9900"/>
        </a:solidFill>
        <a:latin typeface="+mj-lt"/>
        <a:ea typeface="+mj-ea"/>
        <a:cs typeface="+mj-cs"/>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EEC">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1600"/>
            </a:lvl1pPr>
          </a:lstStyle>
          <a:p>
            <a:r>
              <a:rPr lang="en-US"/>
              <a:t>Click to edit Master title style</a:t>
            </a:r>
          </a:p>
        </p:txBody>
      </p:sp>
      <p:sp>
        <p:nvSpPr>
          <p:cNvPr id="3" name="Subtitle 2"/>
          <p:cNvSpPr>
            <a:spLocks noGrp="1"/>
          </p:cNvSpPr>
          <p:nvPr>
            <p:ph type="subTitle" idx="1"/>
          </p:nvPr>
        </p:nvSpPr>
        <p:spPr>
          <a:xfrm>
            <a:off x="5486400" y="17289782"/>
            <a:ext cx="32918400" cy="7947658"/>
          </a:xfrm>
        </p:spPr>
        <p:txBody>
          <a:bodyPr/>
          <a:lstStyle>
            <a:lvl1pPr marL="0" indent="0" algn="ctr">
              <a:buNone/>
              <a:defRPr sz="8640"/>
            </a:lvl1pPr>
            <a:lvl2pPr marL="1645920" indent="0" algn="ctr">
              <a:buNone/>
              <a:defRPr sz="7200"/>
            </a:lvl2pPr>
            <a:lvl3pPr marL="3291840" indent="0" algn="ctr">
              <a:buNone/>
              <a:defRPr sz="6480"/>
            </a:lvl3pPr>
            <a:lvl4pPr marL="4937760" indent="0" algn="ctr">
              <a:buNone/>
              <a:defRPr sz="5760"/>
            </a:lvl4pPr>
            <a:lvl5pPr marL="6583680" indent="0" algn="ctr">
              <a:buNone/>
              <a:defRPr sz="5760"/>
            </a:lvl5pPr>
            <a:lvl6pPr marL="8229600" indent="0" algn="ctr">
              <a:buNone/>
              <a:defRPr sz="5760"/>
            </a:lvl6pPr>
            <a:lvl7pPr marL="9875520" indent="0" algn="ctr">
              <a:buNone/>
              <a:defRPr sz="5760"/>
            </a:lvl7pPr>
            <a:lvl8pPr marL="11521440" indent="0" algn="ctr">
              <a:buNone/>
              <a:defRPr sz="5760"/>
            </a:lvl8pPr>
            <a:lvl9pPr marL="13167360" indent="0" algn="ctr">
              <a:buNone/>
              <a:defRPr sz="5760"/>
            </a:lvl9pPr>
          </a:lstStyle>
          <a:p>
            <a:r>
              <a:rPr lang="en-US"/>
              <a:t>Click to edit Master subtitle style</a:t>
            </a:r>
          </a:p>
        </p:txBody>
      </p:sp>
      <p:sp>
        <p:nvSpPr>
          <p:cNvPr id="4" name="Date Placeholder 3"/>
          <p:cNvSpPr>
            <a:spLocks noGrp="1"/>
          </p:cNvSpPr>
          <p:nvPr>
            <p:ph type="dt" sz="half" idx="10"/>
          </p:nvPr>
        </p:nvSpPr>
        <p:spPr>
          <a:xfrm>
            <a:off x="3017520" y="30510492"/>
            <a:ext cx="9875520" cy="1752600"/>
          </a:xfrm>
          <a:prstGeom prst="rect">
            <a:avLst/>
          </a:prstGeom>
        </p:spPr>
        <p:txBody>
          <a:bodyPr/>
          <a:lstStyle/>
          <a:p>
            <a:fld id="{80667B58-9DDB-4B8D-B607-6E01D35E8C8B}" type="datetime1">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C6A470-7F3C-47AA-A72C-D97056DEC5FD}" type="slidenum">
              <a:rPr lang="en-US" smtClean="0"/>
              <a:t>‹#›</a:t>
            </a:fld>
            <a:endParaRPr lang="en-US"/>
          </a:p>
        </p:txBody>
      </p:sp>
    </p:spTree>
    <p:extLst>
      <p:ext uri="{BB962C8B-B14F-4D97-AF65-F5344CB8AC3E}">
        <p14:creationId xmlns:p14="http://schemas.microsoft.com/office/powerpoint/2010/main" val="3571361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17520" y="30510492"/>
            <a:ext cx="9875520" cy="1752600"/>
          </a:xfrm>
          <a:prstGeom prst="rect">
            <a:avLst/>
          </a:prstGeom>
        </p:spPr>
        <p:txBody>
          <a:bodyPr/>
          <a:lstStyle/>
          <a:p>
            <a:fld id="{F49FD4C1-5425-46CC-B319-0572785A6BEF}" type="datetime1">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C6A470-7F3C-47AA-A72C-D97056DEC5FD}" type="slidenum">
              <a:rPr lang="en-US" smtClean="0"/>
              <a:t>‹#›</a:t>
            </a:fld>
            <a:endParaRPr lang="en-US"/>
          </a:p>
        </p:txBody>
      </p:sp>
    </p:spTree>
    <p:extLst>
      <p:ext uri="{BB962C8B-B14F-4D97-AF65-F5344CB8AC3E}">
        <p14:creationId xmlns:p14="http://schemas.microsoft.com/office/powerpoint/2010/main" val="2484679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4" y="1752600"/>
            <a:ext cx="9464040" cy="2789682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7524" y="1752600"/>
            <a:ext cx="2784348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17520" y="30510492"/>
            <a:ext cx="9875520" cy="1752600"/>
          </a:xfrm>
          <a:prstGeom prst="rect">
            <a:avLst/>
          </a:prstGeom>
        </p:spPr>
        <p:txBody>
          <a:bodyPr/>
          <a:lstStyle/>
          <a:p>
            <a:fld id="{92247B07-720B-4589-A83A-80155E56BD06}" type="datetime1">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C6A470-7F3C-47AA-A72C-D97056DEC5FD}" type="slidenum">
              <a:rPr lang="en-US" smtClean="0"/>
              <a:t>‹#›</a:t>
            </a:fld>
            <a:endParaRPr lang="en-US"/>
          </a:p>
        </p:txBody>
      </p:sp>
    </p:spTree>
    <p:extLst>
      <p:ext uri="{BB962C8B-B14F-4D97-AF65-F5344CB8AC3E}">
        <p14:creationId xmlns:p14="http://schemas.microsoft.com/office/powerpoint/2010/main" val="3266346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17520" y="30510492"/>
            <a:ext cx="9875520" cy="1752600"/>
          </a:xfrm>
          <a:prstGeom prst="rect">
            <a:avLst/>
          </a:prstGeom>
        </p:spPr>
        <p:txBody>
          <a:bodyPr/>
          <a:lstStyle/>
          <a:p>
            <a:fld id="{90B99975-D675-48BE-822F-40B8903336D3}" type="datetime1">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C6A470-7F3C-47AA-A72C-D97056DEC5FD}" type="slidenum">
              <a:rPr lang="en-US" smtClean="0"/>
              <a:t>‹#›</a:t>
            </a:fld>
            <a:endParaRPr lang="en-US"/>
          </a:p>
        </p:txBody>
      </p:sp>
    </p:spTree>
    <p:extLst>
      <p:ext uri="{BB962C8B-B14F-4D97-AF65-F5344CB8AC3E}">
        <p14:creationId xmlns:p14="http://schemas.microsoft.com/office/powerpoint/2010/main" val="3649098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4" y="8206754"/>
            <a:ext cx="37856160" cy="13693138"/>
          </a:xfrm>
        </p:spPr>
        <p:txBody>
          <a:bodyPr anchor="b"/>
          <a:lstStyle>
            <a:lvl1pPr>
              <a:defRPr sz="21600"/>
            </a:lvl1pPr>
          </a:lstStyle>
          <a:p>
            <a:r>
              <a:rPr lang="en-US"/>
              <a:t>Click to edit Master title style</a:t>
            </a:r>
          </a:p>
        </p:txBody>
      </p:sp>
      <p:sp>
        <p:nvSpPr>
          <p:cNvPr id="3" name="Text Placeholder 2"/>
          <p:cNvSpPr>
            <a:spLocks noGrp="1"/>
          </p:cNvSpPr>
          <p:nvPr>
            <p:ph type="body" idx="1"/>
          </p:nvPr>
        </p:nvSpPr>
        <p:spPr>
          <a:xfrm>
            <a:off x="2994664" y="22029434"/>
            <a:ext cx="37856160" cy="7200898"/>
          </a:xfrm>
        </p:spPr>
        <p:txBody>
          <a:bodyPr/>
          <a:lstStyle>
            <a:lvl1pPr marL="0" indent="0">
              <a:buNone/>
              <a:defRPr sz="8640">
                <a:solidFill>
                  <a:schemeClr val="tx1"/>
                </a:solidFill>
              </a:defRPr>
            </a:lvl1pPr>
            <a:lvl2pPr marL="1645920" indent="0">
              <a:buNone/>
              <a:defRPr sz="7200">
                <a:solidFill>
                  <a:schemeClr val="tx1">
                    <a:tint val="75000"/>
                  </a:schemeClr>
                </a:solidFill>
              </a:defRPr>
            </a:lvl2pPr>
            <a:lvl3pPr marL="3291840" indent="0">
              <a:buNone/>
              <a:defRPr sz="6480">
                <a:solidFill>
                  <a:schemeClr val="tx1">
                    <a:tint val="75000"/>
                  </a:schemeClr>
                </a:solidFill>
              </a:defRPr>
            </a:lvl3pPr>
            <a:lvl4pPr marL="4937760" indent="0">
              <a:buNone/>
              <a:defRPr sz="5760">
                <a:solidFill>
                  <a:schemeClr val="tx1">
                    <a:tint val="75000"/>
                  </a:schemeClr>
                </a:solidFill>
              </a:defRPr>
            </a:lvl4pPr>
            <a:lvl5pPr marL="6583680" indent="0">
              <a:buNone/>
              <a:defRPr sz="5760">
                <a:solidFill>
                  <a:schemeClr val="tx1">
                    <a:tint val="75000"/>
                  </a:schemeClr>
                </a:solidFill>
              </a:defRPr>
            </a:lvl5pPr>
            <a:lvl6pPr marL="8229600" indent="0">
              <a:buNone/>
              <a:defRPr sz="5760">
                <a:solidFill>
                  <a:schemeClr val="tx1">
                    <a:tint val="75000"/>
                  </a:schemeClr>
                </a:solidFill>
              </a:defRPr>
            </a:lvl6pPr>
            <a:lvl7pPr marL="9875520" indent="0">
              <a:buNone/>
              <a:defRPr sz="5760">
                <a:solidFill>
                  <a:schemeClr val="tx1">
                    <a:tint val="75000"/>
                  </a:schemeClr>
                </a:solidFill>
              </a:defRPr>
            </a:lvl7pPr>
            <a:lvl8pPr marL="11521440" indent="0">
              <a:buNone/>
              <a:defRPr sz="5760">
                <a:solidFill>
                  <a:schemeClr val="tx1">
                    <a:tint val="75000"/>
                  </a:schemeClr>
                </a:solidFill>
              </a:defRPr>
            </a:lvl8pPr>
            <a:lvl9pPr marL="13167360" indent="0">
              <a:buNone/>
              <a:defRPr sz="57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17520" y="30510492"/>
            <a:ext cx="9875520" cy="1752600"/>
          </a:xfrm>
          <a:prstGeom prst="rect">
            <a:avLst/>
          </a:prstGeom>
        </p:spPr>
        <p:txBody>
          <a:bodyPr/>
          <a:lstStyle/>
          <a:p>
            <a:fld id="{6BD2BA3D-C002-411A-9EF0-07A3A9FB4AA7}" type="datetime1">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C6A470-7F3C-47AA-A72C-D97056DEC5FD}" type="slidenum">
              <a:rPr lang="en-US" smtClean="0"/>
              <a:t>‹#›</a:t>
            </a:fld>
            <a:endParaRPr lang="en-US"/>
          </a:p>
        </p:txBody>
      </p:sp>
    </p:spTree>
    <p:extLst>
      <p:ext uri="{BB962C8B-B14F-4D97-AF65-F5344CB8AC3E}">
        <p14:creationId xmlns:p14="http://schemas.microsoft.com/office/powerpoint/2010/main" val="2183894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75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2199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17520" y="30510492"/>
            <a:ext cx="9875520" cy="1752600"/>
          </a:xfrm>
          <a:prstGeom prst="rect">
            <a:avLst/>
          </a:prstGeom>
        </p:spPr>
        <p:txBody>
          <a:bodyPr/>
          <a:lstStyle/>
          <a:p>
            <a:fld id="{A55B0D06-CC05-42A6-85EB-425932BBBC56}" type="datetime1">
              <a:rPr lang="en-US" smtClean="0"/>
              <a:t>4/18/2025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C6A470-7F3C-47AA-A72C-D97056DEC5FD}" type="slidenum">
              <a:rPr lang="en-US" smtClean="0"/>
              <a:t>‹#›</a:t>
            </a:fld>
            <a:endParaRPr lang="en-US"/>
          </a:p>
        </p:txBody>
      </p:sp>
    </p:spTree>
    <p:extLst>
      <p:ext uri="{BB962C8B-B14F-4D97-AF65-F5344CB8AC3E}">
        <p14:creationId xmlns:p14="http://schemas.microsoft.com/office/powerpoint/2010/main" val="3397503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12"/>
            <a:ext cx="37856160" cy="6362702"/>
          </a:xfrm>
        </p:spPr>
        <p:txBody>
          <a:bodyPr/>
          <a:lstStyle/>
          <a:p>
            <a:r>
              <a:rPr lang="en-US"/>
              <a:t>Click to edit Master title style</a:t>
            </a:r>
          </a:p>
        </p:txBody>
      </p:sp>
      <p:sp>
        <p:nvSpPr>
          <p:cNvPr id="3" name="Text Placeholder 2"/>
          <p:cNvSpPr>
            <a:spLocks noGrp="1"/>
          </p:cNvSpPr>
          <p:nvPr>
            <p:ph type="body" idx="1"/>
          </p:nvPr>
        </p:nvSpPr>
        <p:spPr>
          <a:xfrm>
            <a:off x="3023242" y="8069582"/>
            <a:ext cx="18568033" cy="3954778"/>
          </a:xfrm>
        </p:spPr>
        <p:txBody>
          <a:bodyPr anchor="b"/>
          <a:lstStyle>
            <a:lvl1pPr marL="0" indent="0">
              <a:buNone/>
              <a:defRPr sz="8640" b="1"/>
            </a:lvl1pPr>
            <a:lvl2pPr marL="1645920" indent="0">
              <a:buNone/>
              <a:defRPr sz="7200" b="1"/>
            </a:lvl2pPr>
            <a:lvl3pPr marL="3291840" indent="0">
              <a:buNone/>
              <a:defRPr sz="6480" b="1"/>
            </a:lvl3pPr>
            <a:lvl4pPr marL="4937760" indent="0">
              <a:buNone/>
              <a:defRPr sz="5760" b="1"/>
            </a:lvl4pPr>
            <a:lvl5pPr marL="6583680" indent="0">
              <a:buNone/>
              <a:defRPr sz="5760" b="1"/>
            </a:lvl5pPr>
            <a:lvl6pPr marL="8229600" indent="0">
              <a:buNone/>
              <a:defRPr sz="5760" b="1"/>
            </a:lvl6pPr>
            <a:lvl7pPr marL="9875520" indent="0">
              <a:buNone/>
              <a:defRPr sz="5760" b="1"/>
            </a:lvl7pPr>
            <a:lvl8pPr marL="11521440" indent="0">
              <a:buNone/>
              <a:defRPr sz="5760" b="1"/>
            </a:lvl8pPr>
            <a:lvl9pPr marL="13167360" indent="0">
              <a:buNone/>
              <a:defRPr sz="5760" b="1"/>
            </a:lvl9pPr>
          </a:lstStyle>
          <a:p>
            <a:pPr lvl="0"/>
            <a:r>
              <a:rPr lang="en-US"/>
              <a:t>Click to edit Master text styles</a:t>
            </a:r>
          </a:p>
        </p:txBody>
      </p:sp>
      <p:sp>
        <p:nvSpPr>
          <p:cNvPr id="4" name="Content Placeholder 3"/>
          <p:cNvSpPr>
            <a:spLocks noGrp="1"/>
          </p:cNvSpPr>
          <p:nvPr>
            <p:ph sz="half" idx="2"/>
          </p:nvPr>
        </p:nvSpPr>
        <p:spPr>
          <a:xfrm>
            <a:off x="3023242" y="12024360"/>
            <a:ext cx="18568033"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19924" y="8069582"/>
            <a:ext cx="18659477" cy="3954778"/>
          </a:xfrm>
        </p:spPr>
        <p:txBody>
          <a:bodyPr anchor="b"/>
          <a:lstStyle>
            <a:lvl1pPr marL="0" indent="0">
              <a:buNone/>
              <a:defRPr sz="8640" b="1"/>
            </a:lvl1pPr>
            <a:lvl2pPr marL="1645920" indent="0">
              <a:buNone/>
              <a:defRPr sz="7200" b="1"/>
            </a:lvl2pPr>
            <a:lvl3pPr marL="3291840" indent="0">
              <a:buNone/>
              <a:defRPr sz="6480" b="1"/>
            </a:lvl3pPr>
            <a:lvl4pPr marL="4937760" indent="0">
              <a:buNone/>
              <a:defRPr sz="5760" b="1"/>
            </a:lvl4pPr>
            <a:lvl5pPr marL="6583680" indent="0">
              <a:buNone/>
              <a:defRPr sz="5760" b="1"/>
            </a:lvl5pPr>
            <a:lvl6pPr marL="8229600" indent="0">
              <a:buNone/>
              <a:defRPr sz="5760" b="1"/>
            </a:lvl6pPr>
            <a:lvl7pPr marL="9875520" indent="0">
              <a:buNone/>
              <a:defRPr sz="5760" b="1"/>
            </a:lvl7pPr>
            <a:lvl8pPr marL="11521440" indent="0">
              <a:buNone/>
              <a:defRPr sz="5760" b="1"/>
            </a:lvl8pPr>
            <a:lvl9pPr marL="13167360" indent="0">
              <a:buNone/>
              <a:defRPr sz="5760" b="1"/>
            </a:lvl9pPr>
          </a:lstStyle>
          <a:p>
            <a:pPr lvl="0"/>
            <a:r>
              <a:rPr lang="en-US"/>
              <a:t>Click to edit Master text styles</a:t>
            </a:r>
          </a:p>
        </p:txBody>
      </p:sp>
      <p:sp>
        <p:nvSpPr>
          <p:cNvPr id="6" name="Content Placeholder 5"/>
          <p:cNvSpPr>
            <a:spLocks noGrp="1"/>
          </p:cNvSpPr>
          <p:nvPr>
            <p:ph sz="quarter" idx="4"/>
          </p:nvPr>
        </p:nvSpPr>
        <p:spPr>
          <a:xfrm>
            <a:off x="22219924" y="12024360"/>
            <a:ext cx="18659477"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17520" y="30510492"/>
            <a:ext cx="9875520" cy="1752600"/>
          </a:xfrm>
          <a:prstGeom prst="rect">
            <a:avLst/>
          </a:prstGeom>
        </p:spPr>
        <p:txBody>
          <a:bodyPr/>
          <a:lstStyle/>
          <a:p>
            <a:fld id="{2A822E07-89FE-4F81-AED0-32E24A7710EC}" type="datetime1">
              <a:rPr lang="en-US" smtClean="0"/>
              <a:t>4/18/2025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C6A470-7F3C-47AA-A72C-D97056DEC5FD}" type="slidenum">
              <a:rPr lang="en-US" smtClean="0"/>
              <a:t>‹#›</a:t>
            </a:fld>
            <a:endParaRPr lang="en-US"/>
          </a:p>
        </p:txBody>
      </p:sp>
    </p:spTree>
    <p:extLst>
      <p:ext uri="{BB962C8B-B14F-4D97-AF65-F5344CB8AC3E}">
        <p14:creationId xmlns:p14="http://schemas.microsoft.com/office/powerpoint/2010/main" val="4012540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3017520" y="30510492"/>
            <a:ext cx="9875520" cy="1752600"/>
          </a:xfrm>
          <a:prstGeom prst="rect">
            <a:avLst/>
          </a:prstGeom>
        </p:spPr>
        <p:txBody>
          <a:bodyPr/>
          <a:lstStyle/>
          <a:p>
            <a:fld id="{62D754BB-2696-468B-A53A-D8A33581497C}" type="datetime1">
              <a:rPr lang="en-US" smtClean="0"/>
              <a:t>4/18/2025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C6A470-7F3C-47AA-A72C-D97056DEC5FD}" type="slidenum">
              <a:rPr lang="en-US" smtClean="0"/>
              <a:t>‹#›</a:t>
            </a:fld>
            <a:endParaRPr lang="en-US"/>
          </a:p>
        </p:txBody>
      </p:sp>
    </p:spTree>
    <p:extLst>
      <p:ext uri="{BB962C8B-B14F-4D97-AF65-F5344CB8AC3E}">
        <p14:creationId xmlns:p14="http://schemas.microsoft.com/office/powerpoint/2010/main" val="3518105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17520" y="30510492"/>
            <a:ext cx="9875520" cy="1752600"/>
          </a:xfrm>
          <a:prstGeom prst="rect">
            <a:avLst/>
          </a:prstGeom>
        </p:spPr>
        <p:txBody>
          <a:bodyPr/>
          <a:lstStyle/>
          <a:p>
            <a:fld id="{A7377B82-7223-4840-B47A-7D1537CC9BD5}" type="datetime1">
              <a:rPr lang="en-US" smtClean="0"/>
              <a:t>4/18/2025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C6A470-7F3C-47AA-A72C-D97056DEC5FD}" type="slidenum">
              <a:rPr lang="en-US" smtClean="0"/>
              <a:t>‹#›</a:t>
            </a:fld>
            <a:endParaRPr lang="en-US"/>
          </a:p>
        </p:txBody>
      </p:sp>
    </p:spTree>
    <p:extLst>
      <p:ext uri="{BB962C8B-B14F-4D97-AF65-F5344CB8AC3E}">
        <p14:creationId xmlns:p14="http://schemas.microsoft.com/office/powerpoint/2010/main" val="1098334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9" y="2194560"/>
            <a:ext cx="14156053" cy="7680960"/>
          </a:xfrm>
        </p:spPr>
        <p:txBody>
          <a:bodyPr anchor="b"/>
          <a:lstStyle>
            <a:lvl1pPr>
              <a:defRPr sz="11520"/>
            </a:lvl1pPr>
          </a:lstStyle>
          <a:p>
            <a:r>
              <a:rPr lang="en-US"/>
              <a:t>Click to edit Master title style</a:t>
            </a:r>
          </a:p>
        </p:txBody>
      </p:sp>
      <p:sp>
        <p:nvSpPr>
          <p:cNvPr id="3" name="Content Placeholder 2"/>
          <p:cNvSpPr>
            <a:spLocks noGrp="1"/>
          </p:cNvSpPr>
          <p:nvPr>
            <p:ph idx="1"/>
          </p:nvPr>
        </p:nvSpPr>
        <p:spPr>
          <a:xfrm>
            <a:off x="18659477" y="4739652"/>
            <a:ext cx="22219920" cy="23393400"/>
          </a:xfrm>
        </p:spPr>
        <p:txBody>
          <a:bodyPr/>
          <a:lstStyle>
            <a:lvl1pPr>
              <a:defRPr sz="11520"/>
            </a:lvl1pPr>
            <a:lvl2pPr>
              <a:defRPr sz="10080"/>
            </a:lvl2pPr>
            <a:lvl3pPr>
              <a:defRPr sz="8640"/>
            </a:lvl3pPr>
            <a:lvl4pPr>
              <a:defRPr sz="7200"/>
            </a:lvl4pPr>
            <a:lvl5pPr>
              <a:defRPr sz="7200"/>
            </a:lvl5pPr>
            <a:lvl6pPr>
              <a:defRPr sz="7200"/>
            </a:lvl6pPr>
            <a:lvl7pPr>
              <a:defRPr sz="7200"/>
            </a:lvl7pPr>
            <a:lvl8pPr>
              <a:defRPr sz="7200"/>
            </a:lvl8pPr>
            <a:lvl9pPr>
              <a:defRPr sz="7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23239" y="9875520"/>
            <a:ext cx="14156053" cy="18295622"/>
          </a:xfrm>
        </p:spPr>
        <p:txBody>
          <a:bodyPr/>
          <a:lstStyle>
            <a:lvl1pPr marL="0" indent="0">
              <a:buNone/>
              <a:defRPr sz="5760"/>
            </a:lvl1pPr>
            <a:lvl2pPr marL="1645920" indent="0">
              <a:buNone/>
              <a:defRPr sz="5040"/>
            </a:lvl2pPr>
            <a:lvl3pPr marL="3291840" indent="0">
              <a:buNone/>
              <a:defRPr sz="4320"/>
            </a:lvl3pPr>
            <a:lvl4pPr marL="4937760" indent="0">
              <a:buNone/>
              <a:defRPr sz="3600"/>
            </a:lvl4pPr>
            <a:lvl5pPr marL="6583680" indent="0">
              <a:buNone/>
              <a:defRPr sz="3600"/>
            </a:lvl5pPr>
            <a:lvl6pPr marL="8229600" indent="0">
              <a:buNone/>
              <a:defRPr sz="3600"/>
            </a:lvl6pPr>
            <a:lvl7pPr marL="9875520" indent="0">
              <a:buNone/>
              <a:defRPr sz="3600"/>
            </a:lvl7pPr>
            <a:lvl8pPr marL="11521440" indent="0">
              <a:buNone/>
              <a:defRPr sz="3600"/>
            </a:lvl8pPr>
            <a:lvl9pPr marL="13167360" indent="0">
              <a:buNone/>
              <a:defRPr sz="3600"/>
            </a:lvl9pPr>
          </a:lstStyle>
          <a:p>
            <a:pPr lvl="0"/>
            <a:r>
              <a:rPr lang="en-US"/>
              <a:t>Click to edit Master text styles</a:t>
            </a:r>
          </a:p>
        </p:txBody>
      </p:sp>
      <p:sp>
        <p:nvSpPr>
          <p:cNvPr id="5" name="Date Placeholder 4"/>
          <p:cNvSpPr>
            <a:spLocks noGrp="1"/>
          </p:cNvSpPr>
          <p:nvPr>
            <p:ph type="dt" sz="half" idx="10"/>
          </p:nvPr>
        </p:nvSpPr>
        <p:spPr>
          <a:xfrm>
            <a:off x="3017520" y="30510492"/>
            <a:ext cx="9875520" cy="1752600"/>
          </a:xfrm>
          <a:prstGeom prst="rect">
            <a:avLst/>
          </a:prstGeom>
        </p:spPr>
        <p:txBody>
          <a:bodyPr/>
          <a:lstStyle/>
          <a:p>
            <a:fld id="{7FCD55E0-18D6-45E8-A9F1-1143A4C0131F}" type="datetime1">
              <a:rPr lang="en-US" smtClean="0"/>
              <a:t>4/18/2025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C6A470-7F3C-47AA-A72C-D97056DEC5FD}" type="slidenum">
              <a:rPr lang="en-US" smtClean="0"/>
              <a:t>‹#›</a:t>
            </a:fld>
            <a:endParaRPr lang="en-US"/>
          </a:p>
        </p:txBody>
      </p:sp>
    </p:spTree>
    <p:extLst>
      <p:ext uri="{BB962C8B-B14F-4D97-AF65-F5344CB8AC3E}">
        <p14:creationId xmlns:p14="http://schemas.microsoft.com/office/powerpoint/2010/main" val="4095223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9" y="2194560"/>
            <a:ext cx="14156053" cy="7680960"/>
          </a:xfrm>
        </p:spPr>
        <p:txBody>
          <a:bodyPr anchor="b"/>
          <a:lstStyle>
            <a:lvl1pPr>
              <a:defRPr sz="11520"/>
            </a:lvl1pPr>
          </a:lstStyle>
          <a:p>
            <a:r>
              <a:rPr lang="en-US"/>
              <a:t>Click to edit Master title style</a:t>
            </a:r>
          </a:p>
        </p:txBody>
      </p:sp>
      <p:sp>
        <p:nvSpPr>
          <p:cNvPr id="3" name="Picture Placeholder 2"/>
          <p:cNvSpPr>
            <a:spLocks noGrp="1" noChangeAspect="1"/>
          </p:cNvSpPr>
          <p:nvPr>
            <p:ph type="pic" idx="1"/>
          </p:nvPr>
        </p:nvSpPr>
        <p:spPr>
          <a:xfrm>
            <a:off x="18659477" y="4739652"/>
            <a:ext cx="22219920" cy="23393400"/>
          </a:xfrm>
        </p:spPr>
        <p:txBody>
          <a:bodyPr anchor="t"/>
          <a:lstStyle>
            <a:lvl1pPr marL="0" indent="0">
              <a:buNone/>
              <a:defRPr sz="11520"/>
            </a:lvl1pPr>
            <a:lvl2pPr marL="1645920" indent="0">
              <a:buNone/>
              <a:defRPr sz="10080"/>
            </a:lvl2pPr>
            <a:lvl3pPr marL="3291840" indent="0">
              <a:buNone/>
              <a:defRPr sz="8640"/>
            </a:lvl3pPr>
            <a:lvl4pPr marL="4937760" indent="0">
              <a:buNone/>
              <a:defRPr sz="7200"/>
            </a:lvl4pPr>
            <a:lvl5pPr marL="6583680" indent="0">
              <a:buNone/>
              <a:defRPr sz="7200"/>
            </a:lvl5pPr>
            <a:lvl6pPr marL="8229600" indent="0">
              <a:buNone/>
              <a:defRPr sz="7200"/>
            </a:lvl6pPr>
            <a:lvl7pPr marL="9875520" indent="0">
              <a:buNone/>
              <a:defRPr sz="7200"/>
            </a:lvl7pPr>
            <a:lvl8pPr marL="11521440" indent="0">
              <a:buNone/>
              <a:defRPr sz="7200"/>
            </a:lvl8pPr>
            <a:lvl9pPr marL="13167360" indent="0">
              <a:buNone/>
              <a:defRPr sz="7200"/>
            </a:lvl9pPr>
          </a:lstStyle>
          <a:p>
            <a:r>
              <a:rPr lang="en-US"/>
              <a:t>Click icon to add picture</a:t>
            </a:r>
          </a:p>
        </p:txBody>
      </p:sp>
      <p:sp>
        <p:nvSpPr>
          <p:cNvPr id="4" name="Text Placeholder 3"/>
          <p:cNvSpPr>
            <a:spLocks noGrp="1"/>
          </p:cNvSpPr>
          <p:nvPr>
            <p:ph type="body" sz="half" idx="2"/>
          </p:nvPr>
        </p:nvSpPr>
        <p:spPr>
          <a:xfrm>
            <a:off x="3023239" y="9875520"/>
            <a:ext cx="14156053" cy="18295622"/>
          </a:xfrm>
        </p:spPr>
        <p:txBody>
          <a:bodyPr/>
          <a:lstStyle>
            <a:lvl1pPr marL="0" indent="0">
              <a:buNone/>
              <a:defRPr sz="5760"/>
            </a:lvl1pPr>
            <a:lvl2pPr marL="1645920" indent="0">
              <a:buNone/>
              <a:defRPr sz="5040"/>
            </a:lvl2pPr>
            <a:lvl3pPr marL="3291840" indent="0">
              <a:buNone/>
              <a:defRPr sz="4320"/>
            </a:lvl3pPr>
            <a:lvl4pPr marL="4937760" indent="0">
              <a:buNone/>
              <a:defRPr sz="3600"/>
            </a:lvl4pPr>
            <a:lvl5pPr marL="6583680" indent="0">
              <a:buNone/>
              <a:defRPr sz="3600"/>
            </a:lvl5pPr>
            <a:lvl6pPr marL="8229600" indent="0">
              <a:buNone/>
              <a:defRPr sz="3600"/>
            </a:lvl6pPr>
            <a:lvl7pPr marL="9875520" indent="0">
              <a:buNone/>
              <a:defRPr sz="3600"/>
            </a:lvl7pPr>
            <a:lvl8pPr marL="11521440" indent="0">
              <a:buNone/>
              <a:defRPr sz="3600"/>
            </a:lvl8pPr>
            <a:lvl9pPr marL="13167360" indent="0">
              <a:buNone/>
              <a:defRPr sz="3600"/>
            </a:lvl9pPr>
          </a:lstStyle>
          <a:p>
            <a:pPr lvl="0"/>
            <a:r>
              <a:rPr lang="en-US"/>
              <a:t>Click to edit Master text styles</a:t>
            </a:r>
          </a:p>
        </p:txBody>
      </p:sp>
      <p:sp>
        <p:nvSpPr>
          <p:cNvPr id="5" name="Date Placeholder 4"/>
          <p:cNvSpPr>
            <a:spLocks noGrp="1"/>
          </p:cNvSpPr>
          <p:nvPr>
            <p:ph type="dt" sz="half" idx="10"/>
          </p:nvPr>
        </p:nvSpPr>
        <p:spPr>
          <a:xfrm>
            <a:off x="3017520" y="30510492"/>
            <a:ext cx="9875520" cy="1752600"/>
          </a:xfrm>
          <a:prstGeom prst="rect">
            <a:avLst/>
          </a:prstGeom>
        </p:spPr>
        <p:txBody>
          <a:bodyPr/>
          <a:lstStyle/>
          <a:p>
            <a:fld id="{1455C668-7ACA-4D6B-9EC9-AD0169008A1A}" type="datetime1">
              <a:rPr lang="en-US" smtClean="0"/>
              <a:t>4/18/2025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C6A470-7F3C-47AA-A72C-D97056DEC5FD}" type="slidenum">
              <a:rPr lang="en-US" smtClean="0"/>
              <a:t>‹#›</a:t>
            </a:fld>
            <a:endParaRPr lang="en-US"/>
          </a:p>
        </p:txBody>
      </p:sp>
    </p:spTree>
    <p:extLst>
      <p:ext uri="{BB962C8B-B14F-4D97-AF65-F5344CB8AC3E}">
        <p14:creationId xmlns:p14="http://schemas.microsoft.com/office/powerpoint/2010/main" val="1714067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0000">
              <a:srgbClr val="F6F8FC"/>
            </a:gs>
            <a:gs pos="90000">
              <a:schemeClr val="bg1"/>
            </a:gs>
            <a:gs pos="100000">
              <a:schemeClr val="bg1">
                <a:lumMod val="49000"/>
                <a:lumOff val="51000"/>
              </a:schemeClr>
            </a:gs>
            <a:gs pos="0">
              <a:schemeClr val="accent1">
                <a:lumMod val="45000"/>
                <a:lumOff val="55000"/>
              </a:schemeClr>
            </a:gs>
            <a:gs pos="68000">
              <a:srgbClr val="F5F7FC"/>
            </a:gs>
            <a:gs pos="60000">
              <a:srgbClr val="F4F6FC"/>
            </a:gs>
            <a:gs pos="53000">
              <a:srgbClr val="F1F4FB"/>
            </a:gs>
            <a:gs pos="39000">
              <a:srgbClr val="EBF0F9"/>
            </a:gs>
            <a:gs pos="27000">
              <a:srgbClr val="DFE7F5"/>
            </a:gs>
            <a:gs pos="9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12"/>
            <a:ext cx="37856160" cy="6362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14538960" y="30510492"/>
            <a:ext cx="14813280" cy="1752600"/>
          </a:xfrm>
          <a:prstGeom prst="rect">
            <a:avLst/>
          </a:prstGeom>
        </p:spPr>
        <p:txBody>
          <a:bodyPr vert="horz" lIns="91440" tIns="45720" rIns="91440" bIns="45720" rtlCol="0" anchor="ctr"/>
          <a:lstStyle>
            <a:lvl1pPr algn="ctr">
              <a:defRPr sz="4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1008956" y="30020849"/>
            <a:ext cx="9875520" cy="1752600"/>
          </a:xfrm>
          <a:prstGeom prst="rect">
            <a:avLst/>
          </a:prstGeom>
        </p:spPr>
        <p:txBody>
          <a:bodyPr vert="horz" lIns="91440" tIns="45720" rIns="91440" bIns="45720" rtlCol="0" anchor="ctr"/>
          <a:lstStyle>
            <a:lvl1pPr algn="r">
              <a:defRPr sz="4320">
                <a:solidFill>
                  <a:schemeClr val="tx1">
                    <a:tint val="75000"/>
                  </a:schemeClr>
                </a:solidFill>
              </a:defRPr>
            </a:lvl1pPr>
          </a:lstStyle>
          <a:p>
            <a:fld id="{E9C6A470-7F3C-47AA-A72C-D97056DEC5FD}" type="slidenum">
              <a:rPr lang="en-US" smtClean="0"/>
              <a:t>‹#›</a:t>
            </a:fld>
            <a:endParaRPr lang="en-US"/>
          </a:p>
        </p:txBody>
      </p:sp>
    </p:spTree>
    <p:extLst>
      <p:ext uri="{BB962C8B-B14F-4D97-AF65-F5344CB8AC3E}">
        <p14:creationId xmlns:p14="http://schemas.microsoft.com/office/powerpoint/2010/main" val="344969849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lvl1pPr algn="l" defTabSz="3291840" rtl="0" eaLnBrk="1" latinLnBrk="0" hangingPunct="1">
        <a:lnSpc>
          <a:spcPct val="90000"/>
        </a:lnSpc>
        <a:spcBef>
          <a:spcPct val="0"/>
        </a:spcBef>
        <a:buNone/>
        <a:defRPr sz="15840" kern="1200">
          <a:solidFill>
            <a:schemeClr val="tx1"/>
          </a:solidFill>
          <a:latin typeface="Segoe UI" panose="020B0502040204020203" pitchFamily="34" charset="0"/>
          <a:ea typeface="+mj-ea"/>
          <a:cs typeface="Segoe UI" panose="020B0502040204020203" pitchFamily="34" charset="0"/>
        </a:defRPr>
      </a:lvl1pPr>
    </p:titleStyle>
    <p:bodyStyle>
      <a:lvl1pPr marL="822960" indent="-822960" algn="l" defTabSz="3291840" rtl="0" eaLnBrk="1" latinLnBrk="0" hangingPunct="1">
        <a:lnSpc>
          <a:spcPct val="90000"/>
        </a:lnSpc>
        <a:spcBef>
          <a:spcPts val="3600"/>
        </a:spcBef>
        <a:buFont typeface="Arial" panose="020B0604020202020204" pitchFamily="34" charset="0"/>
        <a:buChar char="•"/>
        <a:defRPr sz="10080" kern="1200">
          <a:solidFill>
            <a:schemeClr val="tx1"/>
          </a:solidFill>
          <a:latin typeface="Segoe UI" panose="020B0502040204020203" pitchFamily="34" charset="0"/>
          <a:ea typeface="+mn-ea"/>
          <a:cs typeface="Segoe UI" panose="020B0502040204020203" pitchFamily="34" charset="0"/>
        </a:defRPr>
      </a:lvl1pPr>
      <a:lvl2pPr marL="2468880" indent="-822960" algn="l" defTabSz="3291840" rtl="0" eaLnBrk="1" latinLnBrk="0" hangingPunct="1">
        <a:lnSpc>
          <a:spcPct val="90000"/>
        </a:lnSpc>
        <a:spcBef>
          <a:spcPts val="1800"/>
        </a:spcBef>
        <a:buFont typeface="Arial" panose="020B0604020202020204" pitchFamily="34" charset="0"/>
        <a:buChar char="•"/>
        <a:defRPr sz="8640" kern="1200">
          <a:solidFill>
            <a:schemeClr val="tx1"/>
          </a:solidFill>
          <a:latin typeface="Segoe UI" panose="020B0502040204020203" pitchFamily="34" charset="0"/>
          <a:ea typeface="+mn-ea"/>
          <a:cs typeface="Segoe UI" panose="020B0502040204020203" pitchFamily="34" charset="0"/>
        </a:defRPr>
      </a:lvl2pPr>
      <a:lvl3pPr marL="4114800" indent="-822960" algn="l" defTabSz="3291840" rtl="0" eaLnBrk="1" latinLnBrk="0" hangingPunct="1">
        <a:lnSpc>
          <a:spcPct val="90000"/>
        </a:lnSpc>
        <a:spcBef>
          <a:spcPts val="1800"/>
        </a:spcBef>
        <a:buFont typeface="Arial" panose="020B0604020202020204" pitchFamily="34" charset="0"/>
        <a:buChar char="•"/>
        <a:defRPr sz="7200" kern="1200">
          <a:solidFill>
            <a:schemeClr val="tx1"/>
          </a:solidFill>
          <a:latin typeface="Segoe UI" panose="020B0502040204020203" pitchFamily="34" charset="0"/>
          <a:ea typeface="+mn-ea"/>
          <a:cs typeface="Segoe UI" panose="020B0502040204020203" pitchFamily="34" charset="0"/>
        </a:defRPr>
      </a:lvl3pPr>
      <a:lvl4pPr marL="57607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Segoe UI" panose="020B0502040204020203" pitchFamily="34" charset="0"/>
          <a:ea typeface="+mn-ea"/>
          <a:cs typeface="Segoe UI" panose="020B0502040204020203" pitchFamily="34" charset="0"/>
        </a:defRPr>
      </a:lvl4pPr>
      <a:lvl5pPr marL="740664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Segoe UI" panose="020B0502040204020203" pitchFamily="34" charset="0"/>
          <a:ea typeface="+mn-ea"/>
          <a:cs typeface="Segoe UI" panose="020B0502040204020203" pitchFamily="34" charset="0"/>
        </a:defRPr>
      </a:lvl5pPr>
      <a:lvl6pPr marL="905256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6pPr>
      <a:lvl7pPr marL="1069848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7pPr>
      <a:lvl8pPr marL="1234440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8pPr>
      <a:lvl9pPr marL="139903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9pPr>
    </p:bodyStyle>
    <p:otherStyle>
      <a:defPPr>
        <a:defRPr lang="en-US"/>
      </a:defPPr>
      <a:lvl1pPr marL="0" algn="l" defTabSz="3291840" rtl="0" eaLnBrk="1" latinLnBrk="0" hangingPunct="1">
        <a:defRPr sz="6480" kern="1200">
          <a:solidFill>
            <a:schemeClr val="tx1"/>
          </a:solidFill>
          <a:latin typeface="+mn-lt"/>
          <a:ea typeface="+mn-ea"/>
          <a:cs typeface="+mn-cs"/>
        </a:defRPr>
      </a:lvl1pPr>
      <a:lvl2pPr marL="1645920" algn="l" defTabSz="3291840" rtl="0" eaLnBrk="1" latinLnBrk="0" hangingPunct="1">
        <a:defRPr sz="6480" kern="1200">
          <a:solidFill>
            <a:schemeClr val="tx1"/>
          </a:solidFill>
          <a:latin typeface="+mn-lt"/>
          <a:ea typeface="+mn-ea"/>
          <a:cs typeface="+mn-cs"/>
        </a:defRPr>
      </a:lvl2pPr>
      <a:lvl3pPr marL="3291840" algn="l" defTabSz="3291840" rtl="0" eaLnBrk="1" latinLnBrk="0" hangingPunct="1">
        <a:defRPr sz="6480" kern="1200">
          <a:solidFill>
            <a:schemeClr val="tx1"/>
          </a:solidFill>
          <a:latin typeface="+mn-lt"/>
          <a:ea typeface="+mn-ea"/>
          <a:cs typeface="+mn-cs"/>
        </a:defRPr>
      </a:lvl3pPr>
      <a:lvl4pPr marL="4937760" algn="l" defTabSz="3291840" rtl="0" eaLnBrk="1" latinLnBrk="0" hangingPunct="1">
        <a:defRPr sz="6480" kern="1200">
          <a:solidFill>
            <a:schemeClr val="tx1"/>
          </a:solidFill>
          <a:latin typeface="+mn-lt"/>
          <a:ea typeface="+mn-ea"/>
          <a:cs typeface="+mn-cs"/>
        </a:defRPr>
      </a:lvl4pPr>
      <a:lvl5pPr marL="6583680" algn="l" defTabSz="3291840" rtl="0" eaLnBrk="1" latinLnBrk="0" hangingPunct="1">
        <a:defRPr sz="6480" kern="1200">
          <a:solidFill>
            <a:schemeClr val="tx1"/>
          </a:solidFill>
          <a:latin typeface="+mn-lt"/>
          <a:ea typeface="+mn-ea"/>
          <a:cs typeface="+mn-cs"/>
        </a:defRPr>
      </a:lvl5pPr>
      <a:lvl6pPr marL="8229600" algn="l" defTabSz="3291840" rtl="0" eaLnBrk="1" latinLnBrk="0" hangingPunct="1">
        <a:defRPr sz="6480" kern="1200">
          <a:solidFill>
            <a:schemeClr val="tx1"/>
          </a:solidFill>
          <a:latin typeface="+mn-lt"/>
          <a:ea typeface="+mn-ea"/>
          <a:cs typeface="+mn-cs"/>
        </a:defRPr>
      </a:lvl6pPr>
      <a:lvl7pPr marL="9875520" algn="l" defTabSz="3291840" rtl="0" eaLnBrk="1" latinLnBrk="0" hangingPunct="1">
        <a:defRPr sz="6480" kern="1200">
          <a:solidFill>
            <a:schemeClr val="tx1"/>
          </a:solidFill>
          <a:latin typeface="+mn-lt"/>
          <a:ea typeface="+mn-ea"/>
          <a:cs typeface="+mn-cs"/>
        </a:defRPr>
      </a:lvl7pPr>
      <a:lvl8pPr marL="11521440" algn="l" defTabSz="3291840" rtl="0" eaLnBrk="1" latinLnBrk="0" hangingPunct="1">
        <a:defRPr sz="6480" kern="1200">
          <a:solidFill>
            <a:schemeClr val="tx1"/>
          </a:solidFill>
          <a:latin typeface="+mn-lt"/>
          <a:ea typeface="+mn-ea"/>
          <a:cs typeface="+mn-cs"/>
        </a:defRPr>
      </a:lvl8pPr>
      <a:lvl9pPr marL="13167360" algn="l" defTabSz="3291840" rtl="0" eaLnBrk="1" latinLnBrk="0" hangingPunct="1">
        <a:defRPr sz="64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chart" Target="../charts/chart1.xml"/><Relationship Id="rId3" Type="http://schemas.openxmlformats.org/officeDocument/2006/relationships/image" Target="../media/image1.png"/><Relationship Id="rId21" Type="http://schemas.openxmlformats.org/officeDocument/2006/relationships/image" Target="../media/image18.png"/><Relationship Id="rId7" Type="http://schemas.openxmlformats.org/officeDocument/2006/relationships/image" Target="../media/image5.png"/><Relationship Id="rId12" Type="http://schemas.openxmlformats.org/officeDocument/2006/relationships/image" Target="../media/image10.jpeg"/><Relationship Id="rId17" Type="http://schemas.openxmlformats.org/officeDocument/2006/relationships/image" Target="../media/image15.png"/><Relationship Id="rId2" Type="http://schemas.microsoft.com/office/2018/10/relationships/comments" Target="../comments/modernComment_103_F462E259.xml"/><Relationship Id="rId16" Type="http://schemas.openxmlformats.org/officeDocument/2006/relationships/image" Target="../media/image14.jpeg"/><Relationship Id="rId20"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jpeg"/><Relationship Id="rId19" Type="http://schemas.openxmlformats.org/officeDocument/2006/relationships/image" Target="../media/image16.png"/><Relationship Id="rId4" Type="http://schemas.openxmlformats.org/officeDocument/2006/relationships/image" Target="../media/image2.png"/><Relationship Id="rId9" Type="http://schemas.openxmlformats.org/officeDocument/2006/relationships/image" Target="../media/image7.jpeg"/><Relationship Id="rId14" Type="http://schemas.openxmlformats.org/officeDocument/2006/relationships/image" Target="../media/image12.jpeg"/><Relationship Id="rId22"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C0B9BFFA-6CFB-AD98-E276-1F4EB05B575A}"/>
              </a:ext>
            </a:extLst>
          </p:cNvPr>
          <p:cNvSpPr txBox="1">
            <a:spLocks/>
          </p:cNvSpPr>
          <p:nvPr/>
        </p:nvSpPr>
        <p:spPr>
          <a:xfrm>
            <a:off x="347020" y="6108464"/>
            <a:ext cx="13379997" cy="10679970"/>
          </a:xfrm>
          <a:prstGeom prst="rect">
            <a:avLst/>
          </a:prstGeom>
          <a:noFill/>
          <a:ln>
            <a:solidFill>
              <a:srgbClr val="002060"/>
            </a:solidFill>
          </a:ln>
        </p:spPr>
        <p:txBody>
          <a:bodyPr vert="horz" lIns="106674" tIns="53337"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spcBef>
                <a:spcPts val="0"/>
              </a:spcBef>
            </a:pPr>
            <a:r>
              <a:rPr lang="en-US" sz="3400" b="0" dirty="0">
                <a:latin typeface="Times New Roman"/>
                <a:ea typeface="Cambria"/>
                <a:cs typeface="Times New Roman"/>
              </a:rPr>
              <a:t>Team MANTA RAY is an interdisciplinary project dedicated to creating, maintaining, and expanding a network of marine robots for seafloor mapping and underwater perception. The network began as just the Autonomous Surface Vehicle (ASV) and Uncrewed Underwater Vehicle (UUV) but has expanded to include a prototype of the ASV, named TUPPS, and two kinds of remotely operated vehicles, the Ghost Unpiloted Performance Platform Submersible (GUPPS) and KRILL, in addition to the Safe Whale Tagging (</a:t>
            </a:r>
            <a:r>
              <a:rPr lang="en-US" sz="3400" b="0" dirty="0" err="1">
                <a:latin typeface="Times New Roman"/>
                <a:ea typeface="Cambria"/>
                <a:cs typeface="Times New Roman"/>
              </a:rPr>
              <a:t>SWaT</a:t>
            </a:r>
            <a:r>
              <a:rPr lang="en-US" sz="3400" b="0" dirty="0">
                <a:latin typeface="Times New Roman"/>
                <a:ea typeface="Cambria"/>
                <a:cs typeface="Times New Roman"/>
              </a:rPr>
              <a:t>) device designed for safe and non-invasive whale tracking/observation. With these systems, students work to develop improve communication between vehicles, develop autonomous behaviors and algorithms, and upgrade existing mechanical systems to improve precision and performance. </a:t>
            </a:r>
            <a:endParaRPr lang="en-US" sz="3700" dirty="0">
              <a:latin typeface="Cambria" panose="02040503050406030204" pitchFamily="18" charset="0"/>
              <a:ea typeface="Cambria" panose="02040503050406030204" pitchFamily="18" charset="0"/>
              <a:cs typeface="Calibri" panose="020F0502020204030204"/>
            </a:endParaRPr>
          </a:p>
          <a:p>
            <a:pPr algn="l"/>
            <a:endParaRPr lang="en-US" sz="3700" dirty="0">
              <a:latin typeface="Cambria" panose="02040503050406030204" pitchFamily="18" charset="0"/>
              <a:ea typeface="Cambria" panose="02040503050406030204" pitchFamily="18" charset="0"/>
            </a:endParaRPr>
          </a:p>
          <a:p>
            <a:pPr algn="l"/>
            <a:endParaRPr lang="en-US" sz="3700" dirty="0">
              <a:latin typeface="Cambria" panose="02040503050406030204" pitchFamily="18" charset="0"/>
              <a:ea typeface="Cambria" panose="02040503050406030204" pitchFamily="18" charset="0"/>
            </a:endParaRPr>
          </a:p>
          <a:p>
            <a:pPr algn="l"/>
            <a:endParaRPr lang="en-US" sz="3700" dirty="0">
              <a:latin typeface="Cambria" panose="02040503050406030204" pitchFamily="18" charset="0"/>
              <a:ea typeface="Cambria" panose="02040503050406030204" pitchFamily="18" charset="0"/>
            </a:endParaRPr>
          </a:p>
          <a:p>
            <a:pPr algn="l"/>
            <a:r>
              <a:rPr lang="en-US" sz="3700" dirty="0">
                <a:latin typeface="Cambria"/>
                <a:ea typeface="Cambria"/>
              </a:rPr>
              <a:t>    </a:t>
            </a:r>
          </a:p>
          <a:p>
            <a:pPr algn="l"/>
            <a:endParaRPr lang="en-US" sz="3700" dirty="0">
              <a:latin typeface="Cambria" panose="02040503050406030204" pitchFamily="18" charset="0"/>
              <a:ea typeface="Cambria" panose="02040503050406030204" pitchFamily="18" charset="0"/>
            </a:endParaRPr>
          </a:p>
        </p:txBody>
      </p:sp>
      <p:pic>
        <p:nvPicPr>
          <p:cNvPr id="30" name="Picture 29">
            <a:extLst>
              <a:ext uri="{FF2B5EF4-FFF2-40B4-BE49-F238E27FC236}">
                <a16:creationId xmlns:a16="http://schemas.microsoft.com/office/drawing/2014/main" id="{50F1E519-34C8-74F3-3C21-3E380D669743}"/>
              </a:ext>
            </a:extLst>
          </p:cNvPr>
          <p:cNvPicPr>
            <a:picLocks noChangeAspect="1"/>
          </p:cNvPicPr>
          <p:nvPr/>
        </p:nvPicPr>
        <p:blipFill>
          <a:blip r:embed="rId3"/>
          <a:stretch>
            <a:fillRect/>
          </a:stretch>
        </p:blipFill>
        <p:spPr>
          <a:xfrm>
            <a:off x="4748213" y="14235113"/>
            <a:ext cx="4029075" cy="3038475"/>
          </a:xfrm>
          <a:prstGeom prst="rect">
            <a:avLst/>
          </a:prstGeom>
        </p:spPr>
      </p:pic>
      <p:sp>
        <p:nvSpPr>
          <p:cNvPr id="99" name="Title 1">
            <a:extLst>
              <a:ext uri="{FF2B5EF4-FFF2-40B4-BE49-F238E27FC236}">
                <a16:creationId xmlns:a16="http://schemas.microsoft.com/office/drawing/2014/main" id="{8E00754D-019B-4286-6F48-75B5CE741E09}"/>
              </a:ext>
            </a:extLst>
          </p:cNvPr>
          <p:cNvSpPr txBox="1">
            <a:spLocks/>
          </p:cNvSpPr>
          <p:nvPr/>
        </p:nvSpPr>
        <p:spPr>
          <a:xfrm>
            <a:off x="413141" y="420659"/>
            <a:ext cx="43180136" cy="4034971"/>
          </a:xfrm>
          <a:prstGeom prst="rect">
            <a:avLst/>
          </a:prstGeom>
          <a:solidFill>
            <a:srgbClr val="002060"/>
          </a:solidFill>
          <a:ln w="101600" cap="flat" cmpd="sng" algn="ctr">
            <a:solidFill>
              <a:srgbClr val="002060"/>
            </a:solidFill>
            <a:prstDash val="solid"/>
            <a:miter lim="800000"/>
          </a:ln>
        </p:spPr>
        <p:style>
          <a:lnRef idx="2">
            <a:schemeClr val="dk1"/>
          </a:lnRef>
          <a:fillRef idx="1">
            <a:schemeClr val="lt1"/>
          </a:fillRef>
          <a:effectRef idx="0">
            <a:schemeClr val="dk1"/>
          </a:effectRef>
          <a:fontRef idx="minor">
            <a:schemeClr val="dk1"/>
          </a:fontRef>
        </p:style>
        <p:txBody>
          <a:bodyPr lIns="91440" tIns="45720" rIns="91440" bIns="45720" anchor="ctr">
            <a:normAutofit fontScale="92500" lnSpcReduction="20000"/>
          </a:bodyPr>
          <a:lstStyle>
            <a:lvl1pPr algn="l" defTabSz="3291840" rtl="0" eaLnBrk="1" latinLnBrk="0" hangingPunct="1">
              <a:lnSpc>
                <a:spcPct val="90000"/>
              </a:lnSpc>
              <a:spcBef>
                <a:spcPct val="0"/>
              </a:spcBef>
              <a:buNone/>
              <a:defRPr sz="1584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7200" dirty="0">
                <a:solidFill>
                  <a:schemeClr val="bg1"/>
                </a:solidFill>
                <a:latin typeface="Cambria"/>
                <a:ea typeface="Cambria"/>
                <a:cs typeface="Arial"/>
              </a:rPr>
              <a:t>MANTA RAY - Marine and Naval Technological Advancements for Robotic Autonomy</a:t>
            </a:r>
            <a:endParaRPr lang="en-US" sz="7200" dirty="0">
              <a:solidFill>
                <a:schemeClr val="bg1"/>
              </a:solidFill>
              <a:cs typeface="Calibri"/>
            </a:endParaRPr>
          </a:p>
          <a:p>
            <a:pPr algn="ctr"/>
            <a:r>
              <a:rPr lang="en-US" sz="8400" dirty="0">
                <a:solidFill>
                  <a:schemeClr val="bg1"/>
                </a:solidFill>
                <a:latin typeface="Cambria"/>
                <a:ea typeface="Cambria"/>
                <a:cs typeface="Arial"/>
              </a:rPr>
              <a:t>Autonomous Surface Vehicle 2 (ASV2)</a:t>
            </a:r>
            <a:br>
              <a:rPr lang="en-US" sz="8400" dirty="0">
                <a:latin typeface="Cambria" panose="02040503050406030204" pitchFamily="18" charset="0"/>
                <a:cs typeface="Arial" panose="020B0604020202020204" pitchFamily="34" charset="0"/>
              </a:rPr>
            </a:br>
            <a:r>
              <a:rPr lang="en-US" sz="4000" dirty="0">
                <a:solidFill>
                  <a:schemeClr val="bg2"/>
                </a:solidFill>
                <a:ea typeface="+mn-lt"/>
                <a:cs typeface="+mn-lt"/>
              </a:rPr>
              <a:t>Project Advisors: Dr. May-Win Thein, Dr. Elizabeth Fairchild, Dr. Yuri </a:t>
            </a:r>
            <a:r>
              <a:rPr lang="en-US" sz="4000" dirty="0" err="1">
                <a:solidFill>
                  <a:schemeClr val="bg2"/>
                </a:solidFill>
                <a:ea typeface="+mn-lt"/>
                <a:cs typeface="+mn-lt"/>
              </a:rPr>
              <a:t>Rzhanov</a:t>
            </a:r>
            <a:endParaRPr lang="en-US" sz="4000" dirty="0">
              <a:solidFill>
                <a:schemeClr val="bg2"/>
              </a:solidFill>
              <a:ea typeface="Calibri"/>
              <a:cs typeface="Calibri"/>
            </a:endParaRPr>
          </a:p>
          <a:p>
            <a:pPr algn="ctr"/>
            <a:r>
              <a:rPr lang="en-US" sz="4000" dirty="0">
                <a:solidFill>
                  <a:schemeClr val="bg2"/>
                </a:solidFill>
                <a:ea typeface="Calibri"/>
                <a:cs typeface="Calibri"/>
              </a:rPr>
              <a:t>Graduate Advisors: </a:t>
            </a:r>
            <a:r>
              <a:rPr lang="en-US" sz="4000" b="0" dirty="0">
                <a:solidFill>
                  <a:schemeClr val="bg2"/>
                </a:solidFill>
                <a:ea typeface="+mn-lt"/>
                <a:cs typeface="+mn-lt"/>
              </a:rPr>
              <a:t>Nick Custer, Hannah Arnholt, Margaret Enderle, Derrek Perham, Clifton Sullivan, and Alex Cook </a:t>
            </a:r>
          </a:p>
          <a:p>
            <a:pPr algn="ctr"/>
            <a:r>
              <a:rPr lang="en-US" sz="4000" b="0" dirty="0">
                <a:solidFill>
                  <a:schemeClr val="bg1"/>
                </a:solidFill>
                <a:ea typeface="Cambria"/>
                <a:cs typeface="Arial"/>
              </a:rPr>
              <a:t>Team Members: Caleb Allen, Shanna McGrath, Andrew Coco, Alex Hernandez, Max McKenney, </a:t>
            </a:r>
          </a:p>
          <a:p>
            <a:pPr algn="ctr"/>
            <a:r>
              <a:rPr lang="en-US" sz="4000" b="0" dirty="0">
                <a:solidFill>
                  <a:schemeClr val="bg1"/>
                </a:solidFill>
                <a:ea typeface="Cambria"/>
                <a:cs typeface="Arial"/>
              </a:rPr>
              <a:t>Layton Martinez, and Zach </a:t>
            </a:r>
            <a:r>
              <a:rPr lang="en-US" sz="4000" b="0" dirty="0" err="1">
                <a:solidFill>
                  <a:schemeClr val="bg1"/>
                </a:solidFill>
                <a:ea typeface="Cambria"/>
                <a:cs typeface="Arial"/>
              </a:rPr>
              <a:t>Bialous</a:t>
            </a:r>
            <a:endParaRPr lang="en-US" sz="4000" b="0" dirty="0">
              <a:solidFill>
                <a:schemeClr val="bg1"/>
              </a:solidFill>
              <a:cs typeface="Arial"/>
            </a:endParaRPr>
          </a:p>
          <a:p>
            <a:pPr algn="ctr"/>
            <a:r>
              <a:rPr lang="en-US" sz="3800" b="0" dirty="0">
                <a:solidFill>
                  <a:schemeClr val="bg1"/>
                </a:solidFill>
                <a:ea typeface="Cambria"/>
                <a:cs typeface="Arial"/>
              </a:rPr>
              <a:t>Computer Science Team Members: Seth Rossman, Kyle Ropp, Aidan Boucher, and Ben Gonzales</a:t>
            </a:r>
          </a:p>
        </p:txBody>
      </p:sp>
      <p:pic>
        <p:nvPicPr>
          <p:cNvPr id="26" name="Picture 25">
            <a:extLst>
              <a:ext uri="{FF2B5EF4-FFF2-40B4-BE49-F238E27FC236}">
                <a16:creationId xmlns:a16="http://schemas.microsoft.com/office/drawing/2014/main" id="{1E334C47-A9F3-8F23-B11A-51C333357C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09" y="1560124"/>
            <a:ext cx="1877250" cy="2560415"/>
          </a:xfrm>
          <a:prstGeom prst="rect">
            <a:avLst/>
          </a:prstGeom>
        </p:spPr>
      </p:pic>
      <p:pic>
        <p:nvPicPr>
          <p:cNvPr id="49" name="Picture 3" descr="Logo, company name&#10;&#10;Description automatically generated">
            <a:extLst>
              <a:ext uri="{FF2B5EF4-FFF2-40B4-BE49-F238E27FC236}">
                <a16:creationId xmlns:a16="http://schemas.microsoft.com/office/drawing/2014/main" id="{04B310C3-9A07-3802-0B55-87DECC82748F}"/>
              </a:ext>
            </a:extLst>
          </p:cNvPr>
          <p:cNvPicPr>
            <a:picLocks noChangeAspect="1"/>
          </p:cNvPicPr>
          <p:nvPr/>
        </p:nvPicPr>
        <p:blipFill>
          <a:blip r:embed="rId5"/>
          <a:stretch>
            <a:fillRect/>
          </a:stretch>
        </p:blipFill>
        <p:spPr>
          <a:xfrm>
            <a:off x="2935328" y="1819011"/>
            <a:ext cx="3261389" cy="1830116"/>
          </a:xfrm>
          <a:prstGeom prst="rect">
            <a:avLst/>
          </a:prstGeom>
        </p:spPr>
      </p:pic>
      <p:pic>
        <p:nvPicPr>
          <p:cNvPr id="53" name="Picture 5" descr="A picture containing text, clipart&#10;&#10;Description automatically generated">
            <a:extLst>
              <a:ext uri="{FF2B5EF4-FFF2-40B4-BE49-F238E27FC236}">
                <a16:creationId xmlns:a16="http://schemas.microsoft.com/office/drawing/2014/main" id="{760C2BC3-9AFA-CB47-7008-F8814097344D}"/>
              </a:ext>
            </a:extLst>
          </p:cNvPr>
          <p:cNvPicPr>
            <a:picLocks noChangeAspect="1"/>
          </p:cNvPicPr>
          <p:nvPr/>
        </p:nvPicPr>
        <p:blipFill>
          <a:blip r:embed="rId6"/>
          <a:stretch>
            <a:fillRect/>
          </a:stretch>
        </p:blipFill>
        <p:spPr>
          <a:xfrm>
            <a:off x="40543735" y="1921666"/>
            <a:ext cx="2945238" cy="1726836"/>
          </a:xfrm>
          <a:prstGeom prst="rect">
            <a:avLst/>
          </a:prstGeom>
        </p:spPr>
      </p:pic>
      <p:pic>
        <p:nvPicPr>
          <p:cNvPr id="54" name="Picture 6" descr="Logo&#10;&#10;Description automatically generated">
            <a:extLst>
              <a:ext uri="{FF2B5EF4-FFF2-40B4-BE49-F238E27FC236}">
                <a16:creationId xmlns:a16="http://schemas.microsoft.com/office/drawing/2014/main" id="{C188C3CE-9E5E-3674-B010-191B7965CCEC}"/>
              </a:ext>
            </a:extLst>
          </p:cNvPr>
          <p:cNvPicPr>
            <a:picLocks noChangeAspect="1"/>
          </p:cNvPicPr>
          <p:nvPr/>
        </p:nvPicPr>
        <p:blipFill>
          <a:blip r:embed="rId7"/>
          <a:stretch>
            <a:fillRect/>
          </a:stretch>
        </p:blipFill>
        <p:spPr>
          <a:xfrm>
            <a:off x="37325772" y="2009158"/>
            <a:ext cx="2990113" cy="1689064"/>
          </a:xfrm>
          <a:prstGeom prst="rect">
            <a:avLst/>
          </a:prstGeom>
        </p:spPr>
      </p:pic>
      <p:pic>
        <p:nvPicPr>
          <p:cNvPr id="55" name="Picture 7" descr="Logo, company name&#10;&#10;Description automatically generated">
            <a:extLst>
              <a:ext uri="{FF2B5EF4-FFF2-40B4-BE49-F238E27FC236}">
                <a16:creationId xmlns:a16="http://schemas.microsoft.com/office/drawing/2014/main" id="{6D2F8923-AD9C-4B89-1B12-3F81742C49CD}"/>
              </a:ext>
            </a:extLst>
          </p:cNvPr>
          <p:cNvPicPr>
            <a:picLocks noChangeAspect="1"/>
          </p:cNvPicPr>
          <p:nvPr/>
        </p:nvPicPr>
        <p:blipFill>
          <a:blip r:embed="rId8"/>
          <a:stretch>
            <a:fillRect/>
          </a:stretch>
        </p:blipFill>
        <p:spPr>
          <a:xfrm>
            <a:off x="33267177" y="1982743"/>
            <a:ext cx="3852386" cy="1749044"/>
          </a:xfrm>
          <a:prstGeom prst="rect">
            <a:avLst/>
          </a:prstGeom>
        </p:spPr>
      </p:pic>
      <p:sp>
        <p:nvSpPr>
          <p:cNvPr id="6" name="Subtitle 2">
            <a:extLst>
              <a:ext uri="{FF2B5EF4-FFF2-40B4-BE49-F238E27FC236}">
                <a16:creationId xmlns:a16="http://schemas.microsoft.com/office/drawing/2014/main" id="{D63565E5-1E41-82E8-F396-537F8E3D5B84}"/>
              </a:ext>
            </a:extLst>
          </p:cNvPr>
          <p:cNvSpPr txBox="1">
            <a:spLocks/>
          </p:cNvSpPr>
          <p:nvPr/>
        </p:nvSpPr>
        <p:spPr>
          <a:xfrm>
            <a:off x="372779" y="17006896"/>
            <a:ext cx="13379997" cy="913158"/>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a:solidFill>
                  <a:schemeClr val="bg1"/>
                </a:solidFill>
                <a:latin typeface="Cambria"/>
                <a:ea typeface="Cambria"/>
              </a:rPr>
              <a:t>ASV2 Mission</a:t>
            </a:r>
            <a:endParaRPr lang="en-US">
              <a:solidFill>
                <a:schemeClr val="bg1"/>
              </a:solidFill>
              <a:latin typeface="Cambria"/>
            </a:endParaRPr>
          </a:p>
        </p:txBody>
      </p:sp>
      <p:sp>
        <p:nvSpPr>
          <p:cNvPr id="8" name="Subtitle 2">
            <a:extLst>
              <a:ext uri="{FF2B5EF4-FFF2-40B4-BE49-F238E27FC236}">
                <a16:creationId xmlns:a16="http://schemas.microsoft.com/office/drawing/2014/main" id="{63C1C3FB-1AE9-0FA9-18D5-6A77504F0A2C}"/>
              </a:ext>
            </a:extLst>
          </p:cNvPr>
          <p:cNvSpPr txBox="1">
            <a:spLocks/>
          </p:cNvSpPr>
          <p:nvPr/>
        </p:nvSpPr>
        <p:spPr>
          <a:xfrm>
            <a:off x="369597" y="22689403"/>
            <a:ext cx="13405758" cy="9435478"/>
          </a:xfrm>
          <a:prstGeom prst="rect">
            <a:avLst/>
          </a:prstGeom>
          <a:ln>
            <a:solidFill>
              <a:srgbClr val="002060"/>
            </a:solidFill>
          </a:ln>
        </p:spPr>
        <p:txBody>
          <a:bodyPr vert="horz" lIns="106674" tIns="53337"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marL="571500" indent="-571500" algn="l">
              <a:lnSpc>
                <a:spcPct val="100000"/>
              </a:lnSpc>
              <a:spcBef>
                <a:spcPts val="0"/>
              </a:spcBef>
              <a:buChar char="•"/>
            </a:pPr>
            <a:endParaRPr lang="en-US" sz="3400" b="0">
              <a:latin typeface="Times New Roman"/>
              <a:ea typeface="+mn-lt"/>
              <a:cs typeface="Times New Roman"/>
            </a:endParaRPr>
          </a:p>
          <a:p>
            <a:pPr algn="l">
              <a:lnSpc>
                <a:spcPct val="100000"/>
              </a:lnSpc>
              <a:spcBef>
                <a:spcPts val="0"/>
              </a:spcBef>
            </a:pPr>
            <a:endParaRPr lang="en-US" sz="3700" b="0">
              <a:ea typeface="+mn-lt"/>
              <a:cs typeface="+mn-lt"/>
            </a:endParaRPr>
          </a:p>
          <a:p>
            <a:pPr algn="l">
              <a:spcBef>
                <a:spcPts val="0"/>
              </a:spcBef>
            </a:pPr>
            <a:endParaRPr lang="en-US" sz="3700">
              <a:latin typeface="Cambria" panose="02040503050406030204" pitchFamily="18" charset="0"/>
              <a:ea typeface="Cambria"/>
            </a:endParaRPr>
          </a:p>
          <a:p>
            <a:pPr marL="399415" indent="-399415" algn="l">
              <a:spcBef>
                <a:spcPts val="0"/>
              </a:spcBef>
              <a:buFont typeface="Arial" panose="020B0604020202020204" pitchFamily="34" charset="0"/>
              <a:buChar char="•"/>
            </a:pPr>
            <a:endParaRPr lang="en-US" sz="2900">
              <a:latin typeface="Cambria" panose="02040503050406030204" pitchFamily="18" charset="0"/>
              <a:ea typeface="Cambria" panose="02040503050406030204" pitchFamily="18" charset="0"/>
            </a:endParaRPr>
          </a:p>
          <a:p>
            <a:pPr marL="399415" indent="-399415" algn="l">
              <a:spcBef>
                <a:spcPts val="0"/>
              </a:spcBef>
              <a:buFont typeface="Arial" panose="020B0604020202020204" pitchFamily="34" charset="0"/>
              <a:buChar char="•"/>
            </a:pPr>
            <a:endParaRPr lang="en-US" sz="2900">
              <a:latin typeface="Cambria" panose="02040503050406030204" pitchFamily="18" charset="0"/>
              <a:ea typeface="Cambria" panose="02040503050406030204" pitchFamily="18" charset="0"/>
            </a:endParaRPr>
          </a:p>
          <a:p>
            <a:pPr marL="399415" indent="-399415" algn="l">
              <a:spcBef>
                <a:spcPts val="0"/>
              </a:spcBef>
              <a:buFont typeface="Arial" panose="020B0604020202020204" pitchFamily="34" charset="0"/>
              <a:buChar char="•"/>
            </a:pPr>
            <a:endParaRPr lang="en-US" sz="2900">
              <a:latin typeface="Cambria" panose="02040503050406030204" pitchFamily="18" charset="0"/>
              <a:ea typeface="Cambria" panose="02040503050406030204" pitchFamily="18" charset="0"/>
            </a:endParaRPr>
          </a:p>
          <a:p>
            <a:pPr algn="l">
              <a:spcBef>
                <a:spcPts val="0"/>
              </a:spcBef>
            </a:pPr>
            <a:endParaRPr lang="en-US" sz="2900">
              <a:latin typeface="Cambria" panose="02040503050406030204" pitchFamily="18" charset="0"/>
            </a:endParaRPr>
          </a:p>
          <a:p>
            <a:pPr algn="l">
              <a:spcBef>
                <a:spcPts val="0"/>
              </a:spcBef>
            </a:pPr>
            <a:endParaRPr lang="en-US" sz="2900">
              <a:latin typeface="Cambria" panose="02040503050406030204" pitchFamily="18" charset="0"/>
            </a:endParaRPr>
          </a:p>
          <a:p>
            <a:pPr algn="l">
              <a:spcBef>
                <a:spcPts val="0"/>
              </a:spcBef>
            </a:pPr>
            <a:endParaRPr lang="en-US" sz="2900">
              <a:latin typeface="Cambria" panose="02040503050406030204" pitchFamily="18" charset="0"/>
            </a:endParaRPr>
          </a:p>
          <a:p>
            <a:pPr marL="399415" indent="-399415" algn="l">
              <a:spcBef>
                <a:spcPts val="0"/>
              </a:spcBef>
              <a:buFont typeface="Arial" panose="020B0604020202020204" pitchFamily="34" charset="0"/>
              <a:buChar char="•"/>
            </a:pPr>
            <a:endParaRPr lang="en-US" sz="2900">
              <a:latin typeface="Cambria" panose="02040503050406030204" pitchFamily="18" charset="0"/>
              <a:ea typeface="Cambria" panose="02040503050406030204" pitchFamily="18" charset="0"/>
            </a:endParaRPr>
          </a:p>
          <a:p>
            <a:pPr algn="l">
              <a:spcBef>
                <a:spcPts val="0"/>
              </a:spcBef>
            </a:pPr>
            <a:endParaRPr lang="en-US" sz="2900">
              <a:latin typeface="Cambria" panose="02040503050406030204" pitchFamily="18" charset="0"/>
            </a:endParaRPr>
          </a:p>
          <a:p>
            <a:pPr marL="399415" indent="-399415" algn="l">
              <a:spcBef>
                <a:spcPts val="0"/>
              </a:spcBef>
              <a:buFont typeface="Arial" panose="020B0604020202020204" pitchFamily="34" charset="0"/>
              <a:buChar char="•"/>
            </a:pPr>
            <a:endParaRPr lang="en-US" sz="2900">
              <a:latin typeface="Cambria" panose="02040503050406030204" pitchFamily="18" charset="0"/>
              <a:ea typeface="Cambria" panose="02040503050406030204" pitchFamily="18" charset="0"/>
            </a:endParaRPr>
          </a:p>
          <a:p>
            <a:pPr marL="399415" indent="-399415" algn="l">
              <a:spcBef>
                <a:spcPts val="0"/>
              </a:spcBef>
              <a:buFont typeface="Arial" panose="020B0604020202020204" pitchFamily="34" charset="0"/>
              <a:buChar char="•"/>
            </a:pPr>
            <a:endParaRPr lang="en-US" sz="2900">
              <a:latin typeface="Cambria" panose="02040503050406030204" pitchFamily="18" charset="0"/>
              <a:ea typeface="Cambria" panose="02040503050406030204" pitchFamily="18" charset="0"/>
            </a:endParaRPr>
          </a:p>
          <a:p>
            <a:pPr marL="399415" indent="-399415" algn="l">
              <a:spcBef>
                <a:spcPts val="0"/>
              </a:spcBef>
              <a:buFont typeface="Arial" panose="020B0604020202020204" pitchFamily="34" charset="0"/>
              <a:buChar char="•"/>
            </a:pPr>
            <a:endParaRPr lang="en-US" sz="2900">
              <a:latin typeface="Cambria" panose="02040503050406030204" pitchFamily="18" charset="0"/>
              <a:ea typeface="Cambria" panose="02040503050406030204" pitchFamily="18" charset="0"/>
            </a:endParaRPr>
          </a:p>
          <a:p>
            <a:pPr algn="l">
              <a:spcBef>
                <a:spcPts val="0"/>
              </a:spcBef>
            </a:pPr>
            <a:endParaRPr lang="en-US" sz="2900">
              <a:latin typeface="Cambria" panose="02040503050406030204" pitchFamily="18" charset="0"/>
            </a:endParaRPr>
          </a:p>
          <a:p>
            <a:pPr algn="l">
              <a:spcBef>
                <a:spcPts val="0"/>
              </a:spcBef>
            </a:pPr>
            <a:endParaRPr lang="en-US" sz="2900">
              <a:latin typeface="Cambria" panose="02040503050406030204" pitchFamily="18" charset="0"/>
            </a:endParaRPr>
          </a:p>
          <a:p>
            <a:pPr algn="l">
              <a:spcBef>
                <a:spcPts val="0"/>
              </a:spcBef>
            </a:pPr>
            <a:endParaRPr lang="en-US" sz="2900">
              <a:latin typeface="Cambria" panose="02040503050406030204" pitchFamily="18" charset="0"/>
            </a:endParaRPr>
          </a:p>
          <a:p>
            <a:pPr algn="l">
              <a:spcBef>
                <a:spcPts val="0"/>
              </a:spcBef>
            </a:pPr>
            <a:endParaRPr lang="en-US" sz="2900">
              <a:latin typeface="Cambria" panose="02040503050406030204" pitchFamily="18" charset="0"/>
            </a:endParaRPr>
          </a:p>
          <a:p>
            <a:pPr algn="l">
              <a:spcBef>
                <a:spcPts val="0"/>
              </a:spcBef>
            </a:pPr>
            <a:endParaRPr lang="en-US" sz="2900">
              <a:latin typeface="Cambria" panose="02040503050406030204" pitchFamily="18" charset="0"/>
            </a:endParaRPr>
          </a:p>
        </p:txBody>
      </p:sp>
      <p:sp>
        <p:nvSpPr>
          <p:cNvPr id="11" name="Subtitle 2">
            <a:extLst>
              <a:ext uri="{FF2B5EF4-FFF2-40B4-BE49-F238E27FC236}">
                <a16:creationId xmlns:a16="http://schemas.microsoft.com/office/drawing/2014/main" id="{5147EE07-6231-3D58-71DC-F0F36B715F8B}"/>
              </a:ext>
            </a:extLst>
          </p:cNvPr>
          <p:cNvSpPr txBox="1">
            <a:spLocks/>
          </p:cNvSpPr>
          <p:nvPr/>
        </p:nvSpPr>
        <p:spPr>
          <a:xfrm>
            <a:off x="14333947" y="4937913"/>
            <a:ext cx="14851662" cy="959792"/>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400">
                <a:solidFill>
                  <a:schemeClr val="bg1"/>
                </a:solidFill>
                <a:latin typeface="Cambria"/>
                <a:ea typeface="Cambria"/>
              </a:rPr>
              <a:t>ASV2 Design &amp; Construction</a:t>
            </a:r>
            <a:endParaRPr lang="en-US" sz="5400">
              <a:solidFill>
                <a:schemeClr val="bg1"/>
              </a:solidFill>
              <a:latin typeface="Cambria" panose="02040503050406030204" pitchFamily="18" charset="0"/>
              <a:ea typeface="Cambria"/>
            </a:endParaRPr>
          </a:p>
        </p:txBody>
      </p:sp>
      <p:sp>
        <p:nvSpPr>
          <p:cNvPr id="16" name="Subtitle 2">
            <a:extLst>
              <a:ext uri="{FF2B5EF4-FFF2-40B4-BE49-F238E27FC236}">
                <a16:creationId xmlns:a16="http://schemas.microsoft.com/office/drawing/2014/main" id="{98D78C87-6AC1-21A9-EDCF-E29CA84D95F1}"/>
              </a:ext>
            </a:extLst>
          </p:cNvPr>
          <p:cNvSpPr txBox="1">
            <a:spLocks/>
          </p:cNvSpPr>
          <p:nvPr/>
        </p:nvSpPr>
        <p:spPr>
          <a:xfrm>
            <a:off x="369597" y="4930991"/>
            <a:ext cx="13377535" cy="966419"/>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a:solidFill>
                  <a:schemeClr val="bg1"/>
                </a:solidFill>
                <a:latin typeface="Cambria"/>
                <a:ea typeface="Cambria"/>
              </a:rPr>
              <a:t>Team MANTA RAY Mission</a:t>
            </a:r>
            <a:endParaRPr lang="en-US" sz="5800">
              <a:solidFill>
                <a:schemeClr val="bg1"/>
              </a:solidFill>
              <a:latin typeface="Cambria" panose="02040503050406030204" pitchFamily="18" charset="0"/>
            </a:endParaRPr>
          </a:p>
        </p:txBody>
      </p:sp>
      <p:sp>
        <p:nvSpPr>
          <p:cNvPr id="17" name="Subtitle 2">
            <a:extLst>
              <a:ext uri="{FF2B5EF4-FFF2-40B4-BE49-F238E27FC236}">
                <a16:creationId xmlns:a16="http://schemas.microsoft.com/office/drawing/2014/main" id="{5B00A1C6-61B9-1AEB-4C14-F2C8C7B6A945}"/>
              </a:ext>
            </a:extLst>
          </p:cNvPr>
          <p:cNvSpPr txBox="1">
            <a:spLocks/>
          </p:cNvSpPr>
          <p:nvPr/>
        </p:nvSpPr>
        <p:spPr>
          <a:xfrm>
            <a:off x="29577730" y="4927622"/>
            <a:ext cx="13890229" cy="961496"/>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a:solidFill>
                  <a:schemeClr val="bg1"/>
                </a:solidFill>
                <a:latin typeface="Cambria"/>
                <a:ea typeface="Cambria"/>
              </a:rPr>
              <a:t>Autonomous Control</a:t>
            </a:r>
            <a:endParaRPr lang="en-US" sz="5800">
              <a:solidFill>
                <a:schemeClr val="bg1"/>
              </a:solidFill>
              <a:latin typeface="Cambria" panose="02040503050406030204" pitchFamily="18" charset="0"/>
            </a:endParaRPr>
          </a:p>
        </p:txBody>
      </p:sp>
      <p:sp>
        <p:nvSpPr>
          <p:cNvPr id="19" name="Subtitle 2">
            <a:extLst>
              <a:ext uri="{FF2B5EF4-FFF2-40B4-BE49-F238E27FC236}">
                <a16:creationId xmlns:a16="http://schemas.microsoft.com/office/drawing/2014/main" id="{E91D6FE5-9527-074E-0FDD-A568928678AC}"/>
              </a:ext>
            </a:extLst>
          </p:cNvPr>
          <p:cNvSpPr txBox="1">
            <a:spLocks/>
          </p:cNvSpPr>
          <p:nvPr/>
        </p:nvSpPr>
        <p:spPr>
          <a:xfrm>
            <a:off x="14303437" y="6115094"/>
            <a:ext cx="14837318" cy="11199085"/>
          </a:xfrm>
          <a:prstGeom prst="rect">
            <a:avLst/>
          </a:prstGeom>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endParaRPr lang="en-US" sz="3700">
              <a:latin typeface="Cambria" panose="02040503050406030204" pitchFamily="18" charset="0"/>
            </a:endParaRPr>
          </a:p>
        </p:txBody>
      </p:sp>
      <p:sp>
        <p:nvSpPr>
          <p:cNvPr id="24" name="Subtitle 2">
            <a:extLst>
              <a:ext uri="{FF2B5EF4-FFF2-40B4-BE49-F238E27FC236}">
                <a16:creationId xmlns:a16="http://schemas.microsoft.com/office/drawing/2014/main" id="{2A617202-EC0B-F5E8-3D92-8B1B2971153C}"/>
              </a:ext>
            </a:extLst>
          </p:cNvPr>
          <p:cNvSpPr txBox="1">
            <a:spLocks/>
          </p:cNvSpPr>
          <p:nvPr/>
        </p:nvSpPr>
        <p:spPr>
          <a:xfrm>
            <a:off x="29569258" y="6118835"/>
            <a:ext cx="13904416" cy="17211644"/>
          </a:xfrm>
          <a:prstGeom prst="rect">
            <a:avLst/>
          </a:prstGeom>
          <a:noFill/>
          <a:ln>
            <a:solidFill>
              <a:srgbClr val="002060"/>
            </a:solidFill>
          </a:ln>
        </p:spPr>
        <p:txBody>
          <a:bodyPr vert="horz" lIns="106674" tIns="53337"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marL="571500" indent="-571500" algn="l">
              <a:spcBef>
                <a:spcPts val="0"/>
              </a:spcBef>
              <a:buChar char="•"/>
            </a:pPr>
            <a:endParaRPr lang="en-US" sz="3700" b="0">
              <a:latin typeface="Times New Roman"/>
              <a:ea typeface="Cambria"/>
              <a:cs typeface="Times New Roman"/>
            </a:endParaRPr>
          </a:p>
          <a:p>
            <a:pPr marL="571500" indent="-571500" algn="l">
              <a:spcBef>
                <a:spcPts val="0"/>
              </a:spcBef>
              <a:buChar char="•"/>
            </a:pPr>
            <a:endParaRPr lang="en-US" sz="3700" b="0">
              <a:latin typeface="Cambria" panose="02040503050406030204" pitchFamily="18" charset="0"/>
              <a:ea typeface="Cambria"/>
            </a:endParaRPr>
          </a:p>
          <a:p>
            <a:pPr marL="571500" indent="-571500" algn="just">
              <a:spcBef>
                <a:spcPts val="0"/>
              </a:spcBef>
              <a:buChar char="•"/>
            </a:pPr>
            <a:endParaRPr lang="en-US" sz="3700" b="0">
              <a:latin typeface="Cambria" panose="02040503050406030204" pitchFamily="18" charset="0"/>
              <a:ea typeface="Cambria"/>
            </a:endParaRPr>
          </a:p>
          <a:p>
            <a:pPr algn="l">
              <a:spcBef>
                <a:spcPts val="0"/>
              </a:spcBef>
            </a:pPr>
            <a:endParaRPr lang="en-US" sz="3700" b="0">
              <a:latin typeface="Cambria" panose="02040503050406030204" pitchFamily="18" charset="0"/>
              <a:ea typeface="Cambria"/>
            </a:endParaRPr>
          </a:p>
          <a:p>
            <a:pPr algn="l">
              <a:spcBef>
                <a:spcPts val="0"/>
              </a:spcBef>
            </a:pPr>
            <a:endParaRPr lang="en-US" sz="3700" b="0">
              <a:latin typeface="Cambria" panose="02040503050406030204" pitchFamily="18" charset="0"/>
              <a:ea typeface="Cambria"/>
            </a:endParaRPr>
          </a:p>
          <a:p>
            <a:pPr marL="571500" indent="-571500" algn="l">
              <a:spcBef>
                <a:spcPts val="0"/>
              </a:spcBef>
              <a:buFont typeface="Calibri" panose="020B0604020202020204" pitchFamily="34" charset="0"/>
              <a:buChar char="-"/>
            </a:pPr>
            <a:endParaRPr lang="en-US" sz="3700" b="0">
              <a:latin typeface="Cambria" panose="02040503050406030204" pitchFamily="18" charset="0"/>
              <a:ea typeface="Cambria"/>
            </a:endParaRPr>
          </a:p>
        </p:txBody>
      </p:sp>
      <p:sp>
        <p:nvSpPr>
          <p:cNvPr id="31" name="Subtitle 2">
            <a:extLst>
              <a:ext uri="{FF2B5EF4-FFF2-40B4-BE49-F238E27FC236}">
                <a16:creationId xmlns:a16="http://schemas.microsoft.com/office/drawing/2014/main" id="{F86CA9F1-3BC8-F59A-B0A2-07F58A66E2D5}"/>
              </a:ext>
            </a:extLst>
          </p:cNvPr>
          <p:cNvSpPr txBox="1">
            <a:spLocks/>
          </p:cNvSpPr>
          <p:nvPr/>
        </p:nvSpPr>
        <p:spPr>
          <a:xfrm>
            <a:off x="14298392" y="18970582"/>
            <a:ext cx="14771886" cy="13156940"/>
          </a:xfrm>
          <a:prstGeom prst="rect">
            <a:avLst/>
          </a:prstGeom>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endParaRPr lang="en-US" sz="3700">
              <a:latin typeface="Cambria" panose="02040503050406030204" pitchFamily="18" charset="0"/>
            </a:endParaRPr>
          </a:p>
        </p:txBody>
      </p:sp>
      <p:sp>
        <p:nvSpPr>
          <p:cNvPr id="34" name="TextBox 33">
            <a:extLst>
              <a:ext uri="{FF2B5EF4-FFF2-40B4-BE49-F238E27FC236}">
                <a16:creationId xmlns:a16="http://schemas.microsoft.com/office/drawing/2014/main" id="{2A9B40FD-65A4-6556-7744-69BFEF2C5B90}"/>
              </a:ext>
            </a:extLst>
          </p:cNvPr>
          <p:cNvSpPr txBox="1"/>
          <p:nvPr/>
        </p:nvSpPr>
        <p:spPr>
          <a:xfrm>
            <a:off x="21712823" y="18976351"/>
            <a:ext cx="7300956" cy="1215711"/>
          </a:xfrm>
          <a:prstGeom prst="rect">
            <a:avLst/>
          </a:prstGeom>
          <a:noFill/>
        </p:spPr>
        <p:txBody>
          <a:bodyPr wrap="square" lIns="106674" tIns="53337" rIns="106674" bIns="53337" rtlCol="0" anchor="t">
            <a:spAutoFit/>
          </a:bodyPr>
          <a:lstStyle/>
          <a:p>
            <a:r>
              <a:rPr lang="en-US" sz="3600">
                <a:latin typeface="Cambria"/>
                <a:ea typeface="Cambria"/>
              </a:rPr>
              <a:t>Underwater GPS (UGPS) Deployment </a:t>
            </a:r>
            <a:endParaRPr lang="en-US" sz="3600">
              <a:ea typeface="Calibri Light" panose="020F0302020204030204"/>
              <a:cs typeface="Calibri Light" panose="020F0302020204030204"/>
            </a:endParaRPr>
          </a:p>
        </p:txBody>
      </p:sp>
      <p:cxnSp>
        <p:nvCxnSpPr>
          <p:cNvPr id="37" name="Straight Connector 36">
            <a:extLst>
              <a:ext uri="{FF2B5EF4-FFF2-40B4-BE49-F238E27FC236}">
                <a16:creationId xmlns:a16="http://schemas.microsoft.com/office/drawing/2014/main" id="{3AD5EA0E-0FE3-7CF0-7F47-6B10D44AAEB0}"/>
              </a:ext>
            </a:extLst>
          </p:cNvPr>
          <p:cNvCxnSpPr/>
          <p:nvPr/>
        </p:nvCxnSpPr>
        <p:spPr>
          <a:xfrm flipH="1">
            <a:off x="21666983" y="19080159"/>
            <a:ext cx="51757" cy="12395963"/>
          </a:xfrm>
          <a:prstGeom prst="line">
            <a:avLst/>
          </a:prstGeom>
          <a:ln>
            <a:solidFill>
              <a:schemeClr val="bg1">
                <a:lumMod val="75000"/>
              </a:schemeClr>
            </a:solidFill>
            <a:prstDash val="solid"/>
          </a:ln>
        </p:spPr>
        <p:style>
          <a:lnRef idx="2">
            <a:schemeClr val="dk1"/>
          </a:lnRef>
          <a:fillRef idx="0">
            <a:schemeClr val="dk1"/>
          </a:fillRef>
          <a:effectRef idx="1">
            <a:schemeClr val="dk1"/>
          </a:effectRef>
          <a:fontRef idx="minor">
            <a:schemeClr val="tx1"/>
          </a:fontRef>
        </p:style>
      </p:cxnSp>
      <p:sp>
        <p:nvSpPr>
          <p:cNvPr id="38" name="Subtitle 2">
            <a:extLst>
              <a:ext uri="{FF2B5EF4-FFF2-40B4-BE49-F238E27FC236}">
                <a16:creationId xmlns:a16="http://schemas.microsoft.com/office/drawing/2014/main" id="{DC2F9624-036F-6A6C-F27C-D2D33159E035}"/>
              </a:ext>
            </a:extLst>
          </p:cNvPr>
          <p:cNvSpPr txBox="1">
            <a:spLocks/>
          </p:cNvSpPr>
          <p:nvPr/>
        </p:nvSpPr>
        <p:spPr>
          <a:xfrm>
            <a:off x="14279182" y="17533053"/>
            <a:ext cx="14791844" cy="1198450"/>
          </a:xfrm>
          <a:prstGeom prst="rect">
            <a:avLst/>
          </a:prstGeom>
          <a:solidFill>
            <a:srgbClr val="002060"/>
          </a:solidFill>
          <a:ln>
            <a:solidFill>
              <a:srgbClr val="002060"/>
            </a:solidFill>
          </a:ln>
        </p:spPr>
        <p:txBody>
          <a:bodyPr vert="horz" lIns="106674" tIns="53337" rIns="106674" bIns="53337" rtlCol="0" anchor="ctr">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400">
                <a:solidFill>
                  <a:schemeClr val="bg1"/>
                </a:solidFill>
                <a:latin typeface="Cambria"/>
                <a:ea typeface="Cambria"/>
              </a:rPr>
              <a:t>Subsystems</a:t>
            </a:r>
            <a:endParaRPr lang="en-US" sz="5400">
              <a:solidFill>
                <a:schemeClr val="bg1"/>
              </a:solidFill>
              <a:latin typeface="Cambria" panose="02040503050406030204" pitchFamily="18" charset="0"/>
              <a:ea typeface="Cambria"/>
            </a:endParaRPr>
          </a:p>
        </p:txBody>
      </p:sp>
      <p:sp>
        <p:nvSpPr>
          <p:cNvPr id="41" name="Subtitle 2">
            <a:extLst>
              <a:ext uri="{FF2B5EF4-FFF2-40B4-BE49-F238E27FC236}">
                <a16:creationId xmlns:a16="http://schemas.microsoft.com/office/drawing/2014/main" id="{BD5FF25C-652F-3675-A26B-CC7EB98AF77C}"/>
              </a:ext>
            </a:extLst>
          </p:cNvPr>
          <p:cNvSpPr txBox="1">
            <a:spLocks/>
          </p:cNvSpPr>
          <p:nvPr/>
        </p:nvSpPr>
        <p:spPr>
          <a:xfrm>
            <a:off x="29628166" y="29446741"/>
            <a:ext cx="13875757" cy="2657535"/>
          </a:xfrm>
          <a:prstGeom prst="rect">
            <a:avLst/>
          </a:prstGeom>
          <a:noFill/>
          <a:ln>
            <a:solidFill>
              <a:srgbClr val="002060"/>
            </a:solidFill>
          </a:ln>
        </p:spPr>
        <p:txBody>
          <a:bodyPr vert="horz" lIns="106674" tIns="53337" rIns="106674" bIns="53337" rtlCol="0" anchor="t">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marL="571500" indent="-571500" algn="l">
              <a:spcBef>
                <a:spcPts val="0"/>
              </a:spcBef>
              <a:buFont typeface="Calibri" panose="020B0604020202020204" pitchFamily="34" charset="0"/>
              <a:buChar char="-"/>
            </a:pPr>
            <a:endParaRPr lang="en-US" sz="2600" b="0">
              <a:highlight>
                <a:srgbClr val="FFFF00"/>
              </a:highlight>
              <a:latin typeface="Calibri"/>
              <a:ea typeface="Cambria" panose="02040503050406030204" pitchFamily="18" charset="0"/>
              <a:cs typeface="Calibri"/>
            </a:endParaRPr>
          </a:p>
          <a:p>
            <a:pPr marL="571500" indent="-571500" algn="l">
              <a:spcBef>
                <a:spcPts val="0"/>
              </a:spcBef>
              <a:buFont typeface="Calibri" panose="020B0604020202020204" pitchFamily="34" charset="0"/>
              <a:buChar char="-"/>
            </a:pPr>
            <a:endParaRPr lang="en-US" sz="2600">
              <a:highlight>
                <a:srgbClr val="FFFF00"/>
              </a:highlight>
              <a:latin typeface="Cambria" panose="02040503050406030204" pitchFamily="18" charset="0"/>
              <a:ea typeface="Cambria" panose="02040503050406030204" pitchFamily="18" charset="0"/>
              <a:cs typeface="Calibri"/>
            </a:endParaRPr>
          </a:p>
          <a:p>
            <a:pPr marL="571500" indent="-571500" algn="l">
              <a:spcBef>
                <a:spcPts val="0"/>
              </a:spcBef>
              <a:buFont typeface="Calibri" panose="020B0604020202020204" pitchFamily="34" charset="0"/>
              <a:buChar char="-"/>
            </a:pPr>
            <a:endParaRPr lang="en-US" sz="2600">
              <a:highlight>
                <a:srgbClr val="FFFF00"/>
              </a:highlight>
              <a:latin typeface="Cambria" panose="02040503050406030204" pitchFamily="18" charset="0"/>
              <a:ea typeface="Cambria" panose="02040503050406030204" pitchFamily="18" charset="0"/>
            </a:endParaRPr>
          </a:p>
          <a:p>
            <a:pPr algn="l">
              <a:spcBef>
                <a:spcPts val="0"/>
              </a:spcBef>
            </a:pPr>
            <a:endParaRPr lang="en-US" sz="2600">
              <a:latin typeface="Cambria" panose="02040503050406030204" pitchFamily="18" charset="0"/>
              <a:ea typeface="Cambria" panose="02040503050406030204" pitchFamily="18" charset="0"/>
            </a:endParaRPr>
          </a:p>
          <a:p>
            <a:pPr algn="l"/>
            <a:endParaRPr lang="en-US" sz="2600">
              <a:latin typeface="Cambria" panose="02040503050406030204" pitchFamily="18" charset="0"/>
              <a:ea typeface="Cambria" panose="02040503050406030204" pitchFamily="18" charset="0"/>
            </a:endParaRPr>
          </a:p>
        </p:txBody>
      </p:sp>
      <p:sp>
        <p:nvSpPr>
          <p:cNvPr id="43" name="Subtitle 2">
            <a:extLst>
              <a:ext uri="{FF2B5EF4-FFF2-40B4-BE49-F238E27FC236}">
                <a16:creationId xmlns:a16="http://schemas.microsoft.com/office/drawing/2014/main" id="{B344CA6D-C953-F3A7-2559-456228953ECF}"/>
              </a:ext>
            </a:extLst>
          </p:cNvPr>
          <p:cNvSpPr txBox="1">
            <a:spLocks/>
          </p:cNvSpPr>
          <p:nvPr/>
        </p:nvSpPr>
        <p:spPr>
          <a:xfrm>
            <a:off x="29624250" y="28311305"/>
            <a:ext cx="13892975" cy="953466"/>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4700">
                <a:solidFill>
                  <a:schemeClr val="bg1"/>
                </a:solidFill>
                <a:latin typeface="Cambria"/>
                <a:ea typeface="Cambria"/>
              </a:rPr>
              <a:t>Acknowledgements</a:t>
            </a:r>
            <a:endParaRPr lang="en-US" sz="4700">
              <a:solidFill>
                <a:schemeClr val="bg1"/>
              </a:solidFill>
              <a:latin typeface="Cambria" panose="02040503050406030204" pitchFamily="18" charset="0"/>
              <a:ea typeface="Cambria"/>
            </a:endParaRPr>
          </a:p>
        </p:txBody>
      </p:sp>
      <p:sp>
        <p:nvSpPr>
          <p:cNvPr id="45" name="TextBox 44">
            <a:extLst>
              <a:ext uri="{FF2B5EF4-FFF2-40B4-BE49-F238E27FC236}">
                <a16:creationId xmlns:a16="http://schemas.microsoft.com/office/drawing/2014/main" id="{244C6282-70A2-A003-18D5-BFDB1E784D2D}"/>
              </a:ext>
            </a:extLst>
          </p:cNvPr>
          <p:cNvSpPr txBox="1"/>
          <p:nvPr/>
        </p:nvSpPr>
        <p:spPr>
          <a:xfrm>
            <a:off x="14567388" y="12408969"/>
            <a:ext cx="6785811" cy="661714"/>
          </a:xfrm>
          <a:prstGeom prst="rect">
            <a:avLst/>
          </a:prstGeom>
          <a:noFill/>
        </p:spPr>
        <p:txBody>
          <a:bodyPr wrap="square" lIns="106674" tIns="53337" rIns="106674" bIns="53337" rtlCol="0" anchor="t">
            <a:spAutoFit/>
          </a:bodyPr>
          <a:lstStyle/>
          <a:p>
            <a:pPr algn="l"/>
            <a:r>
              <a:rPr lang="en-US" sz="3600">
                <a:latin typeface="Cambria"/>
                <a:ea typeface="Cambria"/>
                <a:cs typeface="Times New Roman"/>
              </a:rPr>
              <a:t>Mechanical Specs:</a:t>
            </a:r>
            <a:endParaRPr lang="en-US"/>
          </a:p>
        </p:txBody>
      </p:sp>
      <p:sp>
        <p:nvSpPr>
          <p:cNvPr id="46" name="Subtitle 2">
            <a:extLst>
              <a:ext uri="{FF2B5EF4-FFF2-40B4-BE49-F238E27FC236}">
                <a16:creationId xmlns:a16="http://schemas.microsoft.com/office/drawing/2014/main" id="{361F793F-1457-46B7-5D52-7D1E55F7ED46}"/>
              </a:ext>
            </a:extLst>
          </p:cNvPr>
          <p:cNvSpPr txBox="1">
            <a:spLocks/>
          </p:cNvSpPr>
          <p:nvPr/>
        </p:nvSpPr>
        <p:spPr>
          <a:xfrm>
            <a:off x="369597" y="21549882"/>
            <a:ext cx="13428335" cy="961497"/>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a:solidFill>
                  <a:schemeClr val="bg1"/>
                </a:solidFill>
                <a:latin typeface="Cambria"/>
                <a:ea typeface="Cambria"/>
              </a:rPr>
              <a:t> Testing &amp; Data </a:t>
            </a:r>
          </a:p>
        </p:txBody>
      </p:sp>
      <p:sp>
        <p:nvSpPr>
          <p:cNvPr id="47" name="Subtitle 2">
            <a:extLst>
              <a:ext uri="{FF2B5EF4-FFF2-40B4-BE49-F238E27FC236}">
                <a16:creationId xmlns:a16="http://schemas.microsoft.com/office/drawing/2014/main" id="{8961E7DB-06A7-6472-0370-DECC7990EDCD}"/>
              </a:ext>
            </a:extLst>
          </p:cNvPr>
          <p:cNvSpPr txBox="1">
            <a:spLocks/>
          </p:cNvSpPr>
          <p:nvPr/>
        </p:nvSpPr>
        <p:spPr>
          <a:xfrm>
            <a:off x="372419" y="18138516"/>
            <a:ext cx="13408220" cy="3165071"/>
          </a:xfrm>
          <a:prstGeom prst="rect">
            <a:avLst/>
          </a:prstGeom>
          <a:ln>
            <a:solidFill>
              <a:srgbClr val="002060"/>
            </a:solidFill>
          </a:ln>
        </p:spPr>
        <p:txBody>
          <a:bodyPr vert="horz" lIns="106674" tIns="53337" rIns="106674" bIns="53337" rtlCol="0" anchor="t">
            <a:normAutofit fontScale="92500"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spcBef>
                <a:spcPts val="0"/>
              </a:spcBef>
            </a:pPr>
            <a:r>
              <a:rPr lang="en-US" sz="3200" b="0" dirty="0">
                <a:latin typeface="Times New Roman"/>
                <a:ea typeface="Cambria"/>
                <a:cs typeface="Times New Roman"/>
              </a:rPr>
              <a:t>The ASV2 mission for the 24'-25' academic year is to construct an autonomous surface vehicle that is capable of autonomous travel in sea state 0. The ASV2 will support the necessary subsystems to autonomously deploy, localize, and recover several types of MANTA RAY Uncrewed Underwater Vehicles (UUVs), one of which is developed by White River Technologies (Lebanon, NH) for the purpose of magnetically detecting, categorizing and localizing underwater </a:t>
            </a:r>
            <a:r>
              <a:rPr lang="en-US" sz="3200" b="0" dirty="0" err="1">
                <a:latin typeface="Times New Roman"/>
                <a:ea typeface="Cambria"/>
                <a:cs typeface="Times New Roman"/>
              </a:rPr>
              <a:t>UneXploded</a:t>
            </a:r>
            <a:r>
              <a:rPr lang="en-US" sz="3200" b="0" dirty="0">
                <a:latin typeface="Times New Roman"/>
                <a:ea typeface="Cambria"/>
                <a:cs typeface="Times New Roman"/>
              </a:rPr>
              <a:t> Ordinances (UXOs). The ASV2 will also act as a command and communications relay between all MANTA RAY marine vehicles and the shore station operations site.</a:t>
            </a:r>
            <a:r>
              <a:rPr lang="en-US" sz="3400" b="0" dirty="0">
                <a:latin typeface="Times New Roman"/>
                <a:ea typeface="Cambria"/>
                <a:cs typeface="Times New Roman"/>
              </a:rPr>
              <a:t> </a:t>
            </a:r>
            <a:endParaRPr lang="en-US" sz="3400" b="0" dirty="0">
              <a:latin typeface="Times New Roman"/>
              <a:ea typeface="Cambria" panose="02040503050406030204" pitchFamily="18" charset="0"/>
              <a:cs typeface="Times New Roman"/>
            </a:endParaRPr>
          </a:p>
          <a:p>
            <a:pPr algn="l">
              <a:spcBef>
                <a:spcPts val="0"/>
              </a:spcBef>
            </a:pPr>
            <a:endParaRPr lang="en-US" sz="2900" dirty="0">
              <a:latin typeface="Cambria" panose="02040503050406030204" pitchFamily="18" charset="0"/>
              <a:ea typeface="Cambria" panose="02040503050406030204" pitchFamily="18" charset="0"/>
            </a:endParaRPr>
          </a:p>
          <a:p>
            <a:pPr algn="l">
              <a:spcBef>
                <a:spcPts val="0"/>
              </a:spcBef>
            </a:pPr>
            <a:endParaRPr lang="en-US" sz="2900" dirty="0">
              <a:latin typeface="Cambria" panose="02040503050406030204" pitchFamily="18" charset="0"/>
            </a:endParaRPr>
          </a:p>
          <a:p>
            <a:pPr algn="l">
              <a:spcBef>
                <a:spcPts val="0"/>
              </a:spcBef>
            </a:pPr>
            <a:endParaRPr lang="en-US" sz="2900" dirty="0">
              <a:latin typeface="Cambria" panose="02040503050406030204" pitchFamily="18" charset="0"/>
            </a:endParaRPr>
          </a:p>
        </p:txBody>
      </p:sp>
      <p:sp>
        <p:nvSpPr>
          <p:cNvPr id="9" name="TextBox 8">
            <a:extLst>
              <a:ext uri="{FF2B5EF4-FFF2-40B4-BE49-F238E27FC236}">
                <a16:creationId xmlns:a16="http://schemas.microsoft.com/office/drawing/2014/main" id="{45025C5A-CE98-9C5F-70CE-419029BA0020}"/>
              </a:ext>
            </a:extLst>
          </p:cNvPr>
          <p:cNvSpPr txBox="1"/>
          <p:nvPr/>
        </p:nvSpPr>
        <p:spPr>
          <a:xfrm>
            <a:off x="21756712" y="20180344"/>
            <a:ext cx="7247566"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0">
                <a:latin typeface="Times New Roman"/>
                <a:cs typeface="Calibri Light" panose="020F0302020204030204"/>
              </a:rPr>
              <a:t>The UGPS incorporates </a:t>
            </a:r>
            <a:r>
              <a:rPr lang="en-US" sz="3200" b="0">
                <a:latin typeface="Times New Roman"/>
                <a:ea typeface="+mj-lt"/>
                <a:cs typeface="+mj-lt"/>
              </a:rPr>
              <a:t>acoustic </a:t>
            </a:r>
            <a:r>
              <a:rPr lang="en-US" sz="3200" b="0">
                <a:latin typeface="Times New Roman"/>
                <a:cs typeface="Calibri Light" panose="020F0302020204030204"/>
              </a:rPr>
              <a:t>nodes that triangulate the underwater 3-DOF UUV location and allows for real-time  tracking information that is relayed to the shore station. Deployment is facilitated by a winch and line attached to the UGPS arm.</a:t>
            </a:r>
            <a:endParaRPr lang="en-US">
              <a:ea typeface="Calibri Light" panose="020F0302020204030204"/>
              <a:cs typeface="Calibri Light" panose="020F0302020204030204"/>
            </a:endParaRPr>
          </a:p>
        </p:txBody>
      </p:sp>
      <p:sp>
        <p:nvSpPr>
          <p:cNvPr id="12" name="TextBox 11">
            <a:extLst>
              <a:ext uri="{FF2B5EF4-FFF2-40B4-BE49-F238E27FC236}">
                <a16:creationId xmlns:a16="http://schemas.microsoft.com/office/drawing/2014/main" id="{37C82EF4-3CDA-03CA-30DA-E5A45E7DF0EF}"/>
              </a:ext>
            </a:extLst>
          </p:cNvPr>
          <p:cNvSpPr txBox="1"/>
          <p:nvPr/>
        </p:nvSpPr>
        <p:spPr>
          <a:xfrm>
            <a:off x="14407829" y="19730492"/>
            <a:ext cx="7246922"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0">
                <a:latin typeface="Times New Roman"/>
                <a:cs typeface="Calibri Light" panose="020F0302020204030204"/>
              </a:rPr>
              <a:t>The tether system maintains between 5-20lbs tension in the line between the UUV and the ASV. Linear and rotary encoders measure the force and length of the tether to determine whether the winch is to deploy or retract tether  depending on the changes in tension from UUV movements.</a:t>
            </a:r>
            <a:endParaRPr lang="en-US">
              <a:ea typeface="Calibri Light" panose="020F0302020204030204"/>
              <a:cs typeface="Calibri Light" panose="020F0302020204030204"/>
            </a:endParaRPr>
          </a:p>
        </p:txBody>
      </p:sp>
      <p:sp>
        <p:nvSpPr>
          <p:cNvPr id="42" name="TextBox 41">
            <a:extLst>
              <a:ext uri="{FF2B5EF4-FFF2-40B4-BE49-F238E27FC236}">
                <a16:creationId xmlns:a16="http://schemas.microsoft.com/office/drawing/2014/main" id="{489B4A32-7368-B8E7-A711-294EABAAD403}"/>
              </a:ext>
            </a:extLst>
          </p:cNvPr>
          <p:cNvSpPr txBox="1"/>
          <p:nvPr/>
        </p:nvSpPr>
        <p:spPr>
          <a:xfrm>
            <a:off x="3948963" y="16217132"/>
            <a:ext cx="6237914" cy="477048"/>
          </a:xfrm>
          <a:prstGeom prst="rect">
            <a:avLst/>
          </a:prstGeom>
          <a:noFill/>
        </p:spPr>
        <p:txBody>
          <a:bodyPr wrap="square" lIns="106674" tIns="53337" rIns="106674" bIns="53337" rtlCol="0" anchor="t">
            <a:spAutoFit/>
          </a:bodyPr>
          <a:lstStyle/>
          <a:p>
            <a:r>
              <a:rPr lang="en-US" sz="2400">
                <a:latin typeface="Cambria"/>
                <a:ea typeface="Cambria"/>
              </a:rPr>
              <a:t>Figure 1:  MANTARAY Mission </a:t>
            </a:r>
            <a:endParaRPr lang="en-US"/>
          </a:p>
        </p:txBody>
      </p:sp>
      <p:sp>
        <p:nvSpPr>
          <p:cNvPr id="56" name="TextBox 55">
            <a:extLst>
              <a:ext uri="{FF2B5EF4-FFF2-40B4-BE49-F238E27FC236}">
                <a16:creationId xmlns:a16="http://schemas.microsoft.com/office/drawing/2014/main" id="{0D7C14F7-1C99-F77B-0DD6-E21F1295A76F}"/>
              </a:ext>
            </a:extLst>
          </p:cNvPr>
          <p:cNvSpPr txBox="1"/>
          <p:nvPr/>
        </p:nvSpPr>
        <p:spPr>
          <a:xfrm>
            <a:off x="21805455" y="24057450"/>
            <a:ext cx="7168033"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indent="0" algn="l"/>
            <a:r>
              <a:rPr lang="en-US" sz="3200" b="0">
                <a:latin typeface="Times New Roman"/>
                <a:cs typeface="Calibri Light" panose="020F0302020204030204"/>
              </a:rPr>
              <a:t>A linearly retractable door controlled by two 1400 mm ball-screw linear actuators supports and aids in UUV deployment. The Moon Pool Bay Door is fully closed when the UUV is inactive and during transportation so that the UUV can rest on the door. When ready for deployment, the TTS raises the UUV, and the Moon Pool Door fully opens for the duration of the mission. </a:t>
            </a:r>
            <a:endParaRPr lang="en-US"/>
          </a:p>
        </p:txBody>
      </p:sp>
      <p:sp>
        <p:nvSpPr>
          <p:cNvPr id="58" name="TextBox 57">
            <a:extLst>
              <a:ext uri="{FF2B5EF4-FFF2-40B4-BE49-F238E27FC236}">
                <a16:creationId xmlns:a16="http://schemas.microsoft.com/office/drawing/2014/main" id="{5B369C57-1E34-BB2D-2A43-77BF7DA13A79}"/>
              </a:ext>
            </a:extLst>
          </p:cNvPr>
          <p:cNvSpPr txBox="1"/>
          <p:nvPr/>
        </p:nvSpPr>
        <p:spPr>
          <a:xfrm>
            <a:off x="22412636" y="23397031"/>
            <a:ext cx="6077805" cy="661714"/>
          </a:xfrm>
          <a:prstGeom prst="rect">
            <a:avLst/>
          </a:prstGeom>
          <a:noFill/>
        </p:spPr>
        <p:txBody>
          <a:bodyPr wrap="square" lIns="106674" tIns="53337" rIns="106674" bIns="53337" rtlCol="0" anchor="t">
            <a:spAutoFit/>
          </a:bodyPr>
          <a:lstStyle/>
          <a:p>
            <a:r>
              <a:rPr lang="en-US" sz="3600">
                <a:latin typeface="Cambria"/>
                <a:ea typeface="Cambria"/>
              </a:rPr>
              <a:t>Moon Pool Bay Door</a:t>
            </a:r>
          </a:p>
        </p:txBody>
      </p:sp>
      <p:sp>
        <p:nvSpPr>
          <p:cNvPr id="39" name="TextBox 38">
            <a:extLst>
              <a:ext uri="{FF2B5EF4-FFF2-40B4-BE49-F238E27FC236}">
                <a16:creationId xmlns:a16="http://schemas.microsoft.com/office/drawing/2014/main" id="{D40D06D1-8D9F-5D01-5FA8-AFD50AC3AFCA}"/>
              </a:ext>
            </a:extLst>
          </p:cNvPr>
          <p:cNvSpPr txBox="1"/>
          <p:nvPr/>
        </p:nvSpPr>
        <p:spPr>
          <a:xfrm>
            <a:off x="29663421" y="6110428"/>
            <a:ext cx="13824143" cy="62786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Arial,Sans-Serif"/>
              <a:buChar char="•"/>
            </a:pPr>
            <a:r>
              <a:rPr lang="en-US" sz="3400" b="0">
                <a:latin typeface="Times New Roman"/>
                <a:cs typeface="Times New Roman"/>
              </a:rPr>
              <a:t>All data (GPS position, operating modes, active commands, etc.) published through Robot Operating System (ROS) topic</a:t>
            </a:r>
            <a:endParaRPr lang="en-US">
              <a:ea typeface="Calibri Light" panose="020F0302020204030204"/>
              <a:cs typeface="Calibri Light" panose="020F0302020204030204"/>
            </a:endParaRPr>
          </a:p>
          <a:p>
            <a:pPr marL="285750" indent="-285750" algn="just">
              <a:buFont typeface="Arial,Sans-Serif"/>
              <a:buChar char="•"/>
            </a:pPr>
            <a:r>
              <a:rPr lang="en-US" sz="3400" b="0">
                <a:latin typeface="Times New Roman"/>
                <a:cs typeface="Times New Roman"/>
              </a:rPr>
              <a:t>Raspberry Pi (Pi, onboard computer) sends commands over ROS to the Arduino microcontroller</a:t>
            </a:r>
            <a:endParaRPr lang="en-US" sz="3400" b="0">
              <a:latin typeface="Times New Roman"/>
              <a:ea typeface="Calibri Light"/>
              <a:cs typeface="Times New Roman"/>
            </a:endParaRPr>
          </a:p>
          <a:p>
            <a:pPr marL="285750" indent="-285750" algn="just">
              <a:buFont typeface="Arial,Sans-Serif"/>
              <a:buChar char="•"/>
            </a:pPr>
            <a:r>
              <a:rPr lang="en-US" sz="3400" b="0">
                <a:latin typeface="Times New Roman"/>
                <a:cs typeface="Times New Roman"/>
              </a:rPr>
              <a:t>Topics published over ASV's onboard Wi-Fi network</a:t>
            </a:r>
          </a:p>
          <a:p>
            <a:pPr marL="285750" indent="-285750" algn="just">
              <a:buFont typeface="Arial,Sans-Serif"/>
              <a:buChar char="•"/>
            </a:pPr>
            <a:r>
              <a:rPr lang="en-US" sz="3400" b="0">
                <a:latin typeface="Times New Roman"/>
                <a:cs typeface="Times New Roman"/>
              </a:rPr>
              <a:t>Missions started through GUI that publishes topics</a:t>
            </a:r>
            <a:endParaRPr lang="en-US" sz="3400" b="0">
              <a:latin typeface="Times New Roman"/>
              <a:ea typeface="Calibri Light" panose="020F0302020204030204"/>
              <a:cs typeface="Calibri Light" panose="020F0302020204030204"/>
            </a:endParaRPr>
          </a:p>
          <a:p>
            <a:pPr marL="285750" indent="-285750" algn="just">
              <a:buFont typeface="Arial,Sans-Serif"/>
              <a:buChar char="•"/>
            </a:pPr>
            <a:r>
              <a:rPr lang="en-US" sz="3400" b="0">
                <a:latin typeface="Times New Roman"/>
                <a:cs typeface="Times New Roman"/>
              </a:rPr>
              <a:t>Arduino controls subsystems based on ROS command from Pi </a:t>
            </a:r>
            <a:endParaRPr lang="en-US" sz="3400" b="0">
              <a:latin typeface="Times New Roman"/>
              <a:ea typeface="Calibri Light"/>
              <a:cs typeface="Calibri Light"/>
            </a:endParaRPr>
          </a:p>
          <a:p>
            <a:pPr marL="285750" indent="-285750" algn="just">
              <a:buFont typeface="Arial,Sans-Serif"/>
              <a:buChar char="•"/>
            </a:pPr>
            <a:r>
              <a:rPr lang="en-US" sz="3400" b="0">
                <a:latin typeface="Times New Roman"/>
                <a:ea typeface="Calibri Light"/>
                <a:cs typeface="Calibri Light"/>
              </a:rPr>
              <a:t>Command ASV2 to navigate to a GPS location from a given .plan file</a:t>
            </a:r>
            <a:endParaRPr lang="en-US" sz="3400" b="0">
              <a:latin typeface="Times New Roman"/>
              <a:cs typeface="Times New Roman"/>
            </a:endParaRPr>
          </a:p>
          <a:p>
            <a:pPr marL="285750" indent="-285750" algn="just">
              <a:buFont typeface="Arial,Sans-Serif"/>
              <a:buChar char="•"/>
            </a:pPr>
            <a:r>
              <a:rPr lang="en-US" sz="3400" b="0">
                <a:latin typeface="Times New Roman"/>
                <a:cs typeface="Times New Roman"/>
              </a:rPr>
              <a:t>Deploy UUV upon arrival of mission location</a:t>
            </a:r>
            <a:endParaRPr lang="en-US" sz="3400" b="0">
              <a:ea typeface="Calibri Light" panose="020F0302020204030204"/>
              <a:cs typeface="Calibri Light" panose="020F0302020204030204"/>
            </a:endParaRPr>
          </a:p>
          <a:p>
            <a:pPr marL="285750" indent="-285750" algn="just">
              <a:buFont typeface="Arial,Sans-Serif"/>
              <a:buChar char="•"/>
            </a:pPr>
            <a:endParaRPr lang="en-US" sz="3200">
              <a:latin typeface="Times New Roman"/>
              <a:cs typeface="Times New Roman"/>
            </a:endParaRPr>
          </a:p>
          <a:p>
            <a:pPr marL="285750" indent="-285750" algn="just">
              <a:buFont typeface="Arial,Sans-Serif"/>
              <a:buChar char="•"/>
            </a:pPr>
            <a:endParaRPr lang="en-US" sz="3200">
              <a:latin typeface="Times New Roman"/>
              <a:cs typeface="Times New Roman"/>
            </a:endParaRPr>
          </a:p>
          <a:p>
            <a:pPr marL="285750" indent="-285750" algn="l">
              <a:buFont typeface="Arial,Sans-Serif"/>
              <a:buChar char="•"/>
            </a:pPr>
            <a:endParaRPr lang="en-US" sz="3200">
              <a:latin typeface="Times New Roman"/>
              <a:cs typeface="Times New Roman"/>
            </a:endParaRPr>
          </a:p>
        </p:txBody>
      </p:sp>
      <p:sp>
        <p:nvSpPr>
          <p:cNvPr id="48" name="TextBox 47">
            <a:extLst>
              <a:ext uri="{FF2B5EF4-FFF2-40B4-BE49-F238E27FC236}">
                <a16:creationId xmlns:a16="http://schemas.microsoft.com/office/drawing/2014/main" id="{F4551E59-ACBD-C28A-F872-FEAF3CF1B651}"/>
              </a:ext>
            </a:extLst>
          </p:cNvPr>
          <p:cNvSpPr txBox="1"/>
          <p:nvPr/>
        </p:nvSpPr>
        <p:spPr>
          <a:xfrm>
            <a:off x="7485254" y="26378869"/>
            <a:ext cx="6198427" cy="477048"/>
          </a:xfrm>
          <a:prstGeom prst="rect">
            <a:avLst/>
          </a:prstGeom>
          <a:noFill/>
        </p:spPr>
        <p:txBody>
          <a:bodyPr wrap="square" lIns="106674" tIns="53337" rIns="106674" bIns="53337" rtlCol="0" anchor="t">
            <a:spAutoFit/>
          </a:bodyPr>
          <a:lstStyle/>
          <a:p>
            <a:r>
              <a:rPr lang="en-US" sz="2400">
                <a:latin typeface="Cambria"/>
                <a:ea typeface="Cambria"/>
              </a:rPr>
              <a:t>Figure 2: </a:t>
            </a:r>
            <a:endParaRPr lang="en-US" sz="2400">
              <a:latin typeface="Cambria" panose="02040503050406030204" pitchFamily="18" charset="0"/>
              <a:ea typeface="Cambria"/>
            </a:endParaRPr>
          </a:p>
        </p:txBody>
      </p:sp>
      <p:pic>
        <p:nvPicPr>
          <p:cNvPr id="94" name="Picture 93" descr="A picture containing text, indoor, dirty&#10;&#10;Description automatically generated">
            <a:extLst>
              <a:ext uri="{FF2B5EF4-FFF2-40B4-BE49-F238E27FC236}">
                <a16:creationId xmlns:a16="http://schemas.microsoft.com/office/drawing/2014/main" id="{C446437A-21EE-9263-D7DD-3550DEDC72E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5400000">
            <a:off x="9713451" y="11971861"/>
            <a:ext cx="2129196" cy="2159266"/>
          </a:xfrm>
          <a:prstGeom prst="rect">
            <a:avLst/>
          </a:prstGeom>
        </p:spPr>
      </p:pic>
      <p:cxnSp>
        <p:nvCxnSpPr>
          <p:cNvPr id="98" name="Straight Connector 97">
            <a:extLst>
              <a:ext uri="{FF2B5EF4-FFF2-40B4-BE49-F238E27FC236}">
                <a16:creationId xmlns:a16="http://schemas.microsoft.com/office/drawing/2014/main" id="{310DA319-EC87-86B9-6DDD-6EB0EF7CC3B9}"/>
              </a:ext>
            </a:extLst>
          </p:cNvPr>
          <p:cNvCxnSpPr>
            <a:cxnSpLocks/>
          </p:cNvCxnSpPr>
          <p:nvPr/>
        </p:nvCxnSpPr>
        <p:spPr>
          <a:xfrm>
            <a:off x="8493594" y="13638126"/>
            <a:ext cx="1338679" cy="1057286"/>
          </a:xfrm>
          <a:prstGeom prst="line">
            <a:avLst/>
          </a:prstGeom>
          <a:ln w="69850" cmpd="sng">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C86BA43E-0402-4AB6-A579-45202EABA97E}"/>
              </a:ext>
            </a:extLst>
          </p:cNvPr>
          <p:cNvCxnSpPr>
            <a:cxnSpLocks/>
          </p:cNvCxnSpPr>
          <p:nvPr/>
        </p:nvCxnSpPr>
        <p:spPr>
          <a:xfrm>
            <a:off x="8105595" y="12574682"/>
            <a:ext cx="1856210" cy="259560"/>
          </a:xfrm>
          <a:prstGeom prst="line">
            <a:avLst/>
          </a:prstGeom>
          <a:ln w="69850" cmpd="sng">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768654FD-8021-7B89-4956-A2325CD47D23}"/>
              </a:ext>
            </a:extLst>
          </p:cNvPr>
          <p:cNvCxnSpPr>
            <a:cxnSpLocks/>
          </p:cNvCxnSpPr>
          <p:nvPr/>
        </p:nvCxnSpPr>
        <p:spPr>
          <a:xfrm flipV="1">
            <a:off x="3848342" y="13773374"/>
            <a:ext cx="2105979" cy="853769"/>
          </a:xfrm>
          <a:prstGeom prst="line">
            <a:avLst/>
          </a:prstGeom>
          <a:ln w="69850" cmpd="sng">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104" name="TextBox 10">
            <a:extLst>
              <a:ext uri="{FF2B5EF4-FFF2-40B4-BE49-F238E27FC236}">
                <a16:creationId xmlns:a16="http://schemas.microsoft.com/office/drawing/2014/main" id="{925A512D-84D0-1BE2-745E-13BAB09B39A4}"/>
              </a:ext>
            </a:extLst>
          </p:cNvPr>
          <p:cNvSpPr txBox="1"/>
          <p:nvPr/>
        </p:nvSpPr>
        <p:spPr>
          <a:xfrm>
            <a:off x="6132999" y="14630391"/>
            <a:ext cx="2668995" cy="461665"/>
          </a:xfrm>
          <a:prstGeom prst="rect">
            <a:avLst/>
          </a:prstGeom>
          <a:noFill/>
        </p:spPr>
        <p:txBody>
          <a:bodyPr wrap="square" rtlCol="0">
            <a:spAutoFit/>
          </a:bodyPr>
          <a:lstStyle>
            <a:defPPr>
              <a:defRPr lang="en-US"/>
            </a:defPPr>
            <a:lvl1pPr marL="0" algn="l" defTabSz="4301092" rtl="0" eaLnBrk="1" latinLnBrk="0" hangingPunct="1">
              <a:defRPr sz="8500" kern="1200">
                <a:solidFill>
                  <a:schemeClr val="tx1"/>
                </a:solidFill>
                <a:latin typeface="+mn-lt"/>
                <a:ea typeface="+mn-ea"/>
                <a:cs typeface="+mn-cs"/>
              </a:defRPr>
            </a:lvl1pPr>
            <a:lvl2pPr marL="2150545" algn="l" defTabSz="4301092" rtl="0" eaLnBrk="1" latinLnBrk="0" hangingPunct="1">
              <a:defRPr sz="8500" kern="1200">
                <a:solidFill>
                  <a:schemeClr val="tx1"/>
                </a:solidFill>
                <a:latin typeface="+mn-lt"/>
                <a:ea typeface="+mn-ea"/>
                <a:cs typeface="+mn-cs"/>
              </a:defRPr>
            </a:lvl2pPr>
            <a:lvl3pPr marL="4301092" algn="l" defTabSz="4301092" rtl="0" eaLnBrk="1" latinLnBrk="0" hangingPunct="1">
              <a:defRPr sz="8500" kern="1200">
                <a:solidFill>
                  <a:schemeClr val="tx1"/>
                </a:solidFill>
                <a:latin typeface="+mn-lt"/>
                <a:ea typeface="+mn-ea"/>
                <a:cs typeface="+mn-cs"/>
              </a:defRPr>
            </a:lvl3pPr>
            <a:lvl4pPr marL="6451637" algn="l" defTabSz="4301092" rtl="0" eaLnBrk="1" latinLnBrk="0" hangingPunct="1">
              <a:defRPr sz="8500" kern="1200">
                <a:solidFill>
                  <a:schemeClr val="tx1"/>
                </a:solidFill>
                <a:latin typeface="+mn-lt"/>
                <a:ea typeface="+mn-ea"/>
                <a:cs typeface="+mn-cs"/>
              </a:defRPr>
            </a:lvl4pPr>
            <a:lvl5pPr marL="8602184" algn="l" defTabSz="4301092" rtl="0" eaLnBrk="1" latinLnBrk="0" hangingPunct="1">
              <a:defRPr sz="8500" kern="1200">
                <a:solidFill>
                  <a:schemeClr val="tx1"/>
                </a:solidFill>
                <a:latin typeface="+mn-lt"/>
                <a:ea typeface="+mn-ea"/>
                <a:cs typeface="+mn-cs"/>
              </a:defRPr>
            </a:lvl5pPr>
            <a:lvl6pPr marL="10752730" algn="l" defTabSz="4301092" rtl="0" eaLnBrk="1" latinLnBrk="0" hangingPunct="1">
              <a:defRPr sz="8500" kern="1200">
                <a:solidFill>
                  <a:schemeClr val="tx1"/>
                </a:solidFill>
                <a:latin typeface="+mn-lt"/>
                <a:ea typeface="+mn-ea"/>
                <a:cs typeface="+mn-cs"/>
              </a:defRPr>
            </a:lvl6pPr>
            <a:lvl7pPr marL="12903275" algn="l" defTabSz="4301092" rtl="0" eaLnBrk="1" latinLnBrk="0" hangingPunct="1">
              <a:defRPr sz="8500" kern="1200">
                <a:solidFill>
                  <a:schemeClr val="tx1"/>
                </a:solidFill>
                <a:latin typeface="+mn-lt"/>
                <a:ea typeface="+mn-ea"/>
                <a:cs typeface="+mn-cs"/>
              </a:defRPr>
            </a:lvl7pPr>
            <a:lvl8pPr marL="15053822" algn="l" defTabSz="4301092" rtl="0" eaLnBrk="1" latinLnBrk="0" hangingPunct="1">
              <a:defRPr sz="8500" kern="1200">
                <a:solidFill>
                  <a:schemeClr val="tx1"/>
                </a:solidFill>
                <a:latin typeface="+mn-lt"/>
                <a:ea typeface="+mn-ea"/>
                <a:cs typeface="+mn-cs"/>
              </a:defRPr>
            </a:lvl8pPr>
            <a:lvl9pPr marL="17204367" algn="l" defTabSz="4301092" rtl="0" eaLnBrk="1" latinLnBrk="0" hangingPunct="1">
              <a:defRPr sz="8500" kern="1200">
                <a:solidFill>
                  <a:schemeClr val="tx1"/>
                </a:solidFill>
                <a:latin typeface="+mn-lt"/>
                <a:ea typeface="+mn-ea"/>
                <a:cs typeface="+mn-cs"/>
              </a:defRPr>
            </a:lvl9pPr>
          </a:lstStyle>
          <a:p>
            <a:r>
              <a:rPr lang="en-US" sz="2400">
                <a:latin typeface="Cambria" panose="02040503050406030204" pitchFamily="18" charset="0"/>
              </a:rPr>
              <a:t>GUPPS</a:t>
            </a:r>
          </a:p>
        </p:txBody>
      </p:sp>
      <p:sp>
        <p:nvSpPr>
          <p:cNvPr id="109" name="TextBox 15">
            <a:extLst>
              <a:ext uri="{FF2B5EF4-FFF2-40B4-BE49-F238E27FC236}">
                <a16:creationId xmlns:a16="http://schemas.microsoft.com/office/drawing/2014/main" id="{667A667E-0425-24FD-BCCE-5229E7C63C64}"/>
              </a:ext>
            </a:extLst>
          </p:cNvPr>
          <p:cNvSpPr txBox="1"/>
          <p:nvPr/>
        </p:nvSpPr>
        <p:spPr>
          <a:xfrm>
            <a:off x="2433333" y="11710405"/>
            <a:ext cx="2668995" cy="461665"/>
          </a:xfrm>
          <a:prstGeom prst="rect">
            <a:avLst/>
          </a:prstGeom>
          <a:noFill/>
        </p:spPr>
        <p:txBody>
          <a:bodyPr wrap="square" rtlCol="0">
            <a:spAutoFit/>
          </a:bodyPr>
          <a:lstStyle>
            <a:defPPr>
              <a:defRPr lang="en-US"/>
            </a:defPPr>
            <a:lvl1pPr marL="0" algn="l" defTabSz="4301092" rtl="0" eaLnBrk="1" latinLnBrk="0" hangingPunct="1">
              <a:defRPr sz="8500" kern="1200">
                <a:solidFill>
                  <a:schemeClr val="tx1"/>
                </a:solidFill>
                <a:latin typeface="+mn-lt"/>
                <a:ea typeface="+mn-ea"/>
                <a:cs typeface="+mn-cs"/>
              </a:defRPr>
            </a:lvl1pPr>
            <a:lvl2pPr marL="2150545" algn="l" defTabSz="4301092" rtl="0" eaLnBrk="1" latinLnBrk="0" hangingPunct="1">
              <a:defRPr sz="8500" kern="1200">
                <a:solidFill>
                  <a:schemeClr val="tx1"/>
                </a:solidFill>
                <a:latin typeface="+mn-lt"/>
                <a:ea typeface="+mn-ea"/>
                <a:cs typeface="+mn-cs"/>
              </a:defRPr>
            </a:lvl2pPr>
            <a:lvl3pPr marL="4301092" algn="l" defTabSz="4301092" rtl="0" eaLnBrk="1" latinLnBrk="0" hangingPunct="1">
              <a:defRPr sz="8500" kern="1200">
                <a:solidFill>
                  <a:schemeClr val="tx1"/>
                </a:solidFill>
                <a:latin typeface="+mn-lt"/>
                <a:ea typeface="+mn-ea"/>
                <a:cs typeface="+mn-cs"/>
              </a:defRPr>
            </a:lvl3pPr>
            <a:lvl4pPr marL="6451637" algn="l" defTabSz="4301092" rtl="0" eaLnBrk="1" latinLnBrk="0" hangingPunct="1">
              <a:defRPr sz="8500" kern="1200">
                <a:solidFill>
                  <a:schemeClr val="tx1"/>
                </a:solidFill>
                <a:latin typeface="+mn-lt"/>
                <a:ea typeface="+mn-ea"/>
                <a:cs typeface="+mn-cs"/>
              </a:defRPr>
            </a:lvl4pPr>
            <a:lvl5pPr marL="8602184" algn="l" defTabSz="4301092" rtl="0" eaLnBrk="1" latinLnBrk="0" hangingPunct="1">
              <a:defRPr sz="8500" kern="1200">
                <a:solidFill>
                  <a:schemeClr val="tx1"/>
                </a:solidFill>
                <a:latin typeface="+mn-lt"/>
                <a:ea typeface="+mn-ea"/>
                <a:cs typeface="+mn-cs"/>
              </a:defRPr>
            </a:lvl5pPr>
            <a:lvl6pPr marL="10752730" algn="l" defTabSz="4301092" rtl="0" eaLnBrk="1" latinLnBrk="0" hangingPunct="1">
              <a:defRPr sz="8500" kern="1200">
                <a:solidFill>
                  <a:schemeClr val="tx1"/>
                </a:solidFill>
                <a:latin typeface="+mn-lt"/>
                <a:ea typeface="+mn-ea"/>
                <a:cs typeface="+mn-cs"/>
              </a:defRPr>
            </a:lvl6pPr>
            <a:lvl7pPr marL="12903275" algn="l" defTabSz="4301092" rtl="0" eaLnBrk="1" latinLnBrk="0" hangingPunct="1">
              <a:defRPr sz="8500" kern="1200">
                <a:solidFill>
                  <a:schemeClr val="tx1"/>
                </a:solidFill>
                <a:latin typeface="+mn-lt"/>
                <a:ea typeface="+mn-ea"/>
                <a:cs typeface="+mn-cs"/>
              </a:defRPr>
            </a:lvl7pPr>
            <a:lvl8pPr marL="15053822" algn="l" defTabSz="4301092" rtl="0" eaLnBrk="1" latinLnBrk="0" hangingPunct="1">
              <a:defRPr sz="8500" kern="1200">
                <a:solidFill>
                  <a:schemeClr val="tx1"/>
                </a:solidFill>
                <a:latin typeface="+mn-lt"/>
                <a:ea typeface="+mn-ea"/>
                <a:cs typeface="+mn-cs"/>
              </a:defRPr>
            </a:lvl8pPr>
            <a:lvl9pPr marL="17204367" algn="l" defTabSz="4301092" rtl="0" eaLnBrk="1" latinLnBrk="0" hangingPunct="1">
              <a:defRPr sz="8500" kern="1200">
                <a:solidFill>
                  <a:schemeClr val="tx1"/>
                </a:solidFill>
                <a:latin typeface="+mn-lt"/>
                <a:ea typeface="+mn-ea"/>
                <a:cs typeface="+mn-cs"/>
              </a:defRPr>
            </a:lvl9pPr>
          </a:lstStyle>
          <a:p>
            <a:r>
              <a:rPr lang="en-US" sz="2400">
                <a:latin typeface="Cambria" panose="02040503050406030204" pitchFamily="18" charset="0"/>
              </a:rPr>
              <a:t>TUPPS</a:t>
            </a:r>
          </a:p>
        </p:txBody>
      </p:sp>
      <p:sp>
        <p:nvSpPr>
          <p:cNvPr id="27" name="TextBox 26">
            <a:extLst>
              <a:ext uri="{FF2B5EF4-FFF2-40B4-BE49-F238E27FC236}">
                <a16:creationId xmlns:a16="http://schemas.microsoft.com/office/drawing/2014/main" id="{7E82C527-B110-3AAA-F738-58C5CAFD673B}"/>
              </a:ext>
            </a:extLst>
          </p:cNvPr>
          <p:cNvSpPr txBox="1"/>
          <p:nvPr/>
        </p:nvSpPr>
        <p:spPr>
          <a:xfrm>
            <a:off x="765246" y="22576585"/>
            <a:ext cx="5982924" cy="661714"/>
          </a:xfrm>
          <a:prstGeom prst="rect">
            <a:avLst/>
          </a:prstGeom>
          <a:noFill/>
        </p:spPr>
        <p:txBody>
          <a:bodyPr wrap="square" lIns="106674" tIns="53337" rIns="106674" bIns="53337" rtlCol="0" anchor="t">
            <a:spAutoFit/>
          </a:bodyPr>
          <a:lstStyle/>
          <a:p>
            <a:r>
              <a:rPr lang="en-US" sz="3600">
                <a:latin typeface="Cambria"/>
                <a:ea typeface="Cambria"/>
              </a:rPr>
              <a:t>Buoyancy Calculations</a:t>
            </a:r>
          </a:p>
        </p:txBody>
      </p:sp>
      <p:sp>
        <p:nvSpPr>
          <p:cNvPr id="4" name="TextBox 3">
            <a:extLst>
              <a:ext uri="{FF2B5EF4-FFF2-40B4-BE49-F238E27FC236}">
                <a16:creationId xmlns:a16="http://schemas.microsoft.com/office/drawing/2014/main" id="{09E088B9-D892-087A-130E-08AEE3B767A9}"/>
              </a:ext>
            </a:extLst>
          </p:cNvPr>
          <p:cNvSpPr txBox="1"/>
          <p:nvPr/>
        </p:nvSpPr>
        <p:spPr>
          <a:xfrm>
            <a:off x="7220735" y="27218221"/>
            <a:ext cx="5982924" cy="661714"/>
          </a:xfrm>
          <a:prstGeom prst="rect">
            <a:avLst/>
          </a:prstGeom>
          <a:noFill/>
        </p:spPr>
        <p:txBody>
          <a:bodyPr wrap="square" lIns="106674" tIns="53337" rIns="106674" bIns="53337" rtlCol="0" anchor="t">
            <a:spAutoFit/>
          </a:bodyPr>
          <a:lstStyle/>
          <a:p>
            <a:r>
              <a:rPr lang="en-US" sz="3600">
                <a:latin typeface="Cambria"/>
                <a:ea typeface="Cambria"/>
              </a:rPr>
              <a:t>LiPo Battery Testing </a:t>
            </a:r>
          </a:p>
        </p:txBody>
      </p:sp>
      <p:sp>
        <p:nvSpPr>
          <p:cNvPr id="5" name="TextBox 4">
            <a:extLst>
              <a:ext uri="{FF2B5EF4-FFF2-40B4-BE49-F238E27FC236}">
                <a16:creationId xmlns:a16="http://schemas.microsoft.com/office/drawing/2014/main" id="{9D89EF1C-296A-0642-8C4C-94C9BC8EBD29}"/>
              </a:ext>
            </a:extLst>
          </p:cNvPr>
          <p:cNvSpPr txBox="1"/>
          <p:nvPr/>
        </p:nvSpPr>
        <p:spPr>
          <a:xfrm>
            <a:off x="427860" y="31353900"/>
            <a:ext cx="6391779" cy="784824"/>
          </a:xfrm>
          <a:prstGeom prst="rect">
            <a:avLst/>
          </a:prstGeom>
          <a:noFill/>
        </p:spPr>
        <p:txBody>
          <a:bodyPr wrap="square" lIns="106674" tIns="53337" rIns="106674" bIns="53337" rtlCol="0" anchor="t">
            <a:spAutoFit/>
          </a:bodyPr>
          <a:lstStyle/>
          <a:p>
            <a:r>
              <a:rPr lang="en-US" sz="2200">
                <a:latin typeface="Cambria"/>
                <a:ea typeface="Cambria"/>
              </a:rPr>
              <a:t>Figure 3: LiPo battery percentage charge over time under continuous load</a:t>
            </a:r>
            <a:endParaRPr lang="en-US" sz="2200">
              <a:latin typeface="Cambria" panose="02040503050406030204" pitchFamily="18" charset="0"/>
              <a:ea typeface="Cambria"/>
            </a:endParaRPr>
          </a:p>
        </p:txBody>
      </p:sp>
      <p:sp>
        <p:nvSpPr>
          <p:cNvPr id="13" name="TextBox 12">
            <a:extLst>
              <a:ext uri="{FF2B5EF4-FFF2-40B4-BE49-F238E27FC236}">
                <a16:creationId xmlns:a16="http://schemas.microsoft.com/office/drawing/2014/main" id="{3FBE936B-3A23-7204-F047-1189899F0D20}"/>
              </a:ext>
            </a:extLst>
          </p:cNvPr>
          <p:cNvSpPr txBox="1"/>
          <p:nvPr/>
        </p:nvSpPr>
        <p:spPr>
          <a:xfrm>
            <a:off x="6606501" y="28072932"/>
            <a:ext cx="6727686" cy="3127517"/>
          </a:xfrm>
          <a:prstGeom prst="rect">
            <a:avLst/>
          </a:prstGeom>
          <a:noFill/>
        </p:spPr>
        <p:txBody>
          <a:bodyPr wrap="square" lIns="106674" tIns="53337" rIns="106674" bIns="53337" rtlCol="0" anchor="t">
            <a:spAutoFit/>
          </a:bodyPr>
          <a:lstStyle/>
          <a:p>
            <a:pPr marL="285750" indent="-285750" algn="l">
              <a:buFont typeface="Arial,Sans-Serif"/>
              <a:buChar char="•"/>
            </a:pPr>
            <a:r>
              <a:rPr lang="en-US" sz="3200" b="0">
                <a:latin typeface="Times New Roman"/>
                <a:ea typeface="Calibri"/>
                <a:cs typeface="Calibri"/>
              </a:rPr>
              <a:t>Time trial performed on LiPo batteries connected to a trolling motor at full throttle</a:t>
            </a:r>
            <a:endParaRPr lang="en-US"/>
          </a:p>
          <a:p>
            <a:pPr marL="285750" indent="-285750" algn="l">
              <a:buFont typeface="Arial,Sans-Serif"/>
              <a:buChar char="•"/>
            </a:pPr>
            <a:r>
              <a:rPr lang="en-US" sz="3200" b="0">
                <a:latin typeface="Times New Roman"/>
                <a:ea typeface="Calibri"/>
                <a:cs typeface="Calibri"/>
              </a:rPr>
              <a:t>Batteries - must remain above 10%  charge and last for at least 2 hours </a:t>
            </a:r>
          </a:p>
          <a:p>
            <a:pPr marL="285750" indent="-285750" algn="l">
              <a:lnSpc>
                <a:spcPct val="90000"/>
              </a:lnSpc>
              <a:spcBef>
                <a:spcPts val="1000"/>
              </a:spcBef>
              <a:buFont typeface="Arial"/>
              <a:buChar char="•"/>
            </a:pPr>
            <a:endParaRPr lang="en-US" sz="3100">
              <a:latin typeface="Times New Roman"/>
              <a:ea typeface="Cambria"/>
              <a:cs typeface="Segoe UI"/>
            </a:endParaRPr>
          </a:p>
        </p:txBody>
      </p:sp>
      <p:pic>
        <p:nvPicPr>
          <p:cNvPr id="29" name="Picture 28" descr="A boat in a room&#10;&#10;AI-generated content may be incorrect.">
            <a:extLst>
              <a:ext uri="{FF2B5EF4-FFF2-40B4-BE49-F238E27FC236}">
                <a16:creationId xmlns:a16="http://schemas.microsoft.com/office/drawing/2014/main" id="{AF24197A-3191-7269-A778-BA35914E61FD}"/>
              </a:ext>
            </a:extLst>
          </p:cNvPr>
          <p:cNvPicPr>
            <a:picLocks noChangeAspect="1"/>
          </p:cNvPicPr>
          <p:nvPr/>
        </p:nvPicPr>
        <p:blipFill>
          <a:blip r:embed="rId10"/>
          <a:srcRect l="12576" t="4899" r="14154" b="101"/>
          <a:stretch/>
        </p:blipFill>
        <p:spPr>
          <a:xfrm>
            <a:off x="22725025" y="11922744"/>
            <a:ext cx="5462165" cy="4509429"/>
          </a:xfrm>
          <a:prstGeom prst="rect">
            <a:avLst/>
          </a:prstGeom>
        </p:spPr>
      </p:pic>
      <p:sp>
        <p:nvSpPr>
          <p:cNvPr id="32" name="TextBox 31">
            <a:extLst>
              <a:ext uri="{FF2B5EF4-FFF2-40B4-BE49-F238E27FC236}">
                <a16:creationId xmlns:a16="http://schemas.microsoft.com/office/drawing/2014/main" id="{CD6EC8D6-1E9C-C1AF-32B3-A011B7BF35B9}"/>
              </a:ext>
            </a:extLst>
          </p:cNvPr>
          <p:cNvSpPr txBox="1"/>
          <p:nvPr/>
        </p:nvSpPr>
        <p:spPr>
          <a:xfrm>
            <a:off x="14507436" y="13193484"/>
            <a:ext cx="7616563"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Sans-Serif"/>
              <a:buChar char="•"/>
            </a:pPr>
            <a:r>
              <a:rPr lang="en-US" sz="3200" b="0">
                <a:solidFill>
                  <a:srgbClr val="292934"/>
                </a:solidFill>
                <a:latin typeface="Times New Roman"/>
                <a:cs typeface="Arial"/>
              </a:rPr>
              <a:t>Twin pontoon catamaran style body </a:t>
            </a:r>
            <a:endParaRPr lang="en-US">
              <a:ea typeface="Calibri Light" panose="020F0302020204030204"/>
              <a:cs typeface="Calibri Light" panose="020F0302020204030204"/>
            </a:endParaRPr>
          </a:p>
          <a:p>
            <a:pPr marL="285750" indent="-285750" algn="l">
              <a:buFont typeface="Arial,Sans-Serif"/>
              <a:buChar char="•"/>
            </a:pPr>
            <a:r>
              <a:rPr lang="en-US" sz="3200" b="0">
                <a:solidFill>
                  <a:srgbClr val="292934"/>
                </a:solidFill>
                <a:latin typeface="Times New Roman"/>
                <a:cs typeface="Arial"/>
              </a:rPr>
              <a:t>Welded aluminum superstructure:</a:t>
            </a:r>
            <a:endParaRPr lang="en-US">
              <a:latin typeface="Calibri Light" panose="020F0302020204030204"/>
              <a:ea typeface="Calibri Light" panose="020F0302020204030204"/>
              <a:cs typeface="Calibri Light" panose="020F0302020204030204"/>
            </a:endParaRPr>
          </a:p>
          <a:p>
            <a:pPr marL="285750" lvl="1" algn="l">
              <a:buFont typeface="Courier New"/>
              <a:buChar char="o"/>
            </a:pPr>
            <a:r>
              <a:rPr lang="en-US" sz="3200" b="0">
                <a:solidFill>
                  <a:srgbClr val="292934"/>
                </a:solidFill>
                <a:latin typeface="Times New Roman"/>
                <a:cs typeface="Arial"/>
              </a:rPr>
              <a:t>Support UUV</a:t>
            </a:r>
            <a:endParaRPr lang="en-US">
              <a:latin typeface="Calibri Light" panose="020F0302020204030204"/>
              <a:ea typeface="Calibri Light" panose="020F0302020204030204"/>
              <a:cs typeface="Calibri Light" panose="020F0302020204030204"/>
            </a:endParaRPr>
          </a:p>
          <a:p>
            <a:pPr marL="285750" lvl="1" algn="l">
              <a:buFont typeface="Courier New"/>
              <a:buChar char="o"/>
            </a:pPr>
            <a:r>
              <a:rPr lang="en-US" sz="3200" b="0">
                <a:solidFill>
                  <a:srgbClr val="292934"/>
                </a:solidFill>
                <a:latin typeface="Times New Roman"/>
                <a:cs typeface="Arial"/>
              </a:rPr>
              <a:t>Elevate electronics above the waterline</a:t>
            </a:r>
            <a:endParaRPr lang="en-US">
              <a:ea typeface="Calibri Light" panose="020F0302020204030204"/>
              <a:cs typeface="Calibri Light" panose="020F0302020204030204"/>
            </a:endParaRPr>
          </a:p>
          <a:p>
            <a:pPr marL="285750" indent="-285750" algn="l">
              <a:buFont typeface="Arial,Sans-Serif"/>
              <a:buChar char="•"/>
            </a:pPr>
            <a:r>
              <a:rPr lang="en-US" sz="3200" b="0">
                <a:solidFill>
                  <a:srgbClr val="292934"/>
                </a:solidFill>
                <a:latin typeface="Times New Roman"/>
                <a:cs typeface="Arial"/>
              </a:rPr>
              <a:t>Center moon pool for UUV clearance</a:t>
            </a:r>
          </a:p>
          <a:p>
            <a:pPr marL="285750" indent="-285750" algn="l">
              <a:buFont typeface="Arial,Sans-Serif"/>
              <a:buChar char="•"/>
            </a:pPr>
            <a:r>
              <a:rPr lang="en-US" sz="3200" b="0">
                <a:solidFill>
                  <a:srgbClr val="292934"/>
                </a:solidFill>
                <a:latin typeface="Times New Roman"/>
                <a:cs typeface="Arial"/>
              </a:rPr>
              <a:t>Winch motors rated 2000lbs</a:t>
            </a:r>
          </a:p>
          <a:p>
            <a:pPr marL="285750" indent="-285750" algn="l">
              <a:buFont typeface="Arial,Sans-Serif"/>
              <a:buChar char="•"/>
            </a:pPr>
            <a:r>
              <a:rPr lang="en-US" sz="3200" b="0">
                <a:solidFill>
                  <a:srgbClr val="292934"/>
                </a:solidFill>
                <a:latin typeface="Times New Roman"/>
                <a:cs typeface="Arial"/>
              </a:rPr>
              <a:t>TTS winch motor assembly made from Aluminum and modular sliders.</a:t>
            </a:r>
          </a:p>
          <a:p>
            <a:pPr marL="285750" indent="-285750" algn="just">
              <a:buFont typeface="Arial,Sans-Serif"/>
              <a:buChar char="•"/>
            </a:pPr>
            <a:endParaRPr lang="en-US" sz="3200" b="0">
              <a:solidFill>
                <a:srgbClr val="292934"/>
              </a:solidFill>
              <a:latin typeface="Times New Roman"/>
              <a:cs typeface="Arial"/>
            </a:endParaRPr>
          </a:p>
        </p:txBody>
      </p:sp>
      <p:sp>
        <p:nvSpPr>
          <p:cNvPr id="15" name="TextBox 14">
            <a:extLst>
              <a:ext uri="{FF2B5EF4-FFF2-40B4-BE49-F238E27FC236}">
                <a16:creationId xmlns:a16="http://schemas.microsoft.com/office/drawing/2014/main" id="{93B007CC-EE1C-E189-AFDE-E14FB4AE2F1D}"/>
              </a:ext>
            </a:extLst>
          </p:cNvPr>
          <p:cNvSpPr txBox="1"/>
          <p:nvPr/>
        </p:nvSpPr>
        <p:spPr>
          <a:xfrm>
            <a:off x="15068090" y="19075954"/>
            <a:ext cx="5933453" cy="661714"/>
          </a:xfrm>
          <a:prstGeom prst="rect">
            <a:avLst/>
          </a:prstGeom>
          <a:noFill/>
        </p:spPr>
        <p:txBody>
          <a:bodyPr wrap="square" lIns="106674" tIns="53337" rIns="106674" bIns="53337" rtlCol="0" anchor="t">
            <a:spAutoFit/>
          </a:bodyPr>
          <a:lstStyle/>
          <a:p>
            <a:r>
              <a:rPr lang="en-US" sz="3600">
                <a:latin typeface="Cambria"/>
                <a:cs typeface="Calibri Light"/>
              </a:rPr>
              <a:t>The Tether System (TTS)</a:t>
            </a:r>
            <a:endParaRPr lang="en-US" sz="3600">
              <a:latin typeface="Cambria"/>
            </a:endParaRPr>
          </a:p>
        </p:txBody>
      </p:sp>
      <p:sp>
        <p:nvSpPr>
          <p:cNvPr id="35" name="TextBox 34">
            <a:extLst>
              <a:ext uri="{FF2B5EF4-FFF2-40B4-BE49-F238E27FC236}">
                <a16:creationId xmlns:a16="http://schemas.microsoft.com/office/drawing/2014/main" id="{CDCFE823-720E-FCCD-4FA2-DA5EC96A603D}"/>
              </a:ext>
            </a:extLst>
          </p:cNvPr>
          <p:cNvSpPr txBox="1"/>
          <p:nvPr/>
        </p:nvSpPr>
        <p:spPr>
          <a:xfrm>
            <a:off x="29621119" y="29418554"/>
            <a:ext cx="13847809"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600" b="0">
                <a:latin typeface="Times New Roman"/>
                <a:ea typeface="+mj-lt"/>
                <a:cs typeface="+mj-lt"/>
              </a:rPr>
              <a:t>This work was funded in part by New Hampshire Sea Grant's Workforce Development Project E/WFD-3, pursuant to National Oceanic and Atmospheric Administration Award No. NA24OARX417C0037</a:t>
            </a:r>
            <a:r>
              <a:rPr lang="en-US" sz="2600" b="0">
                <a:latin typeface="Times New Roman"/>
                <a:ea typeface="+mj-lt"/>
                <a:cs typeface="Calibri Light"/>
              </a:rPr>
              <a:t> and by the Naval Engineering Education Consortium (NEEC) and NAVSEA (</a:t>
            </a:r>
            <a:r>
              <a:rPr lang="en-US" sz="2600" b="0">
                <a:latin typeface="Times New Roman"/>
                <a:ea typeface="+mj-lt"/>
                <a:cs typeface="Times New Roman"/>
              </a:rPr>
              <a:t>N00174-23-1-0010).</a:t>
            </a:r>
            <a:r>
              <a:rPr lang="en-US" sz="2600" b="0">
                <a:latin typeface="Times New Roman"/>
                <a:ea typeface="Calibri Light"/>
                <a:cs typeface="Times New Roman"/>
              </a:rPr>
              <a:t> </a:t>
            </a:r>
            <a:r>
              <a:rPr lang="en-US" sz="2600" b="0">
                <a:latin typeface="Times New Roman"/>
                <a:ea typeface="Calibri Light"/>
                <a:cs typeface="Calibri Light"/>
              </a:rPr>
              <a:t>Special thank you to our NEEC advisor Dr. Martin Renken (Naval Undersea Warfare Center Division Keyport), White River Technologies (WRT), </a:t>
            </a:r>
            <a:r>
              <a:rPr lang="en-US" sz="2600" b="0">
                <a:solidFill>
                  <a:schemeClr val="tx1"/>
                </a:solidFill>
                <a:latin typeface="Times New Roman"/>
                <a:ea typeface="Calibri"/>
                <a:cs typeface="Calibri"/>
              </a:rPr>
              <a:t>Department of Mechanical Engineering, Chase Ocean Engineering Lab, the Olson Advanced Manufacturing Center, Alex Watkins, and Rose Shore.</a:t>
            </a:r>
            <a:endParaRPr lang="en-US" sz="2600" b="0">
              <a:solidFill>
                <a:schemeClr val="tx1"/>
              </a:solidFill>
              <a:latin typeface="Times New Roman"/>
              <a:cs typeface="Times New Roman"/>
            </a:endParaRPr>
          </a:p>
        </p:txBody>
      </p:sp>
      <p:sp>
        <p:nvSpPr>
          <p:cNvPr id="36" name="TextBox 35">
            <a:extLst>
              <a:ext uri="{FF2B5EF4-FFF2-40B4-BE49-F238E27FC236}">
                <a16:creationId xmlns:a16="http://schemas.microsoft.com/office/drawing/2014/main" id="{DB9E0476-AEF3-67FB-21B0-CAF00F4E8253}"/>
              </a:ext>
            </a:extLst>
          </p:cNvPr>
          <p:cNvSpPr txBox="1"/>
          <p:nvPr/>
        </p:nvSpPr>
        <p:spPr>
          <a:xfrm>
            <a:off x="22045312" y="6120895"/>
            <a:ext cx="6785811" cy="661714"/>
          </a:xfrm>
          <a:prstGeom prst="rect">
            <a:avLst/>
          </a:prstGeom>
          <a:noFill/>
        </p:spPr>
        <p:txBody>
          <a:bodyPr wrap="square" lIns="106674" tIns="53337" rIns="106674" bIns="53337" rtlCol="0" anchor="t">
            <a:spAutoFit/>
          </a:bodyPr>
          <a:lstStyle/>
          <a:p>
            <a:pPr algn="l"/>
            <a:r>
              <a:rPr lang="en-US" sz="3600">
                <a:latin typeface="Cambria"/>
                <a:ea typeface="Cambria"/>
              </a:rPr>
              <a:t>Design Requirements:</a:t>
            </a:r>
            <a:endParaRPr lang="en-US"/>
          </a:p>
        </p:txBody>
      </p:sp>
      <p:pic>
        <p:nvPicPr>
          <p:cNvPr id="51" name="Picture 50" descr="A close-up of a logo&#10;&#10;AI-generated content may be incorrect.">
            <a:extLst>
              <a:ext uri="{FF2B5EF4-FFF2-40B4-BE49-F238E27FC236}">
                <a16:creationId xmlns:a16="http://schemas.microsoft.com/office/drawing/2014/main" id="{024623AA-7EBA-6F65-0A46-170FDAE3B995}"/>
              </a:ext>
            </a:extLst>
          </p:cNvPr>
          <p:cNvPicPr>
            <a:picLocks noChangeAspect="1"/>
          </p:cNvPicPr>
          <p:nvPr/>
        </p:nvPicPr>
        <p:blipFill rotWithShape="1">
          <a:blip r:embed="rId11"/>
          <a:srcRect l="1127" r="-80" b="1609"/>
          <a:stretch/>
        </p:blipFill>
        <p:spPr>
          <a:xfrm>
            <a:off x="6329446" y="1823645"/>
            <a:ext cx="4477475" cy="1841334"/>
          </a:xfrm>
          <a:prstGeom prst="rect">
            <a:avLst/>
          </a:prstGeom>
        </p:spPr>
      </p:pic>
      <p:pic>
        <p:nvPicPr>
          <p:cNvPr id="10" name="Picture 9" descr="A diagram of a network&#10;&#10;Description automatically generated">
            <a:extLst>
              <a:ext uri="{FF2B5EF4-FFF2-40B4-BE49-F238E27FC236}">
                <a16:creationId xmlns:a16="http://schemas.microsoft.com/office/drawing/2014/main" id="{143A99C6-F19F-D332-806B-6AC85EC88E49}"/>
              </a:ext>
            </a:extLst>
          </p:cNvPr>
          <p:cNvPicPr>
            <a:picLocks noChangeAspect="1"/>
          </p:cNvPicPr>
          <p:nvPr/>
        </p:nvPicPr>
        <p:blipFill>
          <a:blip r:embed="rId12"/>
          <a:stretch>
            <a:fillRect/>
          </a:stretch>
        </p:blipFill>
        <p:spPr>
          <a:xfrm>
            <a:off x="30659898" y="16039381"/>
            <a:ext cx="11692249" cy="6742043"/>
          </a:xfrm>
          <a:prstGeom prst="rect">
            <a:avLst/>
          </a:prstGeom>
          <a:ln>
            <a:solidFill>
              <a:schemeClr val="tx1"/>
            </a:solidFill>
          </a:ln>
        </p:spPr>
      </p:pic>
      <p:sp>
        <p:nvSpPr>
          <p:cNvPr id="40" name="TextBox 39">
            <a:extLst>
              <a:ext uri="{FF2B5EF4-FFF2-40B4-BE49-F238E27FC236}">
                <a16:creationId xmlns:a16="http://schemas.microsoft.com/office/drawing/2014/main" id="{46C08FFA-9B6A-ACD4-973C-F268A36C9725}"/>
              </a:ext>
            </a:extLst>
          </p:cNvPr>
          <p:cNvSpPr txBox="1"/>
          <p:nvPr/>
        </p:nvSpPr>
        <p:spPr>
          <a:xfrm>
            <a:off x="21867001" y="6758396"/>
            <a:ext cx="7159107"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Sans-Serif"/>
              <a:buChar char="•"/>
            </a:pPr>
            <a:r>
              <a:rPr lang="en-US" sz="2800" b="0">
                <a:solidFill>
                  <a:srgbClr val="292934"/>
                </a:solidFill>
                <a:latin typeface="Times New Roman"/>
                <a:cs typeface="Arial"/>
              </a:rPr>
              <a:t>Support payload UUV up to:</a:t>
            </a:r>
            <a:endParaRPr lang="en-US"/>
          </a:p>
          <a:p>
            <a:pPr marL="285750" lvl="1" algn="l">
              <a:buFont typeface="Courier New"/>
              <a:buChar char="o"/>
            </a:pPr>
            <a:r>
              <a:rPr lang="en-US" sz="2800" b="0">
                <a:solidFill>
                  <a:srgbClr val="292934"/>
                </a:solidFill>
                <a:latin typeface="Times New Roman"/>
                <a:cs typeface="Arial"/>
              </a:rPr>
              <a:t>Dimensions of 40" x 36" x 42"</a:t>
            </a:r>
          </a:p>
          <a:p>
            <a:pPr marL="285750" lvl="1" algn="l">
              <a:buFont typeface="Courier New"/>
              <a:buChar char="o"/>
            </a:pPr>
            <a:r>
              <a:rPr lang="en-US" sz="2800" b="0">
                <a:solidFill>
                  <a:srgbClr val="292934"/>
                </a:solidFill>
                <a:latin typeface="Times New Roman"/>
                <a:cs typeface="Arial"/>
              </a:rPr>
              <a:t>Weight of 150 </a:t>
            </a:r>
            <a:r>
              <a:rPr lang="en-US" sz="2800" b="0" err="1">
                <a:solidFill>
                  <a:srgbClr val="292934"/>
                </a:solidFill>
                <a:latin typeface="Times New Roman"/>
                <a:cs typeface="Arial"/>
              </a:rPr>
              <a:t>lbs</a:t>
            </a:r>
            <a:endParaRPr lang="en-US" sz="2800" b="0">
              <a:solidFill>
                <a:srgbClr val="292934"/>
              </a:solidFill>
              <a:latin typeface="Times New Roman"/>
              <a:cs typeface="Arial"/>
            </a:endParaRPr>
          </a:p>
          <a:p>
            <a:pPr marL="285750" indent="-285750" algn="l">
              <a:buFont typeface="Arial,Sans-Serif"/>
              <a:buChar char="•"/>
            </a:pPr>
            <a:r>
              <a:rPr lang="en-US" sz="2800" b="0">
                <a:solidFill>
                  <a:srgbClr val="292934"/>
                </a:solidFill>
                <a:latin typeface="Times New Roman"/>
                <a:cs typeface="Arial"/>
              </a:rPr>
              <a:t>Maintain a center of buoyancy that will prevent tipping or a rocking effect</a:t>
            </a:r>
          </a:p>
          <a:p>
            <a:pPr marL="285750" indent="-285750" algn="l">
              <a:buFont typeface="Arial,Sans-Serif"/>
              <a:buChar char="•"/>
            </a:pPr>
            <a:r>
              <a:rPr lang="en-US" sz="2800" b="0">
                <a:solidFill>
                  <a:srgbClr val="292934"/>
                </a:solidFill>
                <a:latin typeface="Times New Roman"/>
                <a:cs typeface="Arial"/>
              </a:rPr>
              <a:t>Achieve propulsion speed of 3 knots </a:t>
            </a:r>
          </a:p>
          <a:p>
            <a:pPr marL="285750" indent="-285750" algn="l">
              <a:buFont typeface="Arial,Sans-Serif"/>
              <a:buChar char="•"/>
            </a:pPr>
            <a:r>
              <a:rPr lang="en-US" sz="2800" b="0">
                <a:solidFill>
                  <a:srgbClr val="292934"/>
                </a:solidFill>
                <a:latin typeface="Times New Roman"/>
                <a:cs typeface="Arial"/>
              </a:rPr>
              <a:t>Autonomously deploy and retract payload UUV </a:t>
            </a:r>
          </a:p>
          <a:p>
            <a:pPr marL="285750" indent="-285750" algn="l">
              <a:buFont typeface="Arial,Sans-Serif"/>
              <a:buChar char="•"/>
            </a:pPr>
            <a:r>
              <a:rPr lang="en-US" sz="2800" b="0">
                <a:solidFill>
                  <a:srgbClr val="292934"/>
                </a:solidFill>
                <a:latin typeface="Times New Roman"/>
                <a:cs typeface="Arial"/>
              </a:rPr>
              <a:t>Support deployment of onboard underwater localization system</a:t>
            </a:r>
          </a:p>
          <a:p>
            <a:pPr marL="285750" indent="-285750" algn="l">
              <a:buFont typeface="Arial,Sans-Serif"/>
              <a:buChar char="•"/>
            </a:pPr>
            <a:r>
              <a:rPr lang="en-US" sz="2800" b="0">
                <a:solidFill>
                  <a:srgbClr val="292934"/>
                </a:solidFill>
                <a:latin typeface="Times New Roman"/>
                <a:cs typeface="Arial"/>
              </a:rPr>
              <a:t>Design for modularity to support current and future MANTA RAY UUVs</a:t>
            </a:r>
          </a:p>
        </p:txBody>
      </p:sp>
      <p:sp>
        <p:nvSpPr>
          <p:cNvPr id="14" name="TextBox 13">
            <a:extLst>
              <a:ext uri="{FF2B5EF4-FFF2-40B4-BE49-F238E27FC236}">
                <a16:creationId xmlns:a16="http://schemas.microsoft.com/office/drawing/2014/main" id="{058FD7DB-E92F-297A-795E-CD8508C98B65}"/>
              </a:ext>
            </a:extLst>
          </p:cNvPr>
          <p:cNvSpPr txBox="1"/>
          <p:nvPr/>
        </p:nvSpPr>
        <p:spPr>
          <a:xfrm>
            <a:off x="14941694" y="11838149"/>
            <a:ext cx="660011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latin typeface="Calibri"/>
                <a:cs typeface="Calibri Light"/>
              </a:rPr>
              <a:t>Figure 4: ASV2 Mechanical &amp; Ocean Team - 2025</a:t>
            </a:r>
            <a:endParaRPr lang="en-US" sz="2400">
              <a:latin typeface="Calibri"/>
            </a:endParaRPr>
          </a:p>
        </p:txBody>
      </p:sp>
      <p:sp>
        <p:nvSpPr>
          <p:cNvPr id="18" name="TextBox 17">
            <a:extLst>
              <a:ext uri="{FF2B5EF4-FFF2-40B4-BE49-F238E27FC236}">
                <a16:creationId xmlns:a16="http://schemas.microsoft.com/office/drawing/2014/main" id="{2E833B2D-9EE6-1A3E-6A85-D97C765CA849}"/>
              </a:ext>
            </a:extLst>
          </p:cNvPr>
          <p:cNvSpPr txBox="1"/>
          <p:nvPr/>
        </p:nvSpPr>
        <p:spPr>
          <a:xfrm>
            <a:off x="22110490" y="16494743"/>
            <a:ext cx="704848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alibri"/>
                <a:cs typeface="Calibri Light"/>
              </a:rPr>
              <a:t>Figure 5: Constructed ASV structure with TTS and Moon Pool Door</a:t>
            </a:r>
            <a:endParaRPr lang="en-US" sz="2400">
              <a:latin typeface="Calibri"/>
              <a:ea typeface="Calibri"/>
              <a:cs typeface="Calibri"/>
            </a:endParaRPr>
          </a:p>
        </p:txBody>
      </p:sp>
      <p:sp>
        <p:nvSpPr>
          <p:cNvPr id="44" name="TextBox 43">
            <a:extLst>
              <a:ext uri="{FF2B5EF4-FFF2-40B4-BE49-F238E27FC236}">
                <a16:creationId xmlns:a16="http://schemas.microsoft.com/office/drawing/2014/main" id="{C8A930D4-D66C-0824-B7FE-2C2AABDECFF7}"/>
              </a:ext>
            </a:extLst>
          </p:cNvPr>
          <p:cNvSpPr txBox="1"/>
          <p:nvPr/>
        </p:nvSpPr>
        <p:spPr>
          <a:xfrm>
            <a:off x="14879845" y="27444134"/>
            <a:ext cx="604229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200">
                <a:latin typeface="Calibri"/>
                <a:ea typeface="Calibri Light"/>
                <a:cs typeface="Calibri Light"/>
              </a:rPr>
              <a:t>Figure 7: SolidWorks assembly of TTS components</a:t>
            </a:r>
          </a:p>
        </p:txBody>
      </p:sp>
      <p:pic>
        <p:nvPicPr>
          <p:cNvPr id="96" name="Google Shape;92;p16">
            <a:extLst>
              <a:ext uri="{FF2B5EF4-FFF2-40B4-BE49-F238E27FC236}">
                <a16:creationId xmlns:a16="http://schemas.microsoft.com/office/drawing/2014/main" id="{68A30A09-C6B4-17B5-A1A8-85F51FD56F51}"/>
              </a:ext>
            </a:extLst>
          </p:cNvPr>
          <p:cNvPicPr preferRelativeResize="0">
            <a:picLocks noChangeAspect="1"/>
          </p:cNvPicPr>
          <p:nvPr/>
        </p:nvPicPr>
        <p:blipFill rotWithShape="1">
          <a:blip r:embed="rId13">
            <a:alphaModFix/>
          </a:blip>
          <a:srcRect t="23129"/>
          <a:stretch/>
        </p:blipFill>
        <p:spPr>
          <a:xfrm>
            <a:off x="5150895" y="11816385"/>
            <a:ext cx="3567931" cy="2701648"/>
          </a:xfrm>
          <a:prstGeom prst="rect">
            <a:avLst/>
          </a:prstGeom>
          <a:noFill/>
          <a:ln>
            <a:noFill/>
          </a:ln>
        </p:spPr>
      </p:pic>
      <p:pic>
        <p:nvPicPr>
          <p:cNvPr id="97" name="Picture 96" descr="A fish swimming under water&#10;&#10;Description generated with high confidence">
            <a:extLst>
              <a:ext uri="{FF2B5EF4-FFF2-40B4-BE49-F238E27FC236}">
                <a16:creationId xmlns:a16="http://schemas.microsoft.com/office/drawing/2014/main" id="{10D25330-ADAA-D415-C277-6CD4105D2357}"/>
              </a:ext>
            </a:extLst>
          </p:cNvPr>
          <p:cNvPicPr>
            <a:picLocks noChangeAspect="1"/>
          </p:cNvPicPr>
          <p:nvPr/>
        </p:nvPicPr>
        <p:blipFill>
          <a:blip r:embed="rId14"/>
          <a:stretch>
            <a:fillRect/>
          </a:stretch>
        </p:blipFill>
        <p:spPr>
          <a:xfrm>
            <a:off x="9542062" y="14532698"/>
            <a:ext cx="2496589" cy="1664393"/>
          </a:xfrm>
          <a:prstGeom prst="rect">
            <a:avLst/>
          </a:prstGeom>
          <a:ln>
            <a:noFill/>
          </a:ln>
          <a:effectLst>
            <a:outerShdw blurRad="292100" dist="139700" dir="2700000" algn="tl" rotWithShape="0">
              <a:srgbClr val="333333">
                <a:alpha val="65000"/>
              </a:srgbClr>
            </a:outerShdw>
          </a:effectLst>
        </p:spPr>
      </p:pic>
      <p:pic>
        <p:nvPicPr>
          <p:cNvPr id="101" name="Picture 100" descr="A picture containing swimming, water sport, ocean floor&#10;&#10;Description automatically generated">
            <a:extLst>
              <a:ext uri="{FF2B5EF4-FFF2-40B4-BE49-F238E27FC236}">
                <a16:creationId xmlns:a16="http://schemas.microsoft.com/office/drawing/2014/main" id="{72C7535E-B824-10AC-37FA-59E184B9BC6D}"/>
              </a:ext>
            </a:extLst>
          </p:cNvPr>
          <p:cNvPicPr>
            <a:picLocks noChangeAspect="1"/>
          </p:cNvPicPr>
          <p:nvPr/>
        </p:nvPicPr>
        <p:blipFill>
          <a:blip r:embed="rId15"/>
          <a:stretch>
            <a:fillRect/>
          </a:stretch>
        </p:blipFill>
        <p:spPr>
          <a:xfrm>
            <a:off x="1873974" y="14430010"/>
            <a:ext cx="1883982" cy="1815502"/>
          </a:xfrm>
          <a:prstGeom prst="rect">
            <a:avLst/>
          </a:prstGeom>
        </p:spPr>
      </p:pic>
      <p:sp>
        <p:nvSpPr>
          <p:cNvPr id="103" name="TextBox 9">
            <a:extLst>
              <a:ext uri="{FF2B5EF4-FFF2-40B4-BE49-F238E27FC236}">
                <a16:creationId xmlns:a16="http://schemas.microsoft.com/office/drawing/2014/main" id="{4BD261E5-3028-5DF7-EB04-C348B54FBD47}"/>
              </a:ext>
            </a:extLst>
          </p:cNvPr>
          <p:cNvSpPr txBox="1"/>
          <p:nvPr/>
        </p:nvSpPr>
        <p:spPr>
          <a:xfrm>
            <a:off x="2214004" y="14001281"/>
            <a:ext cx="2668995" cy="461665"/>
          </a:xfrm>
          <a:prstGeom prst="rect">
            <a:avLst/>
          </a:prstGeom>
          <a:noFill/>
        </p:spPr>
        <p:txBody>
          <a:bodyPr wrap="square" rtlCol="0">
            <a:spAutoFit/>
          </a:bodyPr>
          <a:lstStyle>
            <a:defPPr>
              <a:defRPr lang="en-US"/>
            </a:defPPr>
            <a:lvl1pPr marL="0" algn="l" defTabSz="4301092" rtl="0" eaLnBrk="1" latinLnBrk="0" hangingPunct="1">
              <a:defRPr sz="8500" kern="1200">
                <a:solidFill>
                  <a:schemeClr val="tx1"/>
                </a:solidFill>
                <a:latin typeface="+mn-lt"/>
                <a:ea typeface="+mn-ea"/>
                <a:cs typeface="+mn-cs"/>
              </a:defRPr>
            </a:lvl1pPr>
            <a:lvl2pPr marL="2150545" algn="l" defTabSz="4301092" rtl="0" eaLnBrk="1" latinLnBrk="0" hangingPunct="1">
              <a:defRPr sz="8500" kern="1200">
                <a:solidFill>
                  <a:schemeClr val="tx1"/>
                </a:solidFill>
                <a:latin typeface="+mn-lt"/>
                <a:ea typeface="+mn-ea"/>
                <a:cs typeface="+mn-cs"/>
              </a:defRPr>
            </a:lvl2pPr>
            <a:lvl3pPr marL="4301092" algn="l" defTabSz="4301092" rtl="0" eaLnBrk="1" latinLnBrk="0" hangingPunct="1">
              <a:defRPr sz="8500" kern="1200">
                <a:solidFill>
                  <a:schemeClr val="tx1"/>
                </a:solidFill>
                <a:latin typeface="+mn-lt"/>
                <a:ea typeface="+mn-ea"/>
                <a:cs typeface="+mn-cs"/>
              </a:defRPr>
            </a:lvl3pPr>
            <a:lvl4pPr marL="6451637" algn="l" defTabSz="4301092" rtl="0" eaLnBrk="1" latinLnBrk="0" hangingPunct="1">
              <a:defRPr sz="8500" kern="1200">
                <a:solidFill>
                  <a:schemeClr val="tx1"/>
                </a:solidFill>
                <a:latin typeface="+mn-lt"/>
                <a:ea typeface="+mn-ea"/>
                <a:cs typeface="+mn-cs"/>
              </a:defRPr>
            </a:lvl4pPr>
            <a:lvl5pPr marL="8602184" algn="l" defTabSz="4301092" rtl="0" eaLnBrk="1" latinLnBrk="0" hangingPunct="1">
              <a:defRPr sz="8500" kern="1200">
                <a:solidFill>
                  <a:schemeClr val="tx1"/>
                </a:solidFill>
                <a:latin typeface="+mn-lt"/>
                <a:ea typeface="+mn-ea"/>
                <a:cs typeface="+mn-cs"/>
              </a:defRPr>
            </a:lvl5pPr>
            <a:lvl6pPr marL="10752730" algn="l" defTabSz="4301092" rtl="0" eaLnBrk="1" latinLnBrk="0" hangingPunct="1">
              <a:defRPr sz="8500" kern="1200">
                <a:solidFill>
                  <a:schemeClr val="tx1"/>
                </a:solidFill>
                <a:latin typeface="+mn-lt"/>
                <a:ea typeface="+mn-ea"/>
                <a:cs typeface="+mn-cs"/>
              </a:defRPr>
            </a:lvl6pPr>
            <a:lvl7pPr marL="12903275" algn="l" defTabSz="4301092" rtl="0" eaLnBrk="1" latinLnBrk="0" hangingPunct="1">
              <a:defRPr sz="8500" kern="1200">
                <a:solidFill>
                  <a:schemeClr val="tx1"/>
                </a:solidFill>
                <a:latin typeface="+mn-lt"/>
                <a:ea typeface="+mn-ea"/>
                <a:cs typeface="+mn-cs"/>
              </a:defRPr>
            </a:lvl7pPr>
            <a:lvl8pPr marL="15053822" algn="l" defTabSz="4301092" rtl="0" eaLnBrk="1" latinLnBrk="0" hangingPunct="1">
              <a:defRPr sz="8500" kern="1200">
                <a:solidFill>
                  <a:schemeClr val="tx1"/>
                </a:solidFill>
                <a:latin typeface="+mn-lt"/>
                <a:ea typeface="+mn-ea"/>
                <a:cs typeface="+mn-cs"/>
              </a:defRPr>
            </a:lvl8pPr>
            <a:lvl9pPr marL="17204367" algn="l" defTabSz="4301092" rtl="0" eaLnBrk="1" latinLnBrk="0" hangingPunct="1">
              <a:defRPr sz="8500" kern="1200">
                <a:solidFill>
                  <a:schemeClr val="tx1"/>
                </a:solidFill>
                <a:latin typeface="+mn-lt"/>
                <a:ea typeface="+mn-ea"/>
                <a:cs typeface="+mn-cs"/>
              </a:defRPr>
            </a:lvl9pPr>
          </a:lstStyle>
          <a:p>
            <a:r>
              <a:rPr lang="en-US" sz="2400">
                <a:latin typeface="Cambria" panose="02040503050406030204" pitchFamily="18" charset="0"/>
              </a:rPr>
              <a:t>KRILL</a:t>
            </a:r>
          </a:p>
        </p:txBody>
      </p:sp>
      <p:sp>
        <p:nvSpPr>
          <p:cNvPr id="105" name="TextBox 11">
            <a:extLst>
              <a:ext uri="{FF2B5EF4-FFF2-40B4-BE49-F238E27FC236}">
                <a16:creationId xmlns:a16="http://schemas.microsoft.com/office/drawing/2014/main" id="{86E7FA77-247C-E5CC-6A0F-3F1FD9A706F5}"/>
              </a:ext>
            </a:extLst>
          </p:cNvPr>
          <p:cNvSpPr txBox="1"/>
          <p:nvPr/>
        </p:nvSpPr>
        <p:spPr>
          <a:xfrm>
            <a:off x="10273716" y="11609534"/>
            <a:ext cx="2668995" cy="461665"/>
          </a:xfrm>
          <a:prstGeom prst="rect">
            <a:avLst/>
          </a:prstGeom>
          <a:noFill/>
        </p:spPr>
        <p:txBody>
          <a:bodyPr wrap="square" rtlCol="0">
            <a:spAutoFit/>
          </a:bodyPr>
          <a:lstStyle>
            <a:defPPr>
              <a:defRPr lang="en-US"/>
            </a:defPPr>
            <a:lvl1pPr marL="0" algn="l" defTabSz="4301092" rtl="0" eaLnBrk="1" latinLnBrk="0" hangingPunct="1">
              <a:defRPr sz="8500" kern="1200">
                <a:solidFill>
                  <a:schemeClr val="tx1"/>
                </a:solidFill>
                <a:latin typeface="+mn-lt"/>
                <a:ea typeface="+mn-ea"/>
                <a:cs typeface="+mn-cs"/>
              </a:defRPr>
            </a:lvl1pPr>
            <a:lvl2pPr marL="2150545" algn="l" defTabSz="4301092" rtl="0" eaLnBrk="1" latinLnBrk="0" hangingPunct="1">
              <a:defRPr sz="8500" kern="1200">
                <a:solidFill>
                  <a:schemeClr val="tx1"/>
                </a:solidFill>
                <a:latin typeface="+mn-lt"/>
                <a:ea typeface="+mn-ea"/>
                <a:cs typeface="+mn-cs"/>
              </a:defRPr>
            </a:lvl2pPr>
            <a:lvl3pPr marL="4301092" algn="l" defTabSz="4301092" rtl="0" eaLnBrk="1" latinLnBrk="0" hangingPunct="1">
              <a:defRPr sz="8500" kern="1200">
                <a:solidFill>
                  <a:schemeClr val="tx1"/>
                </a:solidFill>
                <a:latin typeface="+mn-lt"/>
                <a:ea typeface="+mn-ea"/>
                <a:cs typeface="+mn-cs"/>
              </a:defRPr>
            </a:lvl3pPr>
            <a:lvl4pPr marL="6451637" algn="l" defTabSz="4301092" rtl="0" eaLnBrk="1" latinLnBrk="0" hangingPunct="1">
              <a:defRPr sz="8500" kern="1200">
                <a:solidFill>
                  <a:schemeClr val="tx1"/>
                </a:solidFill>
                <a:latin typeface="+mn-lt"/>
                <a:ea typeface="+mn-ea"/>
                <a:cs typeface="+mn-cs"/>
              </a:defRPr>
            </a:lvl4pPr>
            <a:lvl5pPr marL="8602184" algn="l" defTabSz="4301092" rtl="0" eaLnBrk="1" latinLnBrk="0" hangingPunct="1">
              <a:defRPr sz="8500" kern="1200">
                <a:solidFill>
                  <a:schemeClr val="tx1"/>
                </a:solidFill>
                <a:latin typeface="+mn-lt"/>
                <a:ea typeface="+mn-ea"/>
                <a:cs typeface="+mn-cs"/>
              </a:defRPr>
            </a:lvl5pPr>
            <a:lvl6pPr marL="10752730" algn="l" defTabSz="4301092" rtl="0" eaLnBrk="1" latinLnBrk="0" hangingPunct="1">
              <a:defRPr sz="8500" kern="1200">
                <a:solidFill>
                  <a:schemeClr val="tx1"/>
                </a:solidFill>
                <a:latin typeface="+mn-lt"/>
                <a:ea typeface="+mn-ea"/>
                <a:cs typeface="+mn-cs"/>
              </a:defRPr>
            </a:lvl6pPr>
            <a:lvl7pPr marL="12903275" algn="l" defTabSz="4301092" rtl="0" eaLnBrk="1" latinLnBrk="0" hangingPunct="1">
              <a:defRPr sz="8500" kern="1200">
                <a:solidFill>
                  <a:schemeClr val="tx1"/>
                </a:solidFill>
                <a:latin typeface="+mn-lt"/>
                <a:ea typeface="+mn-ea"/>
                <a:cs typeface="+mn-cs"/>
              </a:defRPr>
            </a:lvl7pPr>
            <a:lvl8pPr marL="15053822" algn="l" defTabSz="4301092" rtl="0" eaLnBrk="1" latinLnBrk="0" hangingPunct="1">
              <a:defRPr sz="8500" kern="1200">
                <a:solidFill>
                  <a:schemeClr val="tx1"/>
                </a:solidFill>
                <a:latin typeface="+mn-lt"/>
                <a:ea typeface="+mn-ea"/>
                <a:cs typeface="+mn-cs"/>
              </a:defRPr>
            </a:lvl8pPr>
            <a:lvl9pPr marL="17204367" algn="l" defTabSz="4301092" rtl="0" eaLnBrk="1" latinLnBrk="0" hangingPunct="1">
              <a:defRPr sz="8500" kern="1200">
                <a:solidFill>
                  <a:schemeClr val="tx1"/>
                </a:solidFill>
                <a:latin typeface="+mn-lt"/>
                <a:ea typeface="+mn-ea"/>
                <a:cs typeface="+mn-cs"/>
              </a:defRPr>
            </a:lvl9pPr>
          </a:lstStyle>
          <a:p>
            <a:r>
              <a:rPr lang="en-US" sz="2400">
                <a:latin typeface="Cambria" panose="02040503050406030204" pitchFamily="18" charset="0"/>
              </a:rPr>
              <a:t>ASV</a:t>
            </a:r>
          </a:p>
        </p:txBody>
      </p:sp>
      <p:sp>
        <p:nvSpPr>
          <p:cNvPr id="106" name="TextBox 12">
            <a:extLst>
              <a:ext uri="{FF2B5EF4-FFF2-40B4-BE49-F238E27FC236}">
                <a16:creationId xmlns:a16="http://schemas.microsoft.com/office/drawing/2014/main" id="{FB79C730-89C1-3C43-9BB7-0C5C16ABF508}"/>
              </a:ext>
            </a:extLst>
          </p:cNvPr>
          <p:cNvSpPr txBox="1"/>
          <p:nvPr/>
        </p:nvSpPr>
        <p:spPr>
          <a:xfrm>
            <a:off x="10210769" y="14145410"/>
            <a:ext cx="2668995" cy="461665"/>
          </a:xfrm>
          <a:prstGeom prst="rect">
            <a:avLst/>
          </a:prstGeom>
          <a:noFill/>
        </p:spPr>
        <p:txBody>
          <a:bodyPr wrap="square" rtlCol="0">
            <a:spAutoFit/>
          </a:bodyPr>
          <a:lstStyle>
            <a:defPPr>
              <a:defRPr lang="en-US"/>
            </a:defPPr>
            <a:lvl1pPr marL="0" algn="l" defTabSz="4301092" rtl="0" eaLnBrk="1" latinLnBrk="0" hangingPunct="1">
              <a:defRPr sz="8500" kern="1200">
                <a:solidFill>
                  <a:schemeClr val="tx1"/>
                </a:solidFill>
                <a:latin typeface="+mn-lt"/>
                <a:ea typeface="+mn-ea"/>
                <a:cs typeface="+mn-cs"/>
              </a:defRPr>
            </a:lvl1pPr>
            <a:lvl2pPr marL="2150545" algn="l" defTabSz="4301092" rtl="0" eaLnBrk="1" latinLnBrk="0" hangingPunct="1">
              <a:defRPr sz="8500" kern="1200">
                <a:solidFill>
                  <a:schemeClr val="tx1"/>
                </a:solidFill>
                <a:latin typeface="+mn-lt"/>
                <a:ea typeface="+mn-ea"/>
                <a:cs typeface="+mn-cs"/>
              </a:defRPr>
            </a:lvl2pPr>
            <a:lvl3pPr marL="4301092" algn="l" defTabSz="4301092" rtl="0" eaLnBrk="1" latinLnBrk="0" hangingPunct="1">
              <a:defRPr sz="8500" kern="1200">
                <a:solidFill>
                  <a:schemeClr val="tx1"/>
                </a:solidFill>
                <a:latin typeface="+mn-lt"/>
                <a:ea typeface="+mn-ea"/>
                <a:cs typeface="+mn-cs"/>
              </a:defRPr>
            </a:lvl3pPr>
            <a:lvl4pPr marL="6451637" algn="l" defTabSz="4301092" rtl="0" eaLnBrk="1" latinLnBrk="0" hangingPunct="1">
              <a:defRPr sz="8500" kern="1200">
                <a:solidFill>
                  <a:schemeClr val="tx1"/>
                </a:solidFill>
                <a:latin typeface="+mn-lt"/>
                <a:ea typeface="+mn-ea"/>
                <a:cs typeface="+mn-cs"/>
              </a:defRPr>
            </a:lvl4pPr>
            <a:lvl5pPr marL="8602184" algn="l" defTabSz="4301092" rtl="0" eaLnBrk="1" latinLnBrk="0" hangingPunct="1">
              <a:defRPr sz="8500" kern="1200">
                <a:solidFill>
                  <a:schemeClr val="tx1"/>
                </a:solidFill>
                <a:latin typeface="+mn-lt"/>
                <a:ea typeface="+mn-ea"/>
                <a:cs typeface="+mn-cs"/>
              </a:defRPr>
            </a:lvl5pPr>
            <a:lvl6pPr marL="10752730" algn="l" defTabSz="4301092" rtl="0" eaLnBrk="1" latinLnBrk="0" hangingPunct="1">
              <a:defRPr sz="8500" kern="1200">
                <a:solidFill>
                  <a:schemeClr val="tx1"/>
                </a:solidFill>
                <a:latin typeface="+mn-lt"/>
                <a:ea typeface="+mn-ea"/>
                <a:cs typeface="+mn-cs"/>
              </a:defRPr>
            </a:lvl6pPr>
            <a:lvl7pPr marL="12903275" algn="l" defTabSz="4301092" rtl="0" eaLnBrk="1" latinLnBrk="0" hangingPunct="1">
              <a:defRPr sz="8500" kern="1200">
                <a:solidFill>
                  <a:schemeClr val="tx1"/>
                </a:solidFill>
                <a:latin typeface="+mn-lt"/>
                <a:ea typeface="+mn-ea"/>
                <a:cs typeface="+mn-cs"/>
              </a:defRPr>
            </a:lvl7pPr>
            <a:lvl8pPr marL="15053822" algn="l" defTabSz="4301092" rtl="0" eaLnBrk="1" latinLnBrk="0" hangingPunct="1">
              <a:defRPr sz="8500" kern="1200">
                <a:solidFill>
                  <a:schemeClr val="tx1"/>
                </a:solidFill>
                <a:latin typeface="+mn-lt"/>
                <a:ea typeface="+mn-ea"/>
                <a:cs typeface="+mn-cs"/>
              </a:defRPr>
            </a:lvl8pPr>
            <a:lvl9pPr marL="17204367" algn="l" defTabSz="4301092" rtl="0" eaLnBrk="1" latinLnBrk="0" hangingPunct="1">
              <a:defRPr sz="8500" kern="1200">
                <a:solidFill>
                  <a:schemeClr val="tx1"/>
                </a:solidFill>
                <a:latin typeface="+mn-lt"/>
                <a:ea typeface="+mn-ea"/>
                <a:cs typeface="+mn-cs"/>
              </a:defRPr>
            </a:lvl9pPr>
          </a:lstStyle>
          <a:p>
            <a:r>
              <a:rPr lang="en-US" sz="2400">
                <a:latin typeface="Cambria" panose="02040503050406030204" pitchFamily="18" charset="0"/>
              </a:rPr>
              <a:t>UUV</a:t>
            </a:r>
          </a:p>
        </p:txBody>
      </p:sp>
      <p:pic>
        <p:nvPicPr>
          <p:cNvPr id="107" name="Picture 106" descr="A group of people in a pool of water&#10;&#10;Description generated with high confidence">
            <a:extLst>
              <a:ext uri="{FF2B5EF4-FFF2-40B4-BE49-F238E27FC236}">
                <a16:creationId xmlns:a16="http://schemas.microsoft.com/office/drawing/2014/main" id="{6C410F27-CEEA-DC9D-E3CA-F80562A69026}"/>
              </a:ext>
            </a:extLst>
          </p:cNvPr>
          <p:cNvPicPr>
            <a:picLocks noChangeAspect="1"/>
          </p:cNvPicPr>
          <p:nvPr/>
        </p:nvPicPr>
        <p:blipFill rotWithShape="1">
          <a:blip r:embed="rId16"/>
          <a:srcRect t="-23552" b="23552"/>
          <a:stretch/>
        </p:blipFill>
        <p:spPr>
          <a:xfrm>
            <a:off x="1815432" y="11701249"/>
            <a:ext cx="2279767" cy="1709825"/>
          </a:xfrm>
          <a:prstGeom prst="rect">
            <a:avLst/>
          </a:prstGeom>
          <a:noFill/>
          <a:ln>
            <a:noFill/>
          </a:ln>
        </p:spPr>
      </p:pic>
      <p:cxnSp>
        <p:nvCxnSpPr>
          <p:cNvPr id="108" name="Straight Connector 107">
            <a:extLst>
              <a:ext uri="{FF2B5EF4-FFF2-40B4-BE49-F238E27FC236}">
                <a16:creationId xmlns:a16="http://schemas.microsoft.com/office/drawing/2014/main" id="{11CCEB87-9C1B-C623-9E76-C65D4807FB97}"/>
              </a:ext>
            </a:extLst>
          </p:cNvPr>
          <p:cNvCxnSpPr>
            <a:cxnSpLocks/>
          </p:cNvCxnSpPr>
          <p:nvPr/>
        </p:nvCxnSpPr>
        <p:spPr>
          <a:xfrm>
            <a:off x="4090672" y="12563195"/>
            <a:ext cx="1596985" cy="56308"/>
          </a:xfrm>
          <a:prstGeom prst="line">
            <a:avLst/>
          </a:prstGeom>
          <a:ln w="69850" cmpd="sng">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93705F0B-F6A4-1FCD-29E4-ED89404641E5}"/>
              </a:ext>
            </a:extLst>
          </p:cNvPr>
          <p:cNvSpPr txBox="1"/>
          <p:nvPr/>
        </p:nvSpPr>
        <p:spPr>
          <a:xfrm>
            <a:off x="34589619" y="15313701"/>
            <a:ext cx="385156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latin typeface="Calibri"/>
                <a:ea typeface="Calibri"/>
                <a:cs typeface="Calibri"/>
              </a:rPr>
              <a:t>Figure 9: </a:t>
            </a:r>
            <a:r>
              <a:rPr lang="en-US" sz="2400" err="1">
                <a:latin typeface="Calibri"/>
                <a:ea typeface="Calibri"/>
                <a:cs typeface="Calibri"/>
              </a:rPr>
              <a:t>RoboSphere</a:t>
            </a:r>
            <a:r>
              <a:rPr lang="en-US" sz="2400">
                <a:latin typeface="Calibri"/>
                <a:ea typeface="Calibri"/>
                <a:cs typeface="Calibri"/>
              </a:rPr>
              <a:t> GUI</a:t>
            </a:r>
          </a:p>
        </p:txBody>
      </p:sp>
      <p:sp>
        <p:nvSpPr>
          <p:cNvPr id="63" name="TextBox 62">
            <a:extLst>
              <a:ext uri="{FF2B5EF4-FFF2-40B4-BE49-F238E27FC236}">
                <a16:creationId xmlns:a16="http://schemas.microsoft.com/office/drawing/2014/main" id="{C76E8366-18E3-DB15-907A-33AF96AEDFD2}"/>
              </a:ext>
            </a:extLst>
          </p:cNvPr>
          <p:cNvSpPr txBox="1"/>
          <p:nvPr/>
        </p:nvSpPr>
        <p:spPr>
          <a:xfrm>
            <a:off x="34312528" y="22868289"/>
            <a:ext cx="440574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latin typeface="Calibri"/>
                <a:ea typeface="Calibri"/>
                <a:cs typeface="Calibri"/>
              </a:rPr>
              <a:t>Figure 10: Software Architecture</a:t>
            </a:r>
          </a:p>
        </p:txBody>
      </p:sp>
      <p:pic>
        <p:nvPicPr>
          <p:cNvPr id="7" name="Picture 6">
            <a:extLst>
              <a:ext uri="{FF2B5EF4-FFF2-40B4-BE49-F238E27FC236}">
                <a16:creationId xmlns:a16="http://schemas.microsoft.com/office/drawing/2014/main" id="{CC710737-2507-43A7-EBC7-D6AC8FFA8A14}"/>
              </a:ext>
            </a:extLst>
          </p:cNvPr>
          <p:cNvPicPr>
            <a:picLocks noChangeAspect="1"/>
          </p:cNvPicPr>
          <p:nvPr/>
        </p:nvPicPr>
        <p:blipFill>
          <a:blip r:embed="rId17"/>
          <a:stretch>
            <a:fillRect/>
          </a:stretch>
        </p:blipFill>
        <p:spPr>
          <a:xfrm>
            <a:off x="14839848" y="23522870"/>
            <a:ext cx="6224491" cy="3810223"/>
          </a:xfrm>
          <a:prstGeom prst="rect">
            <a:avLst/>
          </a:prstGeom>
        </p:spPr>
      </p:pic>
      <p:graphicFrame>
        <p:nvGraphicFramePr>
          <p:cNvPr id="52" name="Chart 51">
            <a:extLst>
              <a:ext uri="{FF2B5EF4-FFF2-40B4-BE49-F238E27FC236}">
                <a16:creationId xmlns:a16="http://schemas.microsoft.com/office/drawing/2014/main" id="{255710E8-F9F7-649F-3552-B4EBE19FF74D}"/>
              </a:ext>
            </a:extLst>
          </p:cNvPr>
          <p:cNvGraphicFramePr>
            <a:graphicFrameLocks/>
          </p:cNvGraphicFramePr>
          <p:nvPr>
            <p:extLst>
              <p:ext uri="{D42A27DB-BD31-4B8C-83A1-F6EECF244321}">
                <p14:modId xmlns:p14="http://schemas.microsoft.com/office/powerpoint/2010/main" val="3020820724"/>
              </p:ext>
            </p:extLst>
          </p:nvPr>
        </p:nvGraphicFramePr>
        <p:xfrm>
          <a:off x="888591" y="27320681"/>
          <a:ext cx="5361303" cy="4178541"/>
        </p:xfrm>
        <a:graphic>
          <a:graphicData uri="http://schemas.openxmlformats.org/drawingml/2006/chart">
            <c:chart xmlns:c="http://schemas.openxmlformats.org/drawingml/2006/chart" xmlns:r="http://schemas.openxmlformats.org/officeDocument/2006/relationships" r:id="rId18"/>
          </a:graphicData>
        </a:graphic>
      </p:graphicFrame>
      <p:sp>
        <p:nvSpPr>
          <p:cNvPr id="21" name="TextBox 20">
            <a:extLst>
              <a:ext uri="{FF2B5EF4-FFF2-40B4-BE49-F238E27FC236}">
                <a16:creationId xmlns:a16="http://schemas.microsoft.com/office/drawing/2014/main" id="{388E24FF-F5A5-6B64-8735-04E1A01A3D2E}"/>
              </a:ext>
            </a:extLst>
          </p:cNvPr>
          <p:cNvSpPr txBox="1"/>
          <p:nvPr/>
        </p:nvSpPr>
        <p:spPr>
          <a:xfrm>
            <a:off x="14846278" y="28095296"/>
            <a:ext cx="6077805" cy="661714"/>
          </a:xfrm>
          <a:prstGeom prst="rect">
            <a:avLst/>
          </a:prstGeom>
          <a:noFill/>
        </p:spPr>
        <p:txBody>
          <a:bodyPr wrap="square" lIns="106674" tIns="53337" rIns="106674" bIns="53337" rtlCol="0" anchor="t">
            <a:spAutoFit/>
          </a:bodyPr>
          <a:lstStyle/>
          <a:p>
            <a:r>
              <a:rPr lang="en-US" sz="3600">
                <a:latin typeface="Cambria"/>
                <a:ea typeface="Cambria"/>
              </a:rPr>
              <a:t>Power and Propulsion</a:t>
            </a:r>
          </a:p>
        </p:txBody>
      </p:sp>
      <p:sp>
        <p:nvSpPr>
          <p:cNvPr id="66" name="TextBox 65">
            <a:extLst>
              <a:ext uri="{FF2B5EF4-FFF2-40B4-BE49-F238E27FC236}">
                <a16:creationId xmlns:a16="http://schemas.microsoft.com/office/drawing/2014/main" id="{64D77767-C8B4-D43D-D4CE-B2E595C7E473}"/>
              </a:ext>
            </a:extLst>
          </p:cNvPr>
          <p:cNvSpPr txBox="1"/>
          <p:nvPr/>
        </p:nvSpPr>
        <p:spPr>
          <a:xfrm>
            <a:off x="14424259" y="28773323"/>
            <a:ext cx="7077634" cy="25788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0">
                <a:latin typeface="Times New Roman"/>
                <a:cs typeface="Calibri Light" panose="020F0302020204030204"/>
              </a:rPr>
              <a:t>The twin trolling motors on the rear of ASV2 are powered by a 24V 230ah LiFePO4 battery. LiPo batteries are used to power the additional subsystems and their corresponding motors. </a:t>
            </a:r>
            <a:endParaRPr lang="en-US" sz="3200" b="0">
              <a:latin typeface="Times New Roman"/>
              <a:ea typeface="Calibri Light"/>
              <a:cs typeface="Calibri Light" panose="020F0302020204030204"/>
            </a:endParaRPr>
          </a:p>
        </p:txBody>
      </p:sp>
      <p:pic>
        <p:nvPicPr>
          <p:cNvPr id="28" name="Picture 27">
            <a:extLst>
              <a:ext uri="{FF2B5EF4-FFF2-40B4-BE49-F238E27FC236}">
                <a16:creationId xmlns:a16="http://schemas.microsoft.com/office/drawing/2014/main" id="{B689ECD1-2928-B7F1-22A0-EF91E1B908E8}"/>
              </a:ext>
            </a:extLst>
          </p:cNvPr>
          <p:cNvPicPr>
            <a:picLocks noChangeAspect="1"/>
          </p:cNvPicPr>
          <p:nvPr/>
        </p:nvPicPr>
        <p:blipFill>
          <a:blip r:embed="rId19"/>
          <a:stretch>
            <a:fillRect/>
          </a:stretch>
        </p:blipFill>
        <p:spPr>
          <a:xfrm>
            <a:off x="23359032" y="28581765"/>
            <a:ext cx="4086485" cy="3257857"/>
          </a:xfrm>
          <a:prstGeom prst="rect">
            <a:avLst/>
          </a:prstGeom>
        </p:spPr>
      </p:pic>
      <p:sp>
        <p:nvSpPr>
          <p:cNvPr id="57" name="TextBox 56">
            <a:extLst>
              <a:ext uri="{FF2B5EF4-FFF2-40B4-BE49-F238E27FC236}">
                <a16:creationId xmlns:a16="http://schemas.microsoft.com/office/drawing/2014/main" id="{5A75D2FD-9606-FD3C-92B9-696C18A81C0A}"/>
              </a:ext>
            </a:extLst>
          </p:cNvPr>
          <p:cNvSpPr txBox="1"/>
          <p:nvPr/>
        </p:nvSpPr>
        <p:spPr>
          <a:xfrm>
            <a:off x="23618100" y="31782364"/>
            <a:ext cx="604229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200">
                <a:latin typeface="Calibri"/>
                <a:ea typeface="Calibri Light"/>
                <a:cs typeface="Calibri Light"/>
              </a:rPr>
              <a:t>Figure 8: ASV Moon Pool door</a:t>
            </a:r>
          </a:p>
        </p:txBody>
      </p:sp>
      <p:pic>
        <p:nvPicPr>
          <p:cNvPr id="25" name="Picture 24" descr="A screenshot of a computer screen&#10;&#10;AI-generated content may be incorrect.">
            <a:extLst>
              <a:ext uri="{FF2B5EF4-FFF2-40B4-BE49-F238E27FC236}">
                <a16:creationId xmlns:a16="http://schemas.microsoft.com/office/drawing/2014/main" id="{785F8747-A681-CD15-4234-3CAADF169F21}"/>
              </a:ext>
            </a:extLst>
          </p:cNvPr>
          <p:cNvPicPr>
            <a:picLocks noChangeAspect="1"/>
          </p:cNvPicPr>
          <p:nvPr/>
        </p:nvPicPr>
        <p:blipFill>
          <a:blip r:embed="rId20"/>
          <a:stretch>
            <a:fillRect/>
          </a:stretch>
        </p:blipFill>
        <p:spPr>
          <a:xfrm>
            <a:off x="30772031" y="10885705"/>
            <a:ext cx="11329824" cy="4713518"/>
          </a:xfrm>
          <a:prstGeom prst="rect">
            <a:avLst/>
          </a:prstGeom>
        </p:spPr>
      </p:pic>
      <p:sp>
        <p:nvSpPr>
          <p:cNvPr id="33" name="Subtitle 2">
            <a:extLst>
              <a:ext uri="{FF2B5EF4-FFF2-40B4-BE49-F238E27FC236}">
                <a16:creationId xmlns:a16="http://schemas.microsoft.com/office/drawing/2014/main" id="{72D8AB02-6518-7314-07A7-BDA9394F896E}"/>
              </a:ext>
            </a:extLst>
          </p:cNvPr>
          <p:cNvSpPr txBox="1">
            <a:spLocks/>
          </p:cNvSpPr>
          <p:nvPr/>
        </p:nvSpPr>
        <p:spPr>
          <a:xfrm>
            <a:off x="29597809" y="23578458"/>
            <a:ext cx="13892975" cy="953466"/>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4700" err="1">
                <a:solidFill>
                  <a:schemeClr val="bg1"/>
                </a:solidFill>
                <a:latin typeface="Cambria"/>
                <a:ea typeface="Cambria"/>
              </a:rPr>
              <a:t>RoboSphere</a:t>
            </a:r>
            <a:endParaRPr lang="en-US" sz="4700" err="1">
              <a:solidFill>
                <a:schemeClr val="bg1"/>
              </a:solidFill>
              <a:latin typeface="Cambria" panose="02040503050406030204" pitchFamily="18" charset="0"/>
              <a:ea typeface="Cambria"/>
            </a:endParaRPr>
          </a:p>
        </p:txBody>
      </p:sp>
      <p:sp>
        <p:nvSpPr>
          <p:cNvPr id="65" name="TextBox 64">
            <a:extLst>
              <a:ext uri="{FF2B5EF4-FFF2-40B4-BE49-F238E27FC236}">
                <a16:creationId xmlns:a16="http://schemas.microsoft.com/office/drawing/2014/main" id="{60F2F12F-2952-D54D-38D7-E3B99713C3F1}"/>
              </a:ext>
            </a:extLst>
          </p:cNvPr>
          <p:cNvSpPr txBox="1"/>
          <p:nvPr/>
        </p:nvSpPr>
        <p:spPr>
          <a:xfrm>
            <a:off x="29659292" y="24785726"/>
            <a:ext cx="13834858"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3200" b="0" err="1">
                <a:latin typeface="Times New Roman"/>
                <a:cs typeface="Times New Roman"/>
              </a:rPr>
              <a:t>RoboSphere</a:t>
            </a:r>
            <a:r>
              <a:rPr lang="en-US" sz="3200" b="0">
                <a:latin typeface="Times New Roman"/>
                <a:cs typeface="Times New Roman"/>
              </a:rPr>
              <a:t> is a server that the ASV and any of the deployed vehicles can run that communicates with any computer through a browser. </a:t>
            </a:r>
            <a:r>
              <a:rPr lang="en-US" sz="3200" b="0" err="1">
                <a:latin typeface="Times New Roman"/>
                <a:cs typeface="Times New Roman"/>
              </a:rPr>
              <a:t>Robosphere</a:t>
            </a:r>
            <a:r>
              <a:rPr lang="en-US" sz="3200" b="0">
                <a:latin typeface="Times New Roman"/>
                <a:cs typeface="Times New Roman"/>
              </a:rPr>
              <a:t> is able to send messages to the vehicle through ROS2 topics, monitor all ROS2 signals sent to or from the vehicle, edit files remotely, and send terminal commands to the onboard  Raspberry Pi. A </a:t>
            </a:r>
            <a:r>
              <a:rPr lang="en-US" sz="3200" b="0" err="1">
                <a:latin typeface="Times New Roman"/>
                <a:cs typeface="Times New Roman"/>
              </a:rPr>
              <a:t>yaml</a:t>
            </a:r>
            <a:r>
              <a:rPr lang="en-US" sz="3200" b="0">
                <a:latin typeface="Times New Roman"/>
                <a:cs typeface="Times New Roman"/>
              </a:rPr>
              <a:t> file is used to describe how to create the necessary dashboard for a specific vehicle. Each button on the dashboard publishes information to the ROS2 nodes to control the vehicle or test subsystems.</a:t>
            </a:r>
          </a:p>
          <a:p>
            <a:pPr marL="285750" indent="-285750" algn="just">
              <a:buFont typeface="Arial,Sans-Serif"/>
              <a:buChar char="•"/>
            </a:pPr>
            <a:endParaRPr lang="en-US" sz="3200">
              <a:latin typeface="Times New Roman"/>
              <a:cs typeface="Times New Roman"/>
            </a:endParaRPr>
          </a:p>
          <a:p>
            <a:pPr marL="285750" indent="-285750" algn="just">
              <a:buFont typeface="Arial,Sans-Serif"/>
              <a:buChar char="•"/>
            </a:pPr>
            <a:endParaRPr lang="en-US" sz="3200">
              <a:latin typeface="Times New Roman"/>
              <a:cs typeface="Times New Roman"/>
            </a:endParaRPr>
          </a:p>
          <a:p>
            <a:pPr marL="285750" indent="-285750" algn="l">
              <a:buFont typeface="Arial,Sans-Serif"/>
              <a:buChar char="•"/>
            </a:pPr>
            <a:endParaRPr lang="en-US" sz="3200">
              <a:latin typeface="Times New Roman"/>
              <a:cs typeface="Times New Roman"/>
            </a:endParaRPr>
          </a:p>
        </p:txBody>
      </p:sp>
      <p:pic>
        <p:nvPicPr>
          <p:cNvPr id="23" name="Picture 22" descr="A close-up of a machine&#10;&#10;AI-generated content may be incorrect.">
            <a:extLst>
              <a:ext uri="{FF2B5EF4-FFF2-40B4-BE49-F238E27FC236}">
                <a16:creationId xmlns:a16="http://schemas.microsoft.com/office/drawing/2014/main" id="{6A3DBD8C-32B2-9AE4-4A73-477611D39512}"/>
              </a:ext>
            </a:extLst>
          </p:cNvPr>
          <p:cNvPicPr>
            <a:picLocks noChangeAspect="1"/>
          </p:cNvPicPr>
          <p:nvPr/>
        </p:nvPicPr>
        <p:blipFill>
          <a:blip r:embed="rId21"/>
          <a:stretch>
            <a:fillRect/>
          </a:stretch>
        </p:blipFill>
        <p:spPr>
          <a:xfrm>
            <a:off x="7067920" y="22908403"/>
            <a:ext cx="5911299" cy="4360381"/>
          </a:xfrm>
          <a:prstGeom prst="rect">
            <a:avLst/>
          </a:prstGeom>
        </p:spPr>
      </p:pic>
      <p:pic>
        <p:nvPicPr>
          <p:cNvPr id="59" name="Picture 58" descr="A group of people posing for a photo&#10;&#10;AI-generated content may be incorrect.">
            <a:extLst>
              <a:ext uri="{FF2B5EF4-FFF2-40B4-BE49-F238E27FC236}">
                <a16:creationId xmlns:a16="http://schemas.microsoft.com/office/drawing/2014/main" id="{76E53F31-0E71-828F-F085-3382835C89D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4732666" y="6515284"/>
            <a:ext cx="6868390" cy="5203325"/>
          </a:xfrm>
          <a:prstGeom prst="rect">
            <a:avLst/>
          </a:prstGeom>
        </p:spPr>
      </p:pic>
      <p:sp>
        <p:nvSpPr>
          <p:cNvPr id="3" name="TextBox 2">
            <a:extLst>
              <a:ext uri="{FF2B5EF4-FFF2-40B4-BE49-F238E27FC236}">
                <a16:creationId xmlns:a16="http://schemas.microsoft.com/office/drawing/2014/main" id="{80011C95-B214-CD79-147C-712B1BE397EA}"/>
              </a:ext>
            </a:extLst>
          </p:cNvPr>
          <p:cNvSpPr txBox="1"/>
          <p:nvPr/>
        </p:nvSpPr>
        <p:spPr>
          <a:xfrm>
            <a:off x="871447" y="23409906"/>
            <a:ext cx="5866758" cy="51090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0">
                <a:latin typeface="Times New Roman"/>
                <a:ea typeface="Calibri Light"/>
                <a:cs typeface="Calibri Light"/>
              </a:rPr>
              <a:t>Center of gravity (CG):</a:t>
            </a:r>
            <a:r>
              <a:rPr lang="en-US" sz="2400" b="0">
                <a:latin typeface="Times New Roman"/>
                <a:ea typeface="+mj-lt"/>
                <a:cs typeface="+mj-lt"/>
              </a:rPr>
              <a:t> ∑  (</a:t>
            </a:r>
            <a:r>
              <a:rPr lang="en-US" sz="2400" b="0" err="1">
                <a:latin typeface="Times New Roman"/>
                <a:ea typeface="+mj-lt"/>
                <a:cs typeface="+mj-lt"/>
              </a:rPr>
              <a:t>Mix⋅Xi</a:t>
            </a:r>
            <a:r>
              <a:rPr lang="en-US" sz="2400" b="0">
                <a:latin typeface="Times New Roman"/>
                <a:ea typeface="+mj-lt"/>
                <a:cs typeface="+mj-lt"/>
              </a:rPr>
              <a:t>)/∑Mi</a:t>
            </a:r>
            <a:endParaRPr lang="en-US" sz="2400">
              <a:latin typeface="Times New Roman"/>
              <a:cs typeface="Times New Roman"/>
            </a:endParaRPr>
          </a:p>
          <a:p>
            <a:pPr algn="l"/>
            <a:r>
              <a:rPr lang="en-US" sz="2400" b="0">
                <a:latin typeface="Times New Roman"/>
                <a:ea typeface="Calibri Light"/>
                <a:cs typeface="Calibri Light"/>
              </a:rPr>
              <a:t>Center of buoyancy: (</a:t>
            </a:r>
            <a:r>
              <a:rPr lang="en-US" sz="2400" b="0" err="1">
                <a:latin typeface="Times New Roman"/>
                <a:ea typeface="Calibri Light"/>
                <a:cs typeface="Calibri Light"/>
              </a:rPr>
              <a:t>xmid</a:t>
            </a:r>
            <a:r>
              <a:rPr lang="en-US" sz="2400" b="0">
                <a:latin typeface="Times New Roman"/>
                <a:ea typeface="Calibri Light"/>
                <a:cs typeface="Calibri Light"/>
              </a:rPr>
              <a:t>, </a:t>
            </a:r>
            <a:r>
              <a:rPr lang="en-US" sz="2400" b="0" err="1">
                <a:latin typeface="Times New Roman"/>
                <a:ea typeface="Calibri Light"/>
                <a:cs typeface="Calibri Light"/>
              </a:rPr>
              <a:t>ymid</a:t>
            </a:r>
            <a:r>
              <a:rPr lang="en-US" sz="2400" b="0">
                <a:latin typeface="Times New Roman"/>
                <a:ea typeface="Calibri Light"/>
                <a:cs typeface="Calibri Light"/>
              </a:rPr>
              <a:t>, D/2)</a:t>
            </a:r>
          </a:p>
          <a:p>
            <a:pPr algn="l"/>
            <a:r>
              <a:rPr lang="en-US" sz="2400" b="0">
                <a:latin typeface="Times New Roman"/>
                <a:ea typeface="Calibri Light"/>
                <a:cs typeface="Calibri Light"/>
              </a:rPr>
              <a:t>Local center of buoyancy (LCB) geometric constant</a:t>
            </a:r>
          </a:p>
          <a:p>
            <a:pPr algn="l"/>
            <a:r>
              <a:rPr lang="en-US" sz="2400" b="0">
                <a:latin typeface="Times New Roman"/>
                <a:ea typeface="Calibri Light"/>
                <a:cs typeface="Calibri Light"/>
              </a:rPr>
              <a:t>Metacentric radius (BM): geometric constant</a:t>
            </a:r>
          </a:p>
          <a:p>
            <a:pPr algn="l"/>
            <a:r>
              <a:rPr lang="en-US" sz="2400" b="0">
                <a:latin typeface="Times New Roman"/>
                <a:ea typeface="Calibri Light"/>
                <a:cs typeface="Calibri Light"/>
              </a:rPr>
              <a:t>Height of buoyancy (KB): geometric constant</a:t>
            </a:r>
          </a:p>
          <a:p>
            <a:pPr algn="l"/>
            <a:r>
              <a:rPr lang="en-US" sz="2400" b="0">
                <a:latin typeface="Times New Roman"/>
                <a:ea typeface="Calibri Light"/>
                <a:cs typeface="Calibri Light"/>
              </a:rPr>
              <a:t>Height of CG (KG): geometric constant</a:t>
            </a:r>
          </a:p>
          <a:p>
            <a:pPr algn="l"/>
            <a:r>
              <a:rPr lang="en-US" sz="2400" b="0">
                <a:latin typeface="Times New Roman"/>
                <a:ea typeface="Calibri Light"/>
                <a:cs typeface="Calibri Light"/>
              </a:rPr>
              <a:t>Metacentric height (GM): (KB+BM-KG)</a:t>
            </a:r>
          </a:p>
          <a:p>
            <a:pPr algn="l"/>
            <a:r>
              <a:rPr lang="en-US" sz="2400" b="0">
                <a:latin typeface="Times New Roman"/>
                <a:ea typeface="Calibri Light"/>
                <a:cs typeface="Calibri Light"/>
              </a:rPr>
              <a:t>Listing = CG-LCB</a:t>
            </a:r>
          </a:p>
          <a:p>
            <a:pPr algn="l"/>
            <a:r>
              <a:rPr lang="en-US" sz="2400" b="0">
                <a:latin typeface="Times New Roman"/>
                <a:ea typeface="Calibri Light"/>
                <a:cs typeface="Calibri Light"/>
              </a:rPr>
              <a:t>Trim = arctan(List/GM) = 2 degrees </a:t>
            </a:r>
          </a:p>
          <a:p>
            <a:pPr algn="l"/>
            <a:br>
              <a:rPr lang="en-US"/>
            </a:br>
            <a:endParaRPr lang="en-US"/>
          </a:p>
        </p:txBody>
      </p:sp>
    </p:spTree>
    <p:extLst>
      <p:ext uri="{BB962C8B-B14F-4D97-AF65-F5344CB8AC3E}">
        <p14:creationId xmlns:p14="http://schemas.microsoft.com/office/powerpoint/2010/main" val="4100121177"/>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NEEC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EC Theme" id="{B640042E-7562-4564-A6C4-320DF5562279}" vid="{ABA7813D-44D7-4A47-B96C-B3D58779F3CB}"/>
    </a:ext>
  </a:extLst>
</a:theme>
</file>

<file path=ppt/theme/theme2.xml><?xml version="1.0" encoding="utf-8"?>
<a:theme xmlns:a="http://schemas.openxmlformats.org/drawingml/2006/main" name="Default Design">
  <a:themeElements>
    <a:clrScheme name="Default Design">
      <a:dk1>
        <a:srgbClr val="FFFFFF"/>
      </a:dk1>
      <a:lt1>
        <a:srgbClr val="FF9900"/>
      </a:lt1>
      <a:dk2>
        <a:srgbClr val="A7A7A7"/>
      </a:dk2>
      <a:lt2>
        <a:srgbClr val="535353"/>
      </a:lt2>
      <a:accent1>
        <a:srgbClr val="31B6FD"/>
      </a:accent1>
      <a:accent2>
        <a:srgbClr val="4584D3"/>
      </a:accent2>
      <a:accent3>
        <a:srgbClr val="5BD078"/>
      </a:accent3>
      <a:accent4>
        <a:srgbClr val="A5D028"/>
      </a:accent4>
      <a:accent5>
        <a:srgbClr val="F5C040"/>
      </a:accent5>
      <a:accent6>
        <a:srgbClr val="05E0DB"/>
      </a:accent6>
      <a:hlink>
        <a:srgbClr val="0000FF"/>
      </a:hlink>
      <a:folHlink>
        <a:srgbClr val="FF00FF"/>
      </a:folHlink>
    </a:clrScheme>
    <a:fontScheme name="Default Design">
      <a:majorFont>
        <a:latin typeface="Arial"/>
        <a:ea typeface="Arial"/>
        <a:cs typeface="Arial"/>
      </a:majorFont>
      <a:minorFont>
        <a:latin typeface="Helvetica"/>
        <a:ea typeface="Helvetica"/>
        <a:cs typeface="Helvetica"/>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68580" tIns="68580" rIns="68580" bIns="68580" numCol="1" spcCol="38100" rtlCol="0" anchor="ctr">
        <a:spAutoFit/>
      </a:bodyPr>
      <a:lstStyle>
        <a:defPPr marL="0" marR="0" indent="0" algn="ctr" defTabSz="914400" rtl="0" fontAlgn="auto" latinLnBrk="0" hangingPunct="0">
          <a:lnSpc>
            <a:spcPct val="100000"/>
          </a:lnSpc>
          <a:spcBef>
            <a:spcPts val="0"/>
          </a:spcBef>
          <a:spcAft>
            <a:spcPts val="0"/>
          </a:spcAft>
          <a:buClrTx/>
          <a:buSzTx/>
          <a:buFontTx/>
          <a:buNone/>
          <a:tabLst/>
          <a:defRPr kumimoji="0" sz="4300" b="1"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4300" b="1"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ac0b45b-10a3-45d1-9a26-19c6806eb945" xsi:nil="true"/>
    <lcf76f155ced4ddcb4097134ff3c332f xmlns="636c1147-c0b0-4840-94b3-998289dc10a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B0CCDB2BCF31B4B85124F035442BE31" ma:contentTypeVersion="13" ma:contentTypeDescription="Create a new document." ma:contentTypeScope="" ma:versionID="b9f0a4a1a4898ccabb8ab56c1a49d87a">
  <xsd:schema xmlns:xsd="http://www.w3.org/2001/XMLSchema" xmlns:xs="http://www.w3.org/2001/XMLSchema" xmlns:p="http://schemas.microsoft.com/office/2006/metadata/properties" xmlns:ns2="636c1147-c0b0-4840-94b3-998289dc10ae" xmlns:ns3="4ac0b45b-10a3-45d1-9a26-19c6806eb945" targetNamespace="http://schemas.microsoft.com/office/2006/metadata/properties" ma:root="true" ma:fieldsID="d1be605ac62e5231c9993ea460f022dd" ns2:_="" ns3:_="">
    <xsd:import namespace="636c1147-c0b0-4840-94b3-998289dc10ae"/>
    <xsd:import namespace="4ac0b45b-10a3-45d1-9a26-19c6806eb94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MediaServiceBillingMetadata"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6c1147-c0b0-4840-94b3-998289dc10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MediaServiceBillingMetadata" ma:index="16" nillable="true" ma:displayName="MediaServiceBillingMetadata" ma:hidden="true" ma:internalName="MediaServiceBillingMetadata" ma:readOnly="true">
      <xsd:simpleType>
        <xsd:restriction base="dms:Note"/>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c04022ad-ef34-4d1e-9200-18c9974f9601"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ac0b45b-10a3-45d1-9a26-19c6806eb945"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fb5e9fa4-3448-401a-b592-3e9656fa2435}" ma:internalName="TaxCatchAll" ma:showField="CatchAllData" ma:web="4ac0b45b-10a3-45d1-9a26-19c6806eb9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D1A827-CB2E-4EFC-AD24-AC1E77B7C380}">
  <ds:schemaRefs>
    <ds:schemaRef ds:uri="4ac0b45b-10a3-45d1-9a26-19c6806eb945"/>
    <ds:schemaRef ds:uri="636c1147-c0b0-4840-94b3-998289dc10ae"/>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497754F2-E00C-43F5-AB30-C5E3FF00637F}">
  <ds:schemaRefs>
    <ds:schemaRef ds:uri="http://schemas.microsoft.com/sharepoint/v3/contenttype/forms"/>
  </ds:schemaRefs>
</ds:datastoreItem>
</file>

<file path=customXml/itemProps3.xml><?xml version="1.0" encoding="utf-8"?>
<ds:datastoreItem xmlns:ds="http://schemas.openxmlformats.org/officeDocument/2006/customXml" ds:itemID="{5175F4B1-52C6-46FD-91A4-AA6FB1D4A964}">
  <ds:schemaRefs>
    <ds:schemaRef ds:uri="4ac0b45b-10a3-45d1-9a26-19c6806eb945"/>
    <ds:schemaRef ds:uri="636c1147-c0b0-4840-94b3-998289dc10a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1149</Words>
  <Application>Microsoft Office PowerPoint</Application>
  <PresentationFormat>Custom</PresentationFormat>
  <Paragraphs>112</Paragraphs>
  <Slides>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vt:i4>
      </vt:variant>
    </vt:vector>
  </HeadingPairs>
  <TitlesOfParts>
    <vt:vector size="10" baseType="lpstr">
      <vt:lpstr>Arial</vt:lpstr>
      <vt:lpstr>Arial,Sans-Serif</vt:lpstr>
      <vt:lpstr>Calibri</vt:lpstr>
      <vt:lpstr>Calibri Light</vt:lpstr>
      <vt:lpstr>Cambria</vt:lpstr>
      <vt:lpstr>Courier New</vt:lpstr>
      <vt:lpstr>Segoe UI</vt:lpstr>
      <vt:lpstr>Times New Roman</vt:lpstr>
      <vt:lpstr>NEEC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Caleb Allen</cp:lastModifiedBy>
  <cp:revision>1</cp:revision>
  <dcterms:modified xsi:type="dcterms:W3CDTF">2025-04-18T19:17:07Z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0x0101008B0CCDB2BCF31B4B85124F035442BE31</vt:lpwstr>
  </property>
  <property fmtid="{D5CDD505-2E9C-101B-9397-08002B2CF9AE}" pid="3" name="MediaServiceImageTags">
    <vt:lpwstr/>
  </property>
</Properties>
</file>