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009" autoAdjust="0"/>
    <p:restoredTop sz="94660"/>
  </p:normalViewPr>
  <p:slideViewPr>
    <p:cSldViewPr snapToGrid="0">
      <p:cViewPr varScale="1">
        <p:scale>
          <a:sx n="66" d="100"/>
          <a:sy n="66" d="100"/>
        </p:scale>
        <p:origin x="72" y="53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5EB5FD-3D6E-72CF-22B6-6725C459E03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313633F-A3D9-B2DF-D1CD-B021197512A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2289F3-084B-2EDE-7FD2-1D5F65A856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53966-907B-4FA8-A391-32D91845ACA2}" type="datetimeFigureOut">
              <a:rPr lang="en-US" smtClean="0"/>
              <a:t>4/18/2025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D9F77C-1173-08CB-00ED-7311857A61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8F2E07-4630-2936-34A8-0AB2EF0821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0D0D39-8E31-451F-B240-9D38EB72EC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26670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9C03BF-8CAF-EFC2-48E2-C53CC19BAC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625EE10-EF31-A02F-0E5F-AF494CB04E7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ABB442-BAA0-371E-172D-134534740A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53966-907B-4FA8-A391-32D91845ACA2}" type="datetimeFigureOut">
              <a:rPr lang="en-US" smtClean="0"/>
              <a:t>4/18/2025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034566-2536-AA18-7D77-46BDB1A2B5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038268-6576-3D0D-B642-5EAABA8D3F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0D0D39-8E31-451F-B240-9D38EB72EC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66019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E05FD1F-E364-8201-2533-AD40FB0D187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5F7ABA1-0B8E-C7C5-3D76-6465A2460B5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9912AE-62C0-FD92-13C6-F42C543E77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53966-907B-4FA8-A391-32D91845ACA2}" type="datetimeFigureOut">
              <a:rPr lang="en-US" smtClean="0"/>
              <a:t>4/18/2025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4C894E-0A70-2CF0-69E2-3EB8DB4AE6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27FAF7-CE17-EE3F-EC6E-133ECD6596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0D0D39-8E31-451F-B240-9D38EB72EC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93306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19126F-DD5F-0380-D1E3-AD52731055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714A41-D2D3-9647-053E-85F3414EA8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DB98DB-E132-8AF4-EE5B-C3B75C70E5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53966-907B-4FA8-A391-32D91845ACA2}" type="datetimeFigureOut">
              <a:rPr lang="en-US" smtClean="0"/>
              <a:t>4/18/2025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7773B2-8E64-F516-192B-61EF3930E3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4A1B84-DD08-CB5E-09AB-CF2428A1E4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0D0D39-8E31-451F-B240-9D38EB72EC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63145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0A3E8C-0AA6-7CFF-62E9-4A4853BD6B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A84D311-1419-91F9-3A65-F409A832B3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2D0CFC-E8FB-BDF9-FC46-C7CD3A5BD1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53966-907B-4FA8-A391-32D91845ACA2}" type="datetimeFigureOut">
              <a:rPr lang="en-US" smtClean="0"/>
              <a:t>4/18/2025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5C8322-D895-726B-310C-427F1CF43E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CB1557-10D9-2FAD-DE79-08E0C3E10B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0D0D39-8E31-451F-B240-9D38EB72EC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9064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A18EB9-A9B7-FF0D-A04C-2BED9F091C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E169AC-78B6-3DC9-3B20-6ABE7016462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E11AF0B-646B-535F-CCEE-54F8134CFE3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E522C48-4601-29A3-80EF-DAA205B349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53966-907B-4FA8-A391-32D91845ACA2}" type="datetimeFigureOut">
              <a:rPr lang="en-US" smtClean="0"/>
              <a:t>4/18/2025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022433E-4DC6-895D-0CE2-5086B9BB36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A9A7E1-AFC6-F24E-4B09-660CFB8A2C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0D0D39-8E31-451F-B240-9D38EB72EC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21200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323373-8A28-1138-7255-02D1C3CB46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219C9FC-13E7-F207-BB17-1FD976889D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7FBEF25-9CDC-7360-B54A-081AB8042C1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C355ED3-AC8E-33FE-1313-FDB26B7C250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DC99214-C3A5-C1EE-719E-8E34294642C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996BE78-4BF1-6FE8-EA99-D04411C827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53966-907B-4FA8-A391-32D91845ACA2}" type="datetimeFigureOut">
              <a:rPr lang="en-US" smtClean="0"/>
              <a:t>4/18/2025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60A61C6-237A-0A26-AC51-AE4DCBD2E3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273C553-07E2-3CA8-27CA-79AA4D6CE5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0D0D39-8E31-451F-B240-9D38EB72EC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42380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7ECF72-AD93-FAB1-67EF-EE453DA1AC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8604810-1678-AEA7-F9D2-265033AC85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53966-907B-4FA8-A391-32D91845ACA2}" type="datetimeFigureOut">
              <a:rPr lang="en-US" smtClean="0"/>
              <a:t>4/18/2025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FA52C28-3027-7F2F-A55E-002D031643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1739847-CC84-BA73-AAB5-2441A115A5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0D0D39-8E31-451F-B240-9D38EB72EC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15314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EBD9307-1C7B-AF34-D658-A4C349C1CB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53966-907B-4FA8-A391-32D91845ACA2}" type="datetimeFigureOut">
              <a:rPr lang="en-US" smtClean="0"/>
              <a:t>4/18/2025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393C31F-6794-752A-6F27-7456B1C2FD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5FF9C5-FD71-C6BC-AFA3-6D746080A4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0D0D39-8E31-451F-B240-9D38EB72EC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85550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D86CC2-CAE4-0C71-27E1-19A0CEDA29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409B21-8F81-58E8-79E3-66FC86F40A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DD7897F-45B4-3C71-7073-8064744FCC7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A9A53A1-06DB-98E7-7360-3EFCEAF934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53966-907B-4FA8-A391-32D91845ACA2}" type="datetimeFigureOut">
              <a:rPr lang="en-US" smtClean="0"/>
              <a:t>4/18/2025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C553D3F-4961-5CF1-4259-EAE2256109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B63C05C-07E5-779A-6554-965E0D0396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0D0D39-8E31-451F-B240-9D38EB72EC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3754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A29E11-469A-3B4E-AC4C-613737A323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D728578-DBF7-22BF-82F0-63BCD1E6D72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5311856-2DF1-7E94-CE12-3F765B81F3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675EA30-79EF-34CB-857F-59DB4BF95A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53966-907B-4FA8-A391-32D91845ACA2}" type="datetimeFigureOut">
              <a:rPr lang="en-US" smtClean="0"/>
              <a:t>4/18/2025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B9CE0F7-F90B-237A-9D8D-A3517210EE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C0B0D43-68CA-2C81-E63F-928D040368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0D0D39-8E31-451F-B240-9D38EB72EC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80403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C7424A0-6E1F-5914-E78E-AB10D1735F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FE7B66-563A-3DB9-2E72-48C1899896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B8EFA0-266C-297E-D37E-3CEB9EF7C08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EC53966-907B-4FA8-A391-32D91845ACA2}" type="datetimeFigureOut">
              <a:rPr lang="en-US" smtClean="0"/>
              <a:t>4/18/2025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968F5C-8FD5-E264-4945-2C7B15D55C1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BEABC7-C759-9358-68A9-04458E5ACD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B0D0D39-8E31-451F-B240-9D38EB72EC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55838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6206E3-ADCD-F437-C041-8F63FC006CC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Physical poster only</a:t>
            </a:r>
          </a:p>
        </p:txBody>
      </p:sp>
    </p:spTree>
    <p:extLst>
      <p:ext uri="{BB962C8B-B14F-4D97-AF65-F5344CB8AC3E}">
        <p14:creationId xmlns:p14="http://schemas.microsoft.com/office/powerpoint/2010/main" val="28850830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</Words>
  <Application>Microsoft Office PowerPoint</Application>
  <PresentationFormat>Widescreen</PresentationFormat>
  <Paragraphs>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Physical poster only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Ryan Brown</dc:creator>
  <cp:lastModifiedBy>Ryan Brown</cp:lastModifiedBy>
  <cp:revision>1</cp:revision>
  <dcterms:created xsi:type="dcterms:W3CDTF">2025-04-18T14:11:47Z</dcterms:created>
  <dcterms:modified xsi:type="dcterms:W3CDTF">2025-04-18T14:12:17Z</dcterms:modified>
</cp:coreProperties>
</file>