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9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5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EB5FD-3D6E-72CF-22B6-6725C459E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3633F-A3D9-B2DF-D1CD-B02119751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289F3-084B-2EDE-7FD2-1D5F65A85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9F77C-1173-08CB-00ED-7311857A6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F2E07-4630-2936-34A8-0AB2EF082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6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C03BF-8CAF-EFC2-48E2-C53CC19BA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5EE10-EF31-A02F-0E5F-AF494CB04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BB442-BAA0-371E-172D-134534740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34566-2536-AA18-7D77-46BDB1A2B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38268-6576-3D0D-B642-5EAABA8D3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0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05FD1F-E364-8201-2533-AD40FB0D18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7ABA1-0B8E-C7C5-3D76-6465A2460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912AE-62C0-FD92-13C6-F42C543E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C894E-0A70-2CF0-69E2-3EB8DB4AE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7FAF7-CE17-EE3F-EC6E-133ECD659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3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9126F-DD5F-0380-D1E3-AD527310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14A41-D2D3-9647-053E-85F3414EA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B98DB-E132-8AF4-EE5B-C3B75C70E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773B2-8E64-F516-192B-61EF3930E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A1B84-DD08-CB5E-09AB-CF2428A1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1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3E8C-0AA6-7CFF-62E9-4A4853BD6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4D311-1419-91F9-3A65-F409A832B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D0CFC-E8FB-BDF9-FC46-C7CD3A5BD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C8322-D895-726B-310C-427F1CF43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B1557-10D9-2FAD-DE79-08E0C3E1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0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18EB9-A9B7-FF0D-A04C-2BED9F09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169AC-78B6-3DC9-3B20-6ABE701646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11AF0B-646B-535F-CCEE-54F8134CF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22C48-4601-29A3-80EF-DAA205B34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2433E-4DC6-895D-0CE2-5086B9BB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9A7E1-AFC6-F24E-4B09-660CFB8A2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2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23373-8A28-1138-7255-02D1C3CB4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9C9FC-13E7-F207-BB17-1FD976889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BEF25-9CDC-7360-B54A-081AB8042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355ED3-AC8E-33FE-1313-FDB26B7C2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C99214-C3A5-C1EE-719E-8E3429464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96BE78-4BF1-6FE8-EA99-D04411C82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A61C6-237A-0A26-AC51-AE4DCBD2E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73C553-07E2-3CA8-27CA-79AA4D6CE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3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ECF72-AD93-FAB1-67EF-EE453DA1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604810-1678-AEA7-F9D2-265033AC8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52C28-3027-7F2F-A55E-002D03164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39847-CC84-BA73-AAB5-2441A115A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3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9307-1C7B-AF34-D658-A4C349C1C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93C31F-6794-752A-6F27-7456B1C2F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FF9C5-FD71-C6BC-AFA3-6D746080A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5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86CC2-CAE4-0C71-27E1-19A0CEDA2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09B21-8F81-58E8-79E3-66FC86F40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D7897F-45B4-3C71-7073-8064744FC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A53A1-06DB-98E7-7360-3EFCEAF93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53D3F-4961-5CF1-4259-EAE225610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3C05C-07E5-779A-6554-965E0D039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29E11-469A-3B4E-AC4C-613737A32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728578-DBF7-22BF-82F0-63BCD1E6D7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11856-2DF1-7E94-CE12-3F765B81F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5EA30-79EF-34CB-857F-59DB4BF95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9CE0F7-F90B-237A-9D8D-A3517210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0B0D43-68CA-2C81-E63F-928D0403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4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7424A0-6E1F-5914-E78E-AB10D1735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E7B66-563A-3DB9-2E72-48C189989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8EFA0-266C-297E-D37E-3CEB9EF7C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C53966-907B-4FA8-A391-32D91845ACA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68F5C-8FD5-E264-4945-2C7B15D55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EABC7-C759-9358-68A9-04458E5ACD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0D0D39-8E31-451F-B240-9D38EB72E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8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206E3-ADCD-F437-C041-8F63FC006C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Physical poster only</a:t>
            </a:r>
          </a:p>
        </p:txBody>
      </p:sp>
    </p:spTree>
    <p:extLst>
      <p:ext uri="{BB962C8B-B14F-4D97-AF65-F5344CB8AC3E}">
        <p14:creationId xmlns:p14="http://schemas.microsoft.com/office/powerpoint/2010/main" val="2885083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Physical poster only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Ryan Brown</dc:creator>
  <cp:lastModifiedBy>Ryan Brown</cp:lastModifiedBy>
  <cp:revision>1</cp:revision>
  <dcterms:created xsi:type="dcterms:W3CDTF">2025-04-18T14:11:47Z</dcterms:created>
  <dcterms:modified xsi:type="dcterms:W3CDTF">2025-04-18T14:12:17Z</dcterms:modified>
</cp:coreProperties>
</file>