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576000" cy="292608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BE620-ED83-8C2D-FA0E-23F584727408}" v="5" dt="2025-04-17T02:22:43.5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28" d="100"/>
          <a:sy n="28" d="100"/>
        </p:scale>
        <p:origin x="142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4788749"/>
            <a:ext cx="27432000" cy="10187093"/>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4572000" y="15368695"/>
            <a:ext cx="27432000" cy="706458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0" y="1557867"/>
            <a:ext cx="788670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0" y="1557867"/>
            <a:ext cx="23202900"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0" y="7294884"/>
            <a:ext cx="31546800" cy="12171678"/>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2495550" y="19581711"/>
            <a:ext cx="31546800" cy="6400798"/>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69"/>
            <a:ext cx="3154680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6" y="7172962"/>
            <a:ext cx="15473361" cy="351535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19366" y="10688320"/>
            <a:ext cx="15473361"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0" y="7172962"/>
            <a:ext cx="15549564" cy="351535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516600"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6" y="1950720"/>
            <a:ext cx="11796711" cy="682752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15549564" y="4213016"/>
            <a:ext cx="18516600" cy="207941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6" y="8778240"/>
            <a:ext cx="11796711" cy="1626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6" y="1950720"/>
            <a:ext cx="11796711" cy="682752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4213016"/>
            <a:ext cx="18516600" cy="2079413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19366" y="8778240"/>
            <a:ext cx="11796711" cy="1626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69"/>
            <a:ext cx="3154680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7120429"/>
            <a:ext cx="8229600" cy="1557867"/>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4/16/2025</a:t>
            </a:fld>
            <a:endParaRPr lang="en-US"/>
          </a:p>
        </p:txBody>
      </p:sp>
      <p:sp>
        <p:nvSpPr>
          <p:cNvPr id="5" name="Footer Placeholder 4"/>
          <p:cNvSpPr>
            <a:spLocks noGrp="1"/>
          </p:cNvSpPr>
          <p:nvPr>
            <p:ph type="ftr" sz="quarter" idx="3"/>
          </p:nvPr>
        </p:nvSpPr>
        <p:spPr>
          <a:xfrm>
            <a:off x="12115800" y="27120429"/>
            <a:ext cx="12344400" cy="1557867"/>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5831800" y="27120429"/>
            <a:ext cx="8229600" cy="1557867"/>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60">
          <a:fgClr>
            <a:schemeClr val="tx2">
              <a:lumMod val="25000"/>
              <a:lumOff val="75000"/>
            </a:schemeClr>
          </a:fgClr>
          <a:bgClr>
            <a:schemeClr val="bg1"/>
          </a:bgClr>
        </a:patt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4CEEBAF3-D466-2752-8D25-DD236F3C778B}"/>
              </a:ext>
            </a:extLst>
          </p:cNvPr>
          <p:cNvPicPr>
            <a:picLocks noChangeAspect="1"/>
          </p:cNvPicPr>
          <p:nvPr/>
        </p:nvPicPr>
        <p:blipFill>
          <a:blip r:embed="rId2">
            <a:extLst>
              <a:ext uri="{28A0092B-C50C-407E-A947-70E740481C1C}">
                <a14:useLocalDpi xmlns:a14="http://schemas.microsoft.com/office/drawing/2010/main" val="0"/>
              </a:ext>
            </a:extLst>
          </a:blip>
          <a:srcRect l="73460" r="4375" b="79436"/>
          <a:stretch/>
        </p:blipFill>
        <p:spPr>
          <a:xfrm rot="14427364">
            <a:off x="21733948" y="21239458"/>
            <a:ext cx="3858063" cy="3168160"/>
          </a:xfrm>
          <a:prstGeom prst="rect">
            <a:avLst/>
          </a:prstGeom>
        </p:spPr>
      </p:pic>
      <p:pic>
        <p:nvPicPr>
          <p:cNvPr id="48" name="Picture 47">
            <a:extLst>
              <a:ext uri="{FF2B5EF4-FFF2-40B4-BE49-F238E27FC236}">
                <a16:creationId xmlns:a16="http://schemas.microsoft.com/office/drawing/2014/main" id="{48BF5265-8DD8-648F-6477-57A56B3B37D5}"/>
              </a:ext>
            </a:extLst>
          </p:cNvPr>
          <p:cNvPicPr>
            <a:picLocks noChangeAspect="1"/>
          </p:cNvPicPr>
          <p:nvPr/>
        </p:nvPicPr>
        <p:blipFill>
          <a:blip r:embed="rId2">
            <a:extLst>
              <a:ext uri="{28A0092B-C50C-407E-A947-70E740481C1C}">
                <a14:useLocalDpi xmlns:a14="http://schemas.microsoft.com/office/drawing/2010/main" val="0"/>
              </a:ext>
            </a:extLst>
          </a:blip>
          <a:srcRect l="3502" t="33351" r="70667" b="43356"/>
          <a:stretch/>
        </p:blipFill>
        <p:spPr>
          <a:xfrm rot="2241737">
            <a:off x="31359297" y="20678280"/>
            <a:ext cx="3587397" cy="2863275"/>
          </a:xfrm>
          <a:prstGeom prst="rect">
            <a:avLst/>
          </a:prstGeom>
        </p:spPr>
      </p:pic>
      <p:pic>
        <p:nvPicPr>
          <p:cNvPr id="47" name="Picture 46">
            <a:extLst>
              <a:ext uri="{FF2B5EF4-FFF2-40B4-BE49-F238E27FC236}">
                <a16:creationId xmlns:a16="http://schemas.microsoft.com/office/drawing/2014/main" id="{3538A65F-2B54-17FC-DB09-9DFAD1D05A01}"/>
              </a:ext>
            </a:extLst>
          </p:cNvPr>
          <p:cNvPicPr>
            <a:picLocks noChangeAspect="1"/>
          </p:cNvPicPr>
          <p:nvPr/>
        </p:nvPicPr>
        <p:blipFill>
          <a:blip r:embed="rId2">
            <a:extLst>
              <a:ext uri="{28A0092B-C50C-407E-A947-70E740481C1C}">
                <a14:useLocalDpi xmlns:a14="http://schemas.microsoft.com/office/drawing/2010/main" val="0"/>
              </a:ext>
            </a:extLst>
          </a:blip>
          <a:srcRect l="31709" t="29384" r="32351" b="44521"/>
          <a:stretch/>
        </p:blipFill>
        <p:spPr>
          <a:xfrm rot="3297207">
            <a:off x="10723001" y="24530312"/>
            <a:ext cx="6168519" cy="3964317"/>
          </a:xfrm>
          <a:prstGeom prst="rect">
            <a:avLst/>
          </a:prstGeom>
        </p:spPr>
      </p:pic>
      <p:pic>
        <p:nvPicPr>
          <p:cNvPr id="45" name="Picture 44">
            <a:extLst>
              <a:ext uri="{FF2B5EF4-FFF2-40B4-BE49-F238E27FC236}">
                <a16:creationId xmlns:a16="http://schemas.microsoft.com/office/drawing/2014/main" id="{805A7608-F381-D126-8EDC-136AC2B29FF2}"/>
              </a:ext>
            </a:extLst>
          </p:cNvPr>
          <p:cNvPicPr>
            <a:picLocks noChangeAspect="1"/>
          </p:cNvPicPr>
          <p:nvPr/>
        </p:nvPicPr>
        <p:blipFill>
          <a:blip r:embed="rId2">
            <a:extLst>
              <a:ext uri="{28A0092B-C50C-407E-A947-70E740481C1C}">
                <a14:useLocalDpi xmlns:a14="http://schemas.microsoft.com/office/drawing/2010/main" val="0"/>
              </a:ext>
            </a:extLst>
          </a:blip>
          <a:srcRect l="3502" t="33351" r="70667" b="43356"/>
          <a:stretch/>
        </p:blipFill>
        <p:spPr>
          <a:xfrm rot="19533263">
            <a:off x="14200099" y="7978522"/>
            <a:ext cx="3587397" cy="2863275"/>
          </a:xfrm>
          <a:prstGeom prst="rect">
            <a:avLst/>
          </a:prstGeom>
        </p:spPr>
      </p:pic>
      <p:pic>
        <p:nvPicPr>
          <p:cNvPr id="44" name="Picture 43">
            <a:extLst>
              <a:ext uri="{FF2B5EF4-FFF2-40B4-BE49-F238E27FC236}">
                <a16:creationId xmlns:a16="http://schemas.microsoft.com/office/drawing/2014/main" id="{5ED65112-DA93-3DD8-252E-C86F31C5BDA9}"/>
              </a:ext>
            </a:extLst>
          </p:cNvPr>
          <p:cNvPicPr>
            <a:picLocks noChangeAspect="1"/>
          </p:cNvPicPr>
          <p:nvPr/>
        </p:nvPicPr>
        <p:blipFill>
          <a:blip r:embed="rId2">
            <a:extLst>
              <a:ext uri="{28A0092B-C50C-407E-A947-70E740481C1C}">
                <a14:useLocalDpi xmlns:a14="http://schemas.microsoft.com/office/drawing/2010/main" val="0"/>
              </a:ext>
            </a:extLst>
          </a:blip>
          <a:srcRect r="73619" b="77726"/>
          <a:stretch/>
        </p:blipFill>
        <p:spPr>
          <a:xfrm>
            <a:off x="11026561" y="17621622"/>
            <a:ext cx="5918742" cy="4423368"/>
          </a:xfrm>
          <a:prstGeom prst="rect">
            <a:avLst/>
          </a:prstGeom>
        </p:spPr>
      </p:pic>
      <p:pic>
        <p:nvPicPr>
          <p:cNvPr id="43" name="Picture 42">
            <a:extLst>
              <a:ext uri="{FF2B5EF4-FFF2-40B4-BE49-F238E27FC236}">
                <a16:creationId xmlns:a16="http://schemas.microsoft.com/office/drawing/2014/main" id="{26509817-E516-0866-6ACA-EE4421F164E3}"/>
              </a:ext>
            </a:extLst>
          </p:cNvPr>
          <p:cNvPicPr>
            <a:picLocks noChangeAspect="1"/>
          </p:cNvPicPr>
          <p:nvPr/>
        </p:nvPicPr>
        <p:blipFill>
          <a:blip r:embed="rId2">
            <a:extLst>
              <a:ext uri="{28A0092B-C50C-407E-A947-70E740481C1C}">
                <a14:useLocalDpi xmlns:a14="http://schemas.microsoft.com/office/drawing/2010/main" val="0"/>
              </a:ext>
            </a:extLst>
          </a:blip>
          <a:srcRect l="29071" t="2167" r="26150" b="76052"/>
          <a:stretch/>
        </p:blipFill>
        <p:spPr>
          <a:xfrm rot="1422779">
            <a:off x="626809" y="24403620"/>
            <a:ext cx="8498620" cy="3658885"/>
          </a:xfrm>
          <a:prstGeom prst="rect">
            <a:avLst/>
          </a:prstGeom>
        </p:spPr>
      </p:pic>
      <p:pic>
        <p:nvPicPr>
          <p:cNvPr id="42" name="Picture 41">
            <a:extLst>
              <a:ext uri="{FF2B5EF4-FFF2-40B4-BE49-F238E27FC236}">
                <a16:creationId xmlns:a16="http://schemas.microsoft.com/office/drawing/2014/main" id="{68B66C82-E784-12EF-DBB7-5CCF57BC4D29}"/>
              </a:ext>
            </a:extLst>
          </p:cNvPr>
          <p:cNvPicPr>
            <a:picLocks noChangeAspect="1"/>
          </p:cNvPicPr>
          <p:nvPr/>
        </p:nvPicPr>
        <p:blipFill>
          <a:blip r:embed="rId2">
            <a:extLst>
              <a:ext uri="{28A0092B-C50C-407E-A947-70E740481C1C}">
                <a14:useLocalDpi xmlns:a14="http://schemas.microsoft.com/office/drawing/2010/main" val="0"/>
              </a:ext>
            </a:extLst>
          </a:blip>
          <a:srcRect l="73460" r="4375" b="79436"/>
          <a:stretch/>
        </p:blipFill>
        <p:spPr>
          <a:xfrm rot="14427364">
            <a:off x="18241650" y="3466046"/>
            <a:ext cx="3858063" cy="3168160"/>
          </a:xfrm>
          <a:prstGeom prst="rect">
            <a:avLst/>
          </a:prstGeom>
        </p:spPr>
      </p:pic>
      <p:pic>
        <p:nvPicPr>
          <p:cNvPr id="41" name="Picture 40">
            <a:extLst>
              <a:ext uri="{FF2B5EF4-FFF2-40B4-BE49-F238E27FC236}">
                <a16:creationId xmlns:a16="http://schemas.microsoft.com/office/drawing/2014/main" id="{A3BB873E-3C8A-D5D3-9F9C-81BB8DEB95DC}"/>
              </a:ext>
            </a:extLst>
          </p:cNvPr>
          <p:cNvPicPr>
            <a:picLocks noChangeAspect="1"/>
          </p:cNvPicPr>
          <p:nvPr/>
        </p:nvPicPr>
        <p:blipFill>
          <a:blip r:embed="rId2">
            <a:extLst>
              <a:ext uri="{28A0092B-C50C-407E-A947-70E740481C1C}">
                <a14:useLocalDpi xmlns:a14="http://schemas.microsoft.com/office/drawing/2010/main" val="0"/>
              </a:ext>
            </a:extLst>
          </a:blip>
          <a:srcRect l="29071" t="2167" r="26150" b="76052"/>
          <a:stretch/>
        </p:blipFill>
        <p:spPr>
          <a:xfrm rot="15175721">
            <a:off x="26970597" y="18634212"/>
            <a:ext cx="8498620" cy="3658885"/>
          </a:xfrm>
          <a:prstGeom prst="rect">
            <a:avLst/>
          </a:prstGeom>
        </p:spPr>
      </p:pic>
      <p:pic>
        <p:nvPicPr>
          <p:cNvPr id="40" name="Picture 39">
            <a:extLst>
              <a:ext uri="{FF2B5EF4-FFF2-40B4-BE49-F238E27FC236}">
                <a16:creationId xmlns:a16="http://schemas.microsoft.com/office/drawing/2014/main" id="{2EBAD118-32B9-64CF-32A4-E04C14AE0891}"/>
              </a:ext>
            </a:extLst>
          </p:cNvPr>
          <p:cNvPicPr>
            <a:picLocks noChangeAspect="1"/>
          </p:cNvPicPr>
          <p:nvPr/>
        </p:nvPicPr>
        <p:blipFill>
          <a:blip r:embed="rId2">
            <a:extLst>
              <a:ext uri="{28A0092B-C50C-407E-A947-70E740481C1C}">
                <a14:useLocalDpi xmlns:a14="http://schemas.microsoft.com/office/drawing/2010/main" val="0"/>
              </a:ext>
            </a:extLst>
          </a:blip>
          <a:srcRect l="29071" t="2167" r="26150" b="76052"/>
          <a:stretch/>
        </p:blipFill>
        <p:spPr>
          <a:xfrm rot="21035032">
            <a:off x="3849566" y="13014925"/>
            <a:ext cx="8498620" cy="3658885"/>
          </a:xfrm>
          <a:prstGeom prst="rect">
            <a:avLst/>
          </a:prstGeom>
        </p:spPr>
      </p:pic>
      <p:pic>
        <p:nvPicPr>
          <p:cNvPr id="36" name="Picture 35">
            <a:extLst>
              <a:ext uri="{FF2B5EF4-FFF2-40B4-BE49-F238E27FC236}">
                <a16:creationId xmlns:a16="http://schemas.microsoft.com/office/drawing/2014/main" id="{A798B374-8B75-8F2D-EF93-65C32D35B741}"/>
              </a:ext>
            </a:extLst>
          </p:cNvPr>
          <p:cNvPicPr>
            <a:picLocks noChangeAspect="1"/>
          </p:cNvPicPr>
          <p:nvPr/>
        </p:nvPicPr>
        <p:blipFill>
          <a:blip r:embed="rId2">
            <a:extLst>
              <a:ext uri="{28A0092B-C50C-407E-A947-70E740481C1C}">
                <a14:useLocalDpi xmlns:a14="http://schemas.microsoft.com/office/drawing/2010/main" val="0"/>
              </a:ext>
            </a:extLst>
          </a:blip>
          <a:srcRect l="73460" r="4375" b="79436"/>
          <a:stretch/>
        </p:blipFill>
        <p:spPr>
          <a:xfrm rot="1187988">
            <a:off x="-1148657" y="14468479"/>
            <a:ext cx="3858063" cy="3168160"/>
          </a:xfrm>
          <a:prstGeom prst="rect">
            <a:avLst/>
          </a:prstGeom>
        </p:spPr>
      </p:pic>
      <p:pic>
        <p:nvPicPr>
          <p:cNvPr id="39" name="Picture 38">
            <a:extLst>
              <a:ext uri="{FF2B5EF4-FFF2-40B4-BE49-F238E27FC236}">
                <a16:creationId xmlns:a16="http://schemas.microsoft.com/office/drawing/2014/main" id="{1C2ABC81-0417-F20B-C97B-0C55A70293CF}"/>
              </a:ext>
            </a:extLst>
          </p:cNvPr>
          <p:cNvPicPr>
            <a:picLocks noChangeAspect="1"/>
          </p:cNvPicPr>
          <p:nvPr/>
        </p:nvPicPr>
        <p:blipFill>
          <a:blip r:embed="rId2">
            <a:extLst>
              <a:ext uri="{28A0092B-C50C-407E-A947-70E740481C1C}">
                <a14:useLocalDpi xmlns:a14="http://schemas.microsoft.com/office/drawing/2010/main" val="0"/>
              </a:ext>
            </a:extLst>
          </a:blip>
          <a:srcRect l="3502" t="33351" r="70667" b="43356"/>
          <a:stretch/>
        </p:blipFill>
        <p:spPr>
          <a:xfrm rot="860356">
            <a:off x="8673495" y="19727722"/>
            <a:ext cx="3587397" cy="2863275"/>
          </a:xfrm>
          <a:prstGeom prst="rect">
            <a:avLst/>
          </a:prstGeom>
        </p:spPr>
      </p:pic>
      <p:pic>
        <p:nvPicPr>
          <p:cNvPr id="37" name="Picture 36">
            <a:extLst>
              <a:ext uri="{FF2B5EF4-FFF2-40B4-BE49-F238E27FC236}">
                <a16:creationId xmlns:a16="http://schemas.microsoft.com/office/drawing/2014/main" id="{A8F74573-1605-C16D-137B-D455A2B575F9}"/>
              </a:ext>
            </a:extLst>
          </p:cNvPr>
          <p:cNvPicPr>
            <a:picLocks noChangeAspect="1"/>
          </p:cNvPicPr>
          <p:nvPr/>
        </p:nvPicPr>
        <p:blipFill>
          <a:blip r:embed="rId2">
            <a:extLst>
              <a:ext uri="{28A0092B-C50C-407E-A947-70E740481C1C}">
                <a14:useLocalDpi xmlns:a14="http://schemas.microsoft.com/office/drawing/2010/main" val="0"/>
              </a:ext>
            </a:extLst>
          </a:blip>
          <a:srcRect r="73619" b="77726"/>
          <a:stretch/>
        </p:blipFill>
        <p:spPr>
          <a:xfrm>
            <a:off x="20438009" y="24792291"/>
            <a:ext cx="5918742" cy="4423368"/>
          </a:xfrm>
          <a:prstGeom prst="rect">
            <a:avLst/>
          </a:prstGeom>
        </p:spPr>
      </p:pic>
      <p:pic>
        <p:nvPicPr>
          <p:cNvPr id="38" name="Picture 37">
            <a:extLst>
              <a:ext uri="{FF2B5EF4-FFF2-40B4-BE49-F238E27FC236}">
                <a16:creationId xmlns:a16="http://schemas.microsoft.com/office/drawing/2014/main" id="{5AC72497-97AF-F63C-CFD1-19552EDBDF15}"/>
              </a:ext>
            </a:extLst>
          </p:cNvPr>
          <p:cNvPicPr>
            <a:picLocks noChangeAspect="1"/>
          </p:cNvPicPr>
          <p:nvPr/>
        </p:nvPicPr>
        <p:blipFill>
          <a:blip r:embed="rId2">
            <a:extLst>
              <a:ext uri="{28A0092B-C50C-407E-A947-70E740481C1C}">
                <a14:useLocalDpi xmlns:a14="http://schemas.microsoft.com/office/drawing/2010/main" val="0"/>
              </a:ext>
            </a:extLst>
          </a:blip>
          <a:srcRect l="31709" t="29384" r="32351" b="44521"/>
          <a:stretch/>
        </p:blipFill>
        <p:spPr>
          <a:xfrm rot="16957092">
            <a:off x="19286042" y="12506104"/>
            <a:ext cx="6168519" cy="3964317"/>
          </a:xfrm>
          <a:prstGeom prst="rect">
            <a:avLst/>
          </a:prstGeom>
        </p:spPr>
      </p:pic>
      <p:pic>
        <p:nvPicPr>
          <p:cNvPr id="34" name="Picture 33">
            <a:extLst>
              <a:ext uri="{FF2B5EF4-FFF2-40B4-BE49-F238E27FC236}">
                <a16:creationId xmlns:a16="http://schemas.microsoft.com/office/drawing/2014/main" id="{231DA087-FAE2-9A14-B6C7-D768A42EB26D}"/>
              </a:ext>
            </a:extLst>
          </p:cNvPr>
          <p:cNvPicPr>
            <a:picLocks noChangeAspect="1"/>
          </p:cNvPicPr>
          <p:nvPr/>
        </p:nvPicPr>
        <p:blipFill>
          <a:blip r:embed="rId2">
            <a:extLst>
              <a:ext uri="{28A0092B-C50C-407E-A947-70E740481C1C}">
                <a14:useLocalDpi xmlns:a14="http://schemas.microsoft.com/office/drawing/2010/main" val="0"/>
              </a:ext>
            </a:extLst>
          </a:blip>
          <a:srcRect r="73619" b="77726"/>
          <a:stretch/>
        </p:blipFill>
        <p:spPr>
          <a:xfrm>
            <a:off x="6873159" y="5390963"/>
            <a:ext cx="5918742" cy="4423368"/>
          </a:xfrm>
          <a:prstGeom prst="rect">
            <a:avLst/>
          </a:prstGeom>
        </p:spPr>
      </p:pic>
      <p:sp>
        <p:nvSpPr>
          <p:cNvPr id="2" name="Title 1"/>
          <p:cNvSpPr>
            <a:spLocks noGrp="1"/>
          </p:cNvSpPr>
          <p:nvPr>
            <p:ph type="ctrTitle"/>
          </p:nvPr>
        </p:nvSpPr>
        <p:spPr>
          <a:xfrm>
            <a:off x="4572000" y="-13936"/>
            <a:ext cx="27432000" cy="3116475"/>
          </a:xfrm>
        </p:spPr>
        <p:txBody>
          <a:bodyPr>
            <a:normAutofit/>
          </a:bodyPr>
          <a:lstStyle>
            <a:defPPr>
              <a:defRPr lang="en-US"/>
            </a:defPPr>
            <a:lvl1pPr marL="0" algn="l" defTabSz="3160166" rtl="0" eaLnBrk="1" latinLnBrk="0" hangingPunct="1">
              <a:defRPr sz="6221" kern="1200">
                <a:solidFill>
                  <a:schemeClr val="tx1"/>
                </a:solidFill>
                <a:latin typeface="+mn-lt"/>
                <a:ea typeface="+mn-ea"/>
                <a:cs typeface="+mn-cs"/>
              </a:defRPr>
            </a:lvl1pPr>
            <a:lvl2pPr marL="1580083" algn="l" defTabSz="3160166" rtl="0" eaLnBrk="1" latinLnBrk="0" hangingPunct="1">
              <a:defRPr sz="6221" kern="1200">
                <a:solidFill>
                  <a:schemeClr val="tx1"/>
                </a:solidFill>
                <a:latin typeface="+mn-lt"/>
                <a:ea typeface="+mn-ea"/>
                <a:cs typeface="+mn-cs"/>
              </a:defRPr>
            </a:lvl2pPr>
            <a:lvl3pPr marL="3160166" algn="l" defTabSz="3160166" rtl="0" eaLnBrk="1" latinLnBrk="0" hangingPunct="1">
              <a:defRPr sz="6221" kern="1200">
                <a:solidFill>
                  <a:schemeClr val="tx1"/>
                </a:solidFill>
                <a:latin typeface="+mn-lt"/>
                <a:ea typeface="+mn-ea"/>
                <a:cs typeface="+mn-cs"/>
              </a:defRPr>
            </a:lvl3pPr>
            <a:lvl4pPr marL="4740250" algn="l" defTabSz="3160166" rtl="0" eaLnBrk="1" latinLnBrk="0" hangingPunct="1">
              <a:defRPr sz="6221" kern="1200">
                <a:solidFill>
                  <a:schemeClr val="tx1"/>
                </a:solidFill>
                <a:latin typeface="+mn-lt"/>
                <a:ea typeface="+mn-ea"/>
                <a:cs typeface="+mn-cs"/>
              </a:defRPr>
            </a:lvl4pPr>
            <a:lvl5pPr marL="6320333" algn="l" defTabSz="3160166" rtl="0" eaLnBrk="1" latinLnBrk="0" hangingPunct="1">
              <a:defRPr sz="6221" kern="1200">
                <a:solidFill>
                  <a:schemeClr val="tx1"/>
                </a:solidFill>
                <a:latin typeface="+mn-lt"/>
                <a:ea typeface="+mn-ea"/>
                <a:cs typeface="+mn-cs"/>
              </a:defRPr>
            </a:lvl5pPr>
            <a:lvl6pPr marL="7900416" algn="l" defTabSz="3160166" rtl="0" eaLnBrk="1" latinLnBrk="0" hangingPunct="1">
              <a:defRPr sz="6221" kern="1200">
                <a:solidFill>
                  <a:schemeClr val="tx1"/>
                </a:solidFill>
                <a:latin typeface="+mn-lt"/>
                <a:ea typeface="+mn-ea"/>
                <a:cs typeface="+mn-cs"/>
              </a:defRPr>
            </a:lvl6pPr>
            <a:lvl7pPr marL="9480499" algn="l" defTabSz="3160166" rtl="0" eaLnBrk="1" latinLnBrk="0" hangingPunct="1">
              <a:defRPr sz="6221" kern="1200">
                <a:solidFill>
                  <a:schemeClr val="tx1"/>
                </a:solidFill>
                <a:latin typeface="+mn-lt"/>
                <a:ea typeface="+mn-ea"/>
                <a:cs typeface="+mn-cs"/>
              </a:defRPr>
            </a:lvl7pPr>
            <a:lvl8pPr marL="11060582" algn="l" defTabSz="3160166" rtl="0" eaLnBrk="1" latinLnBrk="0" hangingPunct="1">
              <a:defRPr sz="6221" kern="1200">
                <a:solidFill>
                  <a:schemeClr val="tx1"/>
                </a:solidFill>
                <a:latin typeface="+mn-lt"/>
                <a:ea typeface="+mn-ea"/>
                <a:cs typeface="+mn-cs"/>
              </a:defRPr>
            </a:lvl8pPr>
            <a:lvl9pPr marL="12640666" algn="l" defTabSz="3160166" rtl="0" eaLnBrk="1" latinLnBrk="0" hangingPunct="1">
              <a:defRPr sz="6221" kern="1200">
                <a:solidFill>
                  <a:schemeClr val="tx1"/>
                </a:solidFill>
                <a:latin typeface="+mn-lt"/>
                <a:ea typeface="+mn-ea"/>
                <a:cs typeface="+mn-cs"/>
              </a:defRPr>
            </a:lvl9pPr>
          </a:lstStyle>
          <a:p>
            <a:pPr algn="ctr"/>
            <a:r>
              <a:rPr lang="en-US" sz="9600" b="1" dirty="0">
                <a:ln w="9525">
                  <a:solidFill>
                    <a:schemeClr val="bg1"/>
                  </a:solidFill>
                  <a:prstDash val="solid"/>
                </a:ln>
                <a:effectLst>
                  <a:outerShdw blurRad="12700" dist="38100" dir="2700000" algn="tl" rotWithShape="0">
                    <a:schemeClr val="bg1">
                      <a:lumMod val="50000"/>
                    </a:schemeClr>
                  </a:outerShdw>
                </a:effectLst>
                <a:latin typeface="Baguet Script"/>
              </a:rPr>
              <a:t>The Geometric Sand Art Generator</a:t>
            </a:r>
            <a:br>
              <a:rPr lang="en-US" sz="8800" b="1" dirty="0">
                <a:ln w="9525">
                  <a:solidFill>
                    <a:schemeClr val="bg1"/>
                  </a:solidFill>
                  <a:prstDash val="solid"/>
                </a:ln>
                <a:effectLst>
                  <a:outerShdw blurRad="12700" dist="38100" dir="2700000" algn="tl" rotWithShape="0">
                    <a:schemeClr val="bg1">
                      <a:lumMod val="50000"/>
                    </a:schemeClr>
                  </a:outerShdw>
                </a:effectLst>
              </a:rPr>
            </a:br>
            <a:r>
              <a:rPr lang="en-US" sz="6000" b="1" dirty="0">
                <a:ln w="9525">
                  <a:solidFill>
                    <a:schemeClr val="bg1"/>
                  </a:solidFill>
                  <a:prstDash val="solid"/>
                </a:ln>
                <a:effectLst>
                  <a:outerShdw blurRad="12700" dist="38100" dir="2700000" algn="tl" rotWithShape="0">
                    <a:schemeClr val="bg1">
                      <a:lumMod val="50000"/>
                    </a:schemeClr>
                  </a:outerShdw>
                </a:effectLst>
              </a:rPr>
              <a:t>By Michael Paradis</a:t>
            </a:r>
          </a:p>
        </p:txBody>
      </p:sp>
      <p:sp>
        <p:nvSpPr>
          <p:cNvPr id="6" name="TextBox 5">
            <a:extLst>
              <a:ext uri="{FF2B5EF4-FFF2-40B4-BE49-F238E27FC236}">
                <a16:creationId xmlns:a16="http://schemas.microsoft.com/office/drawing/2014/main" id="{59F322A8-36E5-4891-537A-1D6C1B3D945B}"/>
              </a:ext>
            </a:extLst>
          </p:cNvPr>
          <p:cNvSpPr txBox="1"/>
          <p:nvPr/>
        </p:nvSpPr>
        <p:spPr>
          <a:xfrm>
            <a:off x="3377374" y="4313522"/>
            <a:ext cx="423046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dirty="0">
                <a:ln w="9525">
                  <a:solidFill>
                    <a:schemeClr val="bg1"/>
                  </a:solidFill>
                  <a:prstDash val="solid"/>
                </a:ln>
                <a:effectLst>
                  <a:outerShdw blurRad="12700" dist="38100" dir="2700000" algn="tl" rotWithShape="0">
                    <a:schemeClr val="bg1">
                      <a:lumMod val="50000"/>
                    </a:schemeClr>
                  </a:outerShdw>
                </a:effectLst>
                <a:latin typeface="Cooper Black"/>
              </a:rPr>
              <a:t>Overview</a:t>
            </a:r>
          </a:p>
        </p:txBody>
      </p:sp>
      <p:sp>
        <p:nvSpPr>
          <p:cNvPr id="8" name="TextBox 7">
            <a:extLst>
              <a:ext uri="{FF2B5EF4-FFF2-40B4-BE49-F238E27FC236}">
                <a16:creationId xmlns:a16="http://schemas.microsoft.com/office/drawing/2014/main" id="{809E7679-085D-7CB7-211D-2F5B7DE2BEB8}"/>
              </a:ext>
            </a:extLst>
          </p:cNvPr>
          <p:cNvSpPr txBox="1"/>
          <p:nvPr/>
        </p:nvSpPr>
        <p:spPr>
          <a:xfrm>
            <a:off x="16981439" y="4313522"/>
            <a:ext cx="313390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dirty="0">
                <a:ln w="9525">
                  <a:solidFill>
                    <a:schemeClr val="bg1"/>
                  </a:solidFill>
                  <a:prstDash val="solid"/>
                </a:ln>
                <a:effectLst>
                  <a:outerShdw blurRad="12700" dist="38100" dir="2700000" algn="tl" rotWithShape="0">
                    <a:schemeClr val="bg1">
                      <a:lumMod val="50000"/>
                    </a:schemeClr>
                  </a:outerShdw>
                </a:effectLst>
                <a:latin typeface="Cooper Black"/>
              </a:rPr>
              <a:t>Design</a:t>
            </a:r>
          </a:p>
        </p:txBody>
      </p:sp>
      <p:sp>
        <p:nvSpPr>
          <p:cNvPr id="9" name="TextBox 8">
            <a:extLst>
              <a:ext uri="{FF2B5EF4-FFF2-40B4-BE49-F238E27FC236}">
                <a16:creationId xmlns:a16="http://schemas.microsoft.com/office/drawing/2014/main" id="{D68BF6FF-30EF-10CC-AF16-635607F8734E}"/>
              </a:ext>
            </a:extLst>
          </p:cNvPr>
          <p:cNvSpPr txBox="1"/>
          <p:nvPr/>
        </p:nvSpPr>
        <p:spPr>
          <a:xfrm>
            <a:off x="29565599" y="8936233"/>
            <a:ext cx="3587397"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dirty="0">
                <a:ln w="9525">
                  <a:solidFill>
                    <a:schemeClr val="bg1"/>
                  </a:solidFill>
                  <a:prstDash val="solid"/>
                </a:ln>
                <a:effectLst>
                  <a:outerShdw blurRad="12700" dist="38100" dir="2700000" algn="tl" rotWithShape="0">
                    <a:schemeClr val="bg1">
                      <a:lumMod val="50000"/>
                    </a:schemeClr>
                  </a:outerShdw>
                </a:effectLst>
                <a:latin typeface="Cooper Black"/>
              </a:rPr>
              <a:t>Software</a:t>
            </a:r>
          </a:p>
        </p:txBody>
      </p:sp>
      <p:sp>
        <p:nvSpPr>
          <p:cNvPr id="13" name="TextBox 12">
            <a:extLst>
              <a:ext uri="{FF2B5EF4-FFF2-40B4-BE49-F238E27FC236}">
                <a16:creationId xmlns:a16="http://schemas.microsoft.com/office/drawing/2014/main" id="{A4CBD153-A4D6-A084-276E-61979825456B}"/>
              </a:ext>
            </a:extLst>
          </p:cNvPr>
          <p:cNvSpPr txBox="1"/>
          <p:nvPr/>
        </p:nvSpPr>
        <p:spPr>
          <a:xfrm>
            <a:off x="1290204" y="6270171"/>
            <a:ext cx="8609580" cy="600164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ln w="9525">
                  <a:solidFill>
                    <a:schemeClr val="bg1"/>
                  </a:solidFill>
                  <a:prstDash val="solid"/>
                </a:ln>
                <a:effectLst>
                  <a:outerShdw blurRad="12700" dist="38100" dir="2700000" algn="tl" rotWithShape="0">
                    <a:schemeClr val="bg1">
                      <a:lumMod val="50000"/>
                    </a:schemeClr>
                  </a:outerShdw>
                </a:effectLst>
              </a:rPr>
              <a:t>The Generator is a machine that continuously creates sand art patterns based on uploaded user images.</a:t>
            </a:r>
          </a:p>
          <a:p>
            <a:endParaRPr lang="en-US" sz="4800" b="1" dirty="0">
              <a:ln w="9525">
                <a:solidFill>
                  <a:schemeClr val="bg1"/>
                </a:solidFill>
                <a:prstDash val="solid"/>
              </a:ln>
              <a:effectLst>
                <a:outerShdw blurRad="12700" dist="38100" dir="2700000" algn="tl" rotWithShape="0">
                  <a:schemeClr val="bg1">
                    <a:lumMod val="50000"/>
                  </a:schemeClr>
                </a:outerShdw>
              </a:effectLst>
            </a:endParaRPr>
          </a:p>
          <a:p>
            <a:r>
              <a:rPr lang="en-US" sz="4800" b="1" dirty="0">
                <a:ln w="9525">
                  <a:solidFill>
                    <a:schemeClr val="bg1"/>
                  </a:solidFill>
                  <a:prstDash val="solid"/>
                </a:ln>
                <a:effectLst>
                  <a:outerShdw blurRad="12700" dist="38100" dir="2700000" algn="tl" rotWithShape="0">
                    <a:schemeClr val="bg1">
                      <a:lumMod val="50000"/>
                    </a:schemeClr>
                  </a:outerShdw>
                </a:effectLst>
              </a:rPr>
              <a:t>The goal of which is to create a sense of satisfaction and calming to the user.</a:t>
            </a:r>
          </a:p>
        </p:txBody>
      </p:sp>
      <p:sp>
        <p:nvSpPr>
          <p:cNvPr id="16" name="TextBox 15">
            <a:extLst>
              <a:ext uri="{FF2B5EF4-FFF2-40B4-BE49-F238E27FC236}">
                <a16:creationId xmlns:a16="http://schemas.microsoft.com/office/drawing/2014/main" id="{485C90E3-F18F-2A7E-897B-3699725B9B6E}"/>
              </a:ext>
            </a:extLst>
          </p:cNvPr>
          <p:cNvSpPr txBox="1"/>
          <p:nvPr/>
        </p:nvSpPr>
        <p:spPr>
          <a:xfrm>
            <a:off x="2268800" y="19833306"/>
            <a:ext cx="6609678" cy="95718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ln w="9525">
                  <a:solidFill>
                    <a:schemeClr val="bg1"/>
                  </a:solidFill>
                  <a:prstDash val="solid"/>
                </a:ln>
                <a:effectLst>
                  <a:outerShdw blurRad="12700" dist="38100" dir="2700000" algn="tl" rotWithShape="0">
                    <a:schemeClr val="bg1">
                      <a:lumMod val="50000"/>
                    </a:schemeClr>
                  </a:outerShdw>
                </a:effectLst>
              </a:rPr>
              <a:t>Currently, the Generator takes an image and determines its shape boundaries. Then it creates a set of points that when fed to an algorithm act on those points to create the art. Its major limitation is the resolution of the image in the sand. It is far more effective at symmetrical patterns than full on images.</a:t>
            </a:r>
            <a:endParaRPr lang="en-US" b="1" dirty="0">
              <a:ln w="9525">
                <a:solidFill>
                  <a:schemeClr val="bg1"/>
                </a:solidFill>
                <a:prstDash val="solid"/>
              </a:ln>
              <a:effectLst>
                <a:outerShdw blurRad="12700" dist="38100" dir="2700000" algn="tl" rotWithShape="0">
                  <a:schemeClr val="bg1">
                    <a:lumMod val="50000"/>
                  </a:schemeClr>
                </a:outerShdw>
              </a:effectLst>
            </a:endParaRPr>
          </a:p>
        </p:txBody>
      </p:sp>
      <p:sp>
        <p:nvSpPr>
          <p:cNvPr id="17" name="TextBox 16">
            <a:extLst>
              <a:ext uri="{FF2B5EF4-FFF2-40B4-BE49-F238E27FC236}">
                <a16:creationId xmlns:a16="http://schemas.microsoft.com/office/drawing/2014/main" id="{045B72AA-5253-6B89-AA22-6104C0948026}"/>
              </a:ext>
            </a:extLst>
          </p:cNvPr>
          <p:cNvSpPr txBox="1"/>
          <p:nvPr/>
        </p:nvSpPr>
        <p:spPr>
          <a:xfrm>
            <a:off x="15100011" y="6270171"/>
            <a:ext cx="6920773" cy="5509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ln w="9525">
                  <a:solidFill>
                    <a:schemeClr val="bg1"/>
                  </a:solidFill>
                  <a:prstDash val="solid"/>
                </a:ln>
                <a:effectLst>
                  <a:outerShdw blurRad="12700" dist="38100" dir="2700000" algn="tl" rotWithShape="0">
                    <a:schemeClr val="bg1">
                      <a:lumMod val="50000"/>
                    </a:schemeClr>
                  </a:outerShdw>
                </a:effectLst>
              </a:rPr>
              <a:t>The design utilizes:</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A circular gantry system.</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Marble attached to a stepper motor via magnetism.</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Electronics bay.</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Container for the sand.</a:t>
            </a:r>
            <a:endParaRPr lang="en-US" sz="4400" b="1" dirty="0">
              <a:ln>
                <a:solidFill>
                  <a:schemeClr val="bg1"/>
                </a:solidFill>
              </a:ln>
            </a:endParaRPr>
          </a:p>
        </p:txBody>
      </p:sp>
      <p:sp>
        <p:nvSpPr>
          <p:cNvPr id="18" name="TextBox 17">
            <a:extLst>
              <a:ext uri="{FF2B5EF4-FFF2-40B4-BE49-F238E27FC236}">
                <a16:creationId xmlns:a16="http://schemas.microsoft.com/office/drawing/2014/main" id="{46C6675E-1199-0AD6-2159-583F382D62FA}"/>
              </a:ext>
            </a:extLst>
          </p:cNvPr>
          <p:cNvSpPr txBox="1"/>
          <p:nvPr/>
        </p:nvSpPr>
        <p:spPr>
          <a:xfrm>
            <a:off x="12890668" y="23479789"/>
            <a:ext cx="11676097" cy="37240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9600" b="1" dirty="0">
                <a:ln w="9525">
                  <a:solidFill>
                    <a:schemeClr val="bg1"/>
                  </a:solidFill>
                  <a:prstDash val="solid"/>
                </a:ln>
                <a:effectLst>
                  <a:outerShdw blurRad="12700" dist="38100" dir="2700000" algn="tl" rotWithShape="0">
                    <a:schemeClr val="bg1">
                      <a:lumMod val="50000"/>
                    </a:schemeClr>
                  </a:outerShdw>
                </a:effectLst>
                <a:latin typeface="Cooper Black"/>
              </a:rPr>
              <a:t>Try the machine out!</a:t>
            </a:r>
          </a:p>
          <a:p>
            <a:pPr algn="ctr"/>
            <a:r>
              <a:rPr lang="en-US" sz="4400" b="1" dirty="0">
                <a:ln w="9525">
                  <a:solidFill>
                    <a:schemeClr val="bg1"/>
                  </a:solidFill>
                  <a:prstDash val="solid"/>
                </a:ln>
                <a:effectLst>
                  <a:outerShdw blurRad="12700" dist="38100" dir="2700000" algn="tl" rotWithShape="0">
                    <a:schemeClr val="bg1">
                      <a:lumMod val="50000"/>
                    </a:schemeClr>
                  </a:outerShdw>
                </a:effectLst>
              </a:rPr>
              <a:t>(As long as it still has power)</a:t>
            </a:r>
          </a:p>
        </p:txBody>
      </p:sp>
      <p:sp>
        <p:nvSpPr>
          <p:cNvPr id="20" name="TextBox 19">
            <a:extLst>
              <a:ext uri="{FF2B5EF4-FFF2-40B4-BE49-F238E27FC236}">
                <a16:creationId xmlns:a16="http://schemas.microsoft.com/office/drawing/2014/main" id="{2F9FD64B-1EA0-0E5F-C53D-405D546E106C}"/>
              </a:ext>
            </a:extLst>
          </p:cNvPr>
          <p:cNvSpPr txBox="1"/>
          <p:nvPr/>
        </p:nvSpPr>
        <p:spPr>
          <a:xfrm>
            <a:off x="28054460" y="11055078"/>
            <a:ext cx="6609678" cy="116031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ln w="9525">
                  <a:solidFill>
                    <a:schemeClr val="bg1"/>
                  </a:solidFill>
                  <a:prstDash val="solid"/>
                </a:ln>
                <a:effectLst>
                  <a:outerShdw blurRad="12700" dist="38100" dir="2700000" algn="tl" rotWithShape="0">
                    <a:schemeClr val="bg1">
                      <a:lumMod val="50000"/>
                    </a:schemeClr>
                  </a:outerShdw>
                </a:effectLst>
              </a:rPr>
              <a:t>The software is a website that:</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Allows a user to upload a file to a directory.</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Turns the image black and white.</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Determines the edge of a shape given a brightness tolerance. And stores inside a matrix.</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Creates a toolpath for the machine based on the matrix.</a:t>
            </a:r>
          </a:p>
          <a:p>
            <a:pPr marL="571500" indent="-571500">
              <a:buFont typeface="Arial"/>
              <a:buChar char="•"/>
            </a:pPr>
            <a:r>
              <a:rPr lang="en-US" sz="4400" b="1" dirty="0">
                <a:ln w="9525">
                  <a:solidFill>
                    <a:schemeClr val="bg1"/>
                  </a:solidFill>
                  <a:prstDash val="solid"/>
                </a:ln>
                <a:effectLst>
                  <a:outerShdw blurRad="12700" dist="38100" dir="2700000" algn="tl" rotWithShape="0">
                    <a:schemeClr val="bg1">
                      <a:lumMod val="50000"/>
                    </a:schemeClr>
                  </a:outerShdw>
                </a:effectLst>
              </a:rPr>
              <a:t>Runs the machine and resets it.</a:t>
            </a:r>
            <a:endParaRPr lang="en-US" sz="4400" b="1" dirty="0">
              <a:ln w="22225">
                <a:solidFill>
                  <a:schemeClr val="bg1"/>
                </a:solidFill>
                <a:prstDash val="solid"/>
              </a:ln>
            </a:endParaRPr>
          </a:p>
        </p:txBody>
      </p:sp>
      <p:cxnSp>
        <p:nvCxnSpPr>
          <p:cNvPr id="24" name="Straight Arrow Connector 23">
            <a:extLst>
              <a:ext uri="{FF2B5EF4-FFF2-40B4-BE49-F238E27FC236}">
                <a16:creationId xmlns:a16="http://schemas.microsoft.com/office/drawing/2014/main" id="{3C089340-1E8F-C3D5-0E78-0CF2A8586013}"/>
              </a:ext>
            </a:extLst>
          </p:cNvPr>
          <p:cNvCxnSpPr/>
          <p:nvPr/>
        </p:nvCxnSpPr>
        <p:spPr>
          <a:xfrm>
            <a:off x="11650956" y="4758214"/>
            <a:ext cx="44469" cy="23212975"/>
          </a:xfrm>
          <a:prstGeom prst="straightConnector1">
            <a:avLst/>
          </a:prstGeom>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FC4551E-D717-DA50-7FA6-AE2FAF9380CF}"/>
              </a:ext>
            </a:extLst>
          </p:cNvPr>
          <p:cNvCxnSpPr>
            <a:cxnSpLocks/>
          </p:cNvCxnSpPr>
          <p:nvPr/>
        </p:nvCxnSpPr>
        <p:spPr>
          <a:xfrm>
            <a:off x="25701881" y="4758213"/>
            <a:ext cx="44469" cy="23212975"/>
          </a:xfrm>
          <a:prstGeom prst="straightConnector1">
            <a:avLst/>
          </a:prstGeom>
          <a:ln/>
        </p:spPr>
        <p:style>
          <a:lnRef idx="1">
            <a:schemeClr val="accent1"/>
          </a:lnRef>
          <a:fillRef idx="0">
            <a:schemeClr val="accent1"/>
          </a:fillRef>
          <a:effectRef idx="0">
            <a:schemeClr val="accent1"/>
          </a:effectRef>
          <a:fontRef idx="minor">
            <a:schemeClr val="tx1"/>
          </a:fontRef>
        </p:style>
      </p:cxnSp>
      <p:pic>
        <p:nvPicPr>
          <p:cNvPr id="28" name="Picture 27" descr="A bucket and shovel in a pile of sand&#10;&#10;AI-generated content may be incorrect.">
            <a:extLst>
              <a:ext uri="{FF2B5EF4-FFF2-40B4-BE49-F238E27FC236}">
                <a16:creationId xmlns:a16="http://schemas.microsoft.com/office/drawing/2014/main" id="{DC9E7023-035F-7CB9-18AA-3DF4B7E82487}"/>
              </a:ext>
            </a:extLst>
          </p:cNvPr>
          <p:cNvPicPr>
            <a:picLocks noChangeAspect="1"/>
          </p:cNvPicPr>
          <p:nvPr/>
        </p:nvPicPr>
        <p:blipFill>
          <a:blip r:embed="rId3"/>
          <a:stretch>
            <a:fillRect/>
          </a:stretch>
        </p:blipFill>
        <p:spPr>
          <a:xfrm>
            <a:off x="22915293" y="19033268"/>
            <a:ext cx="17433004" cy="13428917"/>
          </a:xfrm>
          <a:prstGeom prst="rect">
            <a:avLst/>
          </a:prstGeom>
        </p:spPr>
      </p:pic>
      <p:cxnSp>
        <p:nvCxnSpPr>
          <p:cNvPr id="31" name="Straight Arrow Connector 30">
            <a:extLst>
              <a:ext uri="{FF2B5EF4-FFF2-40B4-BE49-F238E27FC236}">
                <a16:creationId xmlns:a16="http://schemas.microsoft.com/office/drawing/2014/main" id="{7647CF69-FBFF-4E95-F601-B9C92CFE0768}"/>
              </a:ext>
            </a:extLst>
          </p:cNvPr>
          <p:cNvCxnSpPr>
            <a:cxnSpLocks/>
          </p:cNvCxnSpPr>
          <p:nvPr/>
        </p:nvCxnSpPr>
        <p:spPr>
          <a:xfrm>
            <a:off x="3131948" y="5227410"/>
            <a:ext cx="4179517" cy="51731"/>
          </a:xfrm>
          <a:prstGeom prst="straightConnector1">
            <a:avLst/>
          </a:prstGeom>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CCF63545-07BE-57E4-24F7-BB37B22799B2}"/>
              </a:ext>
            </a:extLst>
          </p:cNvPr>
          <p:cNvCxnSpPr>
            <a:cxnSpLocks/>
          </p:cNvCxnSpPr>
          <p:nvPr/>
        </p:nvCxnSpPr>
        <p:spPr>
          <a:xfrm>
            <a:off x="16221064" y="5227410"/>
            <a:ext cx="4179517" cy="51731"/>
          </a:xfrm>
          <a:prstGeom prst="straightConnector1">
            <a:avLst/>
          </a:prstGeom>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F604625-D12C-C5D6-A0C5-4AD1204E309D}"/>
              </a:ext>
            </a:extLst>
          </p:cNvPr>
          <p:cNvCxnSpPr>
            <a:cxnSpLocks/>
          </p:cNvCxnSpPr>
          <p:nvPr/>
        </p:nvCxnSpPr>
        <p:spPr>
          <a:xfrm>
            <a:off x="29269540" y="10240824"/>
            <a:ext cx="4179517" cy="51731"/>
          </a:xfrm>
          <a:prstGeom prst="straightConnector1">
            <a:avLst/>
          </a:prstGeom>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663EA10-62F2-C187-E31C-3CB4E4ED9376}"/>
              </a:ext>
            </a:extLst>
          </p:cNvPr>
          <p:cNvPicPr>
            <a:picLocks noChangeAspect="1"/>
          </p:cNvPicPr>
          <p:nvPr/>
        </p:nvPicPr>
        <p:blipFill>
          <a:blip r:embed="rId4"/>
          <a:stretch>
            <a:fillRect/>
          </a:stretch>
        </p:blipFill>
        <p:spPr>
          <a:xfrm>
            <a:off x="12375273" y="13694086"/>
            <a:ext cx="12683568" cy="7296761"/>
          </a:xfrm>
          <a:prstGeom prst="rect">
            <a:avLst/>
          </a:prstGeom>
          <a:ln w="228600" cap="sq" cmpd="thickThin">
            <a:solidFill>
              <a:srgbClr val="000000"/>
            </a:solidFill>
            <a:prstDash val="solid"/>
            <a:miter lim="800000"/>
          </a:ln>
          <a:effectLst>
            <a:innerShdw blurRad="76200">
              <a:srgbClr val="000000"/>
            </a:innerShdw>
          </a:effectLst>
        </p:spPr>
      </p:pic>
      <p:pic>
        <p:nvPicPr>
          <p:cNvPr id="5" name="Picture 4">
            <a:extLst>
              <a:ext uri="{FF2B5EF4-FFF2-40B4-BE49-F238E27FC236}">
                <a16:creationId xmlns:a16="http://schemas.microsoft.com/office/drawing/2014/main" id="{7F127142-9505-BBAA-2B1C-2EECF10F93DF}"/>
              </a:ext>
            </a:extLst>
          </p:cNvPr>
          <p:cNvPicPr>
            <a:picLocks noChangeAspect="1"/>
          </p:cNvPicPr>
          <p:nvPr/>
        </p:nvPicPr>
        <p:blipFill>
          <a:blip r:embed="rId2">
            <a:extLst>
              <a:ext uri="{28A0092B-C50C-407E-A947-70E740481C1C}">
                <a14:useLocalDpi xmlns:a14="http://schemas.microsoft.com/office/drawing/2010/main" val="0"/>
              </a:ext>
            </a:extLst>
          </a:blip>
          <a:srcRect l="29071" t="2167" r="26150" b="76052"/>
          <a:stretch/>
        </p:blipFill>
        <p:spPr>
          <a:xfrm rot="20041414">
            <a:off x="27837792" y="-285142"/>
            <a:ext cx="8498620" cy="3658885"/>
          </a:xfrm>
          <a:prstGeom prst="rect">
            <a:avLst/>
          </a:prstGeom>
        </p:spPr>
      </p:pic>
      <p:pic>
        <p:nvPicPr>
          <p:cNvPr id="11" name="Picture 10">
            <a:extLst>
              <a:ext uri="{FF2B5EF4-FFF2-40B4-BE49-F238E27FC236}">
                <a16:creationId xmlns:a16="http://schemas.microsoft.com/office/drawing/2014/main" id="{5D31D069-DC8B-F326-1428-BF151C72DB25}"/>
              </a:ext>
            </a:extLst>
          </p:cNvPr>
          <p:cNvPicPr>
            <a:picLocks noChangeAspect="1"/>
          </p:cNvPicPr>
          <p:nvPr/>
        </p:nvPicPr>
        <p:blipFill>
          <a:blip r:embed="rId2">
            <a:extLst>
              <a:ext uri="{28A0092B-C50C-407E-A947-70E740481C1C}">
                <a14:useLocalDpi xmlns:a14="http://schemas.microsoft.com/office/drawing/2010/main" val="0"/>
              </a:ext>
            </a:extLst>
          </a:blip>
          <a:srcRect l="3502" t="33351" r="70667" b="43356"/>
          <a:stretch/>
        </p:blipFill>
        <p:spPr>
          <a:xfrm rot="19533263">
            <a:off x="32051880" y="1243991"/>
            <a:ext cx="3587397" cy="2863275"/>
          </a:xfrm>
          <a:prstGeom prst="rect">
            <a:avLst/>
          </a:prstGeom>
        </p:spPr>
      </p:pic>
      <p:pic>
        <p:nvPicPr>
          <p:cNvPr id="14" name="Picture 13">
            <a:extLst>
              <a:ext uri="{FF2B5EF4-FFF2-40B4-BE49-F238E27FC236}">
                <a16:creationId xmlns:a16="http://schemas.microsoft.com/office/drawing/2014/main" id="{1263C252-75EF-F9BB-DF8F-6550EB1C9F15}"/>
              </a:ext>
            </a:extLst>
          </p:cNvPr>
          <p:cNvPicPr>
            <a:picLocks noChangeAspect="1"/>
          </p:cNvPicPr>
          <p:nvPr/>
        </p:nvPicPr>
        <p:blipFill>
          <a:blip r:embed="rId2">
            <a:extLst>
              <a:ext uri="{28A0092B-C50C-407E-A947-70E740481C1C}">
                <a14:useLocalDpi xmlns:a14="http://schemas.microsoft.com/office/drawing/2010/main" val="0"/>
              </a:ext>
            </a:extLst>
          </a:blip>
          <a:srcRect l="4744" t="-49508" r="71377" b="122457"/>
          <a:stretch/>
        </p:blipFill>
        <p:spPr>
          <a:xfrm>
            <a:off x="31556612" y="3102539"/>
            <a:ext cx="1207763" cy="1210983"/>
          </a:xfrm>
          <a:prstGeom prst="rect">
            <a:avLst/>
          </a:prstGeom>
        </p:spPr>
      </p:pic>
      <p:pic>
        <p:nvPicPr>
          <p:cNvPr id="19" name="Picture 18">
            <a:extLst>
              <a:ext uri="{FF2B5EF4-FFF2-40B4-BE49-F238E27FC236}">
                <a16:creationId xmlns:a16="http://schemas.microsoft.com/office/drawing/2014/main" id="{FA914DF3-4454-4E70-EAE4-F808E5516AA0}"/>
              </a:ext>
            </a:extLst>
          </p:cNvPr>
          <p:cNvPicPr>
            <a:picLocks noChangeAspect="1"/>
          </p:cNvPicPr>
          <p:nvPr/>
        </p:nvPicPr>
        <p:blipFill>
          <a:blip r:embed="rId2">
            <a:extLst>
              <a:ext uri="{28A0092B-C50C-407E-A947-70E740481C1C}">
                <a14:useLocalDpi xmlns:a14="http://schemas.microsoft.com/office/drawing/2010/main" val="0"/>
              </a:ext>
            </a:extLst>
          </a:blip>
          <a:srcRect l="31709" t="29384" r="32351" b="44521"/>
          <a:stretch/>
        </p:blipFill>
        <p:spPr>
          <a:xfrm>
            <a:off x="27360275" y="2818597"/>
            <a:ext cx="6168519" cy="3964317"/>
          </a:xfrm>
          <a:prstGeom prst="rect">
            <a:avLst/>
          </a:prstGeom>
        </p:spPr>
      </p:pic>
      <p:pic>
        <p:nvPicPr>
          <p:cNvPr id="46" name="Picture 45">
            <a:extLst>
              <a:ext uri="{FF2B5EF4-FFF2-40B4-BE49-F238E27FC236}">
                <a16:creationId xmlns:a16="http://schemas.microsoft.com/office/drawing/2014/main" id="{B0C2C44B-8C45-EA48-615F-0C102514D446}"/>
              </a:ext>
            </a:extLst>
          </p:cNvPr>
          <p:cNvPicPr>
            <a:picLocks noChangeAspect="1"/>
          </p:cNvPicPr>
          <p:nvPr/>
        </p:nvPicPr>
        <p:blipFill>
          <a:blip r:embed="rId2">
            <a:extLst>
              <a:ext uri="{28A0092B-C50C-407E-A947-70E740481C1C}">
                <a14:useLocalDpi xmlns:a14="http://schemas.microsoft.com/office/drawing/2010/main" val="0"/>
              </a:ext>
            </a:extLst>
          </a:blip>
          <a:srcRect l="31709" t="29384" r="32351" b="44521"/>
          <a:stretch/>
        </p:blipFill>
        <p:spPr>
          <a:xfrm>
            <a:off x="3527331" y="15039200"/>
            <a:ext cx="6168519" cy="3964317"/>
          </a:xfrm>
          <a:prstGeom prst="rect">
            <a:avLst/>
          </a:prstGeom>
        </p:spPr>
      </p:pic>
      <p:sp>
        <p:nvSpPr>
          <p:cNvPr id="51" name="AutoShape 4" descr="Image">
            <a:extLst>
              <a:ext uri="{FF2B5EF4-FFF2-40B4-BE49-F238E27FC236}">
                <a16:creationId xmlns:a16="http://schemas.microsoft.com/office/drawing/2014/main" id="{05430428-DE3B-8F29-9B48-1B9346E08091}"/>
              </a:ext>
            </a:extLst>
          </p:cNvPr>
          <p:cNvSpPr>
            <a:spLocks noChangeAspect="1" noChangeArrowheads="1"/>
          </p:cNvSpPr>
          <p:nvPr/>
        </p:nvSpPr>
        <p:spPr bwMode="auto">
          <a:xfrm>
            <a:off x="3455116" y="480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207</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Baguet Script</vt:lpstr>
      <vt:lpstr>Cooper Black</vt:lpstr>
      <vt:lpstr>office theme</vt:lpstr>
      <vt:lpstr>The Geometric Sand Art Generator By Michael Paradis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Michael Paradis</cp:lastModifiedBy>
  <cp:revision>265</cp:revision>
  <dcterms:created xsi:type="dcterms:W3CDTF">2025-04-11T18:06:39Z</dcterms:created>
  <dcterms:modified xsi:type="dcterms:W3CDTF">2025-04-17T03:22:37Z</dcterms:modified>
</cp:coreProperties>
</file>