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6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18.xml.rels" ContentType="application/vnd.openxmlformats-package.relationships+xml"/>
  <Override PartName="/ppt/slideMasters/_rels/slideMaster20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19.xml.rels" ContentType="application/vnd.openxmlformats-package.relationships+xml"/>
  <Override PartName="/ppt/slideMasters/_rels/slideMaster21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23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29.xml.rels" ContentType="application/vnd.openxmlformats-package.relationships+xml"/>
  <Override PartName="/ppt/slideMasters/_rels/slideMaster28.xml.rels" ContentType="application/vnd.openxmlformats-package.relationships+xml"/>
  <Override PartName="/ppt/slideMasters/_rels/slideMaster27.xml.rels" ContentType="application/vnd.openxmlformats-package.relationships+xml"/>
  <Override PartName="/ppt/slideMasters/_rels/slideMaster22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25.xml.rels" ContentType="application/vnd.openxmlformats-package.relationships+xml"/>
  <Override PartName="/ppt/slideMasters/_rels/slideMaster24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.xml.rels" ContentType="application/vnd.openxmlformats-package.relationships+xml"/>
  <Override PartName="/ppt/slideMasters/slideMaster26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12.xml" ContentType="application/vnd.openxmlformats-officedocument.presentationml.slideMaster+xml"/>
  <Override PartName="/ppt/presProps.xml" ContentType="application/vnd.openxmlformats-officedocument.presentationml.presProps+xml"/>
  <Override PartName="/ppt/theme/theme29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3.xml" ContentType="application/vnd.openxmlformats-officedocument.theme+xml"/>
  <Override PartName="/ppt/theme/theme30.xml" ContentType="application/vnd.openxmlformats-officedocument.theme+xml"/>
  <Override PartName="/ppt/theme/theme2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20.xml" ContentType="application/vnd.openxmlformats-officedocument.theme+xml"/>
  <Override PartName="/ppt/theme/theme19.xml" ContentType="application/vnd.openxmlformats-officedocument.theme+xml"/>
  <Override PartName="/ppt/theme/theme21.xml" ContentType="application/vnd.openxmlformats-officedocument.theme+xml"/>
  <Override PartName="/ppt/theme/theme22.xml" ContentType="application/vnd.openxmlformats-officedocument.theme+xml"/>
  <Override PartName="/ppt/theme/theme23.xml" ContentType="application/vnd.openxmlformats-officedocument.theme+xml"/>
  <Override PartName="/ppt/theme/theme24.xml" ContentType="application/vnd.openxmlformats-officedocument.theme+xml"/>
  <Override PartName="/ppt/theme/theme25.xml" ContentType="application/vnd.openxmlformats-officedocument.theme+xml"/>
  <Override PartName="/ppt/theme/theme26.xml" ContentType="application/vnd.openxmlformats-officedocument.theme+xml"/>
  <Override PartName="/ppt/theme/theme27.xml" ContentType="application/vnd.openxmlformats-officedocument.theme+xml"/>
  <Override PartName="/ppt/slideLayouts/slideLayout22.xml" ContentType="application/vnd.openxmlformats-officedocument.presentationml.slideLayout+xml"/>
  <Override PartName="/ppt/slideLayouts/_rels/slideLayout16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0.xml.rels" ContentType="application/vnd.openxmlformats-package.relationships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media/image13.png" ContentType="image/png"/>
  <Override PartName="/ppt/media/image4.png" ContentType="image/png"/>
  <Override PartName="/ppt/media/image9.png" ContentType="image/png"/>
  <Override PartName="/ppt/media/image14.png" ContentType="image/png"/>
  <Override PartName="/ppt/media/image5.png" ContentType="image/png"/>
  <Override PartName="/ppt/media/image15.png" ContentType="image/png"/>
  <Override PartName="/ppt/media/image6.png" ContentType="image/png"/>
  <Override PartName="/ppt/media/image10.png" ContentType="image/png"/>
  <Override PartName="/ppt/media/image1.png" ContentType="image/png"/>
  <Override PartName="/ppt/media/image16.png" ContentType="image/png"/>
  <Override PartName="/ppt/media/image7.png" ContentType="image/png"/>
  <Override PartName="/ppt/media/image11.png" ContentType="image/png"/>
  <Override PartName="/ppt/media/image2.png" ContentType="image/png"/>
  <Override PartName="/ppt/media/image8.png" ContentType="image/png"/>
  <Override PartName="/ppt/media/image12.png" ContentType="image/png"/>
  <Override PartName="/ppt/media/image3.png" ContentType="image/png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notesSlides/_rels/notesSlide1.xml.rels" ContentType="application/vnd.openxmlformats-package.relationships+xml"/>
  <Override PartName="/ppt/notesSlides/notesSlide1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  <p:sldMasterId id="2147483674" r:id="rId15"/>
    <p:sldMasterId id="2147483676" r:id="rId16"/>
    <p:sldMasterId id="2147483678" r:id="rId17"/>
    <p:sldMasterId id="2147483680" r:id="rId18"/>
    <p:sldMasterId id="2147483682" r:id="rId19"/>
    <p:sldMasterId id="2147483684" r:id="rId20"/>
    <p:sldMasterId id="2147483692" r:id="rId21"/>
    <p:sldMasterId id="2147483694" r:id="rId22"/>
    <p:sldMasterId id="2147483696" r:id="rId23"/>
    <p:sldMasterId id="2147483698" r:id="rId24"/>
    <p:sldMasterId id="2147483700" r:id="rId25"/>
    <p:sldMasterId id="2147483702" r:id="rId26"/>
    <p:sldMasterId id="2147483704" r:id="rId27"/>
    <p:sldMasterId id="2147483706" r:id="rId28"/>
    <p:sldMasterId id="2147483708" r:id="rId29"/>
    <p:sldMasterId id="2147483710" r:id="rId30"/>
  </p:sldMasterIdLst>
  <p:notesMasterIdLst>
    <p:notesMasterId r:id="rId31"/>
  </p:notesMasterIdLst>
  <p:sldIdLst>
    <p:sldId id="256" r:id="rId32"/>
  </p:sldIdLst>
  <p:sldSz cx="43891200" cy="329184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7.xml"/><Relationship Id="rId19" Type="http://schemas.openxmlformats.org/officeDocument/2006/relationships/slideMaster" Target="slideMasters/slideMaster18.xml"/><Relationship Id="rId20" Type="http://schemas.openxmlformats.org/officeDocument/2006/relationships/slideMaster" Target="slideMasters/slideMaster19.xml"/><Relationship Id="rId21" Type="http://schemas.openxmlformats.org/officeDocument/2006/relationships/slideMaster" Target="slideMasters/slideMaster20.xml"/><Relationship Id="rId22" Type="http://schemas.openxmlformats.org/officeDocument/2006/relationships/slideMaster" Target="slideMasters/slideMaster21.xml"/><Relationship Id="rId23" Type="http://schemas.openxmlformats.org/officeDocument/2006/relationships/slideMaster" Target="slideMasters/slideMaster22.xml"/><Relationship Id="rId24" Type="http://schemas.openxmlformats.org/officeDocument/2006/relationships/slideMaster" Target="slideMasters/slideMaster23.xml"/><Relationship Id="rId25" Type="http://schemas.openxmlformats.org/officeDocument/2006/relationships/slideMaster" Target="slideMasters/slideMaster24.xml"/><Relationship Id="rId26" Type="http://schemas.openxmlformats.org/officeDocument/2006/relationships/slideMaster" Target="slideMasters/slideMaster25.xml"/><Relationship Id="rId27" Type="http://schemas.openxmlformats.org/officeDocument/2006/relationships/slideMaster" Target="slideMasters/slideMaster26.xml"/><Relationship Id="rId28" Type="http://schemas.openxmlformats.org/officeDocument/2006/relationships/slideMaster" Target="slideMasters/slideMaster27.xml"/><Relationship Id="rId29" Type="http://schemas.openxmlformats.org/officeDocument/2006/relationships/slideMaster" Target="slideMasters/slideMaster28.xml"/><Relationship Id="rId30" Type="http://schemas.openxmlformats.org/officeDocument/2006/relationships/slideMaster" Target="slideMasters/slideMaster29.xml"/><Relationship Id="rId31" Type="http://schemas.openxmlformats.org/officeDocument/2006/relationships/notesMaster" Target="notesMasters/notesMaster1.xml"/><Relationship Id="rId32" Type="http://schemas.openxmlformats.org/officeDocument/2006/relationships/slide" Target="slides/slide1.xml"/><Relationship Id="rId33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0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sldImg"/>
          </p:nvPr>
        </p:nvSpPr>
        <p:spPr>
          <a:xfrm>
            <a:off x="0" y="76428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trike="noStrike" u="none">
                <a:solidFill>
                  <a:srgbClr val="000000"/>
                </a:solidFill>
                <a:uFillTx/>
                <a:latin typeface="Arial"/>
              </a:rPr>
              <a:t>Click to move the slide</a:t>
            </a:r>
            <a:endParaRPr b="0" lang="en-US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Click to edit the notes format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&lt;header&gt;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dt" idx="88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49" name="PlaceHolder 5"/>
          <p:cNvSpPr>
            <a:spLocks noGrp="1"/>
          </p:cNvSpPr>
          <p:nvPr>
            <p:ph type="ftr" idx="89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50" name="PlaceHolder 6"/>
          <p:cNvSpPr>
            <a:spLocks noGrp="1"/>
          </p:cNvSpPr>
          <p:nvPr>
            <p:ph type="sldNum" idx="90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0D95B859-FA93-4880-98C7-8AD4F7249397}" type="slidenum"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&lt;number&gt;</a:t>
            </a:fld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sldImg"/>
          </p:nvPr>
        </p:nvSpPr>
        <p:spPr>
          <a:xfrm>
            <a:off x="-360" y="-36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21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960" cy="3598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marL="216000" indent="-216000">
              <a:buNone/>
            </a:pP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12" name="PlaceHolder 3"/>
          <p:cNvSpPr>
            <a:spLocks noGrp="1"/>
          </p:cNvSpPr>
          <p:nvPr>
            <p:ph type="sldNum" idx="91"/>
          </p:nvPr>
        </p:nvSpPr>
        <p:spPr>
          <a:xfrm>
            <a:off x="3884760" y="8685360"/>
            <a:ext cx="2970360" cy="457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>
              <a:buNone/>
            </a:pP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6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7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9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291840" y="5387400"/>
            <a:ext cx="37305360" cy="114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2194560" y="7702560"/>
            <a:ext cx="19276560" cy="19092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22435200" y="7702560"/>
            <a:ext cx="19276560" cy="19092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02DD4AC-E1B8-4AA9-9D3D-118802D1DD0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Defaul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9"/>
          </p:nvPr>
        </p:nvSpPr>
        <p:spPr/>
        <p:txBody>
          <a:bodyPr/>
          <a:p>
            <a:fld id="{60B26796-F5EA-4784-B4A5-699F1BD6513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0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291840" y="5387400"/>
            <a:ext cx="37305360" cy="114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2194560" y="7702560"/>
            <a:ext cx="39501720" cy="19092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2"/>
          </p:nvPr>
        </p:nvSpPr>
        <p:spPr/>
        <p:txBody>
          <a:bodyPr/>
          <a:p>
            <a:fld id="{459FF8AE-ED54-4902-9F01-C21141EAA45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efaul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3291840" y="5387400"/>
            <a:ext cx="37305360" cy="114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2194560" y="7702560"/>
            <a:ext cx="19276560" cy="19092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22435200" y="7702560"/>
            <a:ext cx="19276560" cy="19092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3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5"/>
          </p:nvPr>
        </p:nvSpPr>
        <p:spPr/>
        <p:txBody>
          <a:bodyPr/>
          <a:p>
            <a:fld id="{013E5F2E-B1ED-4540-91B1-AC18CABA503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6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efault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3291840" y="5387400"/>
            <a:ext cx="37305360" cy="114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2194560" y="7702560"/>
            <a:ext cx="19276560" cy="19092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22435200" y="7702560"/>
            <a:ext cx="19276560" cy="19092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3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8"/>
          </p:nvPr>
        </p:nvSpPr>
        <p:spPr/>
        <p:txBody>
          <a:bodyPr/>
          <a:p>
            <a:fld id="{DDEE95E7-007A-4D50-970F-3D4235EF205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9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1"/>
          </p:nvPr>
        </p:nvSpPr>
        <p:spPr/>
        <p:txBody>
          <a:bodyPr/>
          <a:p>
            <a:fld id="{8D4F3B26-6FC5-48F5-ACA5-E34B5215EE0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2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Default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3291840" y="5387400"/>
            <a:ext cx="37305360" cy="114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44"/>
          </p:nvPr>
        </p:nvSpPr>
        <p:spPr/>
        <p:txBody>
          <a:bodyPr/>
          <a:p>
            <a:fld id="{FB9CF001-95C3-4663-9386-C982D249418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5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Default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7"/>
          </p:nvPr>
        </p:nvSpPr>
        <p:spPr/>
        <p:txBody>
          <a:bodyPr/>
          <a:p>
            <a:fld id="{E549957C-913E-4FC1-A0A7-A2BA9D313BC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8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Default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0"/>
          </p:nvPr>
        </p:nvSpPr>
        <p:spPr/>
        <p:txBody>
          <a:bodyPr/>
          <a:p>
            <a:fld id="{DAD9E79F-E9F0-4091-843D-41C73B82E7E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5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3291840" y="5387400"/>
            <a:ext cx="37305360" cy="114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/>
          </p:nvPr>
        </p:nvSpPr>
        <p:spPr>
          <a:xfrm>
            <a:off x="2194560" y="7702560"/>
            <a:ext cx="39501720" cy="19092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3"/>
          </p:nvPr>
        </p:nvSpPr>
        <p:spPr/>
        <p:txBody>
          <a:bodyPr/>
          <a:p>
            <a:fld id="{3C87EBB3-1BD4-4A8D-B76B-9C5ACA62519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4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6"/>
          </p:nvPr>
        </p:nvSpPr>
        <p:spPr/>
        <p:txBody>
          <a:bodyPr/>
          <a:p>
            <a:fld id="{CB579E01-BE5A-4ECC-973A-AB66B4267350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57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291840" y="5387400"/>
            <a:ext cx="37305360" cy="114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2194560" y="7702560"/>
            <a:ext cx="39501720" cy="19092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2504643-7D39-401D-93F8-57B68BA3F16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Default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3291840" y="5387400"/>
            <a:ext cx="37305360" cy="114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6"/>
          </p:nvPr>
        </p:nvSpPr>
        <p:spPr/>
        <p:txBody>
          <a:bodyPr/>
          <a:p>
            <a:fld id="{60D0303D-5C07-4AFC-9CC0-C1521EBF341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57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Default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6"/>
          </p:nvPr>
        </p:nvSpPr>
        <p:spPr/>
        <p:txBody>
          <a:bodyPr/>
          <a:p>
            <a:fld id="{ED34A1A6-A0CF-4753-BA07-DE9DB3E676C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57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Default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6"/>
          </p:nvPr>
        </p:nvSpPr>
        <p:spPr/>
        <p:txBody>
          <a:bodyPr/>
          <a:p>
            <a:fld id="{F47D6A11-7DAB-45DB-B9CF-8E8B2E53998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57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3291840" y="5387400"/>
            <a:ext cx="37305360" cy="114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2194560" y="7702560"/>
            <a:ext cx="39501720" cy="19092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6"/>
          </p:nvPr>
        </p:nvSpPr>
        <p:spPr/>
        <p:txBody>
          <a:bodyPr/>
          <a:p>
            <a:fld id="{45677BDE-8989-4199-B935-8E498F1CB45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7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efault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3291840" y="5387400"/>
            <a:ext cx="37305360" cy="114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2194560" y="7702560"/>
            <a:ext cx="19276560" cy="19092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/>
          </p:nvPr>
        </p:nvSpPr>
        <p:spPr>
          <a:xfrm>
            <a:off x="22435200" y="7702560"/>
            <a:ext cx="19276560" cy="19092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6"/>
          </p:nvPr>
        </p:nvSpPr>
        <p:spPr/>
        <p:txBody>
          <a:bodyPr/>
          <a:p>
            <a:fld id="{EB7C9AA5-3E58-4850-9835-351FC84DFFD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57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3291840" y="5387400"/>
            <a:ext cx="37305360" cy="114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subTitle"/>
          </p:nvPr>
        </p:nvSpPr>
        <p:spPr>
          <a:xfrm>
            <a:off x="2194560" y="7702560"/>
            <a:ext cx="39501720" cy="19092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6"/>
          </p:nvPr>
        </p:nvSpPr>
        <p:spPr/>
        <p:txBody>
          <a:bodyPr/>
          <a:p>
            <a:fld id="{12C2AA42-F81D-4B60-BD03-6D2EA2A870E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7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9"/>
          </p:nvPr>
        </p:nvSpPr>
        <p:spPr/>
        <p:txBody>
          <a:bodyPr/>
          <a:p>
            <a:fld id="{ADC01E78-03AF-4731-9F2A-CD740B1D205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0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6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2"/>
          </p:nvPr>
        </p:nvSpPr>
        <p:spPr/>
        <p:txBody>
          <a:bodyPr/>
          <a:p>
            <a:fld id="{7BC2D8CC-CEF0-46DF-AC5E-CF037CF80C2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3291840" y="5387400"/>
            <a:ext cx="37305360" cy="114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2194560" y="7702560"/>
            <a:ext cx="39501720" cy="19092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6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5"/>
          </p:nvPr>
        </p:nvSpPr>
        <p:spPr/>
        <p:txBody>
          <a:bodyPr/>
          <a:p>
            <a:fld id="{6F9B8F73-125B-400B-A5AC-7AF720E9B42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6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6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8"/>
          </p:nvPr>
        </p:nvSpPr>
        <p:spPr/>
        <p:txBody>
          <a:bodyPr/>
          <a:p>
            <a:fld id="{88592180-F792-40EC-9B83-37D22D6F2FE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9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CA97D19B-8BDB-4562-9D39-0B3279A52C2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3291840" y="5387400"/>
            <a:ext cx="37305360" cy="114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2194560" y="7702560"/>
            <a:ext cx="19276560" cy="19092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/>
          </p:nvPr>
        </p:nvSpPr>
        <p:spPr>
          <a:xfrm>
            <a:off x="22435200" y="7702560"/>
            <a:ext cx="19276560" cy="19092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71"/>
          </p:nvPr>
        </p:nvSpPr>
        <p:spPr/>
        <p:txBody>
          <a:bodyPr/>
          <a:p>
            <a:fld id="{FF9642E1-FE06-4544-82AC-54681E58EB5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72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74"/>
          </p:nvPr>
        </p:nvSpPr>
        <p:spPr/>
        <p:txBody>
          <a:bodyPr/>
          <a:p>
            <a:fld id="{6CF4E354-E8CE-4C53-BA51-92C96A92114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5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3291840" y="5387400"/>
            <a:ext cx="37305360" cy="114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77"/>
          </p:nvPr>
        </p:nvSpPr>
        <p:spPr/>
        <p:txBody>
          <a:bodyPr/>
          <a:p>
            <a:fld id="{E680B4DD-1239-4B1B-88F1-53C76623C4B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78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0"/>
          </p:nvPr>
        </p:nvSpPr>
        <p:spPr/>
        <p:txBody>
          <a:bodyPr/>
          <a:p>
            <a:fld id="{2713DDDD-75B7-4D15-B518-2FF1ECB4887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8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3"/>
          </p:nvPr>
        </p:nvSpPr>
        <p:spPr/>
        <p:txBody>
          <a:bodyPr/>
          <a:p>
            <a:fld id="{08E9D521-991A-4349-963C-4C26A2F4AA50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84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6"/>
          </p:nvPr>
        </p:nvSpPr>
        <p:spPr/>
        <p:txBody>
          <a:bodyPr/>
          <a:p>
            <a:fld id="{737B4B6D-1373-40A3-ACD7-86BD256C85B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87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Defau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27B9348A-BC9E-4EAB-8B49-23900ED8198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Defaul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291840" y="5387400"/>
            <a:ext cx="37305360" cy="114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BBB8E707-77BB-4C3C-A3B0-87478CDB3BA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587F52AC-71EA-476D-BBD5-247CB2B60D8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2418BA6B-5829-4435-AB2E-F50606FF5B2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Defaul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3291840" y="5387400"/>
            <a:ext cx="37305360" cy="114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DAC69BE3-E7F6-4DA4-96C3-C0A444F61B3E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4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Defaul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6"/>
          </p:nvPr>
        </p:nvSpPr>
        <p:spPr/>
        <p:txBody>
          <a:bodyPr/>
          <a:p>
            <a:fld id="{E567FEA6-AC9A-4ED6-92E5-E6C24CA4A51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7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13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slideLayout" Target="../slideLayouts/slideLayout14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slideLayout" Target="../slideLayouts/slideLayout15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slideLayout" Target="../slideLayouts/slideLayout16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slideLayout" Target="../slideLayouts/slideLayout17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8.xml"/><Relationship Id="rId2" Type="http://schemas.openxmlformats.org/officeDocument/2006/relationships/slideLayout" Target="../slideLayouts/slideLayout18.xml"/>
</Relationships>
</file>

<file path=ppt/slideMasters/_rels/slideMaster19.xml.rels><?xml version="1.0" encoding="UTF-8"?>
<Relationships xmlns="http://schemas.openxmlformats.org/package/2006/relationships"><Relationship Id="rId1" Type="http://schemas.openxmlformats.org/officeDocument/2006/relationships/theme" Target="../theme/theme19.xml"/><Relationship Id="rId2" Type="http://schemas.openxmlformats.org/officeDocument/2006/relationships/slideLayout" Target="../slideLayouts/slideLayout19.xml"/><Relationship Id="rId3" Type="http://schemas.openxmlformats.org/officeDocument/2006/relationships/slideLayout" Target="../slideLayouts/slideLayout20.xml"/><Relationship Id="rId4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5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20.xml.rels><?xml version="1.0" encoding="UTF-8"?>
<Relationships xmlns="http://schemas.openxmlformats.org/package/2006/relationships"><Relationship Id="rId1" Type="http://schemas.openxmlformats.org/officeDocument/2006/relationships/theme" Target="../theme/theme20.xml"/><Relationship Id="rId2" Type="http://schemas.openxmlformats.org/officeDocument/2006/relationships/slideLayout" Target="../slideLayouts/slideLayout26.xml"/>
</Relationships>
</file>

<file path=ppt/slideMasters/_rels/slideMaster21.xml.rels><?xml version="1.0" encoding="UTF-8"?>
<Relationships xmlns="http://schemas.openxmlformats.org/package/2006/relationships"><Relationship Id="rId1" Type="http://schemas.openxmlformats.org/officeDocument/2006/relationships/theme" Target="../theme/theme21.xml"/><Relationship Id="rId2" Type="http://schemas.openxmlformats.org/officeDocument/2006/relationships/slideLayout" Target="../slideLayouts/slideLayout27.xml"/>
</Relationships>
</file>

<file path=ppt/slideMasters/_rels/slideMaster22.xml.rels><?xml version="1.0" encoding="UTF-8"?>
<Relationships xmlns="http://schemas.openxmlformats.org/package/2006/relationships"><Relationship Id="rId1" Type="http://schemas.openxmlformats.org/officeDocument/2006/relationships/theme" Target="../theme/theme22.xml"/><Relationship Id="rId2" Type="http://schemas.openxmlformats.org/officeDocument/2006/relationships/slideLayout" Target="../slideLayouts/slideLayout28.xml"/>
</Relationships>
</file>

<file path=ppt/slideMasters/_rels/slideMaster23.xml.rels><?xml version="1.0" encoding="UTF-8"?>
<Relationships xmlns="http://schemas.openxmlformats.org/package/2006/relationships"><Relationship Id="rId1" Type="http://schemas.openxmlformats.org/officeDocument/2006/relationships/theme" Target="../theme/theme23.xml"/><Relationship Id="rId2" Type="http://schemas.openxmlformats.org/officeDocument/2006/relationships/slideLayout" Target="../slideLayouts/slideLayout29.xml"/>
</Relationships>
</file>

<file path=ppt/slideMasters/_rels/slideMaster24.xml.rels><?xml version="1.0" encoding="UTF-8"?>
<Relationships xmlns="http://schemas.openxmlformats.org/package/2006/relationships"><Relationship Id="rId1" Type="http://schemas.openxmlformats.org/officeDocument/2006/relationships/theme" Target="../theme/theme24.xml"/><Relationship Id="rId2" Type="http://schemas.openxmlformats.org/officeDocument/2006/relationships/slideLayout" Target="../slideLayouts/slideLayout30.xml"/>
</Relationships>
</file>

<file path=ppt/slideMasters/_rels/slideMaster25.xml.rels><?xml version="1.0" encoding="UTF-8"?>
<Relationships xmlns="http://schemas.openxmlformats.org/package/2006/relationships"><Relationship Id="rId1" Type="http://schemas.openxmlformats.org/officeDocument/2006/relationships/theme" Target="../theme/theme25.xml"/><Relationship Id="rId2" Type="http://schemas.openxmlformats.org/officeDocument/2006/relationships/slideLayout" Target="../slideLayouts/slideLayout31.xml"/>
</Relationships>
</file>

<file path=ppt/slideMasters/_rels/slideMaster26.xml.rels><?xml version="1.0" encoding="UTF-8"?>
<Relationships xmlns="http://schemas.openxmlformats.org/package/2006/relationships"><Relationship Id="rId1" Type="http://schemas.openxmlformats.org/officeDocument/2006/relationships/theme" Target="../theme/theme26.xml"/><Relationship Id="rId2" Type="http://schemas.openxmlformats.org/officeDocument/2006/relationships/slideLayout" Target="../slideLayouts/slideLayout32.xml"/>
</Relationships>
</file>

<file path=ppt/slideMasters/_rels/slideMaster27.xml.rels><?xml version="1.0" encoding="UTF-8"?>
<Relationships xmlns="http://schemas.openxmlformats.org/package/2006/relationships"><Relationship Id="rId1" Type="http://schemas.openxmlformats.org/officeDocument/2006/relationships/theme" Target="../theme/theme27.xml"/><Relationship Id="rId2" Type="http://schemas.openxmlformats.org/officeDocument/2006/relationships/slideLayout" Target="../slideLayouts/slideLayout33.xml"/>
</Relationships>
</file>

<file path=ppt/slideMasters/_rels/slideMaster28.xml.rels><?xml version="1.0" encoding="UTF-8"?>
<Relationships xmlns="http://schemas.openxmlformats.org/package/2006/relationships"><Relationship Id="rId1" Type="http://schemas.openxmlformats.org/officeDocument/2006/relationships/theme" Target="../theme/theme28.xml"/><Relationship Id="rId2" Type="http://schemas.openxmlformats.org/officeDocument/2006/relationships/slideLayout" Target="../slideLayouts/slideLayout34.xml"/>
</Relationships>
</file>

<file path=ppt/slideMasters/_rels/slideMaster29.xml.rels><?xml version="1.0" encoding="UTF-8"?>
<Relationships xmlns="http://schemas.openxmlformats.org/package/2006/relationships"><Relationship Id="rId1" Type="http://schemas.openxmlformats.org/officeDocument/2006/relationships/theme" Target="../theme/theme29.xml"/><Relationship Id="rId2" Type="http://schemas.openxmlformats.org/officeDocument/2006/relationships/slideLayout" Target="../slideLayouts/slideLayout35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291840" y="5387400"/>
            <a:ext cx="37305360" cy="114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2194560" y="7702560"/>
            <a:ext cx="19276200" cy="19091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22435200" y="7702560"/>
            <a:ext cx="19276200" cy="19091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1"/>
          </p:nvPr>
        </p:nvSpPr>
        <p:spPr>
          <a:xfrm>
            <a:off x="14538960" y="30510360"/>
            <a:ext cx="1481112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2"/>
          </p:nvPr>
        </p:nvSpPr>
        <p:spPr>
          <a:xfrm>
            <a:off x="3099816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r" defTabSz="4300920">
              <a:lnSpc>
                <a:spcPct val="100000"/>
              </a:lnSpc>
              <a:buNone/>
              <a:tabLst>
                <a:tab algn="l" pos="0"/>
              </a:tabLst>
              <a:def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300920">
              <a:lnSpc>
                <a:spcPct val="100000"/>
              </a:lnSpc>
              <a:buNone/>
              <a:tabLst>
                <a:tab algn="l" pos="0"/>
              </a:tabLst>
            </a:pPr>
            <a:fld id="{4B8D8583-648B-4CAD-9158-215812AF4850}" type="slidenum">
              <a: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&lt;number&gt;</a:t>
            </a:fld>
            <a:endParaRPr b="0" lang="en-US" sz="5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dt" idx="3"/>
          </p:nvPr>
        </p:nvSpPr>
        <p:spPr>
          <a:xfrm>
            <a:off x="301752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ftr" idx="28"/>
          </p:nvPr>
        </p:nvSpPr>
        <p:spPr>
          <a:xfrm>
            <a:off x="14538960" y="30510360"/>
            <a:ext cx="1481112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ldNum" idx="29"/>
          </p:nvPr>
        </p:nvSpPr>
        <p:spPr>
          <a:xfrm>
            <a:off x="3099816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r" defTabSz="4300920">
              <a:lnSpc>
                <a:spcPct val="100000"/>
              </a:lnSpc>
              <a:buNone/>
              <a:tabLst>
                <a:tab algn="l" pos="0"/>
              </a:tabLst>
              <a:def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300920">
              <a:lnSpc>
                <a:spcPct val="100000"/>
              </a:lnSpc>
              <a:buNone/>
              <a:tabLst>
                <a:tab algn="l" pos="0"/>
              </a:tabLst>
            </a:pPr>
            <a:fld id="{99698478-4B5D-4546-AC5A-B07938DC7387}" type="slidenum">
              <a: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n-US" sz="5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30"/>
          </p:nvPr>
        </p:nvSpPr>
        <p:spPr>
          <a:xfrm>
            <a:off x="301752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291840" y="5387400"/>
            <a:ext cx="37305360" cy="114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2194560" y="7702560"/>
            <a:ext cx="39501360" cy="19091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ftr" idx="31"/>
          </p:nvPr>
        </p:nvSpPr>
        <p:spPr>
          <a:xfrm>
            <a:off x="14538960" y="30510360"/>
            <a:ext cx="1481112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sldNum" idx="32"/>
          </p:nvPr>
        </p:nvSpPr>
        <p:spPr>
          <a:xfrm>
            <a:off x="3099816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r" defTabSz="4300920">
              <a:lnSpc>
                <a:spcPct val="100000"/>
              </a:lnSpc>
              <a:buNone/>
              <a:tabLst>
                <a:tab algn="l" pos="0"/>
              </a:tabLst>
              <a:def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300920">
              <a:lnSpc>
                <a:spcPct val="100000"/>
              </a:lnSpc>
              <a:buNone/>
              <a:tabLst>
                <a:tab algn="l" pos="0"/>
              </a:tabLst>
            </a:pPr>
            <a:fld id="{0BBF3F83-BA72-4F17-B186-88CAC17DB71E}" type="slidenum">
              <a: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&lt;number&gt;</a:t>
            </a:fld>
            <a:endParaRPr b="0" lang="en-US" sz="5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dt" idx="33"/>
          </p:nvPr>
        </p:nvSpPr>
        <p:spPr>
          <a:xfrm>
            <a:off x="301752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3291840" y="5387400"/>
            <a:ext cx="37305360" cy="114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2194560" y="7702560"/>
            <a:ext cx="19276200" cy="19091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22435200" y="7702560"/>
            <a:ext cx="19276200" cy="19091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ftr" idx="34"/>
          </p:nvPr>
        </p:nvSpPr>
        <p:spPr>
          <a:xfrm>
            <a:off x="14538960" y="30510360"/>
            <a:ext cx="1481112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5" name="PlaceHolder 5"/>
          <p:cNvSpPr>
            <a:spLocks noGrp="1"/>
          </p:cNvSpPr>
          <p:nvPr>
            <p:ph type="sldNum" idx="35"/>
          </p:nvPr>
        </p:nvSpPr>
        <p:spPr>
          <a:xfrm>
            <a:off x="3099816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r" defTabSz="4300920">
              <a:lnSpc>
                <a:spcPct val="100000"/>
              </a:lnSpc>
              <a:buNone/>
              <a:tabLst>
                <a:tab algn="l" pos="0"/>
              </a:tabLst>
              <a:def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300920">
              <a:lnSpc>
                <a:spcPct val="100000"/>
              </a:lnSpc>
              <a:buNone/>
              <a:tabLst>
                <a:tab algn="l" pos="0"/>
              </a:tabLst>
            </a:pPr>
            <a:fld id="{958BE29F-713C-4F16-9B5D-986CF502E0D2}" type="slidenum">
              <a: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&lt;number&gt;</a:t>
            </a:fld>
            <a:endParaRPr b="0" lang="en-US" sz="5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6" name="PlaceHolder 6"/>
          <p:cNvSpPr>
            <a:spLocks noGrp="1"/>
          </p:cNvSpPr>
          <p:nvPr>
            <p:ph type="dt" idx="36"/>
          </p:nvPr>
        </p:nvSpPr>
        <p:spPr>
          <a:xfrm>
            <a:off x="301752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3291840" y="5387400"/>
            <a:ext cx="37305360" cy="114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2194560" y="7702560"/>
            <a:ext cx="19276200" cy="19091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22435200" y="7702560"/>
            <a:ext cx="19276200" cy="19091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ftr" idx="37"/>
          </p:nvPr>
        </p:nvSpPr>
        <p:spPr>
          <a:xfrm>
            <a:off x="14538960" y="30510360"/>
            <a:ext cx="1481112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4" name="PlaceHolder 5"/>
          <p:cNvSpPr>
            <a:spLocks noGrp="1"/>
          </p:cNvSpPr>
          <p:nvPr>
            <p:ph type="sldNum" idx="38"/>
          </p:nvPr>
        </p:nvSpPr>
        <p:spPr>
          <a:xfrm>
            <a:off x="3099816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r" defTabSz="4300920">
              <a:lnSpc>
                <a:spcPct val="100000"/>
              </a:lnSpc>
              <a:buNone/>
              <a:tabLst>
                <a:tab algn="l" pos="0"/>
              </a:tabLst>
              <a:def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300920">
              <a:lnSpc>
                <a:spcPct val="100000"/>
              </a:lnSpc>
              <a:buNone/>
              <a:tabLst>
                <a:tab algn="l" pos="0"/>
              </a:tabLst>
            </a:pPr>
            <a:fld id="{FFE92947-6B3F-4B5E-8E89-BA6154F03151}" type="slidenum">
              <a: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&lt;number&gt;</a:t>
            </a:fld>
            <a:endParaRPr b="0" lang="en-US" sz="5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5" name="PlaceHolder 6"/>
          <p:cNvSpPr>
            <a:spLocks noGrp="1"/>
          </p:cNvSpPr>
          <p:nvPr>
            <p:ph type="dt" idx="39"/>
          </p:nvPr>
        </p:nvSpPr>
        <p:spPr>
          <a:xfrm>
            <a:off x="301752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ftr" idx="40"/>
          </p:nvPr>
        </p:nvSpPr>
        <p:spPr>
          <a:xfrm>
            <a:off x="14538960" y="30510360"/>
            <a:ext cx="1481112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sldNum" idx="41"/>
          </p:nvPr>
        </p:nvSpPr>
        <p:spPr>
          <a:xfrm>
            <a:off x="3099816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r" defTabSz="4300920">
              <a:lnSpc>
                <a:spcPct val="100000"/>
              </a:lnSpc>
              <a:buNone/>
              <a:tabLst>
                <a:tab algn="l" pos="0"/>
              </a:tabLst>
              <a:def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300920">
              <a:lnSpc>
                <a:spcPct val="100000"/>
              </a:lnSpc>
              <a:buNone/>
              <a:tabLst>
                <a:tab algn="l" pos="0"/>
              </a:tabLst>
            </a:pPr>
            <a:fld id="{3C34B87B-98CD-47F9-BF51-C1ECA113BA3D}" type="slidenum">
              <a: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&lt;number&gt;</a:t>
            </a:fld>
            <a:endParaRPr b="0" lang="en-US" sz="5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dt" idx="42"/>
          </p:nvPr>
        </p:nvSpPr>
        <p:spPr>
          <a:xfrm>
            <a:off x="301752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3291840" y="5387400"/>
            <a:ext cx="37305360" cy="114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ftr" idx="43"/>
          </p:nvPr>
        </p:nvSpPr>
        <p:spPr>
          <a:xfrm>
            <a:off x="14538960" y="30510360"/>
            <a:ext cx="1481112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sldNum" idx="44"/>
          </p:nvPr>
        </p:nvSpPr>
        <p:spPr>
          <a:xfrm>
            <a:off x="3099816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r" defTabSz="4300920">
              <a:lnSpc>
                <a:spcPct val="100000"/>
              </a:lnSpc>
              <a:buNone/>
              <a:tabLst>
                <a:tab algn="l" pos="0"/>
              </a:tabLst>
              <a:def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300920">
              <a:lnSpc>
                <a:spcPct val="100000"/>
              </a:lnSpc>
              <a:buNone/>
              <a:tabLst>
                <a:tab algn="l" pos="0"/>
              </a:tabLst>
            </a:pPr>
            <a:fld id="{0F98B0A9-3BE9-45D4-93A0-B4F273E6847F}" type="slidenum">
              <a: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n-US" sz="5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dt" idx="45"/>
          </p:nvPr>
        </p:nvSpPr>
        <p:spPr>
          <a:xfrm>
            <a:off x="301752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2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ftr" idx="46"/>
          </p:nvPr>
        </p:nvSpPr>
        <p:spPr>
          <a:xfrm>
            <a:off x="14538960" y="30510360"/>
            <a:ext cx="1481112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sldNum" idx="47"/>
          </p:nvPr>
        </p:nvSpPr>
        <p:spPr>
          <a:xfrm>
            <a:off x="3099816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r" defTabSz="4300920">
              <a:lnSpc>
                <a:spcPct val="100000"/>
              </a:lnSpc>
              <a:buNone/>
              <a:tabLst>
                <a:tab algn="l" pos="0"/>
              </a:tabLst>
              <a:def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300920">
              <a:lnSpc>
                <a:spcPct val="100000"/>
              </a:lnSpc>
              <a:buNone/>
              <a:tabLst>
                <a:tab algn="l" pos="0"/>
              </a:tabLst>
            </a:pPr>
            <a:fld id="{65445AC1-0285-49A2-9E1C-6A837FE84765}" type="slidenum">
              <a: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n-US" sz="5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dt" idx="48"/>
          </p:nvPr>
        </p:nvSpPr>
        <p:spPr>
          <a:xfrm>
            <a:off x="301752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2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ftr" idx="49"/>
          </p:nvPr>
        </p:nvSpPr>
        <p:spPr>
          <a:xfrm>
            <a:off x="14538960" y="30510360"/>
            <a:ext cx="1481112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sldNum" idx="50"/>
          </p:nvPr>
        </p:nvSpPr>
        <p:spPr>
          <a:xfrm>
            <a:off x="3099816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r" defTabSz="4300920">
              <a:lnSpc>
                <a:spcPct val="100000"/>
              </a:lnSpc>
              <a:buNone/>
              <a:tabLst>
                <a:tab algn="l" pos="0"/>
              </a:tabLst>
              <a:def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300920">
              <a:lnSpc>
                <a:spcPct val="100000"/>
              </a:lnSpc>
              <a:buNone/>
              <a:tabLst>
                <a:tab algn="l" pos="0"/>
              </a:tabLst>
            </a:pPr>
            <a:fld id="{088098AA-8C06-4564-B324-D7DBA52ECC95}" type="slidenum">
              <a: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n-US" sz="5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dt" idx="51"/>
          </p:nvPr>
        </p:nvSpPr>
        <p:spPr>
          <a:xfrm>
            <a:off x="301752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2"/>
  </p:sldLayoutIdLst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3291840" y="5387400"/>
            <a:ext cx="37305360" cy="114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2194560" y="7702560"/>
            <a:ext cx="39501360" cy="19091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ftr" idx="52"/>
          </p:nvPr>
        </p:nvSpPr>
        <p:spPr>
          <a:xfrm>
            <a:off x="14538960" y="30510360"/>
            <a:ext cx="1481112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sldNum" idx="53"/>
          </p:nvPr>
        </p:nvSpPr>
        <p:spPr>
          <a:xfrm>
            <a:off x="3099816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r" defTabSz="4300920">
              <a:lnSpc>
                <a:spcPct val="100000"/>
              </a:lnSpc>
              <a:buNone/>
              <a:tabLst>
                <a:tab algn="l" pos="0"/>
              </a:tabLst>
              <a:def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300920">
              <a:lnSpc>
                <a:spcPct val="100000"/>
              </a:lnSpc>
              <a:buNone/>
              <a:tabLst>
                <a:tab algn="l" pos="0"/>
              </a:tabLst>
            </a:pPr>
            <a:fld id="{F537E010-4FC3-40C6-95A9-715894EF211F}" type="slidenum">
              <a: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&lt;number&gt;</a:t>
            </a:fld>
            <a:endParaRPr b="0" lang="en-US" sz="5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7" name="PlaceHolder 5"/>
          <p:cNvSpPr>
            <a:spLocks noGrp="1"/>
          </p:cNvSpPr>
          <p:nvPr>
            <p:ph type="dt" idx="54"/>
          </p:nvPr>
        </p:nvSpPr>
        <p:spPr>
          <a:xfrm>
            <a:off x="301752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2"/>
  </p:sldLayoutIdLst>
</p:sldMaster>
</file>

<file path=ppt/slideMasters/slideMaster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3291840" y="5387400"/>
            <a:ext cx="37305360" cy="114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ftr" idx="55"/>
          </p:nvPr>
        </p:nvSpPr>
        <p:spPr>
          <a:xfrm>
            <a:off x="14538960" y="30510360"/>
            <a:ext cx="1481112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sldNum" idx="56"/>
          </p:nvPr>
        </p:nvSpPr>
        <p:spPr>
          <a:xfrm>
            <a:off x="3099816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r" defTabSz="4300920">
              <a:lnSpc>
                <a:spcPct val="100000"/>
              </a:lnSpc>
              <a:buNone/>
              <a:tabLst>
                <a:tab algn="l" pos="0"/>
              </a:tabLst>
              <a:def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300920">
              <a:lnSpc>
                <a:spcPct val="100000"/>
              </a:lnSpc>
              <a:buNone/>
              <a:tabLst>
                <a:tab algn="l" pos="0"/>
              </a:tabLst>
            </a:pPr>
            <a:fld id="{6FF00915-FB24-479E-9EAF-BD0CF99EAF70}" type="slidenum">
              <a: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&lt;number&gt;</a:t>
            </a:fld>
            <a:endParaRPr b="0" lang="en-US" sz="5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 type="dt" idx="57"/>
          </p:nvPr>
        </p:nvSpPr>
        <p:spPr>
          <a:xfrm>
            <a:off x="301752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94" name="PlaceHolder 5"/>
          <p:cNvSpPr>
            <a:spLocks noGrp="1"/>
          </p:cNvSpPr>
          <p:nvPr>
            <p:ph type="body"/>
          </p:nvPr>
        </p:nvSpPr>
        <p:spPr>
          <a:xfrm>
            <a:off x="2194560" y="7702560"/>
            <a:ext cx="39501720" cy="19092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trike="noStrike" u="non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  <a:endParaRPr b="0" lang="en-U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trike="noStrike" u="none">
                <a:solidFill>
                  <a:srgbClr val="000000"/>
                </a:solidFill>
                <a:uFillTx/>
                <a:latin typeface="Arial"/>
              </a:rPr>
              <a:t>Third Outline Level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Fifth Outline Level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Sixth Outline Level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291840" y="5387400"/>
            <a:ext cx="37305360" cy="114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2194560" y="7702560"/>
            <a:ext cx="39501360" cy="19091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ftr" idx="4"/>
          </p:nvPr>
        </p:nvSpPr>
        <p:spPr>
          <a:xfrm>
            <a:off x="14538960" y="30510360"/>
            <a:ext cx="1481112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sldNum" idx="5"/>
          </p:nvPr>
        </p:nvSpPr>
        <p:spPr>
          <a:xfrm>
            <a:off x="3099816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r" defTabSz="4300920">
              <a:lnSpc>
                <a:spcPct val="100000"/>
              </a:lnSpc>
              <a:buNone/>
              <a:tabLst>
                <a:tab algn="l" pos="0"/>
              </a:tabLst>
              <a:def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300920">
              <a:lnSpc>
                <a:spcPct val="100000"/>
              </a:lnSpc>
              <a:buNone/>
              <a:tabLst>
                <a:tab algn="l" pos="0"/>
              </a:tabLst>
            </a:pPr>
            <a:fld id="{980CE035-66EF-405F-BC48-287AAFE1A201}" type="slidenum">
              <a: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&lt;number&gt;</a:t>
            </a:fld>
            <a:endParaRPr b="0" lang="en-US" sz="5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dt" idx="6"/>
          </p:nvPr>
        </p:nvSpPr>
        <p:spPr>
          <a:xfrm>
            <a:off x="301752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ftr" idx="58"/>
          </p:nvPr>
        </p:nvSpPr>
        <p:spPr>
          <a:xfrm>
            <a:off x="14538960" y="30510360"/>
            <a:ext cx="1481112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sldNum" idx="59"/>
          </p:nvPr>
        </p:nvSpPr>
        <p:spPr>
          <a:xfrm>
            <a:off x="3099816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r" defTabSz="4300920">
              <a:lnSpc>
                <a:spcPct val="100000"/>
              </a:lnSpc>
              <a:buNone/>
              <a:tabLst>
                <a:tab algn="l" pos="0"/>
              </a:tabLst>
              <a:def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300920">
              <a:lnSpc>
                <a:spcPct val="100000"/>
              </a:lnSpc>
              <a:buNone/>
              <a:tabLst>
                <a:tab algn="l" pos="0"/>
              </a:tabLst>
            </a:pPr>
            <a:fld id="{2275AAFF-85AE-4A50-BC9F-0FB5FAD358E7}" type="slidenum">
              <a: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&lt;number&gt;</a:t>
            </a:fld>
            <a:endParaRPr b="0" lang="en-US" sz="5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dt" idx="60"/>
          </p:nvPr>
        </p:nvSpPr>
        <p:spPr>
          <a:xfrm>
            <a:off x="301752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2"/>
  </p:sldLayoutIdLst>
</p:sldMaster>
</file>

<file path=ppt/slideMasters/slideMaster2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ftr" idx="61"/>
          </p:nvPr>
        </p:nvSpPr>
        <p:spPr>
          <a:xfrm>
            <a:off x="14538960" y="30510360"/>
            <a:ext cx="1481112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sldNum" idx="62"/>
          </p:nvPr>
        </p:nvSpPr>
        <p:spPr>
          <a:xfrm>
            <a:off x="3099816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r" defTabSz="4300920">
              <a:lnSpc>
                <a:spcPct val="100000"/>
              </a:lnSpc>
              <a:buNone/>
              <a:tabLst>
                <a:tab algn="l" pos="0"/>
              </a:tabLst>
              <a:def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300920">
              <a:lnSpc>
                <a:spcPct val="100000"/>
              </a:lnSpc>
              <a:buNone/>
              <a:tabLst>
                <a:tab algn="l" pos="0"/>
              </a:tabLst>
            </a:pPr>
            <a:fld id="{9D4B208D-F30E-491A-B0BD-7A4FA4D008EB}" type="slidenum">
              <a: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&lt;number&gt;</a:t>
            </a:fld>
            <a:endParaRPr b="0" lang="en-US" sz="5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dt" idx="63"/>
          </p:nvPr>
        </p:nvSpPr>
        <p:spPr>
          <a:xfrm>
            <a:off x="301752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2"/>
  </p:sldLayoutIdLst>
</p:sldMaster>
</file>

<file path=ppt/slideMasters/slideMaster2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3291840" y="5387400"/>
            <a:ext cx="37305360" cy="114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2194560" y="7702560"/>
            <a:ext cx="39501360" cy="19091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ftr" idx="64"/>
          </p:nvPr>
        </p:nvSpPr>
        <p:spPr>
          <a:xfrm>
            <a:off x="14538960" y="30510360"/>
            <a:ext cx="1481112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 type="sldNum" idx="65"/>
          </p:nvPr>
        </p:nvSpPr>
        <p:spPr>
          <a:xfrm>
            <a:off x="3099816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r" defTabSz="4300920">
              <a:lnSpc>
                <a:spcPct val="100000"/>
              </a:lnSpc>
              <a:buNone/>
              <a:tabLst>
                <a:tab algn="l" pos="0"/>
              </a:tabLst>
              <a:def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300920">
              <a:lnSpc>
                <a:spcPct val="100000"/>
              </a:lnSpc>
              <a:buNone/>
              <a:tabLst>
                <a:tab algn="l" pos="0"/>
              </a:tabLst>
            </a:pPr>
            <a:fld id="{82163955-E103-4157-8FF5-09340815745C}" type="slidenum">
              <a: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&lt;number&gt;</a:t>
            </a:fld>
            <a:endParaRPr b="0" lang="en-US" sz="5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3" name="PlaceHolder 5"/>
          <p:cNvSpPr>
            <a:spLocks noGrp="1"/>
          </p:cNvSpPr>
          <p:nvPr>
            <p:ph type="dt" idx="66"/>
          </p:nvPr>
        </p:nvSpPr>
        <p:spPr>
          <a:xfrm>
            <a:off x="301752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2"/>
  </p:sldLayoutIdLst>
</p:sldMaster>
</file>

<file path=ppt/slideMasters/slideMaster2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ftr" idx="67"/>
          </p:nvPr>
        </p:nvSpPr>
        <p:spPr>
          <a:xfrm>
            <a:off x="14538960" y="30510360"/>
            <a:ext cx="1481112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sldNum" idx="68"/>
          </p:nvPr>
        </p:nvSpPr>
        <p:spPr>
          <a:xfrm>
            <a:off x="3099816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r" defTabSz="4300920">
              <a:lnSpc>
                <a:spcPct val="100000"/>
              </a:lnSpc>
              <a:buNone/>
              <a:tabLst>
                <a:tab algn="l" pos="0"/>
              </a:tabLst>
              <a:def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300920">
              <a:lnSpc>
                <a:spcPct val="100000"/>
              </a:lnSpc>
              <a:buNone/>
              <a:tabLst>
                <a:tab algn="l" pos="0"/>
              </a:tabLst>
            </a:pPr>
            <a:fld id="{732B166A-090D-45B3-B204-5B0DA2E22CAC}" type="slidenum">
              <a: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&lt;number&gt;</a:t>
            </a:fld>
            <a:endParaRPr b="0" lang="en-US" sz="5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dt" idx="69"/>
          </p:nvPr>
        </p:nvSpPr>
        <p:spPr>
          <a:xfrm>
            <a:off x="301752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2"/>
  </p:sldLayoutIdLst>
</p:sldMaster>
</file>

<file path=ppt/slideMasters/slideMaster2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3291840" y="5387400"/>
            <a:ext cx="37305360" cy="114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2194560" y="7702560"/>
            <a:ext cx="19276200" cy="19091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22435200" y="7702560"/>
            <a:ext cx="19276200" cy="19091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ftr" idx="70"/>
          </p:nvPr>
        </p:nvSpPr>
        <p:spPr>
          <a:xfrm>
            <a:off x="14538960" y="30510360"/>
            <a:ext cx="1481112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 type="sldNum" idx="71"/>
          </p:nvPr>
        </p:nvSpPr>
        <p:spPr>
          <a:xfrm>
            <a:off x="3099816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r" defTabSz="4300920">
              <a:lnSpc>
                <a:spcPct val="100000"/>
              </a:lnSpc>
              <a:buNone/>
              <a:tabLst>
                <a:tab algn="l" pos="0"/>
              </a:tabLst>
              <a:def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300920">
              <a:lnSpc>
                <a:spcPct val="100000"/>
              </a:lnSpc>
              <a:buNone/>
              <a:tabLst>
                <a:tab algn="l" pos="0"/>
              </a:tabLst>
            </a:pPr>
            <a:fld id="{D712A979-6FF1-4314-86F1-044AE1FB21E0}" type="slidenum">
              <a: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&lt;number&gt;</a:t>
            </a:fld>
            <a:endParaRPr b="0" lang="en-US" sz="5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24" name="PlaceHolder 6"/>
          <p:cNvSpPr>
            <a:spLocks noGrp="1"/>
          </p:cNvSpPr>
          <p:nvPr>
            <p:ph type="dt" idx="72"/>
          </p:nvPr>
        </p:nvSpPr>
        <p:spPr>
          <a:xfrm>
            <a:off x="301752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2"/>
  </p:sldLayoutIdLst>
</p:sldMaster>
</file>

<file path=ppt/slideMasters/slideMaster2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ftr" idx="73"/>
          </p:nvPr>
        </p:nvSpPr>
        <p:spPr>
          <a:xfrm>
            <a:off x="14538960" y="30510360"/>
            <a:ext cx="1481112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sldNum" idx="74"/>
          </p:nvPr>
        </p:nvSpPr>
        <p:spPr>
          <a:xfrm>
            <a:off x="3099816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r" defTabSz="4300920">
              <a:lnSpc>
                <a:spcPct val="100000"/>
              </a:lnSpc>
              <a:buNone/>
              <a:tabLst>
                <a:tab algn="l" pos="0"/>
              </a:tabLst>
              <a:def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300920">
              <a:lnSpc>
                <a:spcPct val="100000"/>
              </a:lnSpc>
              <a:buNone/>
              <a:tabLst>
                <a:tab algn="l" pos="0"/>
              </a:tabLst>
            </a:pPr>
            <a:fld id="{53597119-E843-40ED-BFF5-EAADD26A8533}" type="slidenum">
              <a: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&lt;number&gt;</a:t>
            </a:fld>
            <a:endParaRPr b="0" lang="en-US" sz="5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30" name="PlaceHolder 3"/>
          <p:cNvSpPr>
            <a:spLocks noGrp="1"/>
          </p:cNvSpPr>
          <p:nvPr>
            <p:ph type="dt" idx="75"/>
          </p:nvPr>
        </p:nvSpPr>
        <p:spPr>
          <a:xfrm>
            <a:off x="301752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2"/>
  </p:sldLayoutIdLst>
</p:sldMaster>
</file>

<file path=ppt/slideMasters/slideMaster2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3291840" y="5387400"/>
            <a:ext cx="37305360" cy="114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ftr" idx="76"/>
          </p:nvPr>
        </p:nvSpPr>
        <p:spPr>
          <a:xfrm>
            <a:off x="14538960" y="30510360"/>
            <a:ext cx="1481112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 type="sldNum" idx="77"/>
          </p:nvPr>
        </p:nvSpPr>
        <p:spPr>
          <a:xfrm>
            <a:off x="3099816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r" defTabSz="4300920">
              <a:lnSpc>
                <a:spcPct val="100000"/>
              </a:lnSpc>
              <a:buNone/>
              <a:tabLst>
                <a:tab algn="l" pos="0"/>
              </a:tabLst>
              <a:def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300920">
              <a:lnSpc>
                <a:spcPct val="100000"/>
              </a:lnSpc>
              <a:buNone/>
              <a:tabLst>
                <a:tab algn="l" pos="0"/>
              </a:tabLst>
            </a:pPr>
            <a:fld id="{0004C46F-5E46-4B75-8416-729C0615C9BA}" type="slidenum">
              <a: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&lt;number&gt;</a:t>
            </a:fld>
            <a:endParaRPr b="0" lang="en-US" sz="5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34" name="PlaceHolder 4"/>
          <p:cNvSpPr>
            <a:spLocks noGrp="1"/>
          </p:cNvSpPr>
          <p:nvPr>
            <p:ph type="dt" idx="78"/>
          </p:nvPr>
        </p:nvSpPr>
        <p:spPr>
          <a:xfrm>
            <a:off x="301752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2"/>
  </p:sldLayoutIdLst>
</p:sldMaster>
</file>

<file path=ppt/slideMasters/slideMaster2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ftr" idx="79"/>
          </p:nvPr>
        </p:nvSpPr>
        <p:spPr>
          <a:xfrm>
            <a:off x="14538960" y="30510360"/>
            <a:ext cx="1481112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sldNum" idx="80"/>
          </p:nvPr>
        </p:nvSpPr>
        <p:spPr>
          <a:xfrm>
            <a:off x="3099816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r" defTabSz="4300920">
              <a:lnSpc>
                <a:spcPct val="100000"/>
              </a:lnSpc>
              <a:buNone/>
              <a:tabLst>
                <a:tab algn="l" pos="0"/>
              </a:tabLst>
              <a:def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300920">
              <a:lnSpc>
                <a:spcPct val="100000"/>
              </a:lnSpc>
              <a:buNone/>
              <a:tabLst>
                <a:tab algn="l" pos="0"/>
              </a:tabLst>
            </a:pPr>
            <a:fld id="{14599372-972D-4FBC-B83D-069093C4C4A0}" type="slidenum">
              <a: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&lt;number&gt;</a:t>
            </a:fld>
            <a:endParaRPr b="0" lang="en-US" sz="5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 type="dt" idx="81"/>
          </p:nvPr>
        </p:nvSpPr>
        <p:spPr>
          <a:xfrm>
            <a:off x="301752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2"/>
  </p:sldLayoutIdLst>
</p:sldMaster>
</file>

<file path=ppt/slideMasters/slideMaster2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ftr" idx="82"/>
          </p:nvPr>
        </p:nvSpPr>
        <p:spPr>
          <a:xfrm>
            <a:off x="14538960" y="30510360"/>
            <a:ext cx="1481112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sldNum" idx="83"/>
          </p:nvPr>
        </p:nvSpPr>
        <p:spPr>
          <a:xfrm>
            <a:off x="3099816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r" defTabSz="4300920">
              <a:lnSpc>
                <a:spcPct val="100000"/>
              </a:lnSpc>
              <a:buNone/>
              <a:tabLst>
                <a:tab algn="l" pos="0"/>
              </a:tabLst>
              <a:def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300920">
              <a:lnSpc>
                <a:spcPct val="100000"/>
              </a:lnSpc>
              <a:buNone/>
              <a:tabLst>
                <a:tab algn="l" pos="0"/>
              </a:tabLst>
            </a:pPr>
            <a:fld id="{AD7C273D-53C4-4B2A-BE82-0275E8363AD4}" type="slidenum">
              <a: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&lt;number&gt;</a:t>
            </a:fld>
            <a:endParaRPr b="0" lang="en-US" sz="5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 type="dt" idx="84"/>
          </p:nvPr>
        </p:nvSpPr>
        <p:spPr>
          <a:xfrm>
            <a:off x="301752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2"/>
  </p:sldLayoutIdLst>
</p:sldMaster>
</file>

<file path=ppt/slideMasters/slideMaster2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ftr" idx="85"/>
          </p:nvPr>
        </p:nvSpPr>
        <p:spPr>
          <a:xfrm>
            <a:off x="14538960" y="30510360"/>
            <a:ext cx="1481112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 type="sldNum" idx="86"/>
          </p:nvPr>
        </p:nvSpPr>
        <p:spPr>
          <a:xfrm>
            <a:off x="3099816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r" defTabSz="4300920">
              <a:lnSpc>
                <a:spcPct val="100000"/>
              </a:lnSpc>
              <a:buNone/>
              <a:tabLst>
                <a:tab algn="l" pos="0"/>
              </a:tabLst>
              <a:def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300920">
              <a:lnSpc>
                <a:spcPct val="100000"/>
              </a:lnSpc>
              <a:buNone/>
              <a:tabLst>
                <a:tab algn="l" pos="0"/>
              </a:tabLst>
            </a:pPr>
            <a:fld id="{F0E1A8EE-458A-4020-9A23-78D821E6CA0B}" type="slidenum">
              <a: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&lt;number&gt;</a:t>
            </a:fld>
            <a:endParaRPr b="0" lang="en-US" sz="5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 type="dt" idx="87"/>
          </p:nvPr>
        </p:nvSpPr>
        <p:spPr>
          <a:xfrm>
            <a:off x="301752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ftr" idx="7"/>
          </p:nvPr>
        </p:nvSpPr>
        <p:spPr>
          <a:xfrm>
            <a:off x="14538960" y="30510360"/>
            <a:ext cx="1481112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sldNum" idx="8"/>
          </p:nvPr>
        </p:nvSpPr>
        <p:spPr>
          <a:xfrm>
            <a:off x="3099816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r" defTabSz="4300920">
              <a:lnSpc>
                <a:spcPct val="100000"/>
              </a:lnSpc>
              <a:buNone/>
              <a:tabLst>
                <a:tab algn="l" pos="0"/>
              </a:tabLst>
              <a:def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300920">
              <a:lnSpc>
                <a:spcPct val="100000"/>
              </a:lnSpc>
              <a:buNone/>
              <a:tabLst>
                <a:tab algn="l" pos="0"/>
              </a:tabLst>
            </a:pPr>
            <a:fld id="{E1C49918-AA13-4A77-ADD4-8CD98AEAFE77}" type="slidenum">
              <a: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&lt;number&gt;</a:t>
            </a:fld>
            <a:endParaRPr b="0" lang="en-US" sz="5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dt" idx="9"/>
          </p:nvPr>
        </p:nvSpPr>
        <p:spPr>
          <a:xfrm>
            <a:off x="301752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ftr" idx="10"/>
          </p:nvPr>
        </p:nvSpPr>
        <p:spPr>
          <a:xfrm>
            <a:off x="14538960" y="30510360"/>
            <a:ext cx="1481112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sldNum" idx="11"/>
          </p:nvPr>
        </p:nvSpPr>
        <p:spPr>
          <a:xfrm>
            <a:off x="3099816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r" defTabSz="4300920">
              <a:lnSpc>
                <a:spcPct val="100000"/>
              </a:lnSpc>
              <a:buNone/>
              <a:tabLst>
                <a:tab algn="l" pos="0"/>
              </a:tabLst>
              <a:def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300920">
              <a:lnSpc>
                <a:spcPct val="100000"/>
              </a:lnSpc>
              <a:buNone/>
              <a:tabLst>
                <a:tab algn="l" pos="0"/>
              </a:tabLst>
            </a:pPr>
            <a:fld id="{9894AA88-00A6-4FF0-8252-76516E124A03}" type="slidenum">
              <a: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n-US" sz="5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dt" idx="12"/>
          </p:nvPr>
        </p:nvSpPr>
        <p:spPr>
          <a:xfrm>
            <a:off x="301752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291840" y="5387400"/>
            <a:ext cx="37305360" cy="114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ftr" idx="13"/>
          </p:nvPr>
        </p:nvSpPr>
        <p:spPr>
          <a:xfrm>
            <a:off x="14538960" y="30510360"/>
            <a:ext cx="1481112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sldNum" idx="14"/>
          </p:nvPr>
        </p:nvSpPr>
        <p:spPr>
          <a:xfrm>
            <a:off x="3099816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r" defTabSz="4300920">
              <a:lnSpc>
                <a:spcPct val="100000"/>
              </a:lnSpc>
              <a:buNone/>
              <a:tabLst>
                <a:tab algn="l" pos="0"/>
              </a:tabLst>
              <a:def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300920">
              <a:lnSpc>
                <a:spcPct val="100000"/>
              </a:lnSpc>
              <a:buNone/>
              <a:tabLst>
                <a:tab algn="l" pos="0"/>
              </a:tabLst>
            </a:pPr>
            <a:fld id="{0FD901BC-45DA-4BE6-A48F-0D6AE94CCBE4}" type="slidenum">
              <a: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n-US" sz="5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dt" idx="15"/>
          </p:nvPr>
        </p:nvSpPr>
        <p:spPr>
          <a:xfrm>
            <a:off x="301752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ftr" idx="16"/>
          </p:nvPr>
        </p:nvSpPr>
        <p:spPr>
          <a:xfrm>
            <a:off x="14538960" y="30510360"/>
            <a:ext cx="1481112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sldNum" idx="17"/>
          </p:nvPr>
        </p:nvSpPr>
        <p:spPr>
          <a:xfrm>
            <a:off x="3099816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r" defTabSz="4300920">
              <a:lnSpc>
                <a:spcPct val="100000"/>
              </a:lnSpc>
              <a:buNone/>
              <a:tabLst>
                <a:tab algn="l" pos="0"/>
              </a:tabLst>
              <a:def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300920">
              <a:lnSpc>
                <a:spcPct val="100000"/>
              </a:lnSpc>
              <a:buNone/>
              <a:tabLst>
                <a:tab algn="l" pos="0"/>
              </a:tabLst>
            </a:pPr>
            <a:fld id="{4B5462BA-BC57-44A3-BF5F-CF7BCC640AD1}" type="slidenum">
              <a: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n-US" sz="5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dt" idx="18"/>
          </p:nvPr>
        </p:nvSpPr>
        <p:spPr>
          <a:xfrm>
            <a:off x="301752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ftr" idx="19"/>
          </p:nvPr>
        </p:nvSpPr>
        <p:spPr>
          <a:xfrm>
            <a:off x="14538960" y="30510360"/>
            <a:ext cx="1481112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sldNum" idx="20"/>
          </p:nvPr>
        </p:nvSpPr>
        <p:spPr>
          <a:xfrm>
            <a:off x="3099816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r" defTabSz="4300920">
              <a:lnSpc>
                <a:spcPct val="100000"/>
              </a:lnSpc>
              <a:buNone/>
              <a:tabLst>
                <a:tab algn="l" pos="0"/>
              </a:tabLst>
              <a:def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300920">
              <a:lnSpc>
                <a:spcPct val="100000"/>
              </a:lnSpc>
              <a:buNone/>
              <a:tabLst>
                <a:tab algn="l" pos="0"/>
              </a:tabLst>
            </a:pPr>
            <a:fld id="{0EF5C4A4-CDD4-4A8C-A577-7E400AF72B30}" type="slidenum">
              <a: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n-US" sz="5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dt" idx="21"/>
          </p:nvPr>
        </p:nvSpPr>
        <p:spPr>
          <a:xfrm>
            <a:off x="301752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3291840" y="5387400"/>
            <a:ext cx="37305360" cy="114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ftr" idx="22"/>
          </p:nvPr>
        </p:nvSpPr>
        <p:spPr>
          <a:xfrm>
            <a:off x="14538960" y="30510360"/>
            <a:ext cx="1481112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sldNum" idx="23"/>
          </p:nvPr>
        </p:nvSpPr>
        <p:spPr>
          <a:xfrm>
            <a:off x="3099816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r" defTabSz="4300920">
              <a:lnSpc>
                <a:spcPct val="100000"/>
              </a:lnSpc>
              <a:buNone/>
              <a:tabLst>
                <a:tab algn="l" pos="0"/>
              </a:tabLst>
              <a:def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300920">
              <a:lnSpc>
                <a:spcPct val="100000"/>
              </a:lnSpc>
              <a:buNone/>
              <a:tabLst>
                <a:tab algn="l" pos="0"/>
              </a:tabLst>
            </a:pPr>
            <a:fld id="{4A201674-A7E7-4537-9CD3-C12CC0EA2F5C}" type="slidenum">
              <a: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n-US" sz="5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dt" idx="24"/>
          </p:nvPr>
        </p:nvSpPr>
        <p:spPr>
          <a:xfrm>
            <a:off x="301752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ftr" idx="25"/>
          </p:nvPr>
        </p:nvSpPr>
        <p:spPr>
          <a:xfrm>
            <a:off x="14538960" y="30510360"/>
            <a:ext cx="1481112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sldNum" idx="26"/>
          </p:nvPr>
        </p:nvSpPr>
        <p:spPr>
          <a:xfrm>
            <a:off x="3099816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 algn="r" defTabSz="4300920">
              <a:lnSpc>
                <a:spcPct val="100000"/>
              </a:lnSpc>
              <a:buNone/>
              <a:tabLst>
                <a:tab algn="l" pos="0"/>
              </a:tabLst>
              <a:def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300920">
              <a:lnSpc>
                <a:spcPct val="100000"/>
              </a:lnSpc>
              <a:buNone/>
              <a:tabLst>
                <a:tab algn="l" pos="0"/>
              </a:tabLst>
            </a:pPr>
            <a:fld id="{3F3D16C5-4F6B-42D8-B5BF-D0F39D5D20A9}" type="slidenum">
              <a:rPr b="0" lang="en-US" sz="5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n-US" sz="5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dt" idx="27"/>
          </p:nvPr>
        </p:nvSpPr>
        <p:spPr>
          <a:xfrm>
            <a:off x="3017520" y="30510360"/>
            <a:ext cx="9873360" cy="1750320"/>
          </a:xfrm>
          <a:prstGeom prst="rect">
            <a:avLst/>
          </a:prstGeom>
          <a:noFill/>
          <a:ln w="0">
            <a:noFill/>
          </a:ln>
        </p:spPr>
        <p:txBody>
          <a:bodyPr lIns="106560" rIns="106560" tIns="53280" bIns="53280" anchor="ctr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Relationship Id="rId17" Type="http://schemas.openxmlformats.org/officeDocument/2006/relationships/image" Target="../media/image16.png"/><Relationship Id="rId18" Type="http://schemas.openxmlformats.org/officeDocument/2006/relationships/slideLayout" Target="../slideLayouts/slideLayout25.xml"/><Relationship Id="rId19" Type="http://schemas.openxmlformats.org/officeDocument/2006/relationships/notesSlide" Target="../notesSlides/notesSlide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1">
            <a:lumMod val="20000"/>
            <a:lumOff val="80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380880" y="764640"/>
            <a:ext cx="43130880" cy="4138560"/>
          </a:xfrm>
          <a:prstGeom prst="rect">
            <a:avLst/>
          </a:prstGeom>
          <a:solidFill>
            <a:srgbClr val="002060"/>
          </a:solidFill>
          <a:ln w="101520">
            <a:solidFill>
              <a:srgbClr val="002060"/>
            </a:solidFill>
            <a:miter/>
          </a:ln>
        </p:spPr>
        <p:txBody>
          <a:bodyPr lIns="106560" rIns="106560" tIns="53280" bIns="53280" anchor="ctr">
            <a:norm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rgbClr val="ffffff"/>
                </a:solidFill>
                <a:uFillTx/>
                <a:latin typeface="Arial"/>
              </a:rPr>
              <a:t> </a:t>
            </a:r>
            <a:endParaRPr b="0" lang="en-US" sz="4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2" name="Subtitle 57"/>
          <p:cNvSpPr/>
          <p:nvPr/>
        </p:nvSpPr>
        <p:spPr>
          <a:xfrm>
            <a:off x="353880" y="6318720"/>
            <a:ext cx="10928520" cy="7039440"/>
          </a:xfrm>
          <a:prstGeom prst="rect">
            <a:avLst/>
          </a:prstGeom>
          <a:solidFill>
            <a:schemeClr val="bg1"/>
          </a:solidFill>
          <a:ln w="0">
            <a:solidFill>
              <a:srgbClr val="002060"/>
            </a:solidFill>
          </a:ln>
        </p:spPr>
        <p:style>
          <a:lnRef idx="0"/>
          <a:fillRef idx="0"/>
          <a:effectRef idx="0"/>
          <a:fontRef idx="minor"/>
        </p:style>
        <p:txBody>
          <a:bodyPr lIns="106560" rIns="106560" tIns="53280" bIns="53280" anchor="t">
            <a:normAutofit/>
          </a:bodyPr>
          <a:p>
            <a:pPr algn="ctr" defTabSz="3840480">
              <a:lnSpc>
                <a:spcPct val="90000"/>
              </a:lnSpc>
              <a:spcBef>
                <a:spcPts val="4201"/>
              </a:spcBef>
              <a:tabLst>
                <a:tab algn="l" pos="0"/>
              </a:tabLst>
            </a:pPr>
            <a:endParaRPr b="0" lang="en-US" sz="37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3840480">
              <a:lnSpc>
                <a:spcPct val="90000"/>
              </a:lnSpc>
              <a:spcBef>
                <a:spcPts val="4201"/>
              </a:spcBef>
              <a:tabLst>
                <a:tab algn="l" pos="0"/>
              </a:tabLst>
            </a:pPr>
            <a:endParaRPr b="0" lang="en-US" sz="37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3840480">
              <a:lnSpc>
                <a:spcPct val="90000"/>
              </a:lnSpc>
              <a:spcBef>
                <a:spcPts val="4201"/>
              </a:spcBef>
              <a:tabLst>
                <a:tab algn="l" pos="0"/>
              </a:tabLst>
            </a:pPr>
            <a:endParaRPr b="0" lang="en-US" sz="37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3840480">
              <a:lnSpc>
                <a:spcPct val="90000"/>
              </a:lnSpc>
              <a:spcBef>
                <a:spcPts val="4201"/>
              </a:spcBef>
              <a:tabLst>
                <a:tab algn="l" pos="0"/>
              </a:tabLst>
            </a:pPr>
            <a:endParaRPr b="0" lang="en-US" sz="37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3840480">
              <a:lnSpc>
                <a:spcPct val="90000"/>
              </a:lnSpc>
              <a:spcBef>
                <a:spcPts val="4201"/>
              </a:spcBef>
              <a:tabLst>
                <a:tab algn="l" pos="0"/>
              </a:tabLst>
            </a:pPr>
            <a:endParaRPr b="0" lang="en-US" sz="3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3" name="Subtitle 58"/>
          <p:cNvSpPr/>
          <p:nvPr/>
        </p:nvSpPr>
        <p:spPr>
          <a:xfrm>
            <a:off x="353880" y="13777920"/>
            <a:ext cx="10928520" cy="911160"/>
          </a:xfrm>
          <a:prstGeom prst="rect">
            <a:avLst/>
          </a:prstGeom>
          <a:solidFill>
            <a:srgbClr val="002060"/>
          </a:solidFill>
          <a:ln w="0">
            <a:solidFill>
              <a:srgbClr val="002060"/>
            </a:solidFill>
          </a:ln>
        </p:spPr>
        <p:style>
          <a:lnRef idx="0"/>
          <a:fillRef idx="0"/>
          <a:effectRef idx="0"/>
          <a:fontRef idx="minor"/>
        </p:style>
        <p:txBody>
          <a:bodyPr lIns="106560" rIns="106560" tIns="53280" bIns="53280" anchor="ctr">
            <a:normAutofit/>
          </a:bodyPr>
          <a:p>
            <a:pPr algn="ctr">
              <a:lnSpc>
                <a:spcPct val="100000"/>
              </a:lnSpc>
            </a:pPr>
            <a:r>
              <a:rPr b="0" lang="en-US" sz="5100" strike="noStrike" u="none">
                <a:solidFill>
                  <a:schemeClr val="lt1"/>
                </a:solidFill>
                <a:uFillTx/>
                <a:latin typeface="Cambria"/>
                <a:ea typeface="Cambria"/>
              </a:rPr>
              <a:t>Method</a:t>
            </a:r>
            <a:endParaRPr b="0" lang="en-US" sz="51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4" name="Subtitle 59"/>
          <p:cNvSpPr/>
          <p:nvPr/>
        </p:nvSpPr>
        <p:spPr>
          <a:xfrm>
            <a:off x="353880" y="19136880"/>
            <a:ext cx="10928520" cy="8983080"/>
          </a:xfrm>
          <a:prstGeom prst="rect">
            <a:avLst/>
          </a:prstGeom>
          <a:solidFill>
            <a:schemeClr val="bg1"/>
          </a:solidFill>
          <a:ln w="0">
            <a:solidFill>
              <a:srgbClr val="002060"/>
            </a:solidFill>
          </a:ln>
        </p:spPr>
        <p:style>
          <a:lnRef idx="0"/>
          <a:fillRef idx="0"/>
          <a:effectRef idx="0"/>
          <a:fontRef idx="minor"/>
        </p:style>
        <p:txBody>
          <a:bodyPr lIns="106560" rIns="106560" tIns="53280" bIns="53280" anchor="t">
            <a:normAutofit/>
          </a:bodyPr>
          <a:p>
            <a:pPr>
              <a:lnSpc>
                <a:spcPct val="100000"/>
              </a:lnSpc>
            </a:pPr>
            <a:endParaRPr b="0" lang="en-US" sz="10100" strike="noStrike" u="non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sp>
        <p:nvSpPr>
          <p:cNvPr id="155" name="Subtitle 60"/>
          <p:cNvSpPr/>
          <p:nvPr/>
        </p:nvSpPr>
        <p:spPr>
          <a:xfrm>
            <a:off x="353880" y="5405400"/>
            <a:ext cx="10928520" cy="911160"/>
          </a:xfrm>
          <a:prstGeom prst="rect">
            <a:avLst/>
          </a:prstGeom>
          <a:solidFill>
            <a:srgbClr val="002060"/>
          </a:solidFill>
          <a:ln w="0">
            <a:solidFill>
              <a:srgbClr val="002060"/>
            </a:solidFill>
          </a:ln>
        </p:spPr>
        <p:style>
          <a:lnRef idx="0"/>
          <a:fillRef idx="0"/>
          <a:effectRef idx="0"/>
          <a:fontRef idx="minor"/>
        </p:style>
        <p:txBody>
          <a:bodyPr lIns="106560" rIns="106560" tIns="53280" bIns="53280" anchor="ctr">
            <a:normAutofit/>
          </a:bodyPr>
          <a:p>
            <a:pPr algn="ctr" defTabSz="3840480">
              <a:lnSpc>
                <a:spcPct val="90000"/>
              </a:lnSpc>
              <a:spcBef>
                <a:spcPts val="4201"/>
              </a:spcBef>
              <a:tabLst>
                <a:tab algn="l" pos="0"/>
              </a:tabLst>
            </a:pPr>
            <a:r>
              <a:rPr b="0" lang="en-US" sz="5100" strike="noStrike" u="none">
                <a:solidFill>
                  <a:schemeClr val="lt1"/>
                </a:solidFill>
                <a:uFillTx/>
                <a:latin typeface="Cambria"/>
                <a:ea typeface="Cambria"/>
              </a:rPr>
              <a:t>Background</a:t>
            </a:r>
            <a:endParaRPr b="0" lang="en-US" sz="51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6" name="Subtitle 61"/>
          <p:cNvSpPr/>
          <p:nvPr/>
        </p:nvSpPr>
        <p:spPr>
          <a:xfrm>
            <a:off x="363960" y="18392760"/>
            <a:ext cx="10928520" cy="1031400"/>
          </a:xfrm>
          <a:prstGeom prst="rect">
            <a:avLst/>
          </a:prstGeom>
          <a:solidFill>
            <a:srgbClr val="002060"/>
          </a:solidFill>
          <a:ln w="0">
            <a:solidFill>
              <a:srgbClr val="002060"/>
            </a:solidFill>
          </a:ln>
        </p:spPr>
        <p:style>
          <a:lnRef idx="0"/>
          <a:fillRef idx="0"/>
          <a:effectRef idx="0"/>
          <a:fontRef idx="minor"/>
        </p:style>
        <p:txBody>
          <a:bodyPr lIns="106560" rIns="106560" tIns="53280" bIns="53280" anchor="ctr">
            <a:normAutofit/>
          </a:bodyPr>
          <a:p>
            <a:pPr algn="ctr" defTabSz="3840480">
              <a:lnSpc>
                <a:spcPct val="90000"/>
              </a:lnSpc>
              <a:spcBef>
                <a:spcPts val="4201"/>
              </a:spcBef>
              <a:tabLst>
                <a:tab algn="l" pos="0"/>
              </a:tabLst>
            </a:pPr>
            <a:r>
              <a:rPr b="0" lang="en-US" sz="5100" strike="noStrike" u="none">
                <a:solidFill>
                  <a:schemeClr val="lt1"/>
                </a:solidFill>
                <a:uFillTx/>
                <a:latin typeface="Cambria"/>
                <a:ea typeface="Cambria"/>
              </a:rPr>
              <a:t>Experimental Setup</a:t>
            </a:r>
            <a:endParaRPr b="0" lang="en-US" sz="51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7" name="Subtitle 62"/>
          <p:cNvSpPr/>
          <p:nvPr/>
        </p:nvSpPr>
        <p:spPr>
          <a:xfrm>
            <a:off x="353880" y="14701320"/>
            <a:ext cx="10928520" cy="3131640"/>
          </a:xfrm>
          <a:prstGeom prst="rect">
            <a:avLst/>
          </a:prstGeom>
          <a:solidFill>
            <a:schemeClr val="bg1"/>
          </a:solidFill>
          <a:ln w="0">
            <a:solidFill>
              <a:srgbClr val="002060"/>
            </a:solidFill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lIns="106560" rIns="106560" tIns="53280" bIns="53280" anchor="t">
            <a:normAutofit/>
          </a:bodyPr>
          <a:p>
            <a:pPr algn="just" defTabSz="3840480">
              <a:lnSpc>
                <a:spcPct val="90000"/>
              </a:lnSpc>
              <a:tabLst>
                <a:tab algn="l" pos="0"/>
              </a:tabLst>
            </a:pPr>
            <a:endParaRPr b="0" lang="en-US" sz="37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3840480">
              <a:lnSpc>
                <a:spcPct val="90000"/>
              </a:lnSpc>
              <a:tabLst>
                <a:tab algn="l" pos="0"/>
              </a:tabLst>
            </a:pPr>
            <a:endParaRPr b="0" lang="en-US" sz="29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3840480">
              <a:lnSpc>
                <a:spcPct val="90000"/>
              </a:lnSpc>
              <a:tabLst>
                <a:tab algn="l" pos="0"/>
              </a:tabLst>
            </a:pPr>
            <a:endParaRPr b="0" lang="en-US" sz="29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3840480">
              <a:lnSpc>
                <a:spcPct val="90000"/>
              </a:lnSpc>
              <a:tabLst>
                <a:tab algn="l" pos="0"/>
              </a:tabLst>
            </a:pPr>
            <a:endParaRPr b="0" lang="en-US" sz="29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3840480">
              <a:lnSpc>
                <a:spcPct val="90000"/>
              </a:lnSpc>
              <a:tabLst>
                <a:tab algn="l" pos="0"/>
              </a:tabLst>
            </a:pPr>
            <a:endParaRPr b="0" lang="en-US" sz="29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3840480">
              <a:lnSpc>
                <a:spcPct val="90000"/>
              </a:lnSpc>
              <a:tabLst>
                <a:tab algn="l" pos="0"/>
              </a:tabLst>
            </a:pPr>
            <a:endParaRPr b="0" lang="en-US" sz="29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3840480">
              <a:lnSpc>
                <a:spcPct val="90000"/>
              </a:lnSpc>
              <a:tabLst>
                <a:tab algn="l" pos="0"/>
              </a:tabLst>
            </a:pPr>
            <a:endParaRPr b="0" lang="en-US" sz="29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3840480">
              <a:lnSpc>
                <a:spcPct val="90000"/>
              </a:lnSpc>
              <a:tabLst>
                <a:tab algn="l" pos="0"/>
              </a:tabLst>
            </a:pPr>
            <a:endParaRPr b="0" lang="en-US" sz="29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3840480">
              <a:lnSpc>
                <a:spcPct val="90000"/>
              </a:lnSpc>
              <a:tabLst>
                <a:tab algn="l" pos="0"/>
              </a:tabLst>
            </a:pPr>
            <a:endParaRPr b="0" lang="en-US" sz="29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3840480">
              <a:lnSpc>
                <a:spcPct val="90000"/>
              </a:lnSpc>
              <a:tabLst>
                <a:tab algn="l" pos="0"/>
              </a:tabLst>
            </a:pPr>
            <a:endParaRPr b="0" lang="en-US" sz="29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3840480">
              <a:lnSpc>
                <a:spcPct val="90000"/>
              </a:lnSpc>
              <a:tabLst>
                <a:tab algn="l" pos="0"/>
              </a:tabLst>
            </a:pPr>
            <a:endParaRPr b="0" lang="en-US" sz="29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3840480">
              <a:lnSpc>
                <a:spcPct val="90000"/>
              </a:lnSpc>
              <a:tabLst>
                <a:tab algn="l" pos="0"/>
              </a:tabLst>
            </a:pPr>
            <a:endParaRPr b="0" lang="en-US" sz="29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3840480">
              <a:lnSpc>
                <a:spcPct val="90000"/>
              </a:lnSpc>
              <a:tabLst>
                <a:tab algn="l" pos="0"/>
              </a:tabLst>
            </a:pPr>
            <a:endParaRPr b="0" lang="en-US" sz="29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3840480">
              <a:lnSpc>
                <a:spcPct val="90000"/>
              </a:lnSpc>
              <a:tabLst>
                <a:tab algn="l" pos="0"/>
              </a:tabLst>
            </a:pPr>
            <a:endParaRPr b="0" lang="en-US" sz="29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3840480">
              <a:lnSpc>
                <a:spcPct val="90000"/>
              </a:lnSpc>
              <a:tabLst>
                <a:tab algn="l" pos="0"/>
              </a:tabLst>
            </a:pPr>
            <a:endParaRPr b="0" lang="en-US" sz="29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3840480">
              <a:lnSpc>
                <a:spcPct val="90000"/>
              </a:lnSpc>
              <a:tabLst>
                <a:tab algn="l" pos="0"/>
              </a:tabLst>
            </a:pPr>
            <a:endParaRPr b="0" lang="en-US" sz="2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8" name="TextBox 17"/>
          <p:cNvSpPr/>
          <p:nvPr/>
        </p:nvSpPr>
        <p:spPr>
          <a:xfrm>
            <a:off x="635040" y="19912320"/>
            <a:ext cx="10170360" cy="1797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94200" indent="-394200" algn="just" defTabSz="43009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800" strike="noStrike" u="none">
                <a:solidFill>
                  <a:schemeClr val="dk1"/>
                </a:solidFill>
                <a:uFillTx/>
                <a:latin typeface="Arial"/>
                <a:ea typeface="Arial"/>
              </a:rPr>
              <a:t>Experimental testing was done at UNH Olson Center by a previous graduate student.</a:t>
            </a:r>
            <a:endParaRPr b="0" lang="en-U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94200" indent="-394200" algn="just" defTabSz="43009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8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Each leg displaced by linear strain or linear stress</a:t>
            </a:r>
            <a:endParaRPr b="0" lang="en-U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94200" indent="-394200" algn="just" defTabSz="43009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8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DIC captured strain</a:t>
            </a:r>
            <a:endParaRPr b="0" lang="en-US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9" name="TextBox 18"/>
          <p:cNvSpPr/>
          <p:nvPr/>
        </p:nvSpPr>
        <p:spPr>
          <a:xfrm>
            <a:off x="601920" y="14881320"/>
            <a:ext cx="10501920" cy="3016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438120" indent="-438120" defTabSz="43009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3200" strike="noStrike" u="none">
                <a:solidFill>
                  <a:schemeClr val="dk1"/>
                </a:solidFill>
                <a:uFillTx/>
                <a:latin typeface="Arial"/>
                <a:ea typeface="Arial"/>
              </a:rPr>
              <a:t>Uniaxial and biaxial data collected (by previous graduate students)</a:t>
            </a: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8120" indent="-438120" defTabSz="43009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3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Analysis of Neutron Diffraction data</a:t>
            </a: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8120" indent="-438120" defTabSz="43009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3200" strike="noStrike" u="none">
                <a:solidFill>
                  <a:schemeClr val="dk1"/>
                </a:solidFill>
                <a:uFillTx/>
                <a:latin typeface="Arial"/>
                <a:ea typeface="Arial"/>
              </a:rPr>
              <a:t>Calibrate model one element uniaxial case</a:t>
            </a: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8120" indent="-438120" defTabSz="43009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3200" strike="noStrike" u="none">
                <a:solidFill>
                  <a:schemeClr val="dk1"/>
                </a:solidFill>
                <a:uFillTx/>
                <a:latin typeface="Arial"/>
                <a:ea typeface="Arial"/>
              </a:rPr>
              <a:t>Simulate with 3D geometry coupled with FEA software</a:t>
            </a: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4300920">
              <a:lnSpc>
                <a:spcPct val="100000"/>
              </a:lnSpc>
            </a:pP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0" name="TextBox 19"/>
          <p:cNvSpPr/>
          <p:nvPr/>
        </p:nvSpPr>
        <p:spPr>
          <a:xfrm>
            <a:off x="650520" y="6444720"/>
            <a:ext cx="9939600" cy="594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438120" indent="-438120" defTabSz="43009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3200" strike="noStrike" u="none">
                <a:solidFill>
                  <a:schemeClr val="dk1"/>
                </a:solidFill>
                <a:uFillTx/>
                <a:latin typeface="Arial"/>
                <a:ea typeface="Arial"/>
              </a:rPr>
              <a:t>Materials are essential for technological advancement</a:t>
            </a: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8120" indent="-438120" defTabSz="43009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3200" strike="noStrike" u="none">
                <a:solidFill>
                  <a:schemeClr val="dk1"/>
                </a:solidFill>
                <a:uFillTx/>
                <a:latin typeface="Arial"/>
                <a:ea typeface="Arial"/>
              </a:rPr>
              <a:t>Simulations using FEA are industry standard</a:t>
            </a: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8120" indent="-438120" defTabSz="43009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3200" strike="noStrike" u="none">
                <a:solidFill>
                  <a:schemeClr val="dk1"/>
                </a:solidFill>
                <a:uFillTx/>
                <a:latin typeface="Arial"/>
                <a:ea typeface="Arial"/>
              </a:rPr>
              <a:t>Microstructure influences material behavior</a:t>
            </a: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8120" indent="-438120" defTabSz="43009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3200" strike="noStrike" u="none">
                <a:solidFill>
                  <a:schemeClr val="dk1"/>
                </a:solidFill>
                <a:uFillTx/>
                <a:latin typeface="Arial"/>
                <a:ea typeface="Arial"/>
              </a:rPr>
              <a:t>Microstructure modeling offers more insight to material behavior</a:t>
            </a: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8120" indent="-438120" defTabSz="43009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3200" strike="noStrike" u="none">
                <a:solidFill>
                  <a:schemeClr val="dk1"/>
                </a:solidFill>
                <a:uFillTx/>
                <a:latin typeface="Arial"/>
                <a:ea typeface="Arial"/>
              </a:rPr>
              <a:t>Multi-axial stress state is important for:</a:t>
            </a: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38080" indent="-438120" defTabSz="430092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b="0" lang="en-US" sz="3200" strike="noStrike" u="none">
                <a:solidFill>
                  <a:schemeClr val="dk1"/>
                </a:solidFill>
                <a:uFillTx/>
                <a:latin typeface="Arial"/>
                <a:ea typeface="Arial"/>
              </a:rPr>
              <a:t>sheet metal forming</a:t>
            </a: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38080" indent="-438120" defTabSz="430092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b="0" lang="en-US" sz="3200" strike="noStrike" u="none">
                <a:solidFill>
                  <a:schemeClr val="dk1"/>
                </a:solidFill>
                <a:uFillTx/>
                <a:latin typeface="Arial"/>
                <a:ea typeface="Arial"/>
              </a:rPr>
              <a:t>cylinders with inner pressure and axial stretching</a:t>
            </a: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4300920">
              <a:lnSpc>
                <a:spcPct val="100000"/>
              </a:lnSpc>
            </a:pP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438120" indent="-438120" defTabSz="43009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3200" strike="noStrike" u="none">
                <a:solidFill>
                  <a:schemeClr val="dk1"/>
                </a:solidFill>
                <a:uFillTx/>
                <a:latin typeface="Arial"/>
                <a:ea typeface="Arial"/>
              </a:rPr>
              <a:t>Goal: create a stress-state, microstructure sensitive model of 304L stainless steel</a:t>
            </a:r>
            <a:r>
              <a:rPr b="0" lang="en-US" sz="3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 with EPSC UMAT</a:t>
            </a: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1" name="Subtitle 63"/>
          <p:cNvSpPr/>
          <p:nvPr/>
        </p:nvSpPr>
        <p:spPr>
          <a:xfrm>
            <a:off x="11752920" y="5394960"/>
            <a:ext cx="15184800" cy="1047600"/>
          </a:xfrm>
          <a:prstGeom prst="rect">
            <a:avLst/>
          </a:prstGeom>
          <a:solidFill>
            <a:srgbClr val="002060"/>
          </a:solidFill>
          <a:ln w="0">
            <a:solidFill>
              <a:srgbClr val="002060"/>
            </a:solidFill>
          </a:ln>
        </p:spPr>
        <p:style>
          <a:lnRef idx="0"/>
          <a:fillRef idx="0"/>
          <a:effectRef idx="0"/>
          <a:fontRef idx="minor"/>
        </p:style>
        <p:txBody>
          <a:bodyPr lIns="106560" rIns="106560" tIns="53280" bIns="53280" anchor="ctr">
            <a:normAutofit/>
          </a:bodyPr>
          <a:p>
            <a:pPr algn="ctr" defTabSz="3840480">
              <a:lnSpc>
                <a:spcPct val="90000"/>
              </a:lnSpc>
              <a:spcBef>
                <a:spcPts val="4201"/>
              </a:spcBef>
              <a:tabLst>
                <a:tab algn="l" pos="0"/>
              </a:tabLst>
            </a:pPr>
            <a:r>
              <a:rPr b="0" lang="en-US" sz="5100" strike="noStrike" u="none">
                <a:solidFill>
                  <a:schemeClr val="lt1"/>
                </a:solidFill>
                <a:uFillTx/>
                <a:latin typeface="Cambria"/>
                <a:ea typeface="Cambria"/>
              </a:rPr>
              <a:t>Neutron Diffraction Analysis</a:t>
            </a:r>
            <a:endParaRPr b="0" lang="en-US" sz="51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62" name="Subtitle 64"/>
          <p:cNvSpPr/>
          <p:nvPr/>
        </p:nvSpPr>
        <p:spPr>
          <a:xfrm>
            <a:off x="11782440" y="6443640"/>
            <a:ext cx="15184800" cy="25651440"/>
          </a:xfrm>
          <a:prstGeom prst="rect">
            <a:avLst/>
          </a:prstGeom>
          <a:solidFill>
            <a:schemeClr val="bg1"/>
          </a:solidFill>
          <a:ln w="0">
            <a:solidFill>
              <a:srgbClr val="002060"/>
            </a:solidFill>
          </a:ln>
        </p:spPr>
        <p:style>
          <a:lnRef idx="0"/>
          <a:fillRef idx="0"/>
          <a:effectRef idx="0"/>
          <a:fontRef idx="minor"/>
        </p:style>
        <p:txBody>
          <a:bodyPr lIns="106560" rIns="106560" tIns="53280" bIns="53280" anchor="ctr">
            <a:normAutofit/>
          </a:bodyPr>
          <a:p>
            <a:pPr>
              <a:lnSpc>
                <a:spcPct val="100000"/>
              </a:lnSpc>
            </a:pPr>
            <a:endParaRPr b="0" lang="en-US" sz="3700" strike="noStrike" u="none">
              <a:solidFill>
                <a:schemeClr val="dk1"/>
              </a:solidFill>
              <a:uFillTx/>
              <a:latin typeface="Cambria"/>
              <a:ea typeface="Arial"/>
            </a:endParaRPr>
          </a:p>
        </p:txBody>
      </p:sp>
      <p:sp>
        <p:nvSpPr>
          <p:cNvPr id="163" name="TextBox 20"/>
          <p:cNvSpPr/>
          <p:nvPr/>
        </p:nvSpPr>
        <p:spPr>
          <a:xfrm>
            <a:off x="12062160" y="6622560"/>
            <a:ext cx="1270116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94200" indent="-394200" defTabSz="43009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8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Neutron diffraction data done by Los Alamos National Laboratory</a:t>
            </a:r>
            <a:endParaRPr b="0" lang="en-US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64" name="Graphic 5" descr="A qr code with a few black squares&#10;&#10;Description automatically generated"/>
          <p:cNvPicPr/>
          <p:nvPr/>
        </p:nvPicPr>
        <p:blipFill>
          <a:blip r:embed="rId1"/>
          <a:stretch/>
        </p:blipFill>
        <p:spPr>
          <a:xfrm>
            <a:off x="119536200" y="85479120"/>
            <a:ext cx="2257920" cy="2327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5" name="Subtitle 65"/>
          <p:cNvSpPr/>
          <p:nvPr/>
        </p:nvSpPr>
        <p:spPr>
          <a:xfrm>
            <a:off x="27311040" y="6318000"/>
            <a:ext cx="16200720" cy="16515360"/>
          </a:xfrm>
          <a:prstGeom prst="rect">
            <a:avLst/>
          </a:prstGeom>
          <a:solidFill>
            <a:schemeClr val="bg1"/>
          </a:solidFill>
          <a:ln w="0">
            <a:solidFill>
              <a:srgbClr val="002060"/>
            </a:solidFill>
          </a:ln>
        </p:spPr>
        <p:style>
          <a:lnRef idx="0"/>
          <a:fillRef idx="0"/>
          <a:effectRef idx="0"/>
          <a:fontRef idx="minor"/>
        </p:style>
        <p:txBody>
          <a:bodyPr lIns="106560" rIns="106560" tIns="53280" bIns="53280" anchor="t">
            <a:normAutofit/>
          </a:bodyPr>
          <a:p>
            <a:pPr>
              <a:lnSpc>
                <a:spcPct val="100000"/>
              </a:lnSpc>
            </a:pPr>
            <a:endParaRPr b="1" lang="en-US" sz="3200" strike="noStrike" u="none">
              <a:solidFill>
                <a:schemeClr val="dk1"/>
              </a:solidFill>
              <a:uFillTx/>
              <a:latin typeface="Cambria"/>
              <a:ea typeface="Cambria"/>
            </a:endParaRPr>
          </a:p>
        </p:txBody>
      </p:sp>
      <p:sp>
        <p:nvSpPr>
          <p:cNvPr id="166" name="Subtitle 66"/>
          <p:cNvSpPr/>
          <p:nvPr/>
        </p:nvSpPr>
        <p:spPr>
          <a:xfrm>
            <a:off x="27311040" y="5405400"/>
            <a:ext cx="16200720" cy="883440"/>
          </a:xfrm>
          <a:prstGeom prst="rect">
            <a:avLst/>
          </a:prstGeom>
          <a:solidFill>
            <a:srgbClr val="002060"/>
          </a:solidFill>
          <a:ln w="0">
            <a:solidFill>
              <a:srgbClr val="002060"/>
            </a:solidFill>
          </a:ln>
        </p:spPr>
        <p:style>
          <a:lnRef idx="0"/>
          <a:fillRef idx="0"/>
          <a:effectRef idx="0"/>
          <a:fontRef idx="minor"/>
        </p:style>
        <p:txBody>
          <a:bodyPr lIns="106560" rIns="106560" tIns="53280" bIns="53280" anchor="ctr">
            <a:normAutofit/>
          </a:bodyPr>
          <a:p>
            <a:pPr algn="ctr" defTabSz="3840480">
              <a:lnSpc>
                <a:spcPct val="90000"/>
              </a:lnSpc>
              <a:spcBef>
                <a:spcPts val="4201"/>
              </a:spcBef>
              <a:tabLst>
                <a:tab algn="l" pos="0"/>
              </a:tabLst>
            </a:pPr>
            <a:r>
              <a:rPr b="0" lang="en-US" sz="5100" strike="noStrike" u="none">
                <a:solidFill>
                  <a:schemeClr val="lt1"/>
                </a:solidFill>
                <a:uFillTx/>
                <a:latin typeface="Cambria"/>
                <a:ea typeface="Cambria"/>
              </a:rPr>
              <a:t>Uniaxial Calibration</a:t>
            </a:r>
            <a:endParaRPr b="0" lang="en-US" sz="51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167" name="Picture 5" descr=""/>
          <p:cNvPicPr/>
          <p:nvPr/>
        </p:nvPicPr>
        <p:blipFill>
          <a:blip r:embed="rId2"/>
          <a:stretch/>
        </p:blipFill>
        <p:spPr>
          <a:xfrm>
            <a:off x="932040" y="1353600"/>
            <a:ext cx="2269440" cy="2733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8" name="Subtitle 67"/>
          <p:cNvSpPr/>
          <p:nvPr/>
        </p:nvSpPr>
        <p:spPr>
          <a:xfrm>
            <a:off x="337680" y="29377080"/>
            <a:ext cx="10944720" cy="2719080"/>
          </a:xfrm>
          <a:prstGeom prst="rect">
            <a:avLst/>
          </a:prstGeom>
          <a:solidFill>
            <a:schemeClr val="bg1"/>
          </a:solidFill>
          <a:ln w="0">
            <a:solidFill>
              <a:srgbClr val="002060"/>
            </a:solidFill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lIns="106560" rIns="106560" tIns="53280" bIns="53280" anchor="t">
            <a:normAutofit/>
          </a:bodyPr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sp>
        <p:nvSpPr>
          <p:cNvPr id="169" name="Subtitle 68"/>
          <p:cNvSpPr/>
          <p:nvPr/>
        </p:nvSpPr>
        <p:spPr>
          <a:xfrm>
            <a:off x="353880" y="28561320"/>
            <a:ext cx="10944720" cy="815040"/>
          </a:xfrm>
          <a:prstGeom prst="rect">
            <a:avLst/>
          </a:prstGeom>
          <a:solidFill>
            <a:srgbClr val="002060"/>
          </a:solidFill>
          <a:ln w="0">
            <a:solidFill>
              <a:srgbClr val="002060"/>
            </a:solidFill>
          </a:ln>
        </p:spPr>
        <p:style>
          <a:lnRef idx="0"/>
          <a:fillRef idx="0"/>
          <a:effectRef idx="0"/>
          <a:fontRef idx="minor"/>
        </p:style>
        <p:txBody>
          <a:bodyPr lIns="106560" rIns="106560" tIns="53280" bIns="53280" anchor="ctr">
            <a:normAutofit/>
          </a:bodyPr>
          <a:p>
            <a:pPr algn="ctr" defTabSz="3840480">
              <a:lnSpc>
                <a:spcPct val="90000"/>
              </a:lnSpc>
              <a:spcBef>
                <a:spcPts val="4201"/>
              </a:spcBef>
              <a:tabLst>
                <a:tab algn="l" pos="0"/>
              </a:tabLst>
            </a:pPr>
            <a:r>
              <a:rPr b="0" lang="en-US" sz="5100" strike="noStrike" u="none">
                <a:solidFill>
                  <a:schemeClr val="lt1"/>
                </a:solidFill>
                <a:uFillTx/>
                <a:latin typeface="Cambria"/>
                <a:ea typeface="Arial"/>
              </a:rPr>
              <a:t>Acknowledgments</a:t>
            </a:r>
            <a:endParaRPr b="0" lang="en-US" sz="51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170" name="" descr=""/>
          <p:cNvPicPr/>
          <p:nvPr/>
        </p:nvPicPr>
        <p:blipFill>
          <a:blip r:embed="rId3"/>
          <a:stretch/>
        </p:blipFill>
        <p:spPr>
          <a:xfrm>
            <a:off x="635040" y="22483440"/>
            <a:ext cx="10312920" cy="5296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1" name="" descr=""/>
          <p:cNvPicPr/>
          <p:nvPr/>
        </p:nvPicPr>
        <p:blipFill>
          <a:blip r:embed="rId4"/>
          <a:stretch/>
        </p:blipFill>
        <p:spPr>
          <a:xfrm>
            <a:off x="27496800" y="6780240"/>
            <a:ext cx="15372000" cy="7685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2" name="" descr=""/>
          <p:cNvPicPr/>
          <p:nvPr/>
        </p:nvPicPr>
        <p:blipFill>
          <a:blip r:embed="rId5"/>
          <a:stretch/>
        </p:blipFill>
        <p:spPr>
          <a:xfrm>
            <a:off x="27496800" y="14765400"/>
            <a:ext cx="15372000" cy="7685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3" name="Subtitle 69"/>
          <p:cNvSpPr/>
          <p:nvPr/>
        </p:nvSpPr>
        <p:spPr>
          <a:xfrm>
            <a:off x="27311040" y="23179680"/>
            <a:ext cx="16200720" cy="1047600"/>
          </a:xfrm>
          <a:prstGeom prst="rect">
            <a:avLst/>
          </a:prstGeom>
          <a:solidFill>
            <a:srgbClr val="002060"/>
          </a:solidFill>
          <a:ln w="0">
            <a:solidFill>
              <a:srgbClr val="002060"/>
            </a:solidFill>
          </a:ln>
        </p:spPr>
        <p:style>
          <a:lnRef idx="0"/>
          <a:fillRef idx="0"/>
          <a:effectRef idx="0"/>
          <a:fontRef idx="minor"/>
        </p:style>
        <p:txBody>
          <a:bodyPr lIns="106560" rIns="106560" tIns="53280" bIns="53280" anchor="ctr">
            <a:normAutofit/>
          </a:bodyPr>
          <a:p>
            <a:pPr algn="ctr" defTabSz="3840480">
              <a:lnSpc>
                <a:spcPct val="90000"/>
              </a:lnSpc>
              <a:spcBef>
                <a:spcPts val="4201"/>
              </a:spcBef>
              <a:tabLst>
                <a:tab algn="l" pos="0"/>
              </a:tabLst>
            </a:pPr>
            <a:r>
              <a:rPr b="0" lang="en-US" sz="5100" strike="noStrike" u="none">
                <a:solidFill>
                  <a:schemeClr val="lt1"/>
                </a:solidFill>
                <a:uFillTx/>
                <a:latin typeface="Cambria"/>
                <a:ea typeface="Cambria"/>
              </a:rPr>
              <a:t>Current Work: Biaxial FE Model</a:t>
            </a:r>
            <a:endParaRPr b="0" lang="en-US" sz="51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74" name="Subtitle 70"/>
          <p:cNvSpPr/>
          <p:nvPr/>
        </p:nvSpPr>
        <p:spPr>
          <a:xfrm>
            <a:off x="27311040" y="24228720"/>
            <a:ext cx="16200720" cy="7867440"/>
          </a:xfrm>
          <a:prstGeom prst="rect">
            <a:avLst/>
          </a:prstGeom>
          <a:solidFill>
            <a:schemeClr val="bg1"/>
          </a:solidFill>
          <a:ln w="0">
            <a:solidFill>
              <a:srgbClr val="002060"/>
            </a:solidFill>
          </a:ln>
        </p:spPr>
        <p:style>
          <a:lnRef idx="0"/>
          <a:fillRef idx="0"/>
          <a:effectRef idx="0"/>
          <a:fontRef idx="minor"/>
        </p:style>
        <p:txBody>
          <a:bodyPr lIns="106560" rIns="106560" tIns="53280" bIns="53280" anchor="ctr">
            <a:normAutofit/>
          </a:bodyPr>
          <a:p>
            <a:pPr>
              <a:lnSpc>
                <a:spcPct val="100000"/>
              </a:lnSpc>
            </a:pPr>
            <a:endParaRPr b="0" lang="en-US" sz="3700" strike="noStrike" u="none">
              <a:solidFill>
                <a:schemeClr val="dk1"/>
              </a:solidFill>
              <a:uFillTx/>
              <a:latin typeface="Cambria"/>
              <a:ea typeface="Arial"/>
            </a:endParaRPr>
          </a:p>
        </p:txBody>
      </p:sp>
      <p:pic>
        <p:nvPicPr>
          <p:cNvPr id="175" name="" descr=""/>
          <p:cNvPicPr/>
          <p:nvPr/>
        </p:nvPicPr>
        <p:blipFill>
          <a:blip r:embed="rId6"/>
          <a:stretch/>
        </p:blipFill>
        <p:spPr>
          <a:xfrm>
            <a:off x="12738960" y="7078320"/>
            <a:ext cx="13209840" cy="571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6" name="" descr=""/>
          <p:cNvPicPr/>
          <p:nvPr/>
        </p:nvPicPr>
        <p:blipFill>
          <a:blip r:embed="rId7"/>
          <a:stretch/>
        </p:blipFill>
        <p:spPr>
          <a:xfrm>
            <a:off x="11982600" y="14066280"/>
            <a:ext cx="14581440" cy="5027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7" name="" descr=""/>
          <p:cNvPicPr/>
          <p:nvPr/>
        </p:nvPicPr>
        <p:blipFill>
          <a:blip r:embed="rId8"/>
          <a:stretch/>
        </p:blipFill>
        <p:spPr>
          <a:xfrm>
            <a:off x="18263880" y="14105520"/>
            <a:ext cx="4151520" cy="2160720"/>
          </a:xfrm>
          <a:prstGeom prst="rect">
            <a:avLst/>
          </a:prstGeom>
          <a:noFill/>
          <a:ln w="38099">
            <a:solidFill>
              <a:srgbClr val="1f4f79"/>
            </a:solidFill>
            <a:round/>
          </a:ln>
        </p:spPr>
      </p:pic>
      <p:sp>
        <p:nvSpPr>
          <p:cNvPr id="178" name=""/>
          <p:cNvSpPr/>
          <p:nvPr/>
        </p:nvSpPr>
        <p:spPr>
          <a:xfrm>
            <a:off x="15847200" y="16414920"/>
            <a:ext cx="666720" cy="581400"/>
          </a:xfrm>
          <a:prstGeom prst="rect">
            <a:avLst/>
          </a:prstGeom>
          <a:noFill/>
          <a:ln w="38099">
            <a:solidFill>
              <a:srgbClr val="1f4f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sp>
        <p:nvSpPr>
          <p:cNvPr id="179" name=""/>
          <p:cNvSpPr/>
          <p:nvPr/>
        </p:nvSpPr>
        <p:spPr>
          <a:xfrm>
            <a:off x="22498920" y="14105520"/>
            <a:ext cx="3994920" cy="2861640"/>
          </a:xfrm>
          <a:prstGeom prst="rect">
            <a:avLst/>
          </a:prstGeom>
          <a:solidFill>
            <a:schemeClr val="bg1"/>
          </a:solidFill>
          <a:ln w="38099">
            <a:solidFill>
              <a:srgbClr val="1f4f7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2600" strike="noStrike" u="none">
                <a:solidFill>
                  <a:srgbClr val="ff0000"/>
                </a:solidFill>
                <a:uFillTx/>
                <a:latin typeface="Calibri"/>
                <a:ea typeface="Calibri"/>
              </a:rPr>
              <a:t>Red line</a:t>
            </a:r>
            <a:r>
              <a:rPr b="0" lang="en-US" sz="26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 is a sum of all three phases.</a:t>
            </a:r>
            <a:endParaRPr b="0" lang="en-US" sz="2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2600" strike="noStrike" u="none">
                <a:solidFill>
                  <a:srgbClr val="0070c0"/>
                </a:solidFill>
                <a:uFillTx/>
                <a:latin typeface="Calibri"/>
                <a:ea typeface="Calibri"/>
              </a:rPr>
              <a:t>Blue line</a:t>
            </a:r>
            <a:r>
              <a:rPr b="0" lang="en-US" sz="26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 is for γ-aust (FCC).</a:t>
            </a:r>
            <a:endParaRPr b="0" lang="en-US" sz="2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2600" strike="noStrike" u="none">
                <a:solidFill>
                  <a:schemeClr val="accent6">
                    <a:lumMod val="75000"/>
                  </a:schemeClr>
                </a:solidFill>
                <a:uFillTx/>
                <a:latin typeface="Calibri"/>
                <a:ea typeface="Calibri"/>
              </a:rPr>
              <a:t>Green line</a:t>
            </a:r>
            <a:r>
              <a:rPr b="0" lang="en-US" sz="26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 is for α’-mart (BCC).</a:t>
            </a:r>
            <a:endParaRPr b="0" lang="en-US" sz="2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2600" strike="noStrike" u="none">
                <a:solidFill>
                  <a:srgbClr val="ff21e9"/>
                </a:solidFill>
                <a:uFillTx/>
                <a:latin typeface="Calibri"/>
                <a:ea typeface="Calibri"/>
              </a:rPr>
              <a:t>Pink line</a:t>
            </a:r>
            <a:r>
              <a:rPr b="0" lang="en-US" sz="26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 is </a:t>
            </a:r>
            <a:r>
              <a:rPr b="0" lang="en-US" sz="26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ε-</a:t>
            </a:r>
            <a:r>
              <a:rPr b="0" lang="en-US" sz="26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mart. (HCP). Very small influence on fit.</a:t>
            </a:r>
            <a:endParaRPr b="0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0" name=""/>
          <p:cNvSpPr/>
          <p:nvPr/>
        </p:nvSpPr>
        <p:spPr>
          <a:xfrm>
            <a:off x="12148200" y="13116600"/>
            <a:ext cx="14346360" cy="94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lIns="90000" rIns="90000" tIns="45000" bIns="45000" anchor="t">
            <a:spAutoFit/>
          </a:bodyPr>
          <a:p>
            <a:pPr marL="394200" indent="-394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8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Neutron diffraction analysis done with Maud. Need to fit 5*3=15 datasets simultaneously </a:t>
            </a:r>
            <a:endParaRPr b="0" lang="en-US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cxnSp>
        <p:nvCxnSpPr>
          <p:cNvPr id="181" name=""/>
          <p:cNvCxnSpPr/>
          <p:nvPr/>
        </p:nvCxnSpPr>
        <p:spPr>
          <a:xfrm flipV="1">
            <a:off x="15839280" y="14096880"/>
            <a:ext cx="2414520" cy="2319120"/>
          </a:xfrm>
          <a:prstGeom prst="straightConnector1">
            <a:avLst/>
          </a:prstGeom>
          <a:ln w="28575">
            <a:solidFill>
              <a:srgbClr val="1f4f79"/>
            </a:solidFill>
            <a:round/>
          </a:ln>
        </p:spPr>
      </p:cxnSp>
      <p:cxnSp>
        <p:nvCxnSpPr>
          <p:cNvPr id="182" name=""/>
          <p:cNvCxnSpPr/>
          <p:nvPr/>
        </p:nvCxnSpPr>
        <p:spPr>
          <a:xfrm flipV="1">
            <a:off x="16490160" y="16271640"/>
            <a:ext cx="5922720" cy="716040"/>
          </a:xfrm>
          <a:prstGeom prst="straightConnector1">
            <a:avLst/>
          </a:prstGeom>
          <a:ln w="28575">
            <a:solidFill>
              <a:srgbClr val="1f4f79"/>
            </a:solidFill>
            <a:round/>
          </a:ln>
        </p:spPr>
      </p:cxnSp>
      <p:sp>
        <p:nvSpPr>
          <p:cNvPr id="183" name=""/>
          <p:cNvSpPr/>
          <p:nvPr/>
        </p:nvSpPr>
        <p:spPr>
          <a:xfrm>
            <a:off x="13008600" y="16997400"/>
            <a:ext cx="170028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26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Bank 144</a:t>
            </a:r>
            <a:endParaRPr b="0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84" name="" descr=""/>
          <p:cNvPicPr/>
          <p:nvPr/>
        </p:nvPicPr>
        <p:blipFill>
          <a:blip r:embed="rId9"/>
          <a:stretch/>
        </p:blipFill>
        <p:spPr>
          <a:xfrm>
            <a:off x="12082680" y="20138400"/>
            <a:ext cx="14381280" cy="3151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5" name=""/>
          <p:cNvSpPr/>
          <p:nvPr/>
        </p:nvSpPr>
        <p:spPr>
          <a:xfrm>
            <a:off x="12300840" y="19491840"/>
            <a:ext cx="1364868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lIns="90000" rIns="90000" tIns="45000" bIns="45000" anchor="t">
            <a:spAutoFit/>
          </a:bodyPr>
          <a:p>
            <a:pPr marL="394200" indent="-394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8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From data analysis: α’-martensite and γ-austinite volume fractions</a:t>
            </a:r>
            <a:endParaRPr b="0" lang="en-US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86" name="" descr=""/>
          <p:cNvPicPr/>
          <p:nvPr/>
        </p:nvPicPr>
        <p:blipFill>
          <a:blip r:embed="rId10"/>
          <a:stretch/>
        </p:blipFill>
        <p:spPr>
          <a:xfrm>
            <a:off x="12054240" y="23704200"/>
            <a:ext cx="14409720" cy="3141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7" name=""/>
          <p:cNvSpPr/>
          <p:nvPr/>
        </p:nvSpPr>
        <p:spPr>
          <a:xfrm>
            <a:off x="14677200" y="27591120"/>
            <a:ext cx="2360520" cy="48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FCC Austenite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8" name=""/>
          <p:cNvSpPr/>
          <p:nvPr/>
        </p:nvSpPr>
        <p:spPr>
          <a:xfrm>
            <a:off x="21580560" y="27700920"/>
            <a:ext cx="3267720" cy="50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BCC Martensite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9" name=""/>
          <p:cNvSpPr/>
          <p:nvPr/>
        </p:nvSpPr>
        <p:spPr>
          <a:xfrm>
            <a:off x="18266400" y="27336960"/>
            <a:ext cx="936000" cy="40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X, RD</a:t>
            </a:r>
            <a:endParaRPr b="0" lang="en-US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0" name=""/>
          <p:cNvSpPr/>
          <p:nvPr/>
        </p:nvSpPr>
        <p:spPr>
          <a:xfrm>
            <a:off x="19245600" y="28093320"/>
            <a:ext cx="1072800" cy="40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Y, TD</a:t>
            </a:r>
            <a:endParaRPr b="0" lang="en-US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1" name=""/>
          <p:cNvSpPr/>
          <p:nvPr/>
        </p:nvSpPr>
        <p:spPr>
          <a:xfrm>
            <a:off x="18324000" y="28391040"/>
            <a:ext cx="921240" cy="40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Z, ND</a:t>
            </a:r>
            <a:endParaRPr b="0" lang="en-US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92" name="" descr=""/>
          <p:cNvPicPr/>
          <p:nvPr/>
        </p:nvPicPr>
        <p:blipFill>
          <a:blip r:embed="rId11"/>
          <a:stretch/>
        </p:blipFill>
        <p:spPr>
          <a:xfrm>
            <a:off x="18578880" y="27700200"/>
            <a:ext cx="117720" cy="806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3" name="" descr=""/>
          <p:cNvPicPr/>
          <p:nvPr/>
        </p:nvPicPr>
        <p:blipFill>
          <a:blip r:embed="rId12"/>
          <a:stretch/>
        </p:blipFill>
        <p:spPr>
          <a:xfrm rot="5400000">
            <a:off x="18932760" y="28038240"/>
            <a:ext cx="115560" cy="821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4" name=""/>
          <p:cNvSpPr/>
          <p:nvPr/>
        </p:nvSpPr>
        <p:spPr>
          <a:xfrm>
            <a:off x="19897920" y="28500120"/>
            <a:ext cx="5942520" cy="8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Times New Roman"/>
                <a:ea typeface="Arial"/>
              </a:rPr>
              <a:t>{001}                  {011}                 {111}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5" name=""/>
          <p:cNvSpPr/>
          <p:nvPr/>
        </p:nvSpPr>
        <p:spPr>
          <a:xfrm>
            <a:off x="12054240" y="31376160"/>
            <a:ext cx="2621880" cy="37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US" sz="1200" strike="noStrike" u="none">
                <a:solidFill>
                  <a:srgbClr val="000000"/>
                </a:solidFill>
                <a:uFillTx/>
                <a:latin typeface="DejaVu Sans"/>
                <a:ea typeface="Noto Sans CJK SC"/>
              </a:rPr>
              <a:t>ε = 0.165, 20C</a:t>
            </a:r>
            <a:endParaRPr b="0" lang="en-US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96" name="" descr=""/>
          <p:cNvPicPr/>
          <p:nvPr/>
        </p:nvPicPr>
        <p:blipFill>
          <a:blip r:embed="rId13"/>
          <a:stretch/>
        </p:blipFill>
        <p:spPr>
          <a:xfrm>
            <a:off x="12067200" y="28972800"/>
            <a:ext cx="7044120" cy="2459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7" name="" descr=""/>
          <p:cNvPicPr/>
          <p:nvPr/>
        </p:nvPicPr>
        <p:blipFill>
          <a:blip r:embed="rId14"/>
          <a:stretch/>
        </p:blipFill>
        <p:spPr>
          <a:xfrm>
            <a:off x="19040040" y="28930680"/>
            <a:ext cx="7056720" cy="2501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8" name="" descr=""/>
          <p:cNvPicPr/>
          <p:nvPr/>
        </p:nvPicPr>
        <p:blipFill>
          <a:blip r:embed="rId15"/>
          <a:stretch/>
        </p:blipFill>
        <p:spPr>
          <a:xfrm>
            <a:off x="26088840" y="28978920"/>
            <a:ext cx="351360" cy="236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9" name=""/>
          <p:cNvSpPr/>
          <p:nvPr/>
        </p:nvSpPr>
        <p:spPr>
          <a:xfrm>
            <a:off x="12585600" y="28509120"/>
            <a:ext cx="5970600" cy="83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Times New Roman"/>
                <a:ea typeface="Arial"/>
              </a:rPr>
              <a:t>{001}                  {011}                     {111}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0" name=""/>
          <p:cNvSpPr/>
          <p:nvPr/>
        </p:nvSpPr>
        <p:spPr>
          <a:xfrm>
            <a:off x="12300840" y="27015840"/>
            <a:ext cx="1363464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lIns="90000" rIns="90000" tIns="45000" bIns="45000" anchor="t">
            <a:spAutoFit/>
          </a:bodyPr>
          <a:p>
            <a:pPr marL="394200" indent="-394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8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Pole figure for 1:1, linear stress</a:t>
            </a:r>
            <a:endParaRPr b="0" lang="en-US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01" name="" descr=""/>
          <p:cNvPicPr/>
          <p:nvPr/>
        </p:nvPicPr>
        <p:blipFill>
          <a:blip r:embed="rId16"/>
          <a:srcRect l="1481" t="0" r="15905" b="0"/>
          <a:stretch/>
        </p:blipFill>
        <p:spPr>
          <a:xfrm>
            <a:off x="27579240" y="25270560"/>
            <a:ext cx="8653680" cy="6456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2" name="" descr=""/>
          <p:cNvPicPr/>
          <p:nvPr/>
        </p:nvPicPr>
        <p:blipFill>
          <a:blip r:embed="rId17"/>
          <a:srcRect l="35243" t="0" r="10504" b="13429"/>
          <a:stretch/>
        </p:blipFill>
        <p:spPr>
          <a:xfrm>
            <a:off x="32258160" y="24477120"/>
            <a:ext cx="5681520" cy="5588640"/>
          </a:xfrm>
          <a:prstGeom prst="rect">
            <a:avLst/>
          </a:prstGeom>
          <a:noFill/>
          <a:ln w="38160">
            <a:solidFill>
              <a:srgbClr val="3465a4"/>
            </a:solidFill>
            <a:round/>
          </a:ln>
        </p:spPr>
      </p:pic>
      <p:sp>
        <p:nvSpPr>
          <p:cNvPr id="203" name=""/>
          <p:cNvSpPr/>
          <p:nvPr/>
        </p:nvSpPr>
        <p:spPr>
          <a:xfrm>
            <a:off x="29440800" y="29873880"/>
            <a:ext cx="2055600" cy="1940040"/>
          </a:xfrm>
          <a:prstGeom prst="rect">
            <a:avLst/>
          </a:prstGeom>
          <a:noFill/>
          <a:ln w="38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sp>
        <p:nvSpPr>
          <p:cNvPr id="204" name=""/>
          <p:cNvSpPr/>
          <p:nvPr/>
        </p:nvSpPr>
        <p:spPr>
          <a:xfrm flipV="1">
            <a:off x="29440800" y="24477120"/>
            <a:ext cx="2817360" cy="539676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en-US" sz="1800" strike="noStrike" u="non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sp>
        <p:nvSpPr>
          <p:cNvPr id="205" name=""/>
          <p:cNvSpPr/>
          <p:nvPr/>
        </p:nvSpPr>
        <p:spPr>
          <a:xfrm flipV="1">
            <a:off x="31497480" y="30066840"/>
            <a:ext cx="6443280" cy="174816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en-US" sz="1800" strike="noStrike" u="non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sp>
        <p:nvSpPr>
          <p:cNvPr id="206" name=""/>
          <p:cNvSpPr/>
          <p:nvPr/>
        </p:nvSpPr>
        <p:spPr>
          <a:xfrm>
            <a:off x="38494080" y="24726960"/>
            <a:ext cx="4614120" cy="350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lIns="90000" rIns="90000" tIns="45000" bIns="45000" anchor="t">
            <a:spAutoFit/>
          </a:bodyPr>
          <a:p>
            <a:pPr marL="394200" indent="-394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8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Couple Abaqus with UMAT</a:t>
            </a:r>
            <a:endParaRPr b="0" lang="en-U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94200" indent="-394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8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Model different strain/stress ratios</a:t>
            </a:r>
            <a:endParaRPr b="0" lang="en-U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94200" indent="-394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8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Compare prediction to experimental data and literature</a:t>
            </a:r>
            <a:endParaRPr b="0" lang="en-U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7" name=""/>
          <p:cNvSpPr/>
          <p:nvPr/>
        </p:nvSpPr>
        <p:spPr>
          <a:xfrm>
            <a:off x="27406800" y="24343920"/>
            <a:ext cx="585252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26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Plasticity simulation in Abaqus</a:t>
            </a:r>
            <a:endParaRPr b="0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8" name=""/>
          <p:cNvSpPr/>
          <p:nvPr/>
        </p:nvSpPr>
        <p:spPr>
          <a:xfrm>
            <a:off x="519480" y="29458080"/>
            <a:ext cx="10632600" cy="22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3840480">
              <a:lnSpc>
                <a:spcPct val="90000"/>
              </a:lnSpc>
              <a:spcBef>
                <a:spcPts val="4201"/>
              </a:spcBef>
              <a:tabLst>
                <a:tab algn="l" pos="0"/>
              </a:tabLst>
            </a:pPr>
            <a:r>
              <a:rPr b="0" lang="en-US" sz="26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Supported by UNH Summer Undergraduate Research Fellowship</a:t>
            </a:r>
            <a:endParaRPr b="0" lang="en-US" sz="2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3840480">
              <a:lnSpc>
                <a:spcPct val="9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0" lang="en-US" sz="26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This work was based on a project supported by the U.S. National Science Foundation under a GOALI grant CMMI – 2147122.</a:t>
            </a:r>
            <a:endParaRPr b="0" lang="en-US" sz="2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3840480">
              <a:lnSpc>
                <a:spcPct val="90000"/>
              </a:lnSpc>
              <a:spcBef>
                <a:spcPts val="4201"/>
              </a:spcBef>
              <a:tabLst>
                <a:tab algn="l" pos="0"/>
              </a:tabLst>
            </a:pPr>
            <a:r>
              <a:rPr b="0" lang="en-US" sz="26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Sources: https://link.springer.com/article/10.1007/s40192-021-00224-5 </a:t>
            </a:r>
            <a:endParaRPr b="0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9" name=""/>
          <p:cNvSpPr/>
          <p:nvPr/>
        </p:nvSpPr>
        <p:spPr>
          <a:xfrm>
            <a:off x="3636360" y="1172520"/>
            <a:ext cx="38218680" cy="337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4480200">
              <a:lnSpc>
                <a:spcPct val="100000"/>
              </a:lnSpc>
              <a:tabLst>
                <a:tab algn="l" pos="0"/>
              </a:tabLst>
            </a:pPr>
            <a:r>
              <a:rPr b="1" lang="en-US" sz="7000" strike="noStrike" u="none">
                <a:solidFill>
                  <a:schemeClr val="lt1"/>
                </a:solidFill>
                <a:uFillTx/>
                <a:latin typeface="Cambria"/>
                <a:ea typeface="Cambria"/>
              </a:rPr>
              <a:t>Influence of multiaxial deformation and temperature on strain-induced martensitic transformations in 304L steel sheets: Experiments and crystal plasticity modeling</a:t>
            </a:r>
            <a:br>
              <a:rPr sz="8000"/>
            </a:br>
            <a:r>
              <a:rPr b="0" lang="en-US" sz="4800" strike="noStrike" u="none">
                <a:solidFill>
                  <a:schemeClr val="lt1"/>
                </a:solidFill>
                <a:uFillTx/>
                <a:latin typeface="Calibri"/>
                <a:ea typeface="Calibri"/>
              </a:rPr>
              <a:t>       </a:t>
            </a:r>
            <a:r>
              <a:rPr b="0" lang="en-US" sz="5500" strike="noStrike" u="none">
                <a:solidFill>
                  <a:schemeClr val="lt1"/>
                </a:solidFill>
                <a:uFillTx/>
                <a:latin typeface="Calibri"/>
                <a:ea typeface="Calibri"/>
              </a:rPr>
              <a:t>Ezra Munholand (student),</a:t>
            </a:r>
            <a:r>
              <a:rPr b="0" lang="en-US" sz="56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 </a:t>
            </a:r>
            <a:r>
              <a:rPr b="0" lang="en-US" sz="5500" strike="noStrike" u="none">
                <a:solidFill>
                  <a:schemeClr val="lt1"/>
                </a:solidFill>
                <a:uFillTx/>
                <a:latin typeface="Calibri"/>
                <a:ea typeface="Calibri"/>
              </a:rPr>
              <a:t>Prof. Marko Knezevic (advisor), </a:t>
            </a:r>
            <a:r>
              <a:rPr b="1" i="1" lang="en-US" sz="4800" strike="noStrike" u="none">
                <a:solidFill>
                  <a:schemeClr val="lt1"/>
                </a:solidFill>
                <a:uFillTx/>
                <a:latin typeface="Arial"/>
                <a:ea typeface="Cambria"/>
              </a:rPr>
              <a:t>University of New Hampshire Department of Mechanical Engineering</a:t>
            </a:r>
            <a:endParaRPr b="0" lang="en-US" sz="4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itchFamily="0" charset="1"/>
        <a:ea typeface="Arial" pitchFamily="0" charset="1"/>
        <a:cs typeface="Arial" pitchFamily="0" charset="1"/>
      </a:majorFont>
      <a:minorFont>
        <a:latin typeface="Calibri" pitchFamily="0" charset="1"/>
        <a:ea typeface="Arial" pitchFamily="0" charset="1"/>
        <a:cs typeface="Arial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itchFamily="0" charset="1"/>
        <a:ea typeface="Arial" pitchFamily="0" charset="1"/>
        <a:cs typeface="Arial" pitchFamily="0" charset="1"/>
      </a:majorFont>
      <a:minorFont>
        <a:latin typeface="Calibri" pitchFamily="0" charset="1"/>
        <a:ea typeface="Arial" pitchFamily="0" charset="1"/>
        <a:cs typeface="Arial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itchFamily="0" charset="1"/>
        <a:ea typeface="Arial" pitchFamily="0" charset="1"/>
        <a:cs typeface="Arial" pitchFamily="0" charset="1"/>
      </a:majorFont>
      <a:minorFont>
        <a:latin typeface="Calibri" pitchFamily="0" charset="1"/>
        <a:ea typeface="Arial" pitchFamily="0" charset="1"/>
        <a:cs typeface="Arial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itchFamily="0" charset="1"/>
        <a:ea typeface="Arial" pitchFamily="0" charset="1"/>
        <a:cs typeface="Arial" pitchFamily="0" charset="1"/>
      </a:majorFont>
      <a:minorFont>
        <a:latin typeface="Calibri" pitchFamily="0" charset="1"/>
        <a:ea typeface="Arial" pitchFamily="0" charset="1"/>
        <a:cs typeface="Arial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itchFamily="0" charset="1"/>
        <a:ea typeface="Arial" pitchFamily="0" charset="1"/>
        <a:cs typeface="Arial" pitchFamily="0" charset="1"/>
      </a:majorFont>
      <a:minorFont>
        <a:latin typeface="Calibri" pitchFamily="0" charset="1"/>
        <a:ea typeface="Arial" pitchFamily="0" charset="1"/>
        <a:cs typeface="Arial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itchFamily="0" charset="1"/>
        <a:ea typeface="Arial" pitchFamily="0" charset="1"/>
        <a:cs typeface="Arial" pitchFamily="0" charset="1"/>
      </a:majorFont>
      <a:minorFont>
        <a:latin typeface="Calibri" pitchFamily="0" charset="1"/>
        <a:ea typeface="Arial" pitchFamily="0" charset="1"/>
        <a:cs typeface="Arial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itchFamily="0" charset="1"/>
        <a:ea typeface="Arial" pitchFamily="0" charset="1"/>
        <a:cs typeface="Arial" pitchFamily="0" charset="1"/>
      </a:majorFont>
      <a:minorFont>
        <a:latin typeface="Calibri" pitchFamily="0" charset="1"/>
        <a:ea typeface="Arial" pitchFamily="0" charset="1"/>
        <a:cs typeface="Arial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itchFamily="0" charset="1"/>
        <a:ea typeface="Arial" pitchFamily="0" charset="1"/>
        <a:cs typeface="Arial" pitchFamily="0" charset="1"/>
      </a:majorFont>
      <a:minorFont>
        <a:latin typeface="Calibri" pitchFamily="0" charset="1"/>
        <a:ea typeface="Arial" pitchFamily="0" charset="1"/>
        <a:cs typeface="Arial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itchFamily="0" charset="1"/>
        <a:ea typeface="Arial" pitchFamily="0" charset="1"/>
        <a:cs typeface="Arial" pitchFamily="0" charset="1"/>
      </a:majorFont>
      <a:minorFont>
        <a:latin typeface="Calibri" pitchFamily="0" charset="1"/>
        <a:ea typeface="Arial" pitchFamily="0" charset="1"/>
        <a:cs typeface="Arial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itchFamily="0" charset="1"/>
        <a:ea typeface="Arial" pitchFamily="0" charset="1"/>
        <a:cs typeface="Arial" pitchFamily="0" charset="1"/>
      </a:majorFont>
      <a:minorFont>
        <a:latin typeface="Calibri" pitchFamily="0" charset="1"/>
        <a:ea typeface="Arial" pitchFamily="0" charset="1"/>
        <a:cs typeface="Arial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itchFamily="0" charset="1"/>
        <a:ea typeface="Arial" pitchFamily="0" charset="1"/>
        <a:cs typeface="Arial" pitchFamily="0" charset="1"/>
      </a:majorFont>
      <a:minorFont>
        <a:latin typeface="Calibri" pitchFamily="0" charset="1"/>
        <a:ea typeface="Arial" pitchFamily="0" charset="1"/>
        <a:cs typeface="Arial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itchFamily="0" charset="1"/>
        <a:ea typeface="Arial" pitchFamily="0" charset="1"/>
        <a:cs typeface="Arial" pitchFamily="0" charset="1"/>
      </a:majorFont>
      <a:minorFont>
        <a:latin typeface="Calibri" pitchFamily="0" charset="1"/>
        <a:ea typeface="Arial" pitchFamily="0" charset="1"/>
        <a:cs typeface="Arial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0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itchFamily="0" charset="1"/>
        <a:ea typeface="Arial" pitchFamily="0" charset="1"/>
        <a:cs typeface="Arial" pitchFamily="0" charset="1"/>
      </a:majorFont>
      <a:minorFont>
        <a:latin typeface="Calibri" pitchFamily="0" charset="1"/>
        <a:ea typeface="Arial" pitchFamily="0" charset="1"/>
        <a:cs typeface="Arial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itchFamily="0" charset="1"/>
        <a:ea typeface="Arial" pitchFamily="0" charset="1"/>
        <a:cs typeface="Arial" pitchFamily="0" charset="1"/>
      </a:majorFont>
      <a:minorFont>
        <a:latin typeface="Calibri" pitchFamily="0" charset="1"/>
        <a:ea typeface="Arial" pitchFamily="0" charset="1"/>
        <a:cs typeface="Arial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itchFamily="0" charset="1"/>
        <a:ea typeface="Arial" pitchFamily="0" charset="1"/>
        <a:cs typeface="Arial" pitchFamily="0" charset="1"/>
      </a:majorFont>
      <a:minorFont>
        <a:latin typeface="Calibri" pitchFamily="0" charset="1"/>
        <a:ea typeface="Arial" pitchFamily="0" charset="1"/>
        <a:cs typeface="Arial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3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itchFamily="0" charset="1"/>
        <a:ea typeface="Arial" pitchFamily="0" charset="1"/>
        <a:cs typeface="Arial" pitchFamily="0" charset="1"/>
      </a:majorFont>
      <a:minorFont>
        <a:latin typeface="Calibri" pitchFamily="0" charset="1"/>
        <a:ea typeface="Arial" pitchFamily="0" charset="1"/>
        <a:cs typeface="Arial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4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itchFamily="0" charset="1"/>
        <a:ea typeface="Arial" pitchFamily="0" charset="1"/>
        <a:cs typeface="Arial" pitchFamily="0" charset="1"/>
      </a:majorFont>
      <a:minorFont>
        <a:latin typeface="Calibri" pitchFamily="0" charset="1"/>
        <a:ea typeface="Arial" pitchFamily="0" charset="1"/>
        <a:cs typeface="Arial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5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itchFamily="0" charset="1"/>
        <a:ea typeface="Arial" pitchFamily="0" charset="1"/>
        <a:cs typeface="Arial" pitchFamily="0" charset="1"/>
      </a:majorFont>
      <a:minorFont>
        <a:latin typeface="Calibri" pitchFamily="0" charset="1"/>
        <a:ea typeface="Arial" pitchFamily="0" charset="1"/>
        <a:cs typeface="Arial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6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itchFamily="0" charset="1"/>
        <a:ea typeface="Arial" pitchFamily="0" charset="1"/>
        <a:cs typeface="Arial" pitchFamily="0" charset="1"/>
      </a:majorFont>
      <a:minorFont>
        <a:latin typeface="Calibri" pitchFamily="0" charset="1"/>
        <a:ea typeface="Arial" pitchFamily="0" charset="1"/>
        <a:cs typeface="Arial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7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itchFamily="0" charset="1"/>
        <a:ea typeface="Arial" pitchFamily="0" charset="1"/>
        <a:cs typeface="Arial" pitchFamily="0" charset="1"/>
      </a:majorFont>
      <a:minorFont>
        <a:latin typeface="Calibri" pitchFamily="0" charset="1"/>
        <a:ea typeface="Arial" pitchFamily="0" charset="1"/>
        <a:cs typeface="Arial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8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itchFamily="0" charset="1"/>
        <a:ea typeface="Arial" pitchFamily="0" charset="1"/>
        <a:cs typeface="Arial" pitchFamily="0" charset="1"/>
      </a:majorFont>
      <a:minorFont>
        <a:latin typeface="Calibri" pitchFamily="0" charset="1"/>
        <a:ea typeface="Arial" pitchFamily="0" charset="1"/>
        <a:cs typeface="Arial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9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itchFamily="0" charset="1"/>
        <a:ea typeface="Arial" pitchFamily="0" charset="1"/>
        <a:cs typeface="Arial" pitchFamily="0" charset="1"/>
      </a:majorFont>
      <a:minorFont>
        <a:latin typeface="Calibri" pitchFamily="0" charset="1"/>
        <a:ea typeface="Arial" pitchFamily="0" charset="1"/>
        <a:cs typeface="Arial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itchFamily="0" charset="1"/>
        <a:ea typeface="Arial" pitchFamily="0" charset="1"/>
        <a:cs typeface="Arial" pitchFamily="0" charset="1"/>
      </a:majorFont>
      <a:minorFont>
        <a:latin typeface="Calibri" pitchFamily="0" charset="1"/>
        <a:ea typeface="Arial" pitchFamily="0" charset="1"/>
        <a:cs typeface="Arial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30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itchFamily="0" charset="1"/>
        <a:ea typeface="Arial" pitchFamily="0" charset="1"/>
        <a:cs typeface="Arial" pitchFamily="0" charset="1"/>
      </a:majorFont>
      <a:minorFont>
        <a:latin typeface="Calibri" pitchFamily="0" charset="1"/>
        <a:ea typeface="Arial" pitchFamily="0" charset="1"/>
        <a:cs typeface="Arial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itchFamily="0" charset="1"/>
        <a:ea typeface="Arial" pitchFamily="0" charset="1"/>
        <a:cs typeface="Arial" pitchFamily="0" charset="1"/>
      </a:majorFont>
      <a:minorFont>
        <a:latin typeface="Calibri" pitchFamily="0" charset="1"/>
        <a:ea typeface="Arial" pitchFamily="0" charset="1"/>
        <a:cs typeface="Arial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itchFamily="0" charset="1"/>
        <a:ea typeface="Arial" pitchFamily="0" charset="1"/>
        <a:cs typeface="Arial" pitchFamily="0" charset="1"/>
      </a:majorFont>
      <a:minorFont>
        <a:latin typeface="Calibri" pitchFamily="0" charset="1"/>
        <a:ea typeface="Arial" pitchFamily="0" charset="1"/>
        <a:cs typeface="Arial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itchFamily="0" charset="1"/>
        <a:ea typeface="Arial" pitchFamily="0" charset="1"/>
        <a:cs typeface="Arial" pitchFamily="0" charset="1"/>
      </a:majorFont>
      <a:minorFont>
        <a:latin typeface="Calibri" pitchFamily="0" charset="1"/>
        <a:ea typeface="Arial" pitchFamily="0" charset="1"/>
        <a:cs typeface="Arial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itchFamily="0" charset="1"/>
        <a:ea typeface="Arial" pitchFamily="0" charset="1"/>
        <a:cs typeface="Arial" pitchFamily="0" charset="1"/>
      </a:majorFont>
      <a:minorFont>
        <a:latin typeface="Calibri" pitchFamily="0" charset="1"/>
        <a:ea typeface="Arial" pitchFamily="0" charset="1"/>
        <a:cs typeface="Arial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itchFamily="0" charset="1"/>
        <a:ea typeface="Arial" pitchFamily="0" charset="1"/>
        <a:cs typeface="Arial" pitchFamily="0" charset="1"/>
      </a:majorFont>
      <a:minorFont>
        <a:latin typeface="Calibri" pitchFamily="0" charset="1"/>
        <a:ea typeface="Arial" pitchFamily="0" charset="1"/>
        <a:cs typeface="Arial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</TotalTime>
  <Application>LibreOffice/24.8.6.2$Linux_X86_64 LibreOffice_project/480$Build-2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2016-03-05T16:55:12Z</dcterms:created>
  <dc:creator>Rhiannon Jacobs</dc:creator>
  <dc:description/>
  <dc:language>en-US</dc:language>
  <cp:lastModifiedBy/>
  <cp:lastPrinted>2025-04-17T09:28:27Z</cp:lastPrinted>
  <dcterms:modified xsi:type="dcterms:W3CDTF">2025-04-17T11:07:25Z</dcterms:modified>
  <cp:revision>37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0x01010098672C9EC5D24F47B650F405AD5A3B86</vt:lpwstr>
  </property>
  <property fmtid="{D5CDD505-2E9C-101B-9397-08002B2CF9AE}" pid="3" name="MMClips">
    <vt:i4>2</vt:i4>
  </property>
  <property fmtid="{D5CDD505-2E9C-101B-9397-08002B2CF9AE}" pid="4" name="Notes">
    <vt:i4>1</vt:i4>
  </property>
  <property fmtid="{D5CDD505-2E9C-101B-9397-08002B2CF9AE}" pid="5" name="PresentationFormat">
    <vt:lpwstr>On-screen Show (4:3)</vt:lpwstr>
  </property>
  <property fmtid="{D5CDD505-2E9C-101B-9397-08002B2CF9AE}" pid="6" name="Slides">
    <vt:i4>1</vt:i4>
  </property>
</Properties>
</file>