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79" autoAdjust="0"/>
    <p:restoredTop sz="94434" autoAdjust="0"/>
  </p:normalViewPr>
  <p:slideViewPr>
    <p:cSldViewPr snapToGrid="0">
      <p:cViewPr varScale="1">
        <p:scale>
          <a:sx n="24" d="100"/>
          <a:sy n="24" d="100"/>
        </p:scale>
        <p:origin x="138" y="37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Small Business AI </a:t>
            </a:r>
            <a:r>
              <a:rPr lang="en-US" sz="84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ToolKit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Ambrose O’Neil, Justin </a:t>
            </a:r>
            <a:r>
              <a:rPr lang="en-US" sz="5600" u="sng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Evanza</a:t>
            </a: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Bing Yi Liu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Computer Science,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318587"/>
            <a:ext cx="13681683" cy="77938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 dirty="0">
                <a:latin typeface="Cambria" panose="02040503050406030204" pitchFamily="18" charset="0"/>
              </a:rPr>
              <a:t>The Small Business AI Toolkit is a web-based platform designed to bridge the gap between artificial intelligence (AI) technologies and the unique needs of Small and Medium-sized Businesses (SMBs). Our platform empowers SMBs to utilize AI solutions in marketing, operations, and customer support by interacting with a specialized knowledge base, while also providing students with hands-on experience in AI integration and real-world problem-solving.</a:t>
            </a: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4814197"/>
            <a:ext cx="1371749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Requirements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6669999"/>
            <a:ext cx="13681683" cy="50851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algn="l" rtl="0" fontAlgn="base"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Frontend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HTML, CSS, JavaScript, React.js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Backend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Node.js, Deno Runtime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Database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MariaDB</a:t>
            </a:r>
            <a:endParaRPr lang="en-US" sz="4800" b="1" dirty="0">
              <a:solidFill>
                <a:srgbClr val="AD8F6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AI Tools Integrated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Claude 3.5, GitHub Copilot, ChatGPT, Perplexity AI, Buzzy AI, Dante AI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4963152" y="5246178"/>
            <a:ext cx="14266840" cy="121558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UI Design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0252354" y="21629275"/>
            <a:ext cx="13065204" cy="470544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 platform demonstrates practical AI solutions, bridging the gap between AI capabilities and SMB needs. Future enhancements include expanding functionality, integrating additional tools, and deepening partnerships with AI developers.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368168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0234150" y="4927623"/>
            <a:ext cx="13083408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0234150" y="20487931"/>
            <a:ext cx="13065204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0255778" y="27734638"/>
            <a:ext cx="13048644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Sponsors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0234151" y="6141488"/>
            <a:ext cx="13065204" cy="629702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algn="l" rtl="0" fontAlgn="base"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Platform Utility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SMBs effectively utilized AI tools to streamline operations, with measurable improvements in customer support and marketing.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Student Impact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Students gained hands-on experience in AI tool integration and real-world problem-solving.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Feedback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Positive user feedback highlighted the platform’s usability and effectiveness.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7950303" y="1168998"/>
            <a:ext cx="3637810" cy="2516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r>
              <a:rPr lang="en-US" sz="4700" dirty="0">
                <a:solidFill>
                  <a:schemeClr val="tx1"/>
                </a:solidFill>
              </a:rPr>
              <a:t>Place your Project Logo Here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7" y="25488777"/>
            <a:ext cx="1368168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Technology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5973947"/>
            <a:ext cx="13717497" cy="881267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285750" algn="l" rtl="0" fontAlgn="base"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User Input Handling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Enable users to input business challenges.</a:t>
            </a:r>
            <a:endParaRPr lang="en-US" sz="4800" b="0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Solution Recommendation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Recommend AI tools tailored to the user’s needs.</a:t>
            </a:r>
            <a:endParaRPr lang="en-US" sz="4800" b="0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Tool Information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Provide detailed descriptions of AI tools, including use cases and capabilities.</a:t>
            </a:r>
            <a:endParaRPr lang="en-US" sz="4800" b="0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Resource Integration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Offer additional resources like documentation and direct links to tools.</a:t>
            </a:r>
            <a:endParaRPr lang="en-US" sz="4800" b="0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Scalability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Ensure the platform can handle many concurrent users.</a:t>
            </a:r>
            <a:endParaRPr lang="en-US" sz="4800" dirty="0">
              <a:solidFill>
                <a:srgbClr val="AD8F6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Cross-Browser Compatibility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Ensure seamless functionality across all major web browsers.</a:t>
            </a:r>
            <a:endParaRPr lang="en-US" sz="48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0268915" y="28627097"/>
            <a:ext cx="13048644" cy="27693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Andrew Mitchell – Project Sponsor</a:t>
            </a:r>
            <a:b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Lisa Henry – Advisor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1026" name="Picture 2" descr="AI Innovation Lab at North Light AI">
            <a:extLst>
              <a:ext uri="{FF2B5EF4-FFF2-40B4-BE49-F238E27FC236}">
                <a16:creationId xmlns:a16="http://schemas.microsoft.com/office/drawing/2014/main" id="{77DA2E55-FC05-9910-C79C-388C4265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9200" y="826824"/>
            <a:ext cx="3778006" cy="345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B22CC340-62B5-80E4-184B-7748BC0495AA}"/>
              </a:ext>
            </a:extLst>
          </p:cNvPr>
          <p:cNvSpPr txBox="1">
            <a:spLocks/>
          </p:cNvSpPr>
          <p:nvPr/>
        </p:nvSpPr>
        <p:spPr>
          <a:xfrm>
            <a:off x="15090103" y="15519654"/>
            <a:ext cx="1405348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Design &amp; Implementation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2EA8650-AB7D-A8A4-3A2B-C5E541FC830A}"/>
              </a:ext>
            </a:extLst>
          </p:cNvPr>
          <p:cNvSpPr txBox="1">
            <a:spLocks/>
          </p:cNvSpPr>
          <p:nvPr/>
        </p:nvSpPr>
        <p:spPr>
          <a:xfrm>
            <a:off x="15070749" y="16733519"/>
            <a:ext cx="14072833" cy="75711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algn="l" rtl="0" fontAlgn="base"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Architecture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4800" b="1" i="1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Search Interface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Users input business challenges.</a:t>
            </a:r>
            <a:endParaRPr lang="en-US" sz="4800" b="1" i="1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1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AI Engine</a:t>
            </a:r>
            <a:r>
              <a:rPr lang="en-US" sz="4800" b="0" i="1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Processes queries and matches them with relevant AI tools.</a:t>
            </a:r>
            <a:endParaRPr lang="en-US" sz="4800" b="1" i="1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1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Dataset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Structured database of AI tools and use cases.</a:t>
            </a:r>
            <a:endParaRPr lang="en-US" sz="4800" b="1" i="1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1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Result Display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Shows AI-powered solutions with detailed tutorials.</a:t>
            </a:r>
            <a:endParaRPr lang="en-US" sz="4800" b="1" i="1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Modular Design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Allows for easy updates and scalability.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87EA84FD-8F6E-0D3B-0C1F-5EB19195BD92}"/>
              </a:ext>
            </a:extLst>
          </p:cNvPr>
          <p:cNvSpPr txBox="1">
            <a:spLocks/>
          </p:cNvSpPr>
          <p:nvPr/>
        </p:nvSpPr>
        <p:spPr>
          <a:xfrm>
            <a:off x="30253503" y="13199293"/>
            <a:ext cx="1312221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Next Steps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CD88243C-2CF0-2BDA-2DA5-889764BC562C}"/>
              </a:ext>
            </a:extLst>
          </p:cNvPr>
          <p:cNvSpPr txBox="1">
            <a:spLocks/>
          </p:cNvSpPr>
          <p:nvPr/>
        </p:nvSpPr>
        <p:spPr>
          <a:xfrm>
            <a:off x="30234150" y="14413158"/>
            <a:ext cx="13122217" cy="50234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algn="l" rtl="0" fontAlgn="base"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Expand the Toolkit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Integrate additional AI tools and features.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User Feedback Sessions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Conduct regular feedback loops for refinement.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AI Partnerships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Collaborate with AI tool developers for continuous updates and innovation.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308450EA-9E9C-5322-D35E-A2E7FFA1D3ED}"/>
              </a:ext>
            </a:extLst>
          </p:cNvPr>
          <p:cNvSpPr txBox="1">
            <a:spLocks/>
          </p:cNvSpPr>
          <p:nvPr/>
        </p:nvSpPr>
        <p:spPr>
          <a:xfrm>
            <a:off x="15163013" y="24649738"/>
            <a:ext cx="13980715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Testing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9A449A7A-8D33-309E-7D51-B810DF41D76B}"/>
              </a:ext>
            </a:extLst>
          </p:cNvPr>
          <p:cNvSpPr txBox="1">
            <a:spLocks/>
          </p:cNvSpPr>
          <p:nvPr/>
        </p:nvSpPr>
        <p:spPr>
          <a:xfrm>
            <a:off x="15143659" y="25907999"/>
            <a:ext cx="13999923" cy="571698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algn="l" rtl="0" fontAlgn="base"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Unit Testing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Validated individual components like input handling and solution matching.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Feature Testing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Ensured accurate AI tool recommendations.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System Testing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Tested integration across frontend, backend, and database.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6200" algn="l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User Testing</a:t>
            </a:r>
            <a:r>
              <a:rPr lang="en-US" sz="4800" b="0" i="0" u="none" strike="noStrike" dirty="0">
                <a:solidFill>
                  <a:srgbClr val="29293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Conducted with SMB owners and students to evaluate usability and performance.</a:t>
            </a:r>
            <a:endParaRPr lang="en-US" sz="4800" b="1" i="0" u="none" strike="noStrike" dirty="0">
              <a:solidFill>
                <a:srgbClr val="AD8F67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7" name="Picture 3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53E02D0-EDE9-E1CC-C8A8-7EED15343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9377" y="7011933"/>
            <a:ext cx="14102793" cy="735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2193</TotalTime>
  <Words>470</Words>
  <Application>Microsoft Office PowerPoint</Application>
  <PresentationFormat>Custom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Small Business AI ToolKit Ambrose O’Neil, Justin Evanza, Bing Yi Liu Department of Computer Science,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justin evanza</cp:lastModifiedBy>
  <cp:revision>152</cp:revision>
  <dcterms:created xsi:type="dcterms:W3CDTF">2016-03-05T16:55:12Z</dcterms:created>
  <dcterms:modified xsi:type="dcterms:W3CDTF">2025-04-17T00:30:42Z</dcterms:modified>
</cp:coreProperties>
</file>