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3"/>
  </p:sldMasterIdLst>
  <p:sldIdLst>
    <p:sldId id="256" r:id="rId4"/>
  </p:sldIdLst>
  <p:sldSz cx="43891200" cy="32918400"/>
  <p:notesSz cx="9144000" cy="6858000"/>
  <p:defaultTextStyle>
    <a:defPPr>
      <a:defRPr lang="en-US"/>
    </a:defPPr>
    <a:lvl1pPr marL="0" algn="l" defTabSz="4301092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1pPr>
    <a:lvl2pPr marL="2150545" algn="l" defTabSz="4301092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2pPr>
    <a:lvl3pPr marL="4301092" algn="l" defTabSz="4301092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3pPr>
    <a:lvl4pPr marL="6451637" algn="l" defTabSz="4301092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4pPr>
    <a:lvl5pPr marL="8602184" algn="l" defTabSz="4301092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5pPr>
    <a:lvl6pPr marL="10752730" algn="l" defTabSz="4301092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6pPr>
    <a:lvl7pPr marL="12903275" algn="l" defTabSz="4301092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7pPr>
    <a:lvl8pPr marL="15053822" algn="l" defTabSz="4301092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8pPr>
    <a:lvl9pPr marL="17204367" algn="l" defTabSz="4301092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0368">
          <p15:clr>
            <a:srgbClr val="A4A3A4"/>
          </p15:clr>
        </p15:guide>
        <p15:guide id="2" pos="1382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E0957"/>
    <a:srgbClr val="FFC9C9"/>
    <a:srgbClr val="DEC8EE"/>
    <a:srgbClr val="9ED18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7279" autoAdjust="0"/>
    <p:restoredTop sz="94434" autoAdjust="0"/>
  </p:normalViewPr>
  <p:slideViewPr>
    <p:cSldViewPr snapToGrid="0">
      <p:cViewPr varScale="1">
        <p:scale>
          <a:sx n="24" d="100"/>
          <a:sy n="24" d="100"/>
        </p:scale>
        <p:origin x="138" y="372"/>
      </p:cViewPr>
      <p:guideLst>
        <p:guide orient="horz" pos="10368"/>
        <p:guide pos="1382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Master" Target="slideMasters/slideMaster1.xml"/><Relationship Id="rId7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91840" y="5387343"/>
            <a:ext cx="37307520" cy="11460480"/>
          </a:xfrm>
        </p:spPr>
        <p:txBody>
          <a:bodyPr anchor="b"/>
          <a:lstStyle>
            <a:lvl1pPr algn="ctr">
              <a:defRPr sz="29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486400" y="17289783"/>
            <a:ext cx="32918400" cy="7947657"/>
          </a:xfrm>
        </p:spPr>
        <p:txBody>
          <a:bodyPr/>
          <a:lstStyle>
            <a:lvl1pPr marL="0" indent="0" algn="ctr">
              <a:buNone/>
              <a:defRPr sz="11800"/>
            </a:lvl1pPr>
            <a:lvl2pPr marL="2240152" indent="0" algn="ctr">
              <a:buNone/>
              <a:defRPr sz="9800"/>
            </a:lvl2pPr>
            <a:lvl3pPr marL="4480304" indent="0" algn="ctr">
              <a:buNone/>
              <a:defRPr sz="8800"/>
            </a:lvl3pPr>
            <a:lvl4pPr marL="6720456" indent="0" algn="ctr">
              <a:buNone/>
              <a:defRPr sz="7800"/>
            </a:lvl4pPr>
            <a:lvl5pPr marL="8960608" indent="0" algn="ctr">
              <a:buNone/>
              <a:defRPr sz="7800"/>
            </a:lvl5pPr>
            <a:lvl6pPr marL="11200760" indent="0" algn="ctr">
              <a:buNone/>
              <a:defRPr sz="7800"/>
            </a:lvl6pPr>
            <a:lvl7pPr marL="13440912" indent="0" algn="ctr">
              <a:buNone/>
              <a:defRPr sz="7800"/>
            </a:lvl7pPr>
            <a:lvl8pPr marL="15681064" indent="0" algn="ctr">
              <a:buNone/>
              <a:defRPr sz="7800"/>
            </a:lvl8pPr>
            <a:lvl9pPr marL="17921216" indent="0" algn="ctr">
              <a:buNone/>
              <a:defRPr sz="78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E81BC7-D5A5-445F-BF4D-797F02B50EB4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152990-41B8-4C7F-B873-1D5366E1EA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52316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E81BC7-D5A5-445F-BF4D-797F02B50EB4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152990-41B8-4C7F-B873-1D5366E1EA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74992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1409642" y="1752600"/>
            <a:ext cx="9464040" cy="2789682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17522" y="1752600"/>
            <a:ext cx="27843480" cy="2789682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E81BC7-D5A5-445F-BF4D-797F02B50EB4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152990-41B8-4C7F-B873-1D5366E1EA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7967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E81BC7-D5A5-445F-BF4D-797F02B50EB4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152990-41B8-4C7F-B873-1D5366E1EA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70496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94662" y="8206751"/>
            <a:ext cx="37856160" cy="13693137"/>
          </a:xfrm>
        </p:spPr>
        <p:txBody>
          <a:bodyPr anchor="b"/>
          <a:lstStyle>
            <a:lvl1pPr>
              <a:defRPr sz="29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94662" y="22029431"/>
            <a:ext cx="37856160" cy="7200897"/>
          </a:xfrm>
        </p:spPr>
        <p:txBody>
          <a:bodyPr/>
          <a:lstStyle>
            <a:lvl1pPr marL="0" indent="0">
              <a:buNone/>
              <a:defRPr sz="11800">
                <a:solidFill>
                  <a:schemeClr val="tx1"/>
                </a:solidFill>
              </a:defRPr>
            </a:lvl1pPr>
            <a:lvl2pPr marL="2240152" indent="0">
              <a:buNone/>
              <a:defRPr sz="9800">
                <a:solidFill>
                  <a:schemeClr val="tx1">
                    <a:tint val="75000"/>
                  </a:schemeClr>
                </a:solidFill>
              </a:defRPr>
            </a:lvl2pPr>
            <a:lvl3pPr marL="4480304" indent="0">
              <a:buNone/>
              <a:defRPr sz="8800">
                <a:solidFill>
                  <a:schemeClr val="tx1">
                    <a:tint val="75000"/>
                  </a:schemeClr>
                </a:solidFill>
              </a:defRPr>
            </a:lvl3pPr>
            <a:lvl4pPr marL="6720456" indent="0">
              <a:buNone/>
              <a:defRPr sz="7800">
                <a:solidFill>
                  <a:schemeClr val="tx1">
                    <a:tint val="75000"/>
                  </a:schemeClr>
                </a:solidFill>
              </a:defRPr>
            </a:lvl4pPr>
            <a:lvl5pPr marL="8960608" indent="0">
              <a:buNone/>
              <a:defRPr sz="7800">
                <a:solidFill>
                  <a:schemeClr val="tx1">
                    <a:tint val="75000"/>
                  </a:schemeClr>
                </a:solidFill>
              </a:defRPr>
            </a:lvl5pPr>
            <a:lvl6pPr marL="11200760" indent="0">
              <a:buNone/>
              <a:defRPr sz="7800">
                <a:solidFill>
                  <a:schemeClr val="tx1">
                    <a:tint val="75000"/>
                  </a:schemeClr>
                </a:solidFill>
              </a:defRPr>
            </a:lvl6pPr>
            <a:lvl7pPr marL="13440912" indent="0">
              <a:buNone/>
              <a:defRPr sz="7800">
                <a:solidFill>
                  <a:schemeClr val="tx1">
                    <a:tint val="75000"/>
                  </a:schemeClr>
                </a:solidFill>
              </a:defRPr>
            </a:lvl7pPr>
            <a:lvl8pPr marL="15681064" indent="0">
              <a:buNone/>
              <a:defRPr sz="7800">
                <a:solidFill>
                  <a:schemeClr val="tx1">
                    <a:tint val="75000"/>
                  </a:schemeClr>
                </a:solidFill>
              </a:defRPr>
            </a:lvl8pPr>
            <a:lvl9pPr marL="17921216" indent="0">
              <a:buNone/>
              <a:defRPr sz="78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E81BC7-D5A5-445F-BF4D-797F02B50EB4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152990-41B8-4C7F-B873-1D5366E1EA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41230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17520" y="8763000"/>
            <a:ext cx="18653760" cy="2088642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219920" y="8763000"/>
            <a:ext cx="18653760" cy="2088642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E81BC7-D5A5-445F-BF4D-797F02B50EB4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152990-41B8-4C7F-B873-1D5366E1EA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89056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23237" y="1752607"/>
            <a:ext cx="37856160" cy="636270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23242" y="8069584"/>
            <a:ext cx="18568032" cy="3954777"/>
          </a:xfrm>
        </p:spPr>
        <p:txBody>
          <a:bodyPr anchor="b"/>
          <a:lstStyle>
            <a:lvl1pPr marL="0" indent="0">
              <a:buNone/>
              <a:defRPr sz="11800" b="1"/>
            </a:lvl1pPr>
            <a:lvl2pPr marL="2240152" indent="0">
              <a:buNone/>
              <a:defRPr sz="9800" b="1"/>
            </a:lvl2pPr>
            <a:lvl3pPr marL="4480304" indent="0">
              <a:buNone/>
              <a:defRPr sz="8800" b="1"/>
            </a:lvl3pPr>
            <a:lvl4pPr marL="6720456" indent="0">
              <a:buNone/>
              <a:defRPr sz="7800" b="1"/>
            </a:lvl4pPr>
            <a:lvl5pPr marL="8960608" indent="0">
              <a:buNone/>
              <a:defRPr sz="7800" b="1"/>
            </a:lvl5pPr>
            <a:lvl6pPr marL="11200760" indent="0">
              <a:buNone/>
              <a:defRPr sz="7800" b="1"/>
            </a:lvl6pPr>
            <a:lvl7pPr marL="13440912" indent="0">
              <a:buNone/>
              <a:defRPr sz="7800" b="1"/>
            </a:lvl7pPr>
            <a:lvl8pPr marL="15681064" indent="0">
              <a:buNone/>
              <a:defRPr sz="7800" b="1"/>
            </a:lvl8pPr>
            <a:lvl9pPr marL="17921216" indent="0">
              <a:buNone/>
              <a:defRPr sz="78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023242" y="12024360"/>
            <a:ext cx="18568032" cy="1768602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2219922" y="8069584"/>
            <a:ext cx="18659477" cy="3954777"/>
          </a:xfrm>
        </p:spPr>
        <p:txBody>
          <a:bodyPr anchor="b"/>
          <a:lstStyle>
            <a:lvl1pPr marL="0" indent="0">
              <a:buNone/>
              <a:defRPr sz="11800" b="1"/>
            </a:lvl1pPr>
            <a:lvl2pPr marL="2240152" indent="0">
              <a:buNone/>
              <a:defRPr sz="9800" b="1"/>
            </a:lvl2pPr>
            <a:lvl3pPr marL="4480304" indent="0">
              <a:buNone/>
              <a:defRPr sz="8800" b="1"/>
            </a:lvl3pPr>
            <a:lvl4pPr marL="6720456" indent="0">
              <a:buNone/>
              <a:defRPr sz="7800" b="1"/>
            </a:lvl4pPr>
            <a:lvl5pPr marL="8960608" indent="0">
              <a:buNone/>
              <a:defRPr sz="7800" b="1"/>
            </a:lvl5pPr>
            <a:lvl6pPr marL="11200760" indent="0">
              <a:buNone/>
              <a:defRPr sz="7800" b="1"/>
            </a:lvl6pPr>
            <a:lvl7pPr marL="13440912" indent="0">
              <a:buNone/>
              <a:defRPr sz="7800" b="1"/>
            </a:lvl7pPr>
            <a:lvl8pPr marL="15681064" indent="0">
              <a:buNone/>
              <a:defRPr sz="7800" b="1"/>
            </a:lvl8pPr>
            <a:lvl9pPr marL="17921216" indent="0">
              <a:buNone/>
              <a:defRPr sz="78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2219922" y="12024360"/>
            <a:ext cx="18659477" cy="1768602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E81BC7-D5A5-445F-BF4D-797F02B50EB4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152990-41B8-4C7F-B873-1D5366E1EA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45068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E81BC7-D5A5-445F-BF4D-797F02B50EB4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152990-41B8-4C7F-B873-1D5366E1EA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34854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E81BC7-D5A5-445F-BF4D-797F02B50EB4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152990-41B8-4C7F-B873-1D5366E1EA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94555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23237" y="2194560"/>
            <a:ext cx="14156054" cy="7680960"/>
          </a:xfrm>
        </p:spPr>
        <p:txBody>
          <a:bodyPr anchor="b"/>
          <a:lstStyle>
            <a:lvl1pPr>
              <a:defRPr sz="157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659477" y="4739648"/>
            <a:ext cx="22219920" cy="23393400"/>
          </a:xfrm>
        </p:spPr>
        <p:txBody>
          <a:bodyPr/>
          <a:lstStyle>
            <a:lvl1pPr>
              <a:defRPr sz="15700"/>
            </a:lvl1pPr>
            <a:lvl2pPr>
              <a:defRPr sz="13700"/>
            </a:lvl2pPr>
            <a:lvl3pPr>
              <a:defRPr sz="11800"/>
            </a:lvl3pPr>
            <a:lvl4pPr>
              <a:defRPr sz="9800"/>
            </a:lvl4pPr>
            <a:lvl5pPr>
              <a:defRPr sz="9800"/>
            </a:lvl5pPr>
            <a:lvl6pPr>
              <a:defRPr sz="9800"/>
            </a:lvl6pPr>
            <a:lvl7pPr>
              <a:defRPr sz="9800"/>
            </a:lvl7pPr>
            <a:lvl8pPr>
              <a:defRPr sz="9800"/>
            </a:lvl8pPr>
            <a:lvl9pPr>
              <a:defRPr sz="9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23237" y="9875520"/>
            <a:ext cx="14156054" cy="18295623"/>
          </a:xfrm>
        </p:spPr>
        <p:txBody>
          <a:bodyPr/>
          <a:lstStyle>
            <a:lvl1pPr marL="0" indent="0">
              <a:buNone/>
              <a:defRPr sz="7800"/>
            </a:lvl1pPr>
            <a:lvl2pPr marL="2240152" indent="0">
              <a:buNone/>
              <a:defRPr sz="6900"/>
            </a:lvl2pPr>
            <a:lvl3pPr marL="4480304" indent="0">
              <a:buNone/>
              <a:defRPr sz="5900"/>
            </a:lvl3pPr>
            <a:lvl4pPr marL="6720456" indent="0">
              <a:buNone/>
              <a:defRPr sz="4900"/>
            </a:lvl4pPr>
            <a:lvl5pPr marL="8960608" indent="0">
              <a:buNone/>
              <a:defRPr sz="4900"/>
            </a:lvl5pPr>
            <a:lvl6pPr marL="11200760" indent="0">
              <a:buNone/>
              <a:defRPr sz="4900"/>
            </a:lvl6pPr>
            <a:lvl7pPr marL="13440912" indent="0">
              <a:buNone/>
              <a:defRPr sz="4900"/>
            </a:lvl7pPr>
            <a:lvl8pPr marL="15681064" indent="0">
              <a:buNone/>
              <a:defRPr sz="4900"/>
            </a:lvl8pPr>
            <a:lvl9pPr marL="17921216" indent="0">
              <a:buNone/>
              <a:defRPr sz="4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E81BC7-D5A5-445F-BF4D-797F02B50EB4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152990-41B8-4C7F-B873-1D5366E1EA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36188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23237" y="2194560"/>
            <a:ext cx="14156054" cy="7680960"/>
          </a:xfrm>
        </p:spPr>
        <p:txBody>
          <a:bodyPr anchor="b"/>
          <a:lstStyle>
            <a:lvl1pPr>
              <a:defRPr sz="157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8659477" y="4739648"/>
            <a:ext cx="22219920" cy="23393400"/>
          </a:xfrm>
        </p:spPr>
        <p:txBody>
          <a:bodyPr anchor="t"/>
          <a:lstStyle>
            <a:lvl1pPr marL="0" indent="0">
              <a:buNone/>
              <a:defRPr sz="15700"/>
            </a:lvl1pPr>
            <a:lvl2pPr marL="2240152" indent="0">
              <a:buNone/>
              <a:defRPr sz="13700"/>
            </a:lvl2pPr>
            <a:lvl3pPr marL="4480304" indent="0">
              <a:buNone/>
              <a:defRPr sz="11800"/>
            </a:lvl3pPr>
            <a:lvl4pPr marL="6720456" indent="0">
              <a:buNone/>
              <a:defRPr sz="9800"/>
            </a:lvl4pPr>
            <a:lvl5pPr marL="8960608" indent="0">
              <a:buNone/>
              <a:defRPr sz="9800"/>
            </a:lvl5pPr>
            <a:lvl6pPr marL="11200760" indent="0">
              <a:buNone/>
              <a:defRPr sz="9800"/>
            </a:lvl6pPr>
            <a:lvl7pPr marL="13440912" indent="0">
              <a:buNone/>
              <a:defRPr sz="9800"/>
            </a:lvl7pPr>
            <a:lvl8pPr marL="15681064" indent="0">
              <a:buNone/>
              <a:defRPr sz="9800"/>
            </a:lvl8pPr>
            <a:lvl9pPr marL="17921216" indent="0">
              <a:buNone/>
              <a:defRPr sz="98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23237" y="9875520"/>
            <a:ext cx="14156054" cy="18295623"/>
          </a:xfrm>
        </p:spPr>
        <p:txBody>
          <a:bodyPr/>
          <a:lstStyle>
            <a:lvl1pPr marL="0" indent="0">
              <a:buNone/>
              <a:defRPr sz="7800"/>
            </a:lvl1pPr>
            <a:lvl2pPr marL="2240152" indent="0">
              <a:buNone/>
              <a:defRPr sz="6900"/>
            </a:lvl2pPr>
            <a:lvl3pPr marL="4480304" indent="0">
              <a:buNone/>
              <a:defRPr sz="5900"/>
            </a:lvl3pPr>
            <a:lvl4pPr marL="6720456" indent="0">
              <a:buNone/>
              <a:defRPr sz="4900"/>
            </a:lvl4pPr>
            <a:lvl5pPr marL="8960608" indent="0">
              <a:buNone/>
              <a:defRPr sz="4900"/>
            </a:lvl5pPr>
            <a:lvl6pPr marL="11200760" indent="0">
              <a:buNone/>
              <a:defRPr sz="4900"/>
            </a:lvl6pPr>
            <a:lvl7pPr marL="13440912" indent="0">
              <a:buNone/>
              <a:defRPr sz="4900"/>
            </a:lvl7pPr>
            <a:lvl8pPr marL="15681064" indent="0">
              <a:buNone/>
              <a:defRPr sz="4900"/>
            </a:lvl8pPr>
            <a:lvl9pPr marL="17921216" indent="0">
              <a:buNone/>
              <a:defRPr sz="4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E81BC7-D5A5-445F-BF4D-797F02B50EB4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152990-41B8-4C7F-B873-1D5366E1EA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46830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017520" y="1752607"/>
            <a:ext cx="37856160" cy="6362703"/>
          </a:xfrm>
          <a:prstGeom prst="rect">
            <a:avLst/>
          </a:prstGeom>
        </p:spPr>
        <p:txBody>
          <a:bodyPr vert="horz" lIns="106674" tIns="53337" rIns="106674" bIns="53337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0" y="8763000"/>
            <a:ext cx="37856160" cy="20886423"/>
          </a:xfrm>
          <a:prstGeom prst="rect">
            <a:avLst/>
          </a:prstGeom>
        </p:spPr>
        <p:txBody>
          <a:bodyPr vert="horz" lIns="106674" tIns="53337" rIns="106674" bIns="53337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017520" y="30510488"/>
            <a:ext cx="9875520" cy="1752600"/>
          </a:xfrm>
          <a:prstGeom prst="rect">
            <a:avLst/>
          </a:prstGeom>
        </p:spPr>
        <p:txBody>
          <a:bodyPr vert="horz" lIns="106674" tIns="53337" rIns="106674" bIns="53337" rtlCol="0" anchor="ctr"/>
          <a:lstStyle>
            <a:lvl1pPr algn="l">
              <a:defRPr sz="5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E81BC7-D5A5-445F-BF4D-797F02B50EB4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38960" y="30510488"/>
            <a:ext cx="14813280" cy="1752600"/>
          </a:xfrm>
          <a:prstGeom prst="rect">
            <a:avLst/>
          </a:prstGeom>
        </p:spPr>
        <p:txBody>
          <a:bodyPr vert="horz" lIns="106674" tIns="53337" rIns="106674" bIns="53337" rtlCol="0" anchor="ctr"/>
          <a:lstStyle>
            <a:lvl1pPr algn="ctr">
              <a:defRPr sz="5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0998160" y="30510488"/>
            <a:ext cx="9875520" cy="1752600"/>
          </a:xfrm>
          <a:prstGeom prst="rect">
            <a:avLst/>
          </a:prstGeom>
        </p:spPr>
        <p:txBody>
          <a:bodyPr vert="horz" lIns="106674" tIns="53337" rIns="106674" bIns="53337" rtlCol="0" anchor="ctr"/>
          <a:lstStyle>
            <a:lvl1pPr algn="r">
              <a:defRPr sz="5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152990-41B8-4C7F-B873-1D5366E1EA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3172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4480304" rtl="0" eaLnBrk="1" latinLnBrk="0" hangingPunct="1">
        <a:lnSpc>
          <a:spcPct val="90000"/>
        </a:lnSpc>
        <a:spcBef>
          <a:spcPct val="0"/>
        </a:spcBef>
        <a:buNone/>
        <a:defRPr sz="21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120076" indent="-1120076" algn="l" defTabSz="4480304" rtl="0" eaLnBrk="1" latinLnBrk="0" hangingPunct="1">
        <a:lnSpc>
          <a:spcPct val="90000"/>
        </a:lnSpc>
        <a:spcBef>
          <a:spcPts val="4900"/>
        </a:spcBef>
        <a:buFont typeface="Arial" panose="020B0604020202020204" pitchFamily="34" charset="0"/>
        <a:buChar char="•"/>
        <a:defRPr sz="13700" kern="1200">
          <a:solidFill>
            <a:schemeClr val="tx1"/>
          </a:solidFill>
          <a:latin typeface="+mn-lt"/>
          <a:ea typeface="+mn-ea"/>
          <a:cs typeface="+mn-cs"/>
        </a:defRPr>
      </a:lvl1pPr>
      <a:lvl2pPr marL="3360228" indent="-1120076" algn="l" defTabSz="4480304" rtl="0" eaLnBrk="1" latinLnBrk="0" hangingPunct="1">
        <a:lnSpc>
          <a:spcPct val="90000"/>
        </a:lnSpc>
        <a:spcBef>
          <a:spcPts val="2450"/>
        </a:spcBef>
        <a:buFont typeface="Arial" panose="020B0604020202020204" pitchFamily="34" charset="0"/>
        <a:buChar char="•"/>
        <a:defRPr sz="11800" kern="1200">
          <a:solidFill>
            <a:schemeClr val="tx1"/>
          </a:solidFill>
          <a:latin typeface="+mn-lt"/>
          <a:ea typeface="+mn-ea"/>
          <a:cs typeface="+mn-cs"/>
        </a:defRPr>
      </a:lvl2pPr>
      <a:lvl3pPr marL="5600380" indent="-1120076" algn="l" defTabSz="4480304" rtl="0" eaLnBrk="1" latinLnBrk="0" hangingPunct="1">
        <a:lnSpc>
          <a:spcPct val="90000"/>
        </a:lnSpc>
        <a:spcBef>
          <a:spcPts val="2450"/>
        </a:spcBef>
        <a:buFont typeface="Arial" panose="020B0604020202020204" pitchFamily="34" charset="0"/>
        <a:buChar char="•"/>
        <a:defRPr sz="9800" kern="1200">
          <a:solidFill>
            <a:schemeClr val="tx1"/>
          </a:solidFill>
          <a:latin typeface="+mn-lt"/>
          <a:ea typeface="+mn-ea"/>
          <a:cs typeface="+mn-cs"/>
        </a:defRPr>
      </a:lvl3pPr>
      <a:lvl4pPr marL="7840532" indent="-1120076" algn="l" defTabSz="4480304" rtl="0" eaLnBrk="1" latinLnBrk="0" hangingPunct="1">
        <a:lnSpc>
          <a:spcPct val="90000"/>
        </a:lnSpc>
        <a:spcBef>
          <a:spcPts val="2450"/>
        </a:spcBef>
        <a:buFont typeface="Arial" panose="020B0604020202020204" pitchFamily="34" charset="0"/>
        <a:buChar char="•"/>
        <a:defRPr sz="8800" kern="1200">
          <a:solidFill>
            <a:schemeClr val="tx1"/>
          </a:solidFill>
          <a:latin typeface="+mn-lt"/>
          <a:ea typeface="+mn-ea"/>
          <a:cs typeface="+mn-cs"/>
        </a:defRPr>
      </a:lvl4pPr>
      <a:lvl5pPr marL="10080684" indent="-1120076" algn="l" defTabSz="4480304" rtl="0" eaLnBrk="1" latinLnBrk="0" hangingPunct="1">
        <a:lnSpc>
          <a:spcPct val="90000"/>
        </a:lnSpc>
        <a:spcBef>
          <a:spcPts val="2450"/>
        </a:spcBef>
        <a:buFont typeface="Arial" panose="020B0604020202020204" pitchFamily="34" charset="0"/>
        <a:buChar char="•"/>
        <a:defRPr sz="8800" kern="1200">
          <a:solidFill>
            <a:schemeClr val="tx1"/>
          </a:solidFill>
          <a:latin typeface="+mn-lt"/>
          <a:ea typeface="+mn-ea"/>
          <a:cs typeface="+mn-cs"/>
        </a:defRPr>
      </a:lvl5pPr>
      <a:lvl6pPr marL="12320836" indent="-1120076" algn="l" defTabSz="4480304" rtl="0" eaLnBrk="1" latinLnBrk="0" hangingPunct="1">
        <a:lnSpc>
          <a:spcPct val="90000"/>
        </a:lnSpc>
        <a:spcBef>
          <a:spcPts val="2450"/>
        </a:spcBef>
        <a:buFont typeface="Arial" panose="020B0604020202020204" pitchFamily="34" charset="0"/>
        <a:buChar char="•"/>
        <a:defRPr sz="8800" kern="1200">
          <a:solidFill>
            <a:schemeClr val="tx1"/>
          </a:solidFill>
          <a:latin typeface="+mn-lt"/>
          <a:ea typeface="+mn-ea"/>
          <a:cs typeface="+mn-cs"/>
        </a:defRPr>
      </a:lvl6pPr>
      <a:lvl7pPr marL="14560988" indent="-1120076" algn="l" defTabSz="4480304" rtl="0" eaLnBrk="1" latinLnBrk="0" hangingPunct="1">
        <a:lnSpc>
          <a:spcPct val="90000"/>
        </a:lnSpc>
        <a:spcBef>
          <a:spcPts val="2450"/>
        </a:spcBef>
        <a:buFont typeface="Arial" panose="020B0604020202020204" pitchFamily="34" charset="0"/>
        <a:buChar char="•"/>
        <a:defRPr sz="8800" kern="1200">
          <a:solidFill>
            <a:schemeClr val="tx1"/>
          </a:solidFill>
          <a:latin typeface="+mn-lt"/>
          <a:ea typeface="+mn-ea"/>
          <a:cs typeface="+mn-cs"/>
        </a:defRPr>
      </a:lvl7pPr>
      <a:lvl8pPr marL="16801140" indent="-1120076" algn="l" defTabSz="4480304" rtl="0" eaLnBrk="1" latinLnBrk="0" hangingPunct="1">
        <a:lnSpc>
          <a:spcPct val="90000"/>
        </a:lnSpc>
        <a:spcBef>
          <a:spcPts val="2450"/>
        </a:spcBef>
        <a:buFont typeface="Arial" panose="020B0604020202020204" pitchFamily="34" charset="0"/>
        <a:buChar char="•"/>
        <a:defRPr sz="8800" kern="1200">
          <a:solidFill>
            <a:schemeClr val="tx1"/>
          </a:solidFill>
          <a:latin typeface="+mn-lt"/>
          <a:ea typeface="+mn-ea"/>
          <a:cs typeface="+mn-cs"/>
        </a:defRPr>
      </a:lvl8pPr>
      <a:lvl9pPr marL="19041292" indent="-1120076" algn="l" defTabSz="4480304" rtl="0" eaLnBrk="1" latinLnBrk="0" hangingPunct="1">
        <a:lnSpc>
          <a:spcPct val="90000"/>
        </a:lnSpc>
        <a:spcBef>
          <a:spcPts val="2450"/>
        </a:spcBef>
        <a:buFont typeface="Arial" panose="020B0604020202020204" pitchFamily="34" charset="0"/>
        <a:buChar char="•"/>
        <a:defRPr sz="8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480304" rtl="0" eaLnBrk="1" latinLnBrk="0" hangingPunct="1">
        <a:defRPr sz="8800" kern="1200">
          <a:solidFill>
            <a:schemeClr val="tx1"/>
          </a:solidFill>
          <a:latin typeface="+mn-lt"/>
          <a:ea typeface="+mn-ea"/>
          <a:cs typeface="+mn-cs"/>
        </a:defRPr>
      </a:lvl1pPr>
      <a:lvl2pPr marL="2240152" algn="l" defTabSz="4480304" rtl="0" eaLnBrk="1" latinLnBrk="0" hangingPunct="1">
        <a:defRPr sz="8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304" algn="l" defTabSz="4480304" rtl="0" eaLnBrk="1" latinLnBrk="0" hangingPunct="1">
        <a:defRPr sz="8800" kern="1200">
          <a:solidFill>
            <a:schemeClr val="tx1"/>
          </a:solidFill>
          <a:latin typeface="+mn-lt"/>
          <a:ea typeface="+mn-ea"/>
          <a:cs typeface="+mn-cs"/>
        </a:defRPr>
      </a:lvl3pPr>
      <a:lvl4pPr marL="6720456" algn="l" defTabSz="4480304" rtl="0" eaLnBrk="1" latinLnBrk="0" hangingPunct="1">
        <a:defRPr sz="8800" kern="1200">
          <a:solidFill>
            <a:schemeClr val="tx1"/>
          </a:solidFill>
          <a:latin typeface="+mn-lt"/>
          <a:ea typeface="+mn-ea"/>
          <a:cs typeface="+mn-cs"/>
        </a:defRPr>
      </a:lvl4pPr>
      <a:lvl5pPr marL="8960608" algn="l" defTabSz="4480304" rtl="0" eaLnBrk="1" latinLnBrk="0" hangingPunct="1">
        <a:defRPr sz="8800" kern="1200">
          <a:solidFill>
            <a:schemeClr val="tx1"/>
          </a:solidFill>
          <a:latin typeface="+mn-lt"/>
          <a:ea typeface="+mn-ea"/>
          <a:cs typeface="+mn-cs"/>
        </a:defRPr>
      </a:lvl5pPr>
      <a:lvl6pPr marL="11200760" algn="l" defTabSz="4480304" rtl="0" eaLnBrk="1" latinLnBrk="0" hangingPunct="1">
        <a:defRPr sz="8800" kern="1200">
          <a:solidFill>
            <a:schemeClr val="tx1"/>
          </a:solidFill>
          <a:latin typeface="+mn-lt"/>
          <a:ea typeface="+mn-ea"/>
          <a:cs typeface="+mn-cs"/>
        </a:defRPr>
      </a:lvl6pPr>
      <a:lvl7pPr marL="13440912" algn="l" defTabSz="4480304" rtl="0" eaLnBrk="1" latinLnBrk="0" hangingPunct="1">
        <a:defRPr sz="8800" kern="1200">
          <a:solidFill>
            <a:schemeClr val="tx1"/>
          </a:solidFill>
          <a:latin typeface="+mn-lt"/>
          <a:ea typeface="+mn-ea"/>
          <a:cs typeface="+mn-cs"/>
        </a:defRPr>
      </a:lvl7pPr>
      <a:lvl8pPr marL="15681064" algn="l" defTabSz="4480304" rtl="0" eaLnBrk="1" latinLnBrk="0" hangingPunct="1">
        <a:defRPr sz="88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1216" algn="l" defTabSz="4480304" rtl="0" eaLnBrk="1" latinLnBrk="0" hangingPunct="1">
        <a:defRPr sz="8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9597" y="522514"/>
            <a:ext cx="43136594" cy="3947886"/>
          </a:xfrm>
          <a:solidFill>
            <a:srgbClr val="002060"/>
          </a:solidFill>
          <a:ln w="101600">
            <a:solidFill>
              <a:srgbClr val="00206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n-US" sz="8400" dirty="0">
                <a:solidFill>
                  <a:schemeClr val="bg1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Small Business AI </a:t>
            </a:r>
            <a:r>
              <a:rPr lang="en-US" sz="8400" dirty="0" err="1">
                <a:solidFill>
                  <a:schemeClr val="bg1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ToolKit</a:t>
            </a:r>
            <a:br>
              <a:rPr lang="en-US" sz="8400" dirty="0">
                <a:solidFill>
                  <a:schemeClr val="bg1"/>
                </a:solidFill>
                <a:latin typeface="Cambria" panose="02040503050406030204" pitchFamily="18" charset="0"/>
                <a:cs typeface="Arial" panose="020B0604020202020204" pitchFamily="34" charset="0"/>
              </a:rPr>
            </a:br>
            <a:r>
              <a:rPr lang="en-US" sz="5600" u="sng" dirty="0">
                <a:solidFill>
                  <a:schemeClr val="bg1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Ambrose O’Neil, Justin </a:t>
            </a:r>
            <a:r>
              <a:rPr lang="en-US" sz="5600" u="sng" dirty="0" err="1">
                <a:solidFill>
                  <a:schemeClr val="bg1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Evanza</a:t>
            </a:r>
            <a:r>
              <a:rPr lang="en-US" sz="5600" u="sng" dirty="0">
                <a:solidFill>
                  <a:schemeClr val="bg1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, Bing Yi Liu</a:t>
            </a:r>
            <a:br>
              <a:rPr lang="en-US" sz="5600" dirty="0">
                <a:solidFill>
                  <a:schemeClr val="bg1"/>
                </a:solidFill>
                <a:latin typeface="Cambria" panose="02040503050406030204" pitchFamily="18" charset="0"/>
                <a:cs typeface="Arial" panose="020B0604020202020204" pitchFamily="34" charset="0"/>
              </a:rPr>
            </a:br>
            <a:r>
              <a:rPr lang="en-US" sz="5600" i="1" dirty="0">
                <a:solidFill>
                  <a:schemeClr val="bg1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Department of Computer Science, University of New Hampshire, Durham, NH 03824</a:t>
            </a:r>
            <a:endParaRPr lang="en-US" sz="9300" i="1" dirty="0">
              <a:solidFill>
                <a:schemeClr val="bg1"/>
              </a:solidFill>
              <a:latin typeface="Cambria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369597" y="6318587"/>
            <a:ext cx="13681683" cy="7793864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txBody>
          <a:bodyPr vert="horz" lIns="106674" tIns="53337" rIns="106674" bIns="53337" rtlCol="0" anchor="t">
            <a:normAutofit/>
          </a:bodyPr>
          <a:lstStyle>
            <a:lvl1pPr marL="0" indent="0" algn="ctr" defTabSz="3840480" rtl="0" eaLnBrk="1" latinLnBrk="0" hangingPunct="1">
              <a:lnSpc>
                <a:spcPct val="90000"/>
              </a:lnSpc>
              <a:spcBef>
                <a:spcPts val="4200"/>
              </a:spcBef>
              <a:buFont typeface="Arial" panose="020B0604020202020204" pitchFamily="34" charset="0"/>
              <a:buNone/>
              <a:defRPr sz="100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92024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8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84048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75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76072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6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68096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6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60120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6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152144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6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344168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6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536192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6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4800" dirty="0">
                <a:latin typeface="Cambria" panose="02040503050406030204" pitchFamily="18" charset="0"/>
              </a:rPr>
              <a:t>The Small Business AI Toolkit is a web-based platform designed to bridge the gap between artificial intelligence (AI) technologies and the unique needs of Small and Medium-sized Businesses (SMBs). Our platform empowers SMBs to utilize AI solutions in marketing, operations, and customer support by interacting with a specialized knowledge base, while also providing students with hands-on experience in AI integration and real-world problem-solving.</a:t>
            </a:r>
          </a:p>
          <a:p>
            <a:endParaRPr lang="en-US" sz="3700" dirty="0">
              <a:latin typeface="Cambria" panose="02040503050406030204" pitchFamily="18" charset="0"/>
            </a:endParaRPr>
          </a:p>
          <a:p>
            <a:endParaRPr lang="en-US" sz="3700" dirty="0">
              <a:latin typeface="Cambria" panose="02040503050406030204" pitchFamily="18" charset="0"/>
            </a:endParaRPr>
          </a:p>
          <a:p>
            <a:endParaRPr lang="en-US" sz="3700" dirty="0">
              <a:latin typeface="Cambria" panose="02040503050406030204" pitchFamily="18" charset="0"/>
            </a:endParaRPr>
          </a:p>
          <a:p>
            <a:endParaRPr lang="en-US" sz="3700" dirty="0">
              <a:latin typeface="Cambria" panose="02040503050406030204" pitchFamily="18" charset="0"/>
            </a:endParaRPr>
          </a:p>
          <a:p>
            <a:endParaRPr lang="en-US" sz="3700" dirty="0">
              <a:latin typeface="Cambria" panose="02040503050406030204" pitchFamily="18" charset="0"/>
            </a:endParaRPr>
          </a:p>
          <a:p>
            <a:endParaRPr lang="en-US" sz="3700" dirty="0">
              <a:latin typeface="Cambria" panose="02040503050406030204" pitchFamily="18" charset="0"/>
            </a:endParaRPr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369597" y="14814197"/>
            <a:ext cx="13717497" cy="913158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txBody>
          <a:bodyPr vert="horz" lIns="106674" tIns="53337" rIns="106674" bIns="53337" rtlCol="0" anchor="ctr">
            <a:normAutofit lnSpcReduction="10000"/>
          </a:bodyPr>
          <a:lstStyle>
            <a:lvl1pPr marL="0" indent="0" algn="ctr" defTabSz="3840480" rtl="0" eaLnBrk="1" latinLnBrk="0" hangingPunct="1">
              <a:lnSpc>
                <a:spcPct val="90000"/>
              </a:lnSpc>
              <a:spcBef>
                <a:spcPts val="4200"/>
              </a:spcBef>
              <a:buFont typeface="Arial" panose="020B0604020202020204" pitchFamily="34" charset="0"/>
              <a:buNone/>
              <a:defRPr sz="100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92024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8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84048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75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76072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6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68096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6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60120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6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152144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6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344168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6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536192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6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6300" dirty="0">
                <a:solidFill>
                  <a:schemeClr val="bg1"/>
                </a:solidFill>
                <a:latin typeface="Cambria" panose="02040503050406030204" pitchFamily="18" charset="0"/>
              </a:rPr>
              <a:t>Requirements</a:t>
            </a:r>
            <a:endParaRPr lang="en-US" sz="5800" dirty="0">
              <a:solidFill>
                <a:schemeClr val="bg1"/>
              </a:solidFill>
              <a:latin typeface="Cambria" panose="02040503050406030204" pitchFamily="18" charset="0"/>
            </a:endParaRPr>
          </a:p>
        </p:txBody>
      </p:sp>
      <p:sp>
        <p:nvSpPr>
          <p:cNvPr id="8" name="Subtitle 2"/>
          <p:cNvSpPr txBox="1">
            <a:spLocks/>
          </p:cNvSpPr>
          <p:nvPr/>
        </p:nvSpPr>
        <p:spPr>
          <a:xfrm>
            <a:off x="369597" y="26669999"/>
            <a:ext cx="13681683" cy="5085119"/>
          </a:xfrm>
          <a:prstGeom prst="rect">
            <a:avLst/>
          </a:prstGeom>
          <a:ln>
            <a:solidFill>
              <a:srgbClr val="002060"/>
            </a:solidFill>
          </a:ln>
        </p:spPr>
        <p:txBody>
          <a:bodyPr vert="horz" lIns="106674" tIns="53337" rIns="106674" bIns="53337" rtlCol="0" anchor="t">
            <a:normAutofit/>
          </a:bodyPr>
          <a:lstStyle>
            <a:lvl1pPr marL="0" indent="0" algn="ctr" defTabSz="3840480" rtl="0" eaLnBrk="1" latinLnBrk="0" hangingPunct="1">
              <a:lnSpc>
                <a:spcPct val="90000"/>
              </a:lnSpc>
              <a:spcBef>
                <a:spcPts val="4200"/>
              </a:spcBef>
              <a:buFont typeface="Arial" panose="020B0604020202020204" pitchFamily="34" charset="0"/>
              <a:buNone/>
              <a:defRPr sz="100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92024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8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84048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75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76072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6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68096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6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60120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6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152144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6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344168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6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536192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6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76200" algn="l" rtl="0" fontAlgn="base">
              <a:buFont typeface="Arial" panose="020B0604020202020204" pitchFamily="34" charset="0"/>
              <a:buChar char="•"/>
            </a:pPr>
            <a:r>
              <a:rPr lang="en-US" sz="4800" b="1" i="0" u="none" strike="noStrike" dirty="0">
                <a:solidFill>
                  <a:srgbClr val="29293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Frontend</a:t>
            </a:r>
            <a:r>
              <a:rPr lang="en-US" sz="4800" b="0" i="0" u="none" strike="noStrike" dirty="0">
                <a:solidFill>
                  <a:srgbClr val="29293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: HTML, CSS, JavaScript, React.js</a:t>
            </a:r>
            <a:endParaRPr lang="en-US" sz="4800" b="1" i="0" u="none" strike="noStrike" dirty="0">
              <a:solidFill>
                <a:srgbClr val="AD8F67"/>
              </a:solidFill>
              <a:effectLst/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76200" algn="l" rtl="0" fontAlgn="base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sz="4800" b="1" i="0" u="none" strike="noStrike" dirty="0">
                <a:solidFill>
                  <a:srgbClr val="29293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Backend</a:t>
            </a:r>
            <a:r>
              <a:rPr lang="en-US" sz="4800" b="0" i="0" u="none" strike="noStrike" dirty="0">
                <a:solidFill>
                  <a:srgbClr val="29293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: Node.js, Deno Runtime</a:t>
            </a:r>
            <a:endParaRPr lang="en-US" sz="4800" b="1" i="0" u="none" strike="noStrike" dirty="0">
              <a:solidFill>
                <a:srgbClr val="AD8F67"/>
              </a:solidFill>
              <a:effectLst/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76200" algn="l" rtl="0" fontAlgn="base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sz="4800" b="1" i="0" u="none" strike="noStrike" dirty="0">
                <a:solidFill>
                  <a:srgbClr val="29293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Database</a:t>
            </a:r>
            <a:r>
              <a:rPr lang="en-US" sz="4800" b="0" i="0" u="none" strike="noStrike" dirty="0">
                <a:solidFill>
                  <a:srgbClr val="29293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: MariaDB</a:t>
            </a:r>
            <a:endParaRPr lang="en-US" sz="4800" b="1" dirty="0">
              <a:solidFill>
                <a:srgbClr val="AD8F67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76200" algn="l" rtl="0" fontAlgn="base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sz="4800" b="1" i="0" u="none" strike="noStrike" dirty="0">
                <a:solidFill>
                  <a:srgbClr val="29293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AI Tools Integrated</a:t>
            </a:r>
            <a:r>
              <a:rPr lang="en-US" sz="4800" b="0" i="0" u="none" strike="noStrike" dirty="0">
                <a:solidFill>
                  <a:srgbClr val="29293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: Claude 3.5, GitHub Copilot, ChatGPT, Perplexity AI, Buzzy AI, Dante AI</a:t>
            </a:r>
            <a:endParaRPr lang="en-US" sz="48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algn="just">
              <a:spcBef>
                <a:spcPts val="0"/>
              </a:spcBef>
            </a:pPr>
            <a:endParaRPr lang="en-US" sz="2900" dirty="0">
              <a:latin typeface="Cambria" panose="02040503050406030204" pitchFamily="18" charset="0"/>
            </a:endParaRPr>
          </a:p>
          <a:p>
            <a:pPr algn="just">
              <a:spcBef>
                <a:spcPts val="0"/>
              </a:spcBef>
            </a:pPr>
            <a:endParaRPr lang="en-US" sz="2900" dirty="0">
              <a:latin typeface="Cambria" panose="02040503050406030204" pitchFamily="18" charset="0"/>
            </a:endParaRPr>
          </a:p>
          <a:p>
            <a:pPr algn="just">
              <a:spcBef>
                <a:spcPts val="0"/>
              </a:spcBef>
            </a:pPr>
            <a:endParaRPr lang="en-US" sz="2900" dirty="0">
              <a:latin typeface="Cambria" panose="02040503050406030204" pitchFamily="18" charset="0"/>
            </a:endParaRPr>
          </a:p>
          <a:p>
            <a:pPr marL="400027" indent="-400027" algn="just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2900" dirty="0">
              <a:latin typeface="Cambria" panose="02040503050406030204" pitchFamily="18" charset="0"/>
            </a:endParaRPr>
          </a:p>
          <a:p>
            <a:pPr algn="just">
              <a:spcBef>
                <a:spcPts val="0"/>
              </a:spcBef>
            </a:pPr>
            <a:endParaRPr lang="en-US" sz="2900" dirty="0">
              <a:latin typeface="Cambria" panose="02040503050406030204" pitchFamily="18" charset="0"/>
            </a:endParaRPr>
          </a:p>
          <a:p>
            <a:pPr marL="400027" indent="-400027" algn="just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2900" dirty="0">
              <a:latin typeface="Cambria" panose="02040503050406030204" pitchFamily="18" charset="0"/>
            </a:endParaRPr>
          </a:p>
          <a:p>
            <a:pPr marL="400027" indent="-400027" algn="just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2900" dirty="0">
              <a:latin typeface="Cambria" panose="02040503050406030204" pitchFamily="18" charset="0"/>
            </a:endParaRPr>
          </a:p>
          <a:p>
            <a:pPr marL="400027" indent="-400027" algn="just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2900" dirty="0">
              <a:latin typeface="Cambria" panose="02040503050406030204" pitchFamily="18" charset="0"/>
            </a:endParaRPr>
          </a:p>
          <a:p>
            <a:pPr algn="l">
              <a:spcBef>
                <a:spcPts val="0"/>
              </a:spcBef>
            </a:pPr>
            <a:endParaRPr lang="en-US" sz="2900" dirty="0">
              <a:latin typeface="Cambria" panose="02040503050406030204" pitchFamily="18" charset="0"/>
            </a:endParaRPr>
          </a:p>
          <a:p>
            <a:pPr algn="just">
              <a:spcBef>
                <a:spcPts val="0"/>
              </a:spcBef>
            </a:pPr>
            <a:endParaRPr lang="en-US" sz="2900" dirty="0">
              <a:latin typeface="Cambria" panose="02040503050406030204" pitchFamily="18" charset="0"/>
            </a:endParaRPr>
          </a:p>
          <a:p>
            <a:pPr algn="l">
              <a:spcBef>
                <a:spcPts val="0"/>
              </a:spcBef>
            </a:pPr>
            <a:endParaRPr lang="en-US" sz="2900" dirty="0">
              <a:latin typeface="Cambria" panose="02040503050406030204" pitchFamily="18" charset="0"/>
            </a:endParaRPr>
          </a:p>
          <a:p>
            <a:pPr algn="l">
              <a:spcBef>
                <a:spcPts val="0"/>
              </a:spcBef>
            </a:pPr>
            <a:endParaRPr lang="en-US" sz="2900" dirty="0">
              <a:latin typeface="Cambria" panose="02040503050406030204" pitchFamily="18" charset="0"/>
            </a:endParaRPr>
          </a:p>
          <a:p>
            <a:pPr algn="l">
              <a:spcBef>
                <a:spcPts val="0"/>
              </a:spcBef>
            </a:pPr>
            <a:endParaRPr lang="en-US" sz="2900" dirty="0">
              <a:latin typeface="Cambria" panose="02040503050406030204" pitchFamily="18" charset="0"/>
            </a:endParaRPr>
          </a:p>
        </p:txBody>
      </p:sp>
      <p:sp>
        <p:nvSpPr>
          <p:cNvPr id="9" name="Subtitle 2"/>
          <p:cNvSpPr txBox="1">
            <a:spLocks/>
          </p:cNvSpPr>
          <p:nvPr/>
        </p:nvSpPr>
        <p:spPr>
          <a:xfrm>
            <a:off x="14963152" y="5246178"/>
            <a:ext cx="14266840" cy="1215583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txBody>
          <a:bodyPr vert="horz" lIns="106674" tIns="53337" rIns="106674" bIns="53337" rtlCol="0" anchor="ctr">
            <a:normAutofit/>
          </a:bodyPr>
          <a:lstStyle>
            <a:lvl1pPr marL="0" indent="0" algn="ctr" defTabSz="3840480" rtl="0" eaLnBrk="1" latinLnBrk="0" hangingPunct="1">
              <a:lnSpc>
                <a:spcPct val="90000"/>
              </a:lnSpc>
              <a:spcBef>
                <a:spcPts val="4200"/>
              </a:spcBef>
              <a:buFont typeface="Arial" panose="020B0604020202020204" pitchFamily="34" charset="0"/>
              <a:buNone/>
              <a:defRPr sz="100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92024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8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84048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75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76072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6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68096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6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60120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6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152144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6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344168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6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536192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6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5100" dirty="0">
                <a:solidFill>
                  <a:schemeClr val="bg1"/>
                </a:solidFill>
                <a:latin typeface="Cambria" panose="02040503050406030204" pitchFamily="18" charset="0"/>
              </a:rPr>
              <a:t>UI Design</a:t>
            </a:r>
          </a:p>
        </p:txBody>
      </p:sp>
      <p:sp>
        <p:nvSpPr>
          <p:cNvPr id="12" name="Subtitle 2"/>
          <p:cNvSpPr txBox="1">
            <a:spLocks/>
          </p:cNvSpPr>
          <p:nvPr/>
        </p:nvSpPr>
        <p:spPr>
          <a:xfrm>
            <a:off x="30252354" y="21629275"/>
            <a:ext cx="13065204" cy="4705445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txBody>
          <a:bodyPr vert="horz" lIns="106674" tIns="53337" rIns="106674" bIns="53337" rtlCol="0" anchor="t">
            <a:normAutofit/>
          </a:bodyPr>
          <a:lstStyle>
            <a:lvl1pPr marL="0" indent="0" algn="ctr" defTabSz="3840480" rtl="0" eaLnBrk="1" latinLnBrk="0" hangingPunct="1">
              <a:lnSpc>
                <a:spcPct val="90000"/>
              </a:lnSpc>
              <a:spcBef>
                <a:spcPts val="4200"/>
              </a:spcBef>
              <a:buFont typeface="Arial" panose="020B0604020202020204" pitchFamily="34" charset="0"/>
              <a:buNone/>
              <a:defRPr sz="100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92024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8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84048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75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76072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6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68096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6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60120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6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152144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6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344168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6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536192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6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spcBef>
                <a:spcPts val="0"/>
              </a:spcBef>
            </a:pPr>
            <a:r>
              <a:rPr lang="en-US" sz="4800" b="0" i="0" u="none" strike="noStrike" dirty="0">
                <a:solidFill>
                  <a:srgbClr val="29293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The platform demonstrates practical AI solutions, bridging the gap between AI capabilities and SMB needs. Future enhancements include expanding functionality, integrating additional tools, and deepening partnerships with AI developers.</a:t>
            </a:r>
            <a:endParaRPr lang="en-US" sz="48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13" name="Subtitle 2"/>
          <p:cNvSpPr txBox="1">
            <a:spLocks/>
          </p:cNvSpPr>
          <p:nvPr/>
        </p:nvSpPr>
        <p:spPr>
          <a:xfrm>
            <a:off x="369597" y="4927623"/>
            <a:ext cx="13681683" cy="913158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txBody>
          <a:bodyPr vert="horz" lIns="106674" tIns="53337" rIns="106674" bIns="53337" rtlCol="0" anchor="ctr">
            <a:normAutofit/>
          </a:bodyPr>
          <a:lstStyle>
            <a:lvl1pPr marL="0" indent="0" algn="ctr" defTabSz="3840480" rtl="0" eaLnBrk="1" latinLnBrk="0" hangingPunct="1">
              <a:lnSpc>
                <a:spcPct val="90000"/>
              </a:lnSpc>
              <a:spcBef>
                <a:spcPts val="4200"/>
              </a:spcBef>
              <a:buFont typeface="Arial" panose="020B0604020202020204" pitchFamily="34" charset="0"/>
              <a:buNone/>
              <a:defRPr sz="100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92024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8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84048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75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76072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6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68096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6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60120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6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152144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6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344168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6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536192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6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5800" dirty="0">
                <a:solidFill>
                  <a:schemeClr val="bg1"/>
                </a:solidFill>
                <a:latin typeface="Cambria" panose="02040503050406030204" pitchFamily="18" charset="0"/>
              </a:rPr>
              <a:t>Introduction</a:t>
            </a:r>
          </a:p>
        </p:txBody>
      </p:sp>
      <p:sp>
        <p:nvSpPr>
          <p:cNvPr id="15" name="Subtitle 2"/>
          <p:cNvSpPr txBox="1">
            <a:spLocks/>
          </p:cNvSpPr>
          <p:nvPr/>
        </p:nvSpPr>
        <p:spPr>
          <a:xfrm>
            <a:off x="30234150" y="4927623"/>
            <a:ext cx="13083408" cy="913158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txBody>
          <a:bodyPr vert="horz" lIns="106674" tIns="53337" rIns="106674" bIns="53337" rtlCol="0" anchor="ctr">
            <a:normAutofit/>
          </a:bodyPr>
          <a:lstStyle>
            <a:lvl1pPr marL="0" indent="0" algn="ctr" defTabSz="3840480" rtl="0" eaLnBrk="1" latinLnBrk="0" hangingPunct="1">
              <a:lnSpc>
                <a:spcPct val="90000"/>
              </a:lnSpc>
              <a:spcBef>
                <a:spcPts val="4200"/>
              </a:spcBef>
              <a:buFont typeface="Arial" panose="020B0604020202020204" pitchFamily="34" charset="0"/>
              <a:buNone/>
              <a:defRPr sz="100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92024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8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84048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75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76072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6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68096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6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60120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6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152144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6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344168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6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536192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6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5800" dirty="0">
                <a:solidFill>
                  <a:schemeClr val="bg1"/>
                </a:solidFill>
                <a:latin typeface="Cambria" panose="02040503050406030204" pitchFamily="18" charset="0"/>
              </a:rPr>
              <a:t>Results</a:t>
            </a:r>
          </a:p>
        </p:txBody>
      </p:sp>
      <p:sp>
        <p:nvSpPr>
          <p:cNvPr id="17" name="Subtitle 2"/>
          <p:cNvSpPr txBox="1">
            <a:spLocks/>
          </p:cNvSpPr>
          <p:nvPr/>
        </p:nvSpPr>
        <p:spPr>
          <a:xfrm>
            <a:off x="30234150" y="20487931"/>
            <a:ext cx="13065204" cy="913158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txBody>
          <a:bodyPr vert="horz" lIns="106674" tIns="53337" rIns="106674" bIns="53337" rtlCol="0" anchor="ctr">
            <a:normAutofit/>
          </a:bodyPr>
          <a:lstStyle>
            <a:lvl1pPr marL="0" indent="0" algn="ctr" defTabSz="3840480" rtl="0" eaLnBrk="1" latinLnBrk="0" hangingPunct="1">
              <a:lnSpc>
                <a:spcPct val="90000"/>
              </a:lnSpc>
              <a:spcBef>
                <a:spcPts val="4200"/>
              </a:spcBef>
              <a:buFont typeface="Arial" panose="020B0604020202020204" pitchFamily="34" charset="0"/>
              <a:buNone/>
              <a:defRPr sz="100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92024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8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84048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75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76072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6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68096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6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60120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6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152144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6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344168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6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536192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6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5800" dirty="0">
                <a:solidFill>
                  <a:schemeClr val="bg1"/>
                </a:solidFill>
                <a:latin typeface="Cambria" panose="02040503050406030204" pitchFamily="18" charset="0"/>
              </a:rPr>
              <a:t>Conclusions</a:t>
            </a:r>
          </a:p>
        </p:txBody>
      </p:sp>
      <p:sp>
        <p:nvSpPr>
          <p:cNvPr id="18" name="Subtitle 2"/>
          <p:cNvSpPr txBox="1">
            <a:spLocks/>
          </p:cNvSpPr>
          <p:nvPr/>
        </p:nvSpPr>
        <p:spPr>
          <a:xfrm>
            <a:off x="30255778" y="27734638"/>
            <a:ext cx="13048644" cy="633625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txBody>
          <a:bodyPr vert="horz" lIns="106674" tIns="53337" rIns="106674" bIns="53337" rtlCol="0" anchor="ctr">
            <a:normAutofit fontScale="92500" lnSpcReduction="10000"/>
          </a:bodyPr>
          <a:lstStyle>
            <a:lvl1pPr marL="0" indent="0" algn="ctr" defTabSz="3840480" rtl="0" eaLnBrk="1" latinLnBrk="0" hangingPunct="1">
              <a:lnSpc>
                <a:spcPct val="90000"/>
              </a:lnSpc>
              <a:spcBef>
                <a:spcPts val="4200"/>
              </a:spcBef>
              <a:buFont typeface="Arial" panose="020B0604020202020204" pitchFamily="34" charset="0"/>
              <a:buNone/>
              <a:defRPr sz="100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92024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8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84048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75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76072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6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68096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6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60120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6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152144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6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344168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6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536192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6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4700" dirty="0">
                <a:solidFill>
                  <a:schemeClr val="bg1"/>
                </a:solidFill>
                <a:latin typeface="Cambria" panose="02040503050406030204" pitchFamily="18" charset="0"/>
              </a:rPr>
              <a:t>Sponsors</a:t>
            </a:r>
          </a:p>
        </p:txBody>
      </p:sp>
      <p:sp>
        <p:nvSpPr>
          <p:cNvPr id="19" name="Subtitle 2"/>
          <p:cNvSpPr txBox="1">
            <a:spLocks/>
          </p:cNvSpPr>
          <p:nvPr/>
        </p:nvSpPr>
        <p:spPr>
          <a:xfrm>
            <a:off x="30234151" y="6141488"/>
            <a:ext cx="13065204" cy="6297024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txBody>
          <a:bodyPr vert="horz" lIns="106674" tIns="53337" rIns="106674" bIns="53337" rtlCol="0" anchor="t">
            <a:noAutofit/>
          </a:bodyPr>
          <a:lstStyle>
            <a:lvl1pPr marL="0" indent="0" algn="ctr" defTabSz="3840480" rtl="0" eaLnBrk="1" latinLnBrk="0" hangingPunct="1">
              <a:lnSpc>
                <a:spcPct val="90000"/>
              </a:lnSpc>
              <a:spcBef>
                <a:spcPts val="4200"/>
              </a:spcBef>
              <a:buFont typeface="Arial" panose="020B0604020202020204" pitchFamily="34" charset="0"/>
              <a:buNone/>
              <a:defRPr sz="100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92024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8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84048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75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76072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6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68096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6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60120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6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152144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6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344168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6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536192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6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76200" algn="l" rtl="0" fontAlgn="base">
              <a:buFont typeface="Arial" panose="020B0604020202020204" pitchFamily="34" charset="0"/>
              <a:buChar char="•"/>
            </a:pPr>
            <a:r>
              <a:rPr lang="en-US" sz="4800" b="1" i="0" u="none" strike="noStrike" dirty="0">
                <a:solidFill>
                  <a:srgbClr val="29293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Platform Utility</a:t>
            </a:r>
            <a:r>
              <a:rPr lang="en-US" sz="4800" b="0" i="0" u="none" strike="noStrike" dirty="0">
                <a:solidFill>
                  <a:srgbClr val="29293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: SMBs effectively utilized AI tools to streamline operations, with measurable improvements in customer support and marketing.</a:t>
            </a:r>
            <a:endParaRPr lang="en-US" sz="4800" b="1" i="0" u="none" strike="noStrike" dirty="0">
              <a:solidFill>
                <a:srgbClr val="AD8F67"/>
              </a:solidFill>
              <a:effectLst/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76200" algn="l" rtl="0" fontAlgn="base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sz="4800" b="1" i="0" u="none" strike="noStrike" dirty="0">
                <a:solidFill>
                  <a:srgbClr val="29293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Student Impact</a:t>
            </a:r>
            <a:r>
              <a:rPr lang="en-US" sz="4800" b="0" i="0" u="none" strike="noStrike" dirty="0">
                <a:solidFill>
                  <a:srgbClr val="29293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: Students gained hands-on experience in AI tool integration and real-world problem-solving.</a:t>
            </a:r>
            <a:endParaRPr lang="en-US" sz="4800" b="1" i="0" u="none" strike="noStrike" dirty="0">
              <a:solidFill>
                <a:srgbClr val="AD8F67"/>
              </a:solidFill>
              <a:effectLst/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76200" algn="l" rtl="0" fontAlgn="base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sz="4800" b="1" i="0" u="none" strike="noStrike" dirty="0">
                <a:solidFill>
                  <a:srgbClr val="29293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Feedback</a:t>
            </a:r>
            <a:r>
              <a:rPr lang="en-US" sz="4800" b="0" i="0" u="none" strike="noStrike" dirty="0">
                <a:solidFill>
                  <a:srgbClr val="29293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: Positive user feedback highlighted the platform’s usability and effectiveness.</a:t>
            </a:r>
            <a:endParaRPr lang="en-US" sz="4800" b="1" i="0" u="none" strike="noStrike" dirty="0">
              <a:solidFill>
                <a:srgbClr val="AD8F67"/>
              </a:solidFill>
              <a:effectLst/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pic>
        <p:nvPicPr>
          <p:cNvPr id="161" name="Picture 16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56639" y="1168998"/>
            <a:ext cx="2298576" cy="3042233"/>
          </a:xfrm>
          <a:prstGeom prst="rect">
            <a:avLst/>
          </a:prstGeom>
        </p:spPr>
      </p:pic>
      <p:sp>
        <p:nvSpPr>
          <p:cNvPr id="27" name="Rectangle 26"/>
          <p:cNvSpPr/>
          <p:nvPr/>
        </p:nvSpPr>
        <p:spPr>
          <a:xfrm>
            <a:off x="37950303" y="1168998"/>
            <a:ext cx="3637810" cy="251610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6674" tIns="53337" rIns="106674" bIns="53337" rtlCol="0" anchor="ctr"/>
          <a:lstStyle/>
          <a:p>
            <a:pPr algn="ctr"/>
            <a:r>
              <a:rPr lang="en-US" sz="4700" dirty="0">
                <a:solidFill>
                  <a:schemeClr val="tx1"/>
                </a:solidFill>
              </a:rPr>
              <a:t>Place your Project Logo Here</a:t>
            </a:r>
          </a:p>
        </p:txBody>
      </p:sp>
      <p:sp>
        <p:nvSpPr>
          <p:cNvPr id="98" name="Subtitle 2"/>
          <p:cNvSpPr txBox="1">
            <a:spLocks/>
          </p:cNvSpPr>
          <p:nvPr/>
        </p:nvSpPr>
        <p:spPr>
          <a:xfrm>
            <a:off x="369597" y="25488777"/>
            <a:ext cx="13681683" cy="913158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txBody>
          <a:bodyPr vert="horz" lIns="106674" tIns="53337" rIns="106674" bIns="53337" rtlCol="0" anchor="ctr">
            <a:normAutofit lnSpcReduction="10000"/>
          </a:bodyPr>
          <a:lstStyle>
            <a:lvl1pPr marL="0" indent="0" algn="ctr" defTabSz="3840480" rtl="0" eaLnBrk="1" latinLnBrk="0" hangingPunct="1">
              <a:lnSpc>
                <a:spcPct val="90000"/>
              </a:lnSpc>
              <a:spcBef>
                <a:spcPts val="4200"/>
              </a:spcBef>
              <a:buFont typeface="Arial" panose="020B0604020202020204" pitchFamily="34" charset="0"/>
              <a:buNone/>
              <a:defRPr sz="100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92024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8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84048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75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76072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6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68096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6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60120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6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152144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6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344168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6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536192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6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6300" dirty="0">
                <a:solidFill>
                  <a:schemeClr val="bg1"/>
                </a:solidFill>
                <a:latin typeface="Cambria" panose="02040503050406030204" pitchFamily="18" charset="0"/>
              </a:rPr>
              <a:t> </a:t>
            </a:r>
            <a:r>
              <a:rPr lang="en-US" sz="5800" dirty="0">
                <a:solidFill>
                  <a:schemeClr val="bg1"/>
                </a:solidFill>
                <a:latin typeface="Cambria" panose="02040503050406030204" pitchFamily="18" charset="0"/>
              </a:rPr>
              <a:t>Technology</a:t>
            </a:r>
          </a:p>
        </p:txBody>
      </p:sp>
      <p:sp>
        <p:nvSpPr>
          <p:cNvPr id="99" name="Subtitle 2"/>
          <p:cNvSpPr txBox="1">
            <a:spLocks/>
          </p:cNvSpPr>
          <p:nvPr/>
        </p:nvSpPr>
        <p:spPr>
          <a:xfrm>
            <a:off x="369597" y="15973947"/>
            <a:ext cx="13717497" cy="8812670"/>
          </a:xfrm>
          <a:prstGeom prst="rect">
            <a:avLst/>
          </a:prstGeom>
          <a:ln>
            <a:solidFill>
              <a:srgbClr val="002060"/>
            </a:solidFill>
          </a:ln>
        </p:spPr>
        <p:txBody>
          <a:bodyPr vert="horz" lIns="106674" tIns="53337" rIns="106674" bIns="53337" rtlCol="0" anchor="t">
            <a:normAutofit/>
          </a:bodyPr>
          <a:lstStyle>
            <a:lvl1pPr marL="0" indent="0" algn="ctr" defTabSz="3840480" rtl="0" eaLnBrk="1" latinLnBrk="0" hangingPunct="1">
              <a:lnSpc>
                <a:spcPct val="90000"/>
              </a:lnSpc>
              <a:spcBef>
                <a:spcPts val="4200"/>
              </a:spcBef>
              <a:buFont typeface="Arial" panose="020B0604020202020204" pitchFamily="34" charset="0"/>
              <a:buNone/>
              <a:defRPr sz="100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92024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8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84048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75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76072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6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68096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6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60120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6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152144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6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344168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6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536192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6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61950" indent="-285750" algn="l" rtl="0" fontAlgn="base">
              <a:buFont typeface="Arial" panose="020B0604020202020204" pitchFamily="34" charset="0"/>
              <a:buChar char="•"/>
            </a:pPr>
            <a:r>
              <a:rPr lang="en-US" sz="4800" b="1" i="0" u="none" strike="noStrike" dirty="0">
                <a:solidFill>
                  <a:srgbClr val="29293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User Input Handling</a:t>
            </a:r>
            <a:r>
              <a:rPr lang="en-US" sz="4800" b="0" i="0" u="none" strike="noStrike" dirty="0">
                <a:solidFill>
                  <a:srgbClr val="29293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: Enable users to input business challenges.</a:t>
            </a:r>
            <a:endParaRPr lang="en-US" sz="4800" b="0" i="0" u="none" strike="noStrike" dirty="0">
              <a:solidFill>
                <a:srgbClr val="AD8F67"/>
              </a:solidFill>
              <a:effectLst/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361950" indent="-285750" algn="l" rtl="0" fontAlgn="base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sz="4800" b="1" i="0" u="none" strike="noStrike" dirty="0">
                <a:solidFill>
                  <a:srgbClr val="29293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Solution Recommendation</a:t>
            </a:r>
            <a:r>
              <a:rPr lang="en-US" sz="4800" b="0" i="0" u="none" strike="noStrike" dirty="0">
                <a:solidFill>
                  <a:srgbClr val="29293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: Recommend AI tools tailored to the user’s needs.</a:t>
            </a:r>
            <a:endParaRPr lang="en-US" sz="4800" b="0" i="0" u="none" strike="noStrike" dirty="0">
              <a:solidFill>
                <a:srgbClr val="AD8F67"/>
              </a:solidFill>
              <a:effectLst/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361950" indent="-285750" algn="l" rtl="0" fontAlgn="base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sz="4800" b="1" i="0" u="none" strike="noStrike" dirty="0">
                <a:solidFill>
                  <a:srgbClr val="29293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Tool Information</a:t>
            </a:r>
            <a:r>
              <a:rPr lang="en-US" sz="4800" b="0" i="0" u="none" strike="noStrike" dirty="0">
                <a:solidFill>
                  <a:srgbClr val="29293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: Provide detailed descriptions of AI tools, including use cases and capabilities.</a:t>
            </a:r>
            <a:endParaRPr lang="en-US" sz="4800" b="0" i="0" u="none" strike="noStrike" dirty="0">
              <a:solidFill>
                <a:srgbClr val="AD8F67"/>
              </a:solidFill>
              <a:effectLst/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361950" indent="-285750" algn="l" rtl="0" fontAlgn="base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sz="4800" b="1" i="0" u="none" strike="noStrike" dirty="0">
                <a:solidFill>
                  <a:srgbClr val="29293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Resource Integration</a:t>
            </a:r>
            <a:r>
              <a:rPr lang="en-US" sz="4800" b="0" i="0" u="none" strike="noStrike" dirty="0">
                <a:solidFill>
                  <a:srgbClr val="29293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: Offer additional resources like documentation and direct links to tools.</a:t>
            </a:r>
            <a:endParaRPr lang="en-US" sz="4800" b="0" i="0" u="none" strike="noStrike" dirty="0">
              <a:solidFill>
                <a:srgbClr val="AD8F67"/>
              </a:solidFill>
              <a:effectLst/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361950" indent="-285750" algn="l" rtl="0" fontAlgn="base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sz="4800" b="1" i="0" u="none" strike="noStrike" dirty="0">
                <a:solidFill>
                  <a:srgbClr val="29293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Scalability</a:t>
            </a:r>
            <a:r>
              <a:rPr lang="en-US" sz="4800" b="0" i="0" u="none" strike="noStrike" dirty="0">
                <a:solidFill>
                  <a:srgbClr val="29293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: Ensure the platform can handle many concurrent users.</a:t>
            </a:r>
            <a:endParaRPr lang="en-US" sz="4800" dirty="0">
              <a:solidFill>
                <a:srgbClr val="AD8F67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361950" indent="-285750" algn="l" rtl="0" fontAlgn="base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sz="4800" b="1" i="0" u="none" strike="noStrike" dirty="0">
                <a:solidFill>
                  <a:srgbClr val="29293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Cross-Browser Compatibility</a:t>
            </a:r>
            <a:r>
              <a:rPr lang="en-US" sz="4800" b="0" i="0" u="none" strike="noStrike" dirty="0">
                <a:solidFill>
                  <a:srgbClr val="29293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: Ensure seamless functionality across all major web browsers.</a:t>
            </a:r>
            <a:endParaRPr lang="en-US" sz="4800" dirty="0">
              <a:latin typeface="Cambria" panose="02040503050406030204" pitchFamily="18" charset="0"/>
            </a:endParaRPr>
          </a:p>
          <a:p>
            <a:pPr algn="l">
              <a:spcBef>
                <a:spcPts val="0"/>
              </a:spcBef>
            </a:pPr>
            <a:endParaRPr lang="en-US" sz="2900" dirty="0">
              <a:latin typeface="Cambria" panose="02040503050406030204" pitchFamily="18" charset="0"/>
            </a:endParaRPr>
          </a:p>
          <a:p>
            <a:pPr algn="l">
              <a:spcBef>
                <a:spcPts val="0"/>
              </a:spcBef>
            </a:pPr>
            <a:endParaRPr lang="en-US" sz="2900" dirty="0">
              <a:latin typeface="Cambria" panose="02040503050406030204" pitchFamily="18" charset="0"/>
            </a:endParaRPr>
          </a:p>
          <a:p>
            <a:pPr algn="l">
              <a:spcBef>
                <a:spcPts val="0"/>
              </a:spcBef>
            </a:pPr>
            <a:endParaRPr lang="en-US" sz="2900" dirty="0">
              <a:latin typeface="Cambria" panose="02040503050406030204" pitchFamily="18" charset="0"/>
            </a:endParaRPr>
          </a:p>
        </p:txBody>
      </p:sp>
      <p:sp>
        <p:nvSpPr>
          <p:cNvPr id="108" name="Subtitle 2"/>
          <p:cNvSpPr txBox="1">
            <a:spLocks/>
          </p:cNvSpPr>
          <p:nvPr/>
        </p:nvSpPr>
        <p:spPr>
          <a:xfrm>
            <a:off x="30268915" y="28627097"/>
            <a:ext cx="13048644" cy="2769366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txBody>
          <a:bodyPr vert="horz" lIns="106674" tIns="53337" rIns="106674" bIns="53337" rtlCol="0" anchor="t">
            <a:normAutofit/>
          </a:bodyPr>
          <a:lstStyle>
            <a:lvl1pPr marL="0" indent="0" algn="ctr" defTabSz="3840480" rtl="0" eaLnBrk="1" latinLnBrk="0" hangingPunct="1">
              <a:lnSpc>
                <a:spcPct val="90000"/>
              </a:lnSpc>
              <a:spcBef>
                <a:spcPts val="4200"/>
              </a:spcBef>
              <a:buFont typeface="Arial" panose="020B0604020202020204" pitchFamily="34" charset="0"/>
              <a:buNone/>
              <a:defRPr sz="100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92024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8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84048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75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76072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6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68096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6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60120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6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152144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6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344168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6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536192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6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spcBef>
                <a:spcPts val="0"/>
              </a:spcBef>
            </a:pPr>
            <a:r>
              <a:rPr lang="en-US" sz="4800" b="0" i="0" u="none" strike="noStrike" dirty="0">
                <a:solidFill>
                  <a:srgbClr val="29293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Andrew Mitchell – Project Sponsor</a:t>
            </a:r>
            <a:br>
              <a:rPr lang="en-US" sz="4800" b="0" i="0" u="none" strike="noStrike" dirty="0">
                <a:solidFill>
                  <a:srgbClr val="29293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</a:br>
            <a:r>
              <a:rPr lang="en-US" sz="4800" b="0" i="0" u="none" strike="noStrike" dirty="0">
                <a:solidFill>
                  <a:srgbClr val="29293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Lisa Henry – Advisor</a:t>
            </a:r>
            <a:endParaRPr lang="en-US" sz="48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algn="l"/>
            <a:endParaRPr lang="en-US" sz="3700" dirty="0">
              <a:latin typeface="Cambria" panose="02040503050406030204" pitchFamily="18" charset="0"/>
            </a:endParaRPr>
          </a:p>
        </p:txBody>
      </p:sp>
      <p:pic>
        <p:nvPicPr>
          <p:cNvPr id="1026" name="Picture 2" descr="AI Innovation Lab at North Light AI">
            <a:extLst>
              <a:ext uri="{FF2B5EF4-FFF2-40B4-BE49-F238E27FC236}">
                <a16:creationId xmlns:a16="http://schemas.microsoft.com/office/drawing/2014/main" id="{77DA2E55-FC05-9910-C79C-388C4265A16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829200" y="826824"/>
            <a:ext cx="3778006" cy="34589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1" name="Subtitle 2">
            <a:extLst>
              <a:ext uri="{FF2B5EF4-FFF2-40B4-BE49-F238E27FC236}">
                <a16:creationId xmlns:a16="http://schemas.microsoft.com/office/drawing/2014/main" id="{B22CC340-62B5-80E4-184B-7748BC0495AA}"/>
              </a:ext>
            </a:extLst>
          </p:cNvPr>
          <p:cNvSpPr txBox="1">
            <a:spLocks/>
          </p:cNvSpPr>
          <p:nvPr/>
        </p:nvSpPr>
        <p:spPr>
          <a:xfrm>
            <a:off x="15090103" y="15519654"/>
            <a:ext cx="14053480" cy="913158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txBody>
          <a:bodyPr vert="horz" lIns="106674" tIns="53337" rIns="106674" bIns="53337" rtlCol="0" anchor="ctr">
            <a:normAutofit/>
          </a:bodyPr>
          <a:lstStyle>
            <a:lvl1pPr marL="0" indent="0" algn="ctr" defTabSz="3840480" rtl="0" eaLnBrk="1" latinLnBrk="0" hangingPunct="1">
              <a:lnSpc>
                <a:spcPct val="90000"/>
              </a:lnSpc>
              <a:spcBef>
                <a:spcPts val="4200"/>
              </a:spcBef>
              <a:buFont typeface="Arial" panose="020B0604020202020204" pitchFamily="34" charset="0"/>
              <a:buNone/>
              <a:defRPr sz="100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92024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8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84048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75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76072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6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68096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6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60120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6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152144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6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344168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6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536192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6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5800" dirty="0">
                <a:solidFill>
                  <a:schemeClr val="bg1"/>
                </a:solidFill>
                <a:latin typeface="Cambria" panose="02040503050406030204" pitchFamily="18" charset="0"/>
              </a:rPr>
              <a:t>Design &amp; Implementation</a:t>
            </a:r>
          </a:p>
        </p:txBody>
      </p:sp>
      <p:sp>
        <p:nvSpPr>
          <p:cNvPr id="22" name="Subtitle 2">
            <a:extLst>
              <a:ext uri="{FF2B5EF4-FFF2-40B4-BE49-F238E27FC236}">
                <a16:creationId xmlns:a16="http://schemas.microsoft.com/office/drawing/2014/main" id="{62EA8650-AB7D-A8A4-3A2B-C5E541FC830A}"/>
              </a:ext>
            </a:extLst>
          </p:cNvPr>
          <p:cNvSpPr txBox="1">
            <a:spLocks/>
          </p:cNvSpPr>
          <p:nvPr/>
        </p:nvSpPr>
        <p:spPr>
          <a:xfrm>
            <a:off x="15070749" y="16733519"/>
            <a:ext cx="14072833" cy="7571116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txBody>
          <a:bodyPr vert="horz" lIns="106674" tIns="53337" rIns="106674" bIns="53337" rtlCol="0" anchor="t">
            <a:noAutofit/>
          </a:bodyPr>
          <a:lstStyle>
            <a:lvl1pPr marL="0" indent="0" algn="ctr" defTabSz="3840480" rtl="0" eaLnBrk="1" latinLnBrk="0" hangingPunct="1">
              <a:lnSpc>
                <a:spcPct val="90000"/>
              </a:lnSpc>
              <a:spcBef>
                <a:spcPts val="4200"/>
              </a:spcBef>
              <a:buFont typeface="Arial" panose="020B0604020202020204" pitchFamily="34" charset="0"/>
              <a:buNone/>
              <a:defRPr sz="100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92024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8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84048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75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76072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6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68096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6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60120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6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152144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6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344168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6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536192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6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76200" algn="l" rtl="0" fontAlgn="base">
              <a:buFont typeface="Arial" panose="020B0604020202020204" pitchFamily="34" charset="0"/>
              <a:buChar char="•"/>
            </a:pPr>
            <a:r>
              <a:rPr lang="en-US" sz="4800" b="1" i="0" u="none" strike="noStrike" dirty="0">
                <a:solidFill>
                  <a:srgbClr val="29293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Architecture</a:t>
            </a:r>
            <a:r>
              <a:rPr lang="en-US" sz="4800" b="0" i="0" u="none" strike="noStrike" dirty="0">
                <a:solidFill>
                  <a:srgbClr val="29293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:</a:t>
            </a:r>
            <a:endParaRPr lang="en-US" sz="4800" b="1" i="0" u="none" strike="noStrike" dirty="0">
              <a:solidFill>
                <a:srgbClr val="AD8F67"/>
              </a:solidFill>
              <a:effectLst/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742950" lvl="1" indent="-285750" algn="l" rtl="0" fontAlgn="base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4800" b="1" i="1" u="none" strike="noStrike" dirty="0">
                <a:solidFill>
                  <a:srgbClr val="29293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Search Interface</a:t>
            </a:r>
            <a:r>
              <a:rPr lang="en-US" sz="4800" b="0" i="0" u="none" strike="noStrike" dirty="0">
                <a:solidFill>
                  <a:srgbClr val="29293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: Users input business challenges.</a:t>
            </a:r>
            <a:endParaRPr lang="en-US" sz="4800" b="1" i="1" u="none" strike="noStrike" dirty="0">
              <a:solidFill>
                <a:srgbClr val="AD8F67"/>
              </a:solidFill>
              <a:effectLst/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742950" lvl="1" indent="-285750" algn="l" rtl="0" fontAlgn="base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sz="4800" b="1" i="1" u="none" strike="noStrike" dirty="0">
                <a:solidFill>
                  <a:srgbClr val="29293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AI Engine</a:t>
            </a:r>
            <a:r>
              <a:rPr lang="en-US" sz="4800" b="0" i="1" u="none" strike="noStrike" dirty="0">
                <a:solidFill>
                  <a:srgbClr val="29293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: </a:t>
            </a:r>
            <a:r>
              <a:rPr lang="en-US" sz="4800" b="0" i="0" u="none" strike="noStrike" dirty="0">
                <a:solidFill>
                  <a:srgbClr val="29293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Processes queries and matches them with relevant AI tools.</a:t>
            </a:r>
            <a:endParaRPr lang="en-US" sz="4800" b="1" i="1" u="none" strike="noStrike" dirty="0">
              <a:solidFill>
                <a:srgbClr val="AD8F67"/>
              </a:solidFill>
              <a:effectLst/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742950" lvl="1" indent="-285750" algn="l" rtl="0" fontAlgn="base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sz="4800" b="1" i="1" u="none" strike="noStrike" dirty="0">
                <a:solidFill>
                  <a:srgbClr val="29293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Dataset</a:t>
            </a:r>
            <a:r>
              <a:rPr lang="en-US" sz="4800" b="0" i="0" u="none" strike="noStrike" dirty="0">
                <a:solidFill>
                  <a:srgbClr val="29293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: Structured database of AI tools and use cases.</a:t>
            </a:r>
            <a:endParaRPr lang="en-US" sz="4800" b="1" i="1" u="none" strike="noStrike" dirty="0">
              <a:solidFill>
                <a:srgbClr val="AD8F67"/>
              </a:solidFill>
              <a:effectLst/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742950" lvl="1" indent="-285750" algn="l" rtl="0" fontAlgn="base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sz="4800" b="1" i="1" u="none" strike="noStrike" dirty="0">
                <a:solidFill>
                  <a:srgbClr val="29293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Result Display</a:t>
            </a:r>
            <a:r>
              <a:rPr lang="en-US" sz="4800" b="0" i="0" u="none" strike="noStrike" dirty="0">
                <a:solidFill>
                  <a:srgbClr val="29293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: Shows AI-powered solutions with detailed tutorials.</a:t>
            </a:r>
            <a:endParaRPr lang="en-US" sz="4800" b="1" i="1" u="none" strike="noStrike" dirty="0">
              <a:solidFill>
                <a:srgbClr val="AD8F67"/>
              </a:solidFill>
              <a:effectLst/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76200" algn="l" rtl="0" fontAlgn="base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sz="4800" b="1" i="0" u="none" strike="noStrike" dirty="0">
                <a:solidFill>
                  <a:srgbClr val="29293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Modular Design</a:t>
            </a:r>
            <a:r>
              <a:rPr lang="en-US" sz="4800" b="0" i="0" u="none" strike="noStrike" dirty="0">
                <a:solidFill>
                  <a:srgbClr val="29293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: Allows for easy updates and scalability.</a:t>
            </a:r>
            <a:endParaRPr lang="en-US" sz="4800" b="1" i="0" u="none" strike="noStrike" dirty="0">
              <a:solidFill>
                <a:srgbClr val="AD8F67"/>
              </a:solidFill>
              <a:effectLst/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28" name="Subtitle 2">
            <a:extLst>
              <a:ext uri="{FF2B5EF4-FFF2-40B4-BE49-F238E27FC236}">
                <a16:creationId xmlns:a16="http://schemas.microsoft.com/office/drawing/2014/main" id="{87EA84FD-8F6E-0D3B-0C1F-5EB19195BD92}"/>
              </a:ext>
            </a:extLst>
          </p:cNvPr>
          <p:cNvSpPr txBox="1">
            <a:spLocks/>
          </p:cNvSpPr>
          <p:nvPr/>
        </p:nvSpPr>
        <p:spPr>
          <a:xfrm>
            <a:off x="30253503" y="13199293"/>
            <a:ext cx="13122217" cy="913158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txBody>
          <a:bodyPr vert="horz" lIns="106674" tIns="53337" rIns="106674" bIns="53337" rtlCol="0" anchor="ctr">
            <a:normAutofit/>
          </a:bodyPr>
          <a:lstStyle>
            <a:lvl1pPr marL="0" indent="0" algn="ctr" defTabSz="3840480" rtl="0" eaLnBrk="1" latinLnBrk="0" hangingPunct="1">
              <a:lnSpc>
                <a:spcPct val="90000"/>
              </a:lnSpc>
              <a:spcBef>
                <a:spcPts val="4200"/>
              </a:spcBef>
              <a:buFont typeface="Arial" panose="020B0604020202020204" pitchFamily="34" charset="0"/>
              <a:buNone/>
              <a:defRPr sz="100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92024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8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84048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75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76072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6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68096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6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60120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6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152144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6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344168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6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536192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6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5800" dirty="0">
                <a:solidFill>
                  <a:schemeClr val="bg1"/>
                </a:solidFill>
                <a:latin typeface="Cambria" panose="02040503050406030204" pitchFamily="18" charset="0"/>
              </a:rPr>
              <a:t>Next Steps</a:t>
            </a:r>
          </a:p>
        </p:txBody>
      </p:sp>
      <p:sp>
        <p:nvSpPr>
          <p:cNvPr id="29" name="Subtitle 2">
            <a:extLst>
              <a:ext uri="{FF2B5EF4-FFF2-40B4-BE49-F238E27FC236}">
                <a16:creationId xmlns:a16="http://schemas.microsoft.com/office/drawing/2014/main" id="{CD88243C-2CF0-2BDA-2DA5-889764BC562C}"/>
              </a:ext>
            </a:extLst>
          </p:cNvPr>
          <p:cNvSpPr txBox="1">
            <a:spLocks/>
          </p:cNvSpPr>
          <p:nvPr/>
        </p:nvSpPr>
        <p:spPr>
          <a:xfrm>
            <a:off x="30234150" y="14413158"/>
            <a:ext cx="13122217" cy="5023436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txBody>
          <a:bodyPr vert="horz" lIns="106674" tIns="53337" rIns="106674" bIns="53337" rtlCol="0" anchor="t">
            <a:noAutofit/>
          </a:bodyPr>
          <a:lstStyle>
            <a:lvl1pPr marL="0" indent="0" algn="ctr" defTabSz="3840480" rtl="0" eaLnBrk="1" latinLnBrk="0" hangingPunct="1">
              <a:lnSpc>
                <a:spcPct val="90000"/>
              </a:lnSpc>
              <a:spcBef>
                <a:spcPts val="4200"/>
              </a:spcBef>
              <a:buFont typeface="Arial" panose="020B0604020202020204" pitchFamily="34" charset="0"/>
              <a:buNone/>
              <a:defRPr sz="100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92024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8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84048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75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76072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6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68096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6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60120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6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152144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6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344168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6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536192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6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76200" algn="l" rtl="0" fontAlgn="base">
              <a:buFont typeface="Arial" panose="020B0604020202020204" pitchFamily="34" charset="0"/>
              <a:buChar char="•"/>
            </a:pPr>
            <a:r>
              <a:rPr lang="en-US" sz="4800" b="1" i="0" u="none" strike="noStrike" dirty="0">
                <a:solidFill>
                  <a:srgbClr val="29293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Expand the Toolkit</a:t>
            </a:r>
            <a:r>
              <a:rPr lang="en-US" sz="4800" b="0" i="0" u="none" strike="noStrike" dirty="0">
                <a:solidFill>
                  <a:srgbClr val="29293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: Integrate additional AI tools and features.</a:t>
            </a:r>
            <a:endParaRPr lang="en-US" sz="4800" b="1" i="0" u="none" strike="noStrike" dirty="0">
              <a:solidFill>
                <a:srgbClr val="AD8F67"/>
              </a:solidFill>
              <a:effectLst/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76200" algn="l" rtl="0" fontAlgn="base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sz="4800" b="1" i="0" u="none" strike="noStrike" dirty="0">
                <a:solidFill>
                  <a:srgbClr val="29293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User Feedback Sessions</a:t>
            </a:r>
            <a:r>
              <a:rPr lang="en-US" sz="4800" b="0" i="0" u="none" strike="noStrike" dirty="0">
                <a:solidFill>
                  <a:srgbClr val="29293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: Conduct regular feedback loops for refinement.</a:t>
            </a:r>
            <a:endParaRPr lang="en-US" sz="4800" b="1" i="0" u="none" strike="noStrike" dirty="0">
              <a:solidFill>
                <a:srgbClr val="AD8F67"/>
              </a:solidFill>
              <a:effectLst/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76200" algn="l" rtl="0" fontAlgn="base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sz="4800" b="1" i="0" u="none" strike="noStrike" dirty="0">
                <a:solidFill>
                  <a:srgbClr val="29293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AI Partnerships</a:t>
            </a:r>
            <a:r>
              <a:rPr lang="en-US" sz="4800" b="0" i="0" u="none" strike="noStrike" dirty="0">
                <a:solidFill>
                  <a:srgbClr val="29293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: Collaborate with AI tool developers for continuous updates and innovation.</a:t>
            </a:r>
            <a:endParaRPr lang="en-US" sz="4800" b="1" i="0" u="none" strike="noStrike" dirty="0">
              <a:solidFill>
                <a:srgbClr val="AD8F67"/>
              </a:solidFill>
              <a:effectLst/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4" name="Subtitle 2">
            <a:extLst>
              <a:ext uri="{FF2B5EF4-FFF2-40B4-BE49-F238E27FC236}">
                <a16:creationId xmlns:a16="http://schemas.microsoft.com/office/drawing/2014/main" id="{308450EA-9E9C-5322-D35E-A2E7FFA1D3ED}"/>
              </a:ext>
            </a:extLst>
          </p:cNvPr>
          <p:cNvSpPr txBox="1">
            <a:spLocks/>
          </p:cNvSpPr>
          <p:nvPr/>
        </p:nvSpPr>
        <p:spPr>
          <a:xfrm>
            <a:off x="15163013" y="24649738"/>
            <a:ext cx="13980715" cy="913158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txBody>
          <a:bodyPr vert="horz" lIns="106674" tIns="53337" rIns="106674" bIns="53337" rtlCol="0" anchor="ctr">
            <a:normAutofit/>
          </a:bodyPr>
          <a:lstStyle>
            <a:lvl1pPr marL="0" indent="0" algn="ctr" defTabSz="3840480" rtl="0" eaLnBrk="1" latinLnBrk="0" hangingPunct="1">
              <a:lnSpc>
                <a:spcPct val="90000"/>
              </a:lnSpc>
              <a:spcBef>
                <a:spcPts val="4200"/>
              </a:spcBef>
              <a:buFont typeface="Arial" panose="020B0604020202020204" pitchFamily="34" charset="0"/>
              <a:buNone/>
              <a:defRPr sz="100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92024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8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84048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75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76072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6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68096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6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60120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6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152144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6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344168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6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536192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6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5800" dirty="0">
                <a:solidFill>
                  <a:schemeClr val="bg1"/>
                </a:solidFill>
                <a:latin typeface="Cambria" panose="02040503050406030204" pitchFamily="18" charset="0"/>
              </a:rPr>
              <a:t>Testing</a:t>
            </a:r>
          </a:p>
        </p:txBody>
      </p:sp>
      <p:sp>
        <p:nvSpPr>
          <p:cNvPr id="35" name="Subtitle 2">
            <a:extLst>
              <a:ext uri="{FF2B5EF4-FFF2-40B4-BE49-F238E27FC236}">
                <a16:creationId xmlns:a16="http://schemas.microsoft.com/office/drawing/2014/main" id="{9A449A7A-8D33-309E-7D51-B810DF41D76B}"/>
              </a:ext>
            </a:extLst>
          </p:cNvPr>
          <p:cNvSpPr txBox="1">
            <a:spLocks/>
          </p:cNvSpPr>
          <p:nvPr/>
        </p:nvSpPr>
        <p:spPr>
          <a:xfrm>
            <a:off x="15143659" y="25907999"/>
            <a:ext cx="13999923" cy="5716989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txBody>
          <a:bodyPr vert="horz" lIns="106674" tIns="53337" rIns="106674" bIns="53337" rtlCol="0" anchor="t">
            <a:noAutofit/>
          </a:bodyPr>
          <a:lstStyle>
            <a:lvl1pPr marL="0" indent="0" algn="ctr" defTabSz="3840480" rtl="0" eaLnBrk="1" latinLnBrk="0" hangingPunct="1">
              <a:lnSpc>
                <a:spcPct val="90000"/>
              </a:lnSpc>
              <a:spcBef>
                <a:spcPts val="4200"/>
              </a:spcBef>
              <a:buFont typeface="Arial" panose="020B0604020202020204" pitchFamily="34" charset="0"/>
              <a:buNone/>
              <a:defRPr sz="100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92024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8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84048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75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76072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6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68096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6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60120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6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152144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6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344168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6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536192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6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76200" algn="l" rtl="0" fontAlgn="base">
              <a:buFont typeface="Arial" panose="020B0604020202020204" pitchFamily="34" charset="0"/>
              <a:buChar char="•"/>
            </a:pPr>
            <a:r>
              <a:rPr lang="en-US" sz="4800" b="1" i="0" u="none" strike="noStrike" dirty="0">
                <a:solidFill>
                  <a:srgbClr val="29293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Unit Testing</a:t>
            </a:r>
            <a:r>
              <a:rPr lang="en-US" sz="4800" b="0" i="0" u="none" strike="noStrike" dirty="0">
                <a:solidFill>
                  <a:srgbClr val="29293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: Validated individual components like input handling and solution matching.</a:t>
            </a:r>
            <a:endParaRPr lang="en-US" sz="4800" b="1" i="0" u="none" strike="noStrike" dirty="0">
              <a:solidFill>
                <a:srgbClr val="AD8F67"/>
              </a:solidFill>
              <a:effectLst/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76200" algn="l" rtl="0" fontAlgn="base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sz="4800" b="1" i="0" u="none" strike="noStrike" dirty="0">
                <a:solidFill>
                  <a:srgbClr val="29293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Feature Testing</a:t>
            </a:r>
            <a:r>
              <a:rPr lang="en-US" sz="4800" b="0" i="0" u="none" strike="noStrike" dirty="0">
                <a:solidFill>
                  <a:srgbClr val="29293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: Ensured accurate AI tool recommendations.</a:t>
            </a:r>
            <a:endParaRPr lang="en-US" sz="4800" b="1" i="0" u="none" strike="noStrike" dirty="0">
              <a:solidFill>
                <a:srgbClr val="AD8F67"/>
              </a:solidFill>
              <a:effectLst/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76200" algn="l" rtl="0" fontAlgn="base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sz="4800" b="1" i="0" u="none" strike="noStrike" dirty="0">
                <a:solidFill>
                  <a:srgbClr val="29293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System Testing</a:t>
            </a:r>
            <a:r>
              <a:rPr lang="en-US" sz="4800" b="0" i="0" u="none" strike="noStrike" dirty="0">
                <a:solidFill>
                  <a:srgbClr val="29293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: Tested integration across frontend, backend, and database.</a:t>
            </a:r>
            <a:endParaRPr lang="en-US" sz="4800" b="1" i="0" u="none" strike="noStrike" dirty="0">
              <a:solidFill>
                <a:srgbClr val="AD8F67"/>
              </a:solidFill>
              <a:effectLst/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76200" algn="l" rtl="0" fontAlgn="base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sz="4800" b="1" i="0" u="none" strike="noStrike" dirty="0">
                <a:solidFill>
                  <a:srgbClr val="29293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User Testing</a:t>
            </a:r>
            <a:r>
              <a:rPr lang="en-US" sz="4800" b="0" i="0" u="none" strike="noStrike" dirty="0">
                <a:solidFill>
                  <a:srgbClr val="29293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: Conducted with SMB owners and students to evaluate usability and performance.</a:t>
            </a:r>
            <a:endParaRPr lang="en-US" sz="4800" b="1" i="0" u="none" strike="noStrike" dirty="0">
              <a:solidFill>
                <a:srgbClr val="AD8F67"/>
              </a:solidFill>
              <a:effectLst/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pic>
        <p:nvPicPr>
          <p:cNvPr id="37" name="Picture 36" descr="A screenshot of a computer&#10;&#10;AI-generated content may be incorrect.">
            <a:extLst>
              <a:ext uri="{FF2B5EF4-FFF2-40B4-BE49-F238E27FC236}">
                <a16:creationId xmlns:a16="http://schemas.microsoft.com/office/drawing/2014/main" id="{853E02D0-EDE9-E1CC-C8A8-7EED15343DA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69377" y="7011933"/>
            <a:ext cx="14102793" cy="73578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0304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EsriMapsInfo xmlns="ESRI.ArcGIS.Mapping.OfficeIntegration.PowerPointInfo">
  <Version>Version1</Version>
  <RequiresSignIn>False</RequiresSignIn>
</EsriMapsInfo>
</file>

<file path=customXml/item2.xml><?xml version="1.0" encoding="utf-8"?>
<EsriMapsInfo xmlns="ESRI.ArcGIS.Mapping.OfficeIntegration.PowerPointInfo">
  <Version>Version1</Version>
  <RequiresSignIn>False</RequiresSignIn>
</EsriMapsInfo>
</file>

<file path=customXml/itemProps1.xml><?xml version="1.0" encoding="utf-8"?>
<ds:datastoreItem xmlns:ds="http://schemas.openxmlformats.org/officeDocument/2006/customXml" ds:itemID="{E8B49EBC-8012-49EB-A634-9AC004CF8E85}">
  <ds:schemaRefs>
    <ds:schemaRef ds:uri="ESRI.ArcGIS.Mapping.OfficeIntegration.PowerPointInfo"/>
  </ds:schemaRefs>
</ds:datastoreItem>
</file>

<file path=customXml/itemProps2.xml><?xml version="1.0" encoding="utf-8"?>
<ds:datastoreItem xmlns:ds="http://schemas.openxmlformats.org/officeDocument/2006/customXml" ds:itemID="{1966D790-D06C-4361-94B8-8BED25FA40AD}">
  <ds:schemaRefs>
    <ds:schemaRef ds:uri="ESRI.ArcGIS.Mapping.OfficeIntegration.PowerPointInfo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2193</TotalTime>
  <Words>470</Words>
  <Application>Microsoft Office PowerPoint</Application>
  <PresentationFormat>Custom</PresentationFormat>
  <Paragraphs>57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Cambria</vt:lpstr>
      <vt:lpstr>Office Theme</vt:lpstr>
      <vt:lpstr>Small Business AI ToolKit Ambrose O’Neil, Justin Evanza, Bing Yi Liu Department of Computer Science, University of New Hampshire, Durham, NH 03824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Rhiannon Jacobs</dc:creator>
  <cp:lastModifiedBy>justin evanza</cp:lastModifiedBy>
  <cp:revision>152</cp:revision>
  <dcterms:created xsi:type="dcterms:W3CDTF">2016-03-05T16:55:12Z</dcterms:created>
  <dcterms:modified xsi:type="dcterms:W3CDTF">2025-04-17T00:30:42Z</dcterms:modified>
</cp:coreProperties>
</file>