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rts/chart1.xml" ContentType="application/vnd.openxmlformats-officedocument.drawingml.chart+xml"/>
  <Override PartName="/ppt/charts/chart2.xml" ContentType="application/vnd.openxmlformats-officedocument.drawingml.chart+xml"/>
  <Override PartName="/ppt/charts/style1.xml" ContentType="application/vnd.ms-office.chartstyle+xml"/>
  <Override PartName="/ppt/charts/colors1.xml" ContentType="application/vnd.ms-office.chartcolorstyle+xml"/>
  <Override PartName="/ppt/charts/chart3.xml" ContentType="application/vnd.openxmlformats-officedocument.drawingml.chart+xml"/>
  <Override PartName="/ppt/charts/style2.xml" ContentType="application/vnd.ms-office.chartstyle+xml"/>
  <Override PartName="/ppt/charts/colors2.xml" ContentType="application/vnd.ms-office.chartcolorstyl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3"/>
  </p:sldMasterIdLst>
  <p:sldIdLst>
    <p:sldId id="256" r:id="rId4"/>
  </p:sldIdLst>
  <p:sldSz cx="43891200" cy="32918400"/>
  <p:notesSz cx="9144000" cy="6858000"/>
  <p:defaultTextStyle>
    <a:defPPr>
      <a:defRPr lang="en-US"/>
    </a:defPPr>
    <a:lvl1pPr marL="0" algn="l" defTabSz="4301092" rtl="0" eaLnBrk="1" latinLnBrk="0" hangingPunct="1">
      <a:defRPr sz="8500" kern="1200">
        <a:solidFill>
          <a:schemeClr val="tx1"/>
        </a:solidFill>
        <a:latin typeface="+mn-lt"/>
        <a:ea typeface="+mn-ea"/>
        <a:cs typeface="+mn-cs"/>
      </a:defRPr>
    </a:lvl1pPr>
    <a:lvl2pPr marL="2150545" algn="l" defTabSz="4301092" rtl="0" eaLnBrk="1" latinLnBrk="0" hangingPunct="1">
      <a:defRPr sz="8500" kern="1200">
        <a:solidFill>
          <a:schemeClr val="tx1"/>
        </a:solidFill>
        <a:latin typeface="+mn-lt"/>
        <a:ea typeface="+mn-ea"/>
        <a:cs typeface="+mn-cs"/>
      </a:defRPr>
    </a:lvl2pPr>
    <a:lvl3pPr marL="4301092" algn="l" defTabSz="4301092" rtl="0" eaLnBrk="1" latinLnBrk="0" hangingPunct="1">
      <a:defRPr sz="8500" kern="1200">
        <a:solidFill>
          <a:schemeClr val="tx1"/>
        </a:solidFill>
        <a:latin typeface="+mn-lt"/>
        <a:ea typeface="+mn-ea"/>
        <a:cs typeface="+mn-cs"/>
      </a:defRPr>
    </a:lvl3pPr>
    <a:lvl4pPr marL="6451637" algn="l" defTabSz="4301092" rtl="0" eaLnBrk="1" latinLnBrk="0" hangingPunct="1">
      <a:defRPr sz="8500" kern="1200">
        <a:solidFill>
          <a:schemeClr val="tx1"/>
        </a:solidFill>
        <a:latin typeface="+mn-lt"/>
        <a:ea typeface="+mn-ea"/>
        <a:cs typeface="+mn-cs"/>
      </a:defRPr>
    </a:lvl4pPr>
    <a:lvl5pPr marL="8602184" algn="l" defTabSz="4301092" rtl="0" eaLnBrk="1" latinLnBrk="0" hangingPunct="1">
      <a:defRPr sz="8500" kern="1200">
        <a:solidFill>
          <a:schemeClr val="tx1"/>
        </a:solidFill>
        <a:latin typeface="+mn-lt"/>
        <a:ea typeface="+mn-ea"/>
        <a:cs typeface="+mn-cs"/>
      </a:defRPr>
    </a:lvl5pPr>
    <a:lvl6pPr marL="10752730" algn="l" defTabSz="4301092" rtl="0" eaLnBrk="1" latinLnBrk="0" hangingPunct="1">
      <a:defRPr sz="8500" kern="1200">
        <a:solidFill>
          <a:schemeClr val="tx1"/>
        </a:solidFill>
        <a:latin typeface="+mn-lt"/>
        <a:ea typeface="+mn-ea"/>
        <a:cs typeface="+mn-cs"/>
      </a:defRPr>
    </a:lvl6pPr>
    <a:lvl7pPr marL="12903275" algn="l" defTabSz="4301092" rtl="0" eaLnBrk="1" latinLnBrk="0" hangingPunct="1">
      <a:defRPr sz="8500" kern="1200">
        <a:solidFill>
          <a:schemeClr val="tx1"/>
        </a:solidFill>
        <a:latin typeface="+mn-lt"/>
        <a:ea typeface="+mn-ea"/>
        <a:cs typeface="+mn-cs"/>
      </a:defRPr>
    </a:lvl7pPr>
    <a:lvl8pPr marL="15053822" algn="l" defTabSz="4301092" rtl="0" eaLnBrk="1" latinLnBrk="0" hangingPunct="1">
      <a:defRPr sz="8500" kern="1200">
        <a:solidFill>
          <a:schemeClr val="tx1"/>
        </a:solidFill>
        <a:latin typeface="+mn-lt"/>
        <a:ea typeface="+mn-ea"/>
        <a:cs typeface="+mn-cs"/>
      </a:defRPr>
    </a:lvl8pPr>
    <a:lvl9pPr marL="17204367" algn="l" defTabSz="4301092" rtl="0" eaLnBrk="1" latinLnBrk="0" hangingPunct="1">
      <a:defRPr sz="85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0368">
          <p15:clr>
            <a:srgbClr val="A4A3A4"/>
          </p15:clr>
        </p15:guide>
        <p15:guide id="2" pos="1382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2E0957"/>
    <a:srgbClr val="FFC9C9"/>
    <a:srgbClr val="DEC8EE"/>
    <a:srgbClr val="9ED18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1ED4CEBF-46A7-2A4A-A20E-FCD5D5ED74C7}" v="335" dt="2025-04-16T15:48:11.187"/>
    <p1510:client id="{95D9C4B3-AC6C-4246-8A73-0839F5030AEC}" v="4" dt="2025-04-16T16:15:34.32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260" autoAdjust="0"/>
    <p:restoredTop sz="94434" autoAdjust="0"/>
  </p:normalViewPr>
  <p:slideViewPr>
    <p:cSldViewPr snapToGrid="0">
      <p:cViewPr>
        <p:scale>
          <a:sx n="20" d="100"/>
          <a:sy n="20" d="100"/>
        </p:scale>
        <p:origin x="748" y="-1184"/>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Master" Target="slideMasters/slideMaster1.xml"/><Relationship Id="rId7" Type="http://schemas.openxmlformats.org/officeDocument/2006/relationships/theme" Target="theme/theme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viewProps" Target="viewProps.xml"/><Relationship Id="rId5" Type="http://schemas.openxmlformats.org/officeDocument/2006/relationships/presProps" Target="presProps.xml"/><Relationship Id="rId10" Type="http://schemas.microsoft.com/office/2015/10/relationships/revisionInfo" Target="revisionInfo.xml"/><Relationship Id="rId4" Type="http://schemas.openxmlformats.org/officeDocument/2006/relationships/slide" Target="slides/slide1.xml"/><Relationship Id="rId9"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Christine Caputo" userId="ca021831-ff9a-4602-a978-90dda32dc1f4" providerId="ADAL" clId="{1ED4CEBF-46A7-2A4A-A20E-FCD5D5ED74C7}"/>
    <pc:docChg chg="undo custSel modSld">
      <pc:chgData name="Christine Caputo" userId="ca021831-ff9a-4602-a978-90dda32dc1f4" providerId="ADAL" clId="{1ED4CEBF-46A7-2A4A-A20E-FCD5D5ED74C7}" dt="2025-04-16T15:52:03.259" v="2087" actId="404"/>
      <pc:docMkLst>
        <pc:docMk/>
      </pc:docMkLst>
      <pc:sldChg chg="addSp delSp modSp mod">
        <pc:chgData name="Christine Caputo" userId="ca021831-ff9a-4602-a978-90dda32dc1f4" providerId="ADAL" clId="{1ED4CEBF-46A7-2A4A-A20E-FCD5D5ED74C7}" dt="2025-04-16T15:52:03.259" v="2087" actId="404"/>
        <pc:sldMkLst>
          <pc:docMk/>
          <pc:sldMk cId="376030445" sldId="256"/>
        </pc:sldMkLst>
        <pc:spChg chg="mod">
          <ac:chgData name="Christine Caputo" userId="ca021831-ff9a-4602-a978-90dda32dc1f4" providerId="ADAL" clId="{1ED4CEBF-46A7-2A4A-A20E-FCD5D5ED74C7}" dt="2025-04-14T17:58:46.470" v="1" actId="20577"/>
          <ac:spMkLst>
            <pc:docMk/>
            <pc:sldMk cId="376030445" sldId="256"/>
            <ac:spMk id="2" creationId="{00000000-0000-0000-0000-000000000000}"/>
          </ac:spMkLst>
        </pc:spChg>
        <pc:spChg chg="mod">
          <ac:chgData name="Christine Caputo" userId="ca021831-ff9a-4602-a978-90dda32dc1f4" providerId="ADAL" clId="{1ED4CEBF-46A7-2A4A-A20E-FCD5D5ED74C7}" dt="2025-04-15T14:47:02.069" v="1509" actId="20577"/>
          <ac:spMkLst>
            <pc:docMk/>
            <pc:sldMk cId="376030445" sldId="256"/>
            <ac:spMk id="6" creationId="{00000000-0000-0000-0000-000000000000}"/>
          </ac:spMkLst>
        </pc:spChg>
        <pc:spChg chg="mod">
          <ac:chgData name="Christine Caputo" userId="ca021831-ff9a-4602-a978-90dda32dc1f4" providerId="ADAL" clId="{1ED4CEBF-46A7-2A4A-A20E-FCD5D5ED74C7}" dt="2025-04-15T13:31:41.365" v="1348" actId="20577"/>
          <ac:spMkLst>
            <pc:docMk/>
            <pc:sldMk cId="376030445" sldId="256"/>
            <ac:spMk id="12" creationId="{00000000-0000-0000-0000-000000000000}"/>
          </ac:spMkLst>
        </pc:spChg>
        <pc:spChg chg="mod">
          <ac:chgData name="Christine Caputo" userId="ca021831-ff9a-4602-a978-90dda32dc1f4" providerId="ADAL" clId="{1ED4CEBF-46A7-2A4A-A20E-FCD5D5ED74C7}" dt="2025-04-14T18:51:17.212" v="419" actId="20577"/>
          <ac:spMkLst>
            <pc:docMk/>
            <pc:sldMk cId="376030445" sldId="256"/>
            <ac:spMk id="15" creationId="{00000000-0000-0000-0000-000000000000}"/>
          </ac:spMkLst>
        </pc:spChg>
        <pc:spChg chg="mod">
          <ac:chgData name="Christine Caputo" userId="ca021831-ff9a-4602-a978-90dda32dc1f4" providerId="ADAL" clId="{1ED4CEBF-46A7-2A4A-A20E-FCD5D5ED74C7}" dt="2025-04-15T13:28:08.031" v="1065" actId="20577"/>
          <ac:spMkLst>
            <pc:docMk/>
            <pc:sldMk cId="376030445" sldId="256"/>
            <ac:spMk id="17" creationId="{00000000-0000-0000-0000-000000000000}"/>
          </ac:spMkLst>
        </pc:spChg>
        <pc:spChg chg="mod">
          <ac:chgData name="Christine Caputo" userId="ca021831-ff9a-4602-a978-90dda32dc1f4" providerId="ADAL" clId="{1ED4CEBF-46A7-2A4A-A20E-FCD5D5ED74C7}" dt="2025-04-14T18:54:20.137" v="426" actId="255"/>
          <ac:spMkLst>
            <pc:docMk/>
            <pc:sldMk cId="376030445" sldId="256"/>
            <ac:spMk id="18" creationId="{00000000-0000-0000-0000-000000000000}"/>
          </ac:spMkLst>
        </pc:spChg>
        <pc:spChg chg="mod">
          <ac:chgData name="Christine Caputo" userId="ca021831-ff9a-4602-a978-90dda32dc1f4" providerId="ADAL" clId="{1ED4CEBF-46A7-2A4A-A20E-FCD5D5ED74C7}" dt="2025-04-16T15:51:52.276" v="2085" actId="58"/>
          <ac:spMkLst>
            <pc:docMk/>
            <pc:sldMk cId="376030445" sldId="256"/>
            <ac:spMk id="19" creationId="{00000000-0000-0000-0000-000000000000}"/>
          </ac:spMkLst>
        </pc:spChg>
        <pc:spChg chg="mod">
          <ac:chgData name="Christine Caputo" userId="ca021831-ff9a-4602-a978-90dda32dc1f4" providerId="ADAL" clId="{1ED4CEBF-46A7-2A4A-A20E-FCD5D5ED74C7}" dt="2025-04-15T15:08:58.058" v="1734" actId="166"/>
          <ac:spMkLst>
            <pc:docMk/>
            <pc:sldMk cId="376030445" sldId="256"/>
            <ac:spMk id="33" creationId="{00000000-0000-0000-0000-000000000000}"/>
          </ac:spMkLst>
        </pc:spChg>
        <pc:spChg chg="mod">
          <ac:chgData name="Christine Caputo" userId="ca021831-ff9a-4602-a978-90dda32dc1f4" providerId="ADAL" clId="{1ED4CEBF-46A7-2A4A-A20E-FCD5D5ED74C7}" dt="2025-04-15T14:48:53.275" v="1524" actId="20577"/>
          <ac:spMkLst>
            <pc:docMk/>
            <pc:sldMk cId="376030445" sldId="256"/>
            <ac:spMk id="36" creationId="{EB8F2033-A19F-1F61-D7C4-1BA7A6A2F55B}"/>
          </ac:spMkLst>
        </pc:spChg>
        <pc:spChg chg="mod">
          <ac:chgData name="Christine Caputo" userId="ca021831-ff9a-4602-a978-90dda32dc1f4" providerId="ADAL" clId="{1ED4CEBF-46A7-2A4A-A20E-FCD5D5ED74C7}" dt="2025-04-16T15:46:02.425" v="1773" actId="20577"/>
          <ac:spMkLst>
            <pc:docMk/>
            <pc:sldMk cId="376030445" sldId="256"/>
            <ac:spMk id="81" creationId="{DC305101-7B06-DC75-1F95-25BE28D77A70}"/>
          </ac:spMkLst>
        </pc:spChg>
        <pc:spChg chg="mod">
          <ac:chgData name="Christine Caputo" userId="ca021831-ff9a-4602-a978-90dda32dc1f4" providerId="ADAL" clId="{1ED4CEBF-46A7-2A4A-A20E-FCD5D5ED74C7}" dt="2025-04-16T15:52:03.259" v="2087" actId="404"/>
          <ac:spMkLst>
            <pc:docMk/>
            <pc:sldMk cId="376030445" sldId="256"/>
            <ac:spMk id="85" creationId="{00000000-0000-0000-0000-000000000000}"/>
          </ac:spMkLst>
        </pc:spChg>
        <pc:spChg chg="mod">
          <ac:chgData name="Christine Caputo" userId="ca021831-ff9a-4602-a978-90dda32dc1f4" providerId="ADAL" clId="{1ED4CEBF-46A7-2A4A-A20E-FCD5D5ED74C7}" dt="2025-04-14T18:54:31.894" v="427" actId="255"/>
          <ac:spMkLst>
            <pc:docMk/>
            <pc:sldMk cId="376030445" sldId="256"/>
            <ac:spMk id="93" creationId="{00000000-0000-0000-0000-000000000000}"/>
          </ac:spMkLst>
        </pc:spChg>
        <pc:spChg chg="mod">
          <ac:chgData name="Christine Caputo" userId="ca021831-ff9a-4602-a978-90dda32dc1f4" providerId="ADAL" clId="{1ED4CEBF-46A7-2A4A-A20E-FCD5D5ED74C7}" dt="2025-04-14T18:49:29.657" v="351" actId="20577"/>
          <ac:spMkLst>
            <pc:docMk/>
            <pc:sldMk cId="376030445" sldId="256"/>
            <ac:spMk id="108" creationId="{00000000-0000-0000-0000-000000000000}"/>
          </ac:spMkLst>
        </pc:spChg>
        <pc:graphicFrameChg chg="mod">
          <ac:chgData name="Christine Caputo" userId="ca021831-ff9a-4602-a978-90dda32dc1f4" providerId="ADAL" clId="{1ED4CEBF-46A7-2A4A-A20E-FCD5D5ED74C7}" dt="2025-04-16T15:48:11.186" v="1818"/>
          <ac:graphicFrameMkLst>
            <pc:docMk/>
            <pc:sldMk cId="376030445" sldId="256"/>
            <ac:graphicFrameMk id="3" creationId="{55AA17A6-3E37-12B6-F16A-177060D8380C}"/>
          </ac:graphicFrameMkLst>
        </pc:graphicFrameChg>
        <pc:graphicFrameChg chg="add mod modGraphic">
          <ac:chgData name="Christine Caputo" userId="ca021831-ff9a-4602-a978-90dda32dc1f4" providerId="ADAL" clId="{1ED4CEBF-46A7-2A4A-A20E-FCD5D5ED74C7}" dt="2025-04-15T15:07:43.969" v="1733" actId="1076"/>
          <ac:graphicFrameMkLst>
            <pc:docMk/>
            <pc:sldMk cId="376030445" sldId="256"/>
            <ac:graphicFrameMk id="4" creationId="{BA168E11-E071-7879-77E3-2EB0E52B8145}"/>
          </ac:graphicFrameMkLst>
        </pc:graphicFrameChg>
        <pc:graphicFrameChg chg="mod">
          <ac:chgData name="Christine Caputo" userId="ca021831-ff9a-4602-a978-90dda32dc1f4" providerId="ADAL" clId="{1ED4CEBF-46A7-2A4A-A20E-FCD5D5ED74C7}" dt="2025-04-15T14:52:30.375" v="1590" actId="1035"/>
          <ac:graphicFrameMkLst>
            <pc:docMk/>
            <pc:sldMk cId="376030445" sldId="256"/>
            <ac:graphicFrameMk id="116" creationId="{55AA17A6-3E37-12B6-F16A-177060D8380C}"/>
          </ac:graphicFrameMkLst>
        </pc:graphicFrameChg>
        <pc:graphicFrameChg chg="mod modGraphic">
          <ac:chgData name="Christine Caputo" userId="ca021831-ff9a-4602-a978-90dda32dc1f4" providerId="ADAL" clId="{1ED4CEBF-46A7-2A4A-A20E-FCD5D5ED74C7}" dt="2025-04-15T15:07:14.699" v="1722" actId="2711"/>
          <ac:graphicFrameMkLst>
            <pc:docMk/>
            <pc:sldMk cId="376030445" sldId="256"/>
            <ac:graphicFrameMk id="119" creationId="{9425F529-F8BF-1FCE-C14C-541EDD325244}"/>
          </ac:graphicFrameMkLst>
        </pc:graphicFrameChg>
        <pc:graphicFrameChg chg="del mod modGraphic">
          <ac:chgData name="Christine Caputo" userId="ca021831-ff9a-4602-a978-90dda32dc1f4" providerId="ADAL" clId="{1ED4CEBF-46A7-2A4A-A20E-FCD5D5ED74C7}" dt="2025-04-15T13:40:22.049" v="1492" actId="478"/>
          <ac:graphicFrameMkLst>
            <pc:docMk/>
            <pc:sldMk cId="376030445" sldId="256"/>
            <ac:graphicFrameMk id="124" creationId="{DC2562F5-FB14-D316-A5DB-42B91F80D8DB}"/>
          </ac:graphicFrameMkLst>
        </pc:graphicFrameChg>
      </pc:sldChg>
    </pc:docChg>
  </pc:docChgLst>
  <pc:docChgLst>
    <pc:chgData name="Tim Murphy" userId="b27dcaab-f88e-4eaf-8462-1485cef3359b" providerId="ADAL" clId="{95D9C4B3-AC6C-4246-8A73-0839F5030AEC}"/>
    <pc:docChg chg="custSel modSld">
      <pc:chgData name="Tim Murphy" userId="b27dcaab-f88e-4eaf-8462-1485cef3359b" providerId="ADAL" clId="{95D9C4B3-AC6C-4246-8A73-0839F5030AEC}" dt="2025-04-16T16:17:00.268" v="273" actId="27107"/>
      <pc:docMkLst>
        <pc:docMk/>
      </pc:docMkLst>
      <pc:sldChg chg="addSp delSp modSp mod">
        <pc:chgData name="Tim Murphy" userId="b27dcaab-f88e-4eaf-8462-1485cef3359b" providerId="ADAL" clId="{95D9C4B3-AC6C-4246-8A73-0839F5030AEC}" dt="2025-04-16T16:17:00.268" v="273" actId="27107"/>
        <pc:sldMkLst>
          <pc:docMk/>
          <pc:sldMk cId="376030445" sldId="256"/>
        </pc:sldMkLst>
        <pc:spChg chg="mod">
          <ac:chgData name="Tim Murphy" userId="b27dcaab-f88e-4eaf-8462-1485cef3359b" providerId="ADAL" clId="{95D9C4B3-AC6C-4246-8A73-0839F5030AEC}" dt="2025-04-16T16:17:00.268" v="273" actId="27107"/>
          <ac:spMkLst>
            <pc:docMk/>
            <pc:sldMk cId="376030445" sldId="256"/>
            <ac:spMk id="6" creationId="{00000000-0000-0000-0000-000000000000}"/>
          </ac:spMkLst>
        </pc:spChg>
        <pc:spChg chg="mod">
          <ac:chgData name="Tim Murphy" userId="b27dcaab-f88e-4eaf-8462-1485cef3359b" providerId="ADAL" clId="{95D9C4B3-AC6C-4246-8A73-0839F5030AEC}" dt="2025-04-16T16:16:42.171" v="267" actId="1076"/>
          <ac:spMkLst>
            <pc:docMk/>
            <pc:sldMk cId="376030445" sldId="256"/>
            <ac:spMk id="17" creationId="{00000000-0000-0000-0000-000000000000}"/>
          </ac:spMkLst>
        </pc:spChg>
        <pc:spChg chg="mod">
          <ac:chgData name="Tim Murphy" userId="b27dcaab-f88e-4eaf-8462-1485cef3359b" providerId="ADAL" clId="{95D9C4B3-AC6C-4246-8A73-0839F5030AEC}" dt="2025-04-16T16:16:47.282" v="270" actId="20577"/>
          <ac:spMkLst>
            <pc:docMk/>
            <pc:sldMk cId="376030445" sldId="256"/>
            <ac:spMk id="19" creationId="{00000000-0000-0000-0000-000000000000}"/>
          </ac:spMkLst>
        </pc:spChg>
        <pc:spChg chg="mod">
          <ac:chgData name="Tim Murphy" userId="b27dcaab-f88e-4eaf-8462-1485cef3359b" providerId="ADAL" clId="{95D9C4B3-AC6C-4246-8A73-0839F5030AEC}" dt="2025-04-16T16:16:29.737" v="266" actId="20577"/>
          <ac:spMkLst>
            <pc:docMk/>
            <pc:sldMk cId="376030445" sldId="256"/>
            <ac:spMk id="81" creationId="{DC305101-7B06-DC75-1F95-25BE28D77A70}"/>
          </ac:spMkLst>
        </pc:spChg>
        <pc:spChg chg="mod">
          <ac:chgData name="Tim Murphy" userId="b27dcaab-f88e-4eaf-8462-1485cef3359b" providerId="ADAL" clId="{95D9C4B3-AC6C-4246-8A73-0839F5030AEC}" dt="2025-04-15T15:12:08.320" v="25" actId="14100"/>
          <ac:spMkLst>
            <pc:docMk/>
            <pc:sldMk cId="376030445" sldId="256"/>
            <ac:spMk id="85" creationId="{00000000-0000-0000-0000-000000000000}"/>
          </ac:spMkLst>
        </pc:spChg>
        <pc:graphicFrameChg chg="add mod">
          <ac:chgData name="Tim Murphy" userId="b27dcaab-f88e-4eaf-8462-1485cef3359b" providerId="ADAL" clId="{95D9C4B3-AC6C-4246-8A73-0839F5030AEC}" dt="2025-04-15T15:32:47.009" v="254" actId="692"/>
          <ac:graphicFrameMkLst>
            <pc:docMk/>
            <pc:sldMk cId="376030445" sldId="256"/>
            <ac:graphicFrameMk id="3" creationId="{55AA17A6-3E37-12B6-F16A-177060D8380C}"/>
          </ac:graphicFrameMkLst>
        </pc:graphicFrameChg>
        <pc:graphicFrameChg chg="mod modGraphic">
          <ac:chgData name="Tim Murphy" userId="b27dcaab-f88e-4eaf-8462-1485cef3359b" providerId="ADAL" clId="{95D9C4B3-AC6C-4246-8A73-0839F5030AEC}" dt="2025-04-15T15:18:55.575" v="97" actId="20577"/>
          <ac:graphicFrameMkLst>
            <pc:docMk/>
            <pc:sldMk cId="376030445" sldId="256"/>
            <ac:graphicFrameMk id="4" creationId="{BA168E11-E071-7879-77E3-2EB0E52B8145}"/>
          </ac:graphicFrameMkLst>
        </pc:graphicFrameChg>
        <pc:graphicFrameChg chg="add mod">
          <ac:chgData name="Tim Murphy" userId="b27dcaab-f88e-4eaf-8462-1485cef3359b" providerId="ADAL" clId="{95D9C4B3-AC6C-4246-8A73-0839F5030AEC}" dt="2025-04-15T15:32:06.659" v="246" actId="692"/>
          <ac:graphicFrameMkLst>
            <pc:docMk/>
            <pc:sldMk cId="376030445" sldId="256"/>
            <ac:graphicFrameMk id="7" creationId="{BAB28706-4C15-E31C-6D70-53907052C8FE}"/>
          </ac:graphicFrameMkLst>
        </pc:graphicFrameChg>
        <pc:graphicFrameChg chg="add del mod">
          <ac:chgData name="Tim Murphy" userId="b27dcaab-f88e-4eaf-8462-1485cef3359b" providerId="ADAL" clId="{95D9C4B3-AC6C-4246-8A73-0839F5030AEC}" dt="2025-04-16T16:15:14.243" v="258" actId="478"/>
          <ac:graphicFrameMkLst>
            <pc:docMk/>
            <pc:sldMk cId="376030445" sldId="256"/>
            <ac:graphicFrameMk id="10" creationId="{9A8CEA09-BABA-A8C9-877F-857D929EE8E2}"/>
          </ac:graphicFrameMkLst>
        </pc:graphicFrameChg>
        <pc:graphicFrameChg chg="add mod">
          <ac:chgData name="Tim Murphy" userId="b27dcaab-f88e-4eaf-8462-1485cef3359b" providerId="ADAL" clId="{95D9C4B3-AC6C-4246-8A73-0839F5030AEC}" dt="2025-04-15T15:31:48.023" v="237" actId="692"/>
          <ac:graphicFrameMkLst>
            <pc:docMk/>
            <pc:sldMk cId="376030445" sldId="256"/>
            <ac:graphicFrameMk id="11" creationId="{FEDF44FD-D67B-4B05-8118-A37ADB9EDD70}"/>
          </ac:graphicFrameMkLst>
        </pc:graphicFrameChg>
        <pc:graphicFrameChg chg="del">
          <ac:chgData name="Tim Murphy" userId="b27dcaab-f88e-4eaf-8462-1485cef3359b" providerId="ADAL" clId="{95D9C4B3-AC6C-4246-8A73-0839F5030AEC}" dt="2025-04-15T15:10:29.495" v="6" actId="478"/>
          <ac:graphicFrameMkLst>
            <pc:docMk/>
            <pc:sldMk cId="376030445" sldId="256"/>
            <ac:graphicFrameMk id="116" creationId="{55AA17A6-3E37-12B6-F16A-177060D8380C}"/>
          </ac:graphicFrameMkLst>
        </pc:graphicFrameChg>
        <pc:graphicFrameChg chg="mod">
          <ac:chgData name="Tim Murphy" userId="b27dcaab-f88e-4eaf-8462-1485cef3359b" providerId="ADAL" clId="{95D9C4B3-AC6C-4246-8A73-0839F5030AEC}" dt="2025-04-15T15:29:18.186" v="197" actId="1076"/>
          <ac:graphicFrameMkLst>
            <pc:docMk/>
            <pc:sldMk cId="376030445" sldId="256"/>
            <ac:graphicFrameMk id="119" creationId="{9425F529-F8BF-1FCE-C14C-541EDD325244}"/>
          </ac:graphicFrameMkLst>
        </pc:graphicFrameChg>
        <pc:picChg chg="add mod">
          <ac:chgData name="Tim Murphy" userId="b27dcaab-f88e-4eaf-8462-1485cef3359b" providerId="ADAL" clId="{95D9C4B3-AC6C-4246-8A73-0839F5030AEC}" dt="2025-04-16T16:15:48.482" v="264" actId="1076"/>
          <ac:picMkLst>
            <pc:docMk/>
            <pc:sldMk cId="376030445" sldId="256"/>
            <ac:picMk id="20" creationId="{3FAB657F-76D5-122E-A64E-E74F60DCC14A}"/>
          </ac:picMkLst>
        </pc:picChg>
        <pc:picChg chg="del">
          <ac:chgData name="Tim Murphy" userId="b27dcaab-f88e-4eaf-8462-1485cef3359b" providerId="ADAL" clId="{95D9C4B3-AC6C-4246-8A73-0839F5030AEC}" dt="2025-04-15T15:12:41.330" v="31" actId="478"/>
          <ac:picMkLst>
            <pc:docMk/>
            <pc:sldMk cId="376030445" sldId="256"/>
            <ac:picMk id="92" creationId="{4652F0D6-A6B9-0F26-9E98-CBCCF7BEE61B}"/>
          </ac:picMkLst>
        </pc:picChg>
        <pc:picChg chg="del">
          <ac:chgData name="Tim Murphy" userId="b27dcaab-f88e-4eaf-8462-1485cef3359b" providerId="ADAL" clId="{95D9C4B3-AC6C-4246-8A73-0839F5030AEC}" dt="2025-04-15T15:12:39.715" v="30" actId="478"/>
          <ac:picMkLst>
            <pc:docMk/>
            <pc:sldMk cId="376030445" sldId="256"/>
            <ac:picMk id="95" creationId="{6F598FB0-8073-DB8A-EB8F-C66D5D343AC1}"/>
          </ac:picMkLst>
        </pc:picChg>
        <pc:picChg chg="del">
          <ac:chgData name="Tim Murphy" userId="b27dcaab-f88e-4eaf-8462-1485cef3359b" providerId="ADAL" clId="{95D9C4B3-AC6C-4246-8A73-0839F5030AEC}" dt="2025-04-15T14:50:34.598" v="0" actId="478"/>
          <ac:picMkLst>
            <pc:docMk/>
            <pc:sldMk cId="376030445" sldId="256"/>
            <ac:picMk id="118" creationId="{8C44AF4F-8361-E82E-5C90-98FCDD69C5B7}"/>
          </ac:picMkLst>
        </pc:picChg>
        <pc:picChg chg="del">
          <ac:chgData name="Tim Murphy" userId="b27dcaab-f88e-4eaf-8462-1485cef3359b" providerId="ADAL" clId="{95D9C4B3-AC6C-4246-8A73-0839F5030AEC}" dt="2025-04-15T14:50:44.133" v="1" actId="478"/>
          <ac:picMkLst>
            <pc:docMk/>
            <pc:sldMk cId="376030445" sldId="256"/>
            <ac:picMk id="122" creationId="{603D4C10-32B3-562E-BF6C-4653214B1155}"/>
          </ac:picMkLst>
        </pc:picChg>
      </pc:sldChg>
    </pc:docChg>
  </pc:docChgLst>
</pc:chgInfo>
</file>

<file path=ppt/charts/_rels/chart1.xml.rels><?xml version="1.0" encoding="UTF-8" standalone="yes"?>
<Relationships xmlns="http://schemas.openxmlformats.org/package/2006/relationships"><Relationship Id="rId1" Type="http://schemas.openxmlformats.org/officeDocument/2006/relationships/oleObject" Target="https://universitysystemnh-my.sharepoint.com/personal/cac1026_usnh_edu/Documents/CaputoGroup/IndividualData/Tim%20Murphy_U/uv-vis/Master%20Sample%20Sheet.xlsx" TargetMode="External"/></Relationships>
</file>

<file path=ppt/charts/_rels/chart2.xml.rels><?xml version="1.0" encoding="UTF-8" standalone="yes"?>
<Relationships xmlns="http://schemas.openxmlformats.org/package/2006/relationships"><Relationship Id="rId3" Type="http://schemas.openxmlformats.org/officeDocument/2006/relationships/oleObject" Target="https://universitysystemnh-my.sharepoint.com/personal/cac1026_usnh_edu/Documents/CaputoGroup/IndividualData/Tim%20Murphy_U/uv-vis/Master%20Sample%20Sheet.xlsx" TargetMode="External"/><Relationship Id="rId2" Type="http://schemas.microsoft.com/office/2011/relationships/chartColorStyle" Target="colors1.xml"/><Relationship Id="rId1" Type="http://schemas.microsoft.com/office/2011/relationships/chartStyle" Target="style1.xml"/></Relationships>
</file>

<file path=ppt/charts/_rels/chart3.xml.rels><?xml version="1.0" encoding="UTF-8" standalone="yes"?>
<Relationships xmlns="http://schemas.openxmlformats.org/package/2006/relationships"><Relationship Id="rId3" Type="http://schemas.openxmlformats.org/officeDocument/2006/relationships/oleObject" Target="https://universitysystemnh-my.sharepoint.com/personal/cac1026_usnh_edu/Documents/CaputoGroup/IndividualData/Tim%20Murphy_U/uv-vis/Master%20Sample%20Sheet.xlsx" TargetMode="External"/><Relationship Id="rId2" Type="http://schemas.microsoft.com/office/2011/relationships/chartColorStyle" Target="colors2.xml"/><Relationship Id="rId1" Type="http://schemas.microsoft.com/office/2011/relationships/chartStyle" Target="style2.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248706341788072"/>
          <c:y val="6.0607375271149677E-2"/>
          <c:w val="0.84596839627489073"/>
          <c:h val="0.7953360547935846"/>
        </c:manualLayout>
      </c:layout>
      <c:scatterChart>
        <c:scatterStyle val="lineMarker"/>
        <c:varyColors val="0"/>
        <c:ser>
          <c:idx val="0"/>
          <c:order val="0"/>
          <c:tx>
            <c:v>A</c:v>
          </c:tx>
          <c:spPr>
            <a:ln w="19050" cap="rnd">
              <a:solidFill>
                <a:schemeClr val="accent1"/>
              </a:solidFill>
              <a:round/>
            </a:ln>
            <a:effectLst/>
          </c:spPr>
          <c:marker>
            <c:symbol val="circle"/>
            <c:size val="5"/>
            <c:spPr>
              <a:solidFill>
                <a:schemeClr val="accent1"/>
              </a:solidFill>
              <a:ln w="63500">
                <a:solidFill>
                  <a:schemeClr val="accent1"/>
                </a:solidFill>
              </a:ln>
              <a:effectLst/>
            </c:spPr>
          </c:marker>
          <c:errBars>
            <c:errDir val="y"/>
            <c:errBarType val="both"/>
            <c:errValType val="cust"/>
            <c:noEndCap val="0"/>
            <c:plus>
              <c:numRef>
                <c:f>'photocat calc'!$P$24:$T$24</c:f>
                <c:numCache>
                  <c:formatCode>General</c:formatCode>
                  <c:ptCount val="5"/>
                  <c:pt idx="0">
                    <c:v>0</c:v>
                  </c:pt>
                  <c:pt idx="1">
                    <c:v>1.3483539597585876E-2</c:v>
                  </c:pt>
                  <c:pt idx="2">
                    <c:v>3.6616281448134537E-2</c:v>
                  </c:pt>
                  <c:pt idx="3">
                    <c:v>6.3236568550027517E-2</c:v>
                  </c:pt>
                  <c:pt idx="4">
                    <c:v>9.8391984852645303E-2</c:v>
                  </c:pt>
                </c:numCache>
              </c:numRef>
            </c:plus>
            <c:minus>
              <c:numRef>
                <c:f>'photocat calc'!$P$24:$T$24</c:f>
                <c:numCache>
                  <c:formatCode>General</c:formatCode>
                  <c:ptCount val="5"/>
                  <c:pt idx="0">
                    <c:v>0</c:v>
                  </c:pt>
                  <c:pt idx="1">
                    <c:v>1.3483539597585876E-2</c:v>
                  </c:pt>
                  <c:pt idx="2">
                    <c:v>3.6616281448134537E-2</c:v>
                  </c:pt>
                  <c:pt idx="3">
                    <c:v>6.3236568550027517E-2</c:v>
                  </c:pt>
                  <c:pt idx="4">
                    <c:v>9.8391984852645303E-2</c:v>
                  </c:pt>
                </c:numCache>
              </c:numRef>
            </c:minus>
          </c:errBars>
          <c:xVal>
            <c:numRef>
              <c:f>'photocat calc'!$J$34:$N$34</c:f>
              <c:numCache>
                <c:formatCode>General</c:formatCode>
                <c:ptCount val="5"/>
                <c:pt idx="0">
                  <c:v>0</c:v>
                </c:pt>
                <c:pt idx="1">
                  <c:v>1</c:v>
                </c:pt>
                <c:pt idx="2">
                  <c:v>2</c:v>
                </c:pt>
                <c:pt idx="3">
                  <c:v>3</c:v>
                </c:pt>
                <c:pt idx="4">
                  <c:v>4</c:v>
                </c:pt>
              </c:numCache>
            </c:numRef>
          </c:xVal>
          <c:yVal>
            <c:numRef>
              <c:f>'photocat calc'!$J$35:$N$35</c:f>
              <c:numCache>
                <c:formatCode>General</c:formatCode>
                <c:ptCount val="5"/>
                <c:pt idx="0">
                  <c:v>0</c:v>
                </c:pt>
                <c:pt idx="1">
                  <c:v>9.1059361409508252E-2</c:v>
                </c:pt>
                <c:pt idx="2">
                  <c:v>0.5478323359228835</c:v>
                </c:pt>
                <c:pt idx="3">
                  <c:v>0.62366241683083679</c:v>
                </c:pt>
                <c:pt idx="4">
                  <c:v>0.55813112540113252</c:v>
                </c:pt>
              </c:numCache>
            </c:numRef>
          </c:yVal>
          <c:smooth val="0"/>
          <c:extLst>
            <c:ext xmlns:c16="http://schemas.microsoft.com/office/drawing/2014/chart" uri="{C3380CC4-5D6E-409C-BE32-E72D297353CC}">
              <c16:uniqueId val="{00000000-AC9B-421D-A827-DA6359E6D29B}"/>
            </c:ext>
          </c:extLst>
        </c:ser>
        <c:ser>
          <c:idx val="2"/>
          <c:order val="1"/>
          <c:tx>
            <c:v>B</c:v>
          </c:tx>
          <c:marker>
            <c:spPr>
              <a:ln w="63500"/>
            </c:spPr>
          </c:marker>
          <c:errBars>
            <c:errDir val="y"/>
            <c:errBarType val="both"/>
            <c:errValType val="cust"/>
            <c:noEndCap val="0"/>
            <c:plus>
              <c:numRef>
                <c:f>'photocat calc'!$J$42:$N$42</c:f>
                <c:numCache>
                  <c:formatCode>General</c:formatCode>
                  <c:ptCount val="5"/>
                  <c:pt idx="0">
                    <c:v>0</c:v>
                  </c:pt>
                  <c:pt idx="1">
                    <c:v>3.4269953966233981E-2</c:v>
                  </c:pt>
                  <c:pt idx="2">
                    <c:v>0.14258797829969619</c:v>
                  </c:pt>
                  <c:pt idx="3">
                    <c:v>0.12683671133085847</c:v>
                  </c:pt>
                  <c:pt idx="4">
                    <c:v>7.3899734302297154E-2</c:v>
                  </c:pt>
                </c:numCache>
              </c:numRef>
            </c:plus>
            <c:minus>
              <c:numRef>
                <c:f>'photocat calc'!$J$42:$N$42</c:f>
                <c:numCache>
                  <c:formatCode>General</c:formatCode>
                  <c:ptCount val="5"/>
                  <c:pt idx="0">
                    <c:v>0</c:v>
                  </c:pt>
                  <c:pt idx="1">
                    <c:v>3.4269953966233981E-2</c:v>
                  </c:pt>
                  <c:pt idx="2">
                    <c:v>0.14258797829969619</c:v>
                  </c:pt>
                  <c:pt idx="3">
                    <c:v>0.12683671133085847</c:v>
                  </c:pt>
                  <c:pt idx="4">
                    <c:v>7.3899734302297154E-2</c:v>
                  </c:pt>
                </c:numCache>
              </c:numRef>
            </c:minus>
          </c:errBars>
          <c:xVal>
            <c:numRef>
              <c:f>'photocat calc'!$P$13:$T$13</c:f>
              <c:numCache>
                <c:formatCode>General</c:formatCode>
                <c:ptCount val="5"/>
                <c:pt idx="0">
                  <c:v>0</c:v>
                </c:pt>
                <c:pt idx="1">
                  <c:v>1</c:v>
                </c:pt>
                <c:pt idx="2">
                  <c:v>2</c:v>
                </c:pt>
                <c:pt idx="3">
                  <c:v>3</c:v>
                </c:pt>
                <c:pt idx="4">
                  <c:v>4</c:v>
                </c:pt>
              </c:numCache>
            </c:numRef>
          </c:xVal>
          <c:yVal>
            <c:numRef>
              <c:f>'photocat calc'!$P$14:$T$14</c:f>
              <c:numCache>
                <c:formatCode>General</c:formatCode>
                <c:ptCount val="5"/>
                <c:pt idx="0">
                  <c:v>0</c:v>
                </c:pt>
                <c:pt idx="1">
                  <c:v>3.5955221846386401E-2</c:v>
                </c:pt>
                <c:pt idx="2">
                  <c:v>0.2754450556939127</c:v>
                </c:pt>
                <c:pt idx="3">
                  <c:v>0.58188733598483455</c:v>
                </c:pt>
                <c:pt idx="4">
                  <c:v>0.60644810368112612</c:v>
                </c:pt>
              </c:numCache>
            </c:numRef>
          </c:yVal>
          <c:smooth val="0"/>
          <c:extLst>
            <c:ext xmlns:c16="http://schemas.microsoft.com/office/drawing/2014/chart" uri="{C3380CC4-5D6E-409C-BE32-E72D297353CC}">
              <c16:uniqueId val="{00000001-AC9B-421D-A827-DA6359E6D29B}"/>
            </c:ext>
          </c:extLst>
        </c:ser>
        <c:ser>
          <c:idx val="3"/>
          <c:order val="2"/>
          <c:tx>
            <c:v>C</c:v>
          </c:tx>
          <c:marker>
            <c:spPr>
              <a:ln w="63500"/>
            </c:spPr>
          </c:marker>
          <c:errBars>
            <c:errDir val="y"/>
            <c:errBarType val="both"/>
            <c:errValType val="cust"/>
            <c:noEndCap val="0"/>
            <c:plus>
              <c:numRef>
                <c:f>'photocat calc'!$P$24:$T$24</c:f>
                <c:numCache>
                  <c:formatCode>General</c:formatCode>
                  <c:ptCount val="5"/>
                  <c:pt idx="0">
                    <c:v>0</c:v>
                  </c:pt>
                  <c:pt idx="1">
                    <c:v>1.3483539597585876E-2</c:v>
                  </c:pt>
                  <c:pt idx="2">
                    <c:v>3.6616281448134537E-2</c:v>
                  </c:pt>
                  <c:pt idx="3">
                    <c:v>6.3236568550027517E-2</c:v>
                  </c:pt>
                  <c:pt idx="4">
                    <c:v>9.8391984852645303E-2</c:v>
                  </c:pt>
                </c:numCache>
              </c:numRef>
            </c:plus>
            <c:minus>
              <c:numRef>
                <c:f>'photocat calc'!$P$24:$T$24</c:f>
                <c:numCache>
                  <c:formatCode>General</c:formatCode>
                  <c:ptCount val="5"/>
                  <c:pt idx="0">
                    <c:v>0</c:v>
                  </c:pt>
                  <c:pt idx="1">
                    <c:v>1.3483539597585876E-2</c:v>
                  </c:pt>
                  <c:pt idx="2">
                    <c:v>3.6616281448134537E-2</c:v>
                  </c:pt>
                  <c:pt idx="3">
                    <c:v>6.3236568550027517E-2</c:v>
                  </c:pt>
                  <c:pt idx="4">
                    <c:v>9.8391984852645303E-2</c:v>
                  </c:pt>
                </c:numCache>
              </c:numRef>
            </c:minus>
          </c:errBars>
          <c:xVal>
            <c:numRef>
              <c:f>'photocat calc'!$P$13:$T$13</c:f>
              <c:numCache>
                <c:formatCode>General</c:formatCode>
                <c:ptCount val="5"/>
                <c:pt idx="0">
                  <c:v>0</c:v>
                </c:pt>
                <c:pt idx="1">
                  <c:v>1</c:v>
                </c:pt>
                <c:pt idx="2">
                  <c:v>2</c:v>
                </c:pt>
                <c:pt idx="3">
                  <c:v>3</c:v>
                </c:pt>
                <c:pt idx="4">
                  <c:v>4</c:v>
                </c:pt>
              </c:numCache>
            </c:numRef>
          </c:xVal>
          <c:yVal>
            <c:numRef>
              <c:f>'photocat calc'!$P$17:$T$17</c:f>
              <c:numCache>
                <c:formatCode>General</c:formatCode>
                <c:ptCount val="5"/>
                <c:pt idx="0">
                  <c:v>0</c:v>
                </c:pt>
                <c:pt idx="1">
                  <c:v>4.0046772974513374E-2</c:v>
                </c:pt>
                <c:pt idx="2">
                  <c:v>0.16894324053079587</c:v>
                </c:pt>
                <c:pt idx="3">
                  <c:v>0.3111664746186919</c:v>
                </c:pt>
                <c:pt idx="4">
                  <c:v>0.40687668041977981</c:v>
                </c:pt>
              </c:numCache>
            </c:numRef>
          </c:yVal>
          <c:smooth val="0"/>
          <c:extLst>
            <c:ext xmlns:c16="http://schemas.microsoft.com/office/drawing/2014/chart" uri="{C3380CC4-5D6E-409C-BE32-E72D297353CC}">
              <c16:uniqueId val="{00000002-AC9B-421D-A827-DA6359E6D29B}"/>
            </c:ext>
          </c:extLst>
        </c:ser>
        <c:ser>
          <c:idx val="1"/>
          <c:order val="3"/>
          <c:tx>
            <c:v>D</c:v>
          </c:tx>
          <c:spPr>
            <a:ln w="19050" cap="rnd">
              <a:solidFill>
                <a:schemeClr val="accent2"/>
              </a:solidFill>
              <a:round/>
            </a:ln>
            <a:effectLst/>
          </c:spPr>
          <c:marker>
            <c:symbol val="circle"/>
            <c:size val="5"/>
            <c:spPr>
              <a:solidFill>
                <a:schemeClr val="accent2"/>
              </a:solidFill>
              <a:ln w="63500">
                <a:solidFill>
                  <a:schemeClr val="accent2"/>
                </a:solidFill>
              </a:ln>
              <a:effectLst/>
            </c:spPr>
          </c:marker>
          <c:errBars>
            <c:errDir val="y"/>
            <c:errBarType val="both"/>
            <c:errValType val="cust"/>
            <c:noEndCap val="0"/>
            <c:plus>
              <c:numRef>
                <c:f>'photocat calc'!$J$44:$N$44</c:f>
                <c:numCache>
                  <c:formatCode>General</c:formatCode>
                  <c:ptCount val="5"/>
                  <c:pt idx="0">
                    <c:v>0</c:v>
                  </c:pt>
                  <c:pt idx="1">
                    <c:v>6.6565518503511154E-2</c:v>
                  </c:pt>
                  <c:pt idx="2">
                    <c:v>0.11108445977411577</c:v>
                  </c:pt>
                  <c:pt idx="3">
                    <c:v>7.2949826146178759E-2</c:v>
                  </c:pt>
                  <c:pt idx="4">
                    <c:v>0.11391457111882652</c:v>
                  </c:pt>
                </c:numCache>
              </c:numRef>
            </c:plus>
            <c:minus>
              <c:numRef>
                <c:f>'photocat calc'!$J$44:$N$44</c:f>
                <c:numCache>
                  <c:formatCode>General</c:formatCode>
                  <c:ptCount val="5"/>
                  <c:pt idx="0">
                    <c:v>0</c:v>
                  </c:pt>
                  <c:pt idx="1">
                    <c:v>6.6565518503511154E-2</c:v>
                  </c:pt>
                  <c:pt idx="2">
                    <c:v>0.11108445977411577</c:v>
                  </c:pt>
                  <c:pt idx="3">
                    <c:v>7.2949826146178759E-2</c:v>
                  </c:pt>
                  <c:pt idx="4">
                    <c:v>0.11391457111882652</c:v>
                  </c:pt>
                </c:numCache>
              </c:numRef>
            </c:minus>
          </c:errBars>
          <c:xVal>
            <c:numRef>
              <c:f>'photocat calc'!$J$34:$N$34</c:f>
              <c:numCache>
                <c:formatCode>General</c:formatCode>
                <c:ptCount val="5"/>
                <c:pt idx="0">
                  <c:v>0</c:v>
                </c:pt>
                <c:pt idx="1">
                  <c:v>1</c:v>
                </c:pt>
                <c:pt idx="2">
                  <c:v>2</c:v>
                </c:pt>
                <c:pt idx="3">
                  <c:v>3</c:v>
                </c:pt>
                <c:pt idx="4">
                  <c:v>4</c:v>
                </c:pt>
              </c:numCache>
            </c:numRef>
          </c:xVal>
          <c:yVal>
            <c:numRef>
              <c:f>'photocat calc'!$J$37:$N$37</c:f>
              <c:numCache>
                <c:formatCode>General</c:formatCode>
                <c:ptCount val="5"/>
                <c:pt idx="0">
                  <c:v>0</c:v>
                </c:pt>
                <c:pt idx="1">
                  <c:v>9.0965381803764164E-2</c:v>
                </c:pt>
                <c:pt idx="2">
                  <c:v>0.55574496028943499</c:v>
                </c:pt>
                <c:pt idx="3">
                  <c:v>0.57384864141545566</c:v>
                </c:pt>
                <c:pt idx="4">
                  <c:v>0.66747525059163182</c:v>
                </c:pt>
              </c:numCache>
            </c:numRef>
          </c:yVal>
          <c:smooth val="0"/>
          <c:extLst>
            <c:ext xmlns:c16="http://schemas.microsoft.com/office/drawing/2014/chart" uri="{C3380CC4-5D6E-409C-BE32-E72D297353CC}">
              <c16:uniqueId val="{00000003-AC9B-421D-A827-DA6359E6D29B}"/>
            </c:ext>
          </c:extLst>
        </c:ser>
        <c:dLbls>
          <c:showLegendKey val="0"/>
          <c:showVal val="0"/>
          <c:showCatName val="0"/>
          <c:showSerName val="0"/>
          <c:showPercent val="0"/>
          <c:showBubbleSize val="0"/>
        </c:dLbls>
        <c:axId val="1679270639"/>
        <c:axId val="1679271599"/>
      </c:scatterChart>
      <c:valAx>
        <c:axId val="1679270639"/>
        <c:scaling>
          <c:orientation val="minMax"/>
          <c:max val="4.0999999999999996"/>
          <c:min val="0"/>
        </c:scaling>
        <c:delete val="0"/>
        <c:axPos val="b"/>
        <c:majorGridlines>
          <c:spPr>
            <a:ln w="9525" cap="flat" cmpd="sng" algn="ctr">
              <a:solidFill>
                <a:schemeClr val="tx1">
                  <a:lumMod val="15000"/>
                  <a:lumOff val="85000"/>
                </a:schemeClr>
              </a:solidFill>
              <a:round/>
            </a:ln>
            <a:effectLst/>
          </c:spPr>
        </c:majorGridlines>
        <c:title>
          <c:tx>
            <c:rich>
              <a:bodyPr/>
              <a:lstStyle/>
              <a:p>
                <a:pPr>
                  <a:defRPr sz="2500">
                    <a:latin typeface="Times New Roman" panose="02020603050405020304" pitchFamily="18" charset="0"/>
                    <a:cs typeface="Times New Roman" panose="02020603050405020304" pitchFamily="18" charset="0"/>
                  </a:defRPr>
                </a:pPr>
                <a:r>
                  <a:rPr lang="en-US" sz="2500">
                    <a:latin typeface="Times New Roman" panose="02020603050405020304" pitchFamily="18" charset="0"/>
                    <a:cs typeface="Times New Roman" panose="02020603050405020304" pitchFamily="18" charset="0"/>
                  </a:rPr>
                  <a:t>Time Elapsed (hours)</a:t>
                </a:r>
              </a:p>
            </c:rich>
          </c:tx>
          <c:layout>
            <c:manualLayout>
              <c:xMode val="edge"/>
              <c:yMode val="edge"/>
              <c:x val="0.4034070278538161"/>
              <c:y val="0.94009251657326032"/>
            </c:manualLayout>
          </c:layout>
          <c:overlay val="0"/>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679271599"/>
        <c:crosses val="autoZero"/>
        <c:crossBetween val="midCat"/>
      </c:valAx>
      <c:valAx>
        <c:axId val="1679271599"/>
        <c:scaling>
          <c:orientation val="minMax"/>
          <c:max val="0.8"/>
        </c:scaling>
        <c:delete val="0"/>
        <c:axPos val="l"/>
        <c:majorGridlines>
          <c:spPr>
            <a:ln w="9525" cap="flat" cmpd="sng" algn="ctr">
              <a:solidFill>
                <a:schemeClr val="tx1">
                  <a:lumMod val="15000"/>
                  <a:lumOff val="85000"/>
                </a:schemeClr>
              </a:solidFill>
              <a:round/>
            </a:ln>
            <a:effectLst/>
          </c:spPr>
        </c:majorGridlines>
        <c:title>
          <c:tx>
            <c:rich>
              <a:bodyPr/>
              <a:lstStyle/>
              <a:p>
                <a:pPr>
                  <a:defRPr sz="2500">
                    <a:latin typeface="Times New Roman" panose="02020603050405020304" pitchFamily="18" charset="0"/>
                    <a:cs typeface="Times New Roman" panose="02020603050405020304" pitchFamily="18" charset="0"/>
                  </a:defRPr>
                </a:pPr>
                <a:r>
                  <a:rPr lang="en-US" sz="2500" baseline="0" dirty="0">
                    <a:latin typeface="Times New Roman" panose="02020603050405020304" pitchFamily="18" charset="0"/>
                    <a:cs typeface="Times New Roman" panose="02020603050405020304" pitchFamily="18" charset="0"/>
                  </a:rPr>
                  <a:t>H</a:t>
                </a:r>
                <a:r>
                  <a:rPr lang="en-US" sz="2500" baseline="-25000" dirty="0">
                    <a:latin typeface="Times New Roman" panose="02020603050405020304" pitchFamily="18" charset="0"/>
                    <a:cs typeface="Times New Roman" panose="02020603050405020304" pitchFamily="18" charset="0"/>
                  </a:rPr>
                  <a:t>2</a:t>
                </a:r>
                <a:r>
                  <a:rPr lang="en-US" sz="2500" baseline="0" dirty="0">
                    <a:latin typeface="Times New Roman" panose="02020603050405020304" pitchFamily="18" charset="0"/>
                    <a:cs typeface="Times New Roman" panose="02020603050405020304" pitchFamily="18" charset="0"/>
                  </a:rPr>
                  <a:t> Generated (</a:t>
                </a:r>
                <a:r>
                  <a:rPr lang="el-GR" sz="2500" baseline="0" dirty="0">
                    <a:latin typeface="Times New Roman" panose="02020603050405020304" pitchFamily="18" charset="0"/>
                    <a:cs typeface="Times New Roman" panose="02020603050405020304" pitchFamily="18" charset="0"/>
                  </a:rPr>
                  <a:t>μ</a:t>
                </a:r>
                <a:r>
                  <a:rPr lang="en-US" sz="2500" baseline="0" dirty="0">
                    <a:latin typeface="Times New Roman" panose="02020603050405020304" pitchFamily="18" charset="0"/>
                    <a:cs typeface="Times New Roman" panose="02020603050405020304" pitchFamily="18" charset="0"/>
                  </a:rPr>
                  <a:t>mol)</a:t>
                </a:r>
                <a:endParaRPr lang="en-US" sz="2500" dirty="0">
                  <a:latin typeface="Times New Roman" panose="02020603050405020304" pitchFamily="18" charset="0"/>
                  <a:cs typeface="Times New Roman" panose="02020603050405020304" pitchFamily="18" charset="0"/>
                </a:endParaRPr>
              </a:p>
            </c:rich>
          </c:tx>
          <c:layout>
            <c:manualLayout>
              <c:xMode val="edge"/>
              <c:yMode val="edge"/>
              <c:x val="4.9684138814056833E-3"/>
              <c:y val="0.22236392864298127"/>
            </c:manualLayout>
          </c:layout>
          <c:overlay val="0"/>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1679270639"/>
        <c:crosses val="autoZero"/>
        <c:crossBetween val="midCat"/>
      </c:valAx>
    </c:plotArea>
    <c:legend>
      <c:legendPos val="r"/>
      <c:layout>
        <c:manualLayout>
          <c:xMode val="edge"/>
          <c:yMode val="edge"/>
          <c:x val="0.20026093382205409"/>
          <c:y val="0.19082309939023345"/>
          <c:w val="8.8738444673906125E-2"/>
          <c:h val="0.29284369822535739"/>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extLst/>
  </c:chart>
  <c:txPr>
    <a:bodyPr/>
    <a:lstStyle/>
    <a:p>
      <a:pPr>
        <a:defRPr/>
      </a:pPr>
      <a:endParaRPr lang="en-U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5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500"/>
              <a:t>B vs C Loading Amounts from 0.02mM-0.05mM</a:t>
            </a:r>
          </a:p>
        </c:rich>
      </c:tx>
      <c:overlay val="0"/>
      <c:spPr>
        <a:noFill/>
        <a:ln>
          <a:noFill/>
        </a:ln>
        <a:effectLst/>
      </c:spPr>
      <c:txPr>
        <a:bodyPr rot="0" spcFirstLastPara="1" vertOverflow="ellipsis" vert="horz" wrap="square" anchor="ctr" anchorCtr="1"/>
        <a:lstStyle/>
        <a:p>
          <a:pPr>
            <a:defRPr sz="25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4747667290774322"/>
          <c:y val="0.1705287356321839"/>
          <c:w val="0.8032474800584779"/>
          <c:h val="0.6256859444293601"/>
        </c:manualLayout>
      </c:layout>
      <c:scatterChart>
        <c:scatterStyle val="lineMarker"/>
        <c:varyColors val="0"/>
        <c:ser>
          <c:idx val="0"/>
          <c:order val="0"/>
          <c:tx>
            <c:v>B Loading Amount</c:v>
          </c:tx>
          <c:spPr>
            <a:ln w="25400" cap="rnd">
              <a:noFill/>
              <a:round/>
            </a:ln>
            <a:effectLst/>
          </c:spPr>
          <c:marker>
            <c:symbol val="circle"/>
            <c:size val="5"/>
            <c:spPr>
              <a:solidFill>
                <a:schemeClr val="accent1"/>
              </a:solidFill>
              <a:ln w="127000">
                <a:solidFill>
                  <a:schemeClr val="accent1"/>
                </a:solidFill>
              </a:ln>
              <a:effectLst/>
            </c:spPr>
          </c:marker>
          <c:xVal>
            <c:numRef>
              <c:f>'B_Loading Calc'!$A$27:$A$30</c:f>
              <c:numCache>
                <c:formatCode>0.0000</c:formatCode>
                <c:ptCount val="4"/>
                <c:pt idx="0">
                  <c:v>0.02</c:v>
                </c:pt>
                <c:pt idx="1">
                  <c:v>0.03</c:v>
                </c:pt>
                <c:pt idx="2">
                  <c:v>0.04</c:v>
                </c:pt>
                <c:pt idx="3">
                  <c:v>0.05</c:v>
                </c:pt>
              </c:numCache>
            </c:numRef>
          </c:xVal>
          <c:yVal>
            <c:numRef>
              <c:f>'B_Loading Calc'!$H$27:$H$30</c:f>
              <c:numCache>
                <c:formatCode>0.0000</c:formatCode>
                <c:ptCount val="4"/>
                <c:pt idx="0">
                  <c:v>1.9385316420610808</c:v>
                </c:pt>
                <c:pt idx="1">
                  <c:v>2.7748580000237171</c:v>
                </c:pt>
                <c:pt idx="2">
                  <c:v>3.1757335416133068</c:v>
                </c:pt>
                <c:pt idx="3">
                  <c:v>3.4364986620403166</c:v>
                </c:pt>
              </c:numCache>
            </c:numRef>
          </c:yVal>
          <c:smooth val="0"/>
          <c:extLst>
            <c:ext xmlns:c16="http://schemas.microsoft.com/office/drawing/2014/chart" uri="{C3380CC4-5D6E-409C-BE32-E72D297353CC}">
              <c16:uniqueId val="{00000000-029D-4DC5-944C-EEC9F7C074F9}"/>
            </c:ext>
          </c:extLst>
        </c:ser>
        <c:ser>
          <c:idx val="1"/>
          <c:order val="1"/>
          <c:tx>
            <c:v>C Loading Amount</c:v>
          </c:tx>
          <c:spPr>
            <a:ln w="25400" cap="rnd">
              <a:noFill/>
              <a:round/>
            </a:ln>
            <a:effectLst/>
          </c:spPr>
          <c:marker>
            <c:symbol val="circle"/>
            <c:size val="5"/>
            <c:spPr>
              <a:solidFill>
                <a:schemeClr val="accent2"/>
              </a:solidFill>
              <a:ln w="127000">
                <a:solidFill>
                  <a:schemeClr val="accent2"/>
                </a:solidFill>
              </a:ln>
              <a:effectLst/>
            </c:spPr>
          </c:marker>
          <c:xVal>
            <c:numRef>
              <c:f>'C_Loading Calc'!$A$38:$A$41</c:f>
              <c:numCache>
                <c:formatCode>0.0000</c:formatCode>
                <c:ptCount val="4"/>
                <c:pt idx="0">
                  <c:v>0.05</c:v>
                </c:pt>
                <c:pt idx="1">
                  <c:v>0.04</c:v>
                </c:pt>
                <c:pt idx="2">
                  <c:v>0.03</c:v>
                </c:pt>
                <c:pt idx="3">
                  <c:v>0.02</c:v>
                </c:pt>
              </c:numCache>
            </c:numRef>
          </c:xVal>
          <c:yVal>
            <c:numRef>
              <c:f>'C_Loading Calc'!$H$38:$H$41</c:f>
              <c:numCache>
                <c:formatCode>0.0000</c:formatCode>
                <c:ptCount val="4"/>
                <c:pt idx="0">
                  <c:v>6.41846738907652</c:v>
                </c:pt>
                <c:pt idx="1">
                  <c:v>6.0175470300267184</c:v>
                </c:pt>
                <c:pt idx="2">
                  <c:v>5.5264646208270172</c:v>
                </c:pt>
                <c:pt idx="3">
                  <c:v>5.1204676532615974</c:v>
                </c:pt>
              </c:numCache>
            </c:numRef>
          </c:yVal>
          <c:smooth val="0"/>
          <c:extLst>
            <c:ext xmlns:c16="http://schemas.microsoft.com/office/drawing/2014/chart" uri="{C3380CC4-5D6E-409C-BE32-E72D297353CC}">
              <c16:uniqueId val="{00000001-029D-4DC5-944C-EEC9F7C074F9}"/>
            </c:ext>
          </c:extLst>
        </c:ser>
        <c:dLbls>
          <c:showLegendKey val="0"/>
          <c:showVal val="0"/>
          <c:showCatName val="0"/>
          <c:showSerName val="0"/>
          <c:showPercent val="0"/>
          <c:showBubbleSize val="0"/>
        </c:dLbls>
        <c:axId val="336827727"/>
        <c:axId val="336823407"/>
      </c:scatterChart>
      <c:valAx>
        <c:axId val="336827727"/>
        <c:scaling>
          <c:orientation val="minMax"/>
          <c:min val="1.0000000000000002E-2"/>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a:t>Sample Concentration (mM)</a:t>
                </a:r>
              </a:p>
            </c:rich>
          </c:tx>
          <c:layout>
            <c:manualLayout>
              <c:xMode val="edge"/>
              <c:yMode val="edge"/>
              <c:x val="0.36452321991397807"/>
              <c:y val="0.87346195764234591"/>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0.0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36823407"/>
        <c:crosses val="autoZero"/>
        <c:crossBetween val="midCat"/>
      </c:valAx>
      <c:valAx>
        <c:axId val="336823407"/>
        <c:scaling>
          <c:orientation val="minMax"/>
          <c:max val="10"/>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dirty="0"/>
                  <a:t>Loading Amount (nmol/mg TiO2)</a:t>
                </a:r>
              </a:p>
            </c:rich>
          </c:tx>
          <c:layout>
            <c:manualLayout>
              <c:xMode val="edge"/>
              <c:yMode val="edge"/>
              <c:x val="6.6895365390929153E-4"/>
              <c:y val="0.14060149047100062"/>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0.00" sourceLinked="0"/>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336827727"/>
        <c:crosses val="autoZero"/>
        <c:crossBetween val="midCat"/>
      </c:valAx>
      <c:spPr>
        <a:noFill/>
        <a:ln>
          <a:noFill/>
        </a:ln>
        <a:effectLst/>
      </c:spPr>
    </c:plotArea>
    <c:legend>
      <c:legendPos val="b"/>
      <c:layout>
        <c:manualLayout>
          <c:xMode val="edge"/>
          <c:yMode val="edge"/>
          <c:x val="0.207808971761266"/>
          <c:y val="0.23275807765408635"/>
          <c:w val="0.65782218137273429"/>
          <c:h val="7.2944157842338667E-2"/>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legend>
    <c:plotVisOnly val="1"/>
    <c:dispBlanksAs val="gap"/>
    <c:showDLblsOverMax val="0"/>
    <c:extLst/>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5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500"/>
              <a:t>B Loading Amounts (1.75-2.5mM)</a:t>
            </a:r>
          </a:p>
        </c:rich>
      </c:tx>
      <c:overlay val="0"/>
      <c:spPr>
        <a:noFill/>
        <a:ln>
          <a:noFill/>
        </a:ln>
        <a:effectLst/>
      </c:spPr>
      <c:txPr>
        <a:bodyPr rot="0" spcFirstLastPara="1" vertOverflow="ellipsis" vert="horz" wrap="square" anchor="ctr" anchorCtr="1"/>
        <a:lstStyle/>
        <a:p>
          <a:pPr>
            <a:defRPr sz="2500" b="0" i="0" u="none" strike="noStrike" kern="1200" spc="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autoTitleDeleted val="0"/>
    <c:plotArea>
      <c:layout>
        <c:manualLayout>
          <c:layoutTarget val="inner"/>
          <c:xMode val="edge"/>
          <c:yMode val="edge"/>
          <c:x val="0.11100525289111374"/>
          <c:y val="0.13395659254672335"/>
          <c:w val="0.86443965885689622"/>
          <c:h val="0.68383041966250191"/>
        </c:manualLayout>
      </c:layout>
      <c:scatterChart>
        <c:scatterStyle val="lineMarker"/>
        <c:varyColors val="0"/>
        <c:ser>
          <c:idx val="0"/>
          <c:order val="0"/>
          <c:tx>
            <c:v>A16-A18 Load</c:v>
          </c:tx>
          <c:spPr>
            <a:ln w="25400" cap="rnd">
              <a:noFill/>
              <a:round/>
            </a:ln>
            <a:effectLst/>
          </c:spPr>
          <c:marker>
            <c:symbol val="circle"/>
            <c:size val="5"/>
            <c:spPr>
              <a:solidFill>
                <a:schemeClr val="accent1"/>
              </a:solidFill>
              <a:ln w="127000">
                <a:solidFill>
                  <a:schemeClr val="accent1"/>
                </a:solidFill>
              </a:ln>
              <a:effectLst/>
            </c:spPr>
          </c:marker>
          <c:xVal>
            <c:numRef>
              <c:f>'B_Loading Calc'!$L$48:$L$51</c:f>
              <c:numCache>
                <c:formatCode>General</c:formatCode>
                <c:ptCount val="4"/>
                <c:pt idx="0">
                  <c:v>1.75</c:v>
                </c:pt>
                <c:pt idx="1">
                  <c:v>2</c:v>
                </c:pt>
                <c:pt idx="2">
                  <c:v>2.25</c:v>
                </c:pt>
                <c:pt idx="3">
                  <c:v>2.5</c:v>
                </c:pt>
              </c:numCache>
            </c:numRef>
          </c:xVal>
          <c:yVal>
            <c:numRef>
              <c:f>'B_Loading Calc'!$M$48:$M$51</c:f>
              <c:numCache>
                <c:formatCode>General</c:formatCode>
                <c:ptCount val="4"/>
                <c:pt idx="0">
                  <c:v>146.598612</c:v>
                </c:pt>
                <c:pt idx="1">
                  <c:v>163.48871260000001</c:v>
                </c:pt>
                <c:pt idx="2">
                  <c:v>184.47902690000001</c:v>
                </c:pt>
                <c:pt idx="3">
                  <c:v>200.86150000000001</c:v>
                </c:pt>
              </c:numCache>
            </c:numRef>
          </c:yVal>
          <c:smooth val="0"/>
          <c:extLst>
            <c:ext xmlns:c16="http://schemas.microsoft.com/office/drawing/2014/chart" uri="{C3380CC4-5D6E-409C-BE32-E72D297353CC}">
              <c16:uniqueId val="{00000000-ACB6-4AD4-BBD0-C7ACE964275E}"/>
            </c:ext>
          </c:extLst>
        </c:ser>
        <c:dLbls>
          <c:showLegendKey val="0"/>
          <c:showVal val="0"/>
          <c:showCatName val="0"/>
          <c:showSerName val="0"/>
          <c:showPercent val="0"/>
          <c:showBubbleSize val="0"/>
        </c:dLbls>
        <c:axId val="598966703"/>
        <c:axId val="598964303"/>
      </c:scatterChart>
      <c:valAx>
        <c:axId val="598966703"/>
        <c:scaling>
          <c:orientation val="minMax"/>
          <c:min val="1.5"/>
        </c:scaling>
        <c:delete val="0"/>
        <c:axPos val="b"/>
        <c:majorGridlines>
          <c:spPr>
            <a:ln w="9525" cap="flat" cmpd="sng" algn="ctr">
              <a:solidFill>
                <a:schemeClr val="tx1">
                  <a:lumMod val="15000"/>
                  <a:lumOff val="85000"/>
                </a:schemeClr>
              </a:solidFill>
              <a:round/>
            </a:ln>
            <a:effectLst/>
          </c:spPr>
        </c:majorGridlines>
        <c:title>
          <c:tx>
            <c:rich>
              <a:bodyPr rot="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a:t>Concentration (mM)</a:t>
                </a:r>
              </a:p>
            </c:rich>
          </c:tx>
          <c:layout>
            <c:manualLayout>
              <c:xMode val="edge"/>
              <c:yMode val="edge"/>
              <c:x val="0.39703887990735137"/>
              <c:y val="0.88046950203523144"/>
            </c:manualLayout>
          </c:layout>
          <c:overlay val="0"/>
          <c:spPr>
            <a:noFill/>
            <a:ln>
              <a:noFill/>
            </a:ln>
            <a:effectLst/>
          </c:spPr>
          <c:txPr>
            <a:bodyPr rot="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98964303"/>
        <c:crosses val="autoZero"/>
        <c:crossBetween val="midCat"/>
      </c:valAx>
      <c:valAx>
        <c:axId val="598964303"/>
        <c:scaling>
          <c:orientation val="minMax"/>
        </c:scaling>
        <c:delete val="0"/>
        <c:axPos val="l"/>
        <c:majorGridlines>
          <c:spPr>
            <a:ln w="9525" cap="flat" cmpd="sng" algn="ctr">
              <a:solidFill>
                <a:schemeClr val="tx1">
                  <a:lumMod val="15000"/>
                  <a:lumOff val="85000"/>
                </a:schemeClr>
              </a:solidFill>
              <a:round/>
            </a:ln>
            <a:effectLst/>
          </c:spPr>
        </c:majorGridlines>
        <c:title>
          <c:tx>
            <c:rich>
              <a:bodyPr rot="-540000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r>
                  <a:rPr lang="en-US" sz="2000" dirty="0"/>
                  <a:t>Loading Amount (nmol/mg TiO2)</a:t>
                </a:r>
              </a:p>
            </c:rich>
          </c:tx>
          <c:layout>
            <c:manualLayout>
              <c:xMode val="edge"/>
              <c:yMode val="edge"/>
              <c:x val="1.4038839086292113E-2"/>
              <c:y val="0.11197397223136361"/>
            </c:manualLayout>
          </c:layout>
          <c:overlay val="0"/>
          <c:spPr>
            <a:noFill/>
            <a:ln>
              <a:noFill/>
            </a:ln>
            <a:effectLst/>
          </c:spPr>
          <c:txPr>
            <a:bodyPr rot="-5400000" spcFirstLastPara="1" vertOverflow="ellipsis" vert="horz" wrap="square" anchor="ctr" anchorCtr="1"/>
            <a:lstStyle/>
            <a:p>
              <a:pPr>
                <a:defRPr sz="20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title>
        <c:numFmt formatCode="General" sourceLinked="1"/>
        <c:majorTickMark val="none"/>
        <c:minorTickMark val="none"/>
        <c:tickLblPos val="nextTo"/>
        <c:spPr>
          <a:noFill/>
          <a:ln w="9525" cap="flat" cmpd="sng" algn="ctr">
            <a:solidFill>
              <a:schemeClr val="tx1">
                <a:lumMod val="25000"/>
                <a:lumOff val="75000"/>
              </a:schemeClr>
            </a:solidFill>
            <a:round/>
          </a:ln>
          <a:effectLst/>
        </c:spPr>
        <c:txPr>
          <a:bodyPr rot="-60000000" spcFirstLastPara="1" vertOverflow="ellipsis" vert="horz" wrap="square" anchor="ctr" anchorCtr="1"/>
          <a:lstStyle/>
          <a:p>
            <a:pPr>
              <a:defRPr sz="1500" b="0" i="0" u="none" strike="noStrike" kern="1200" baseline="0">
                <a:solidFill>
                  <a:schemeClr val="tx1">
                    <a:lumMod val="65000"/>
                    <a:lumOff val="35000"/>
                  </a:schemeClr>
                </a:solidFill>
                <a:latin typeface="Times New Roman" panose="02020603050405020304" pitchFamily="18" charset="0"/>
                <a:ea typeface="+mn-ea"/>
                <a:cs typeface="Times New Roman" panose="02020603050405020304" pitchFamily="18" charset="0"/>
              </a:defRPr>
            </a:pPr>
            <a:endParaRPr lang="en-US"/>
          </a:p>
        </c:txPr>
        <c:crossAx val="598966703"/>
        <c:crosses val="autoZero"/>
        <c:crossBetween val="midCat"/>
      </c:valAx>
      <c:spPr>
        <a:noFill/>
        <a:ln>
          <a:noFill/>
        </a:ln>
        <a:effectLst/>
      </c:spPr>
    </c:plotArea>
    <c:plotVisOnly val="1"/>
    <c:dispBlanksAs val="gap"/>
    <c:extLst>
      <c:ext xmlns:c16r3="http://schemas.microsoft.com/office/drawing/2017/03/chart" uri="{56B9EC1D-385E-4148-901F-78D8002777C0}">
        <c16r3:dataDisplayOptions16>
          <c16r3:dispNaAsBlank val="1"/>
        </c16r3:dataDisplayOptions16>
      </c:ext>
    </c:extLst>
    <c:showDLblsOverMax val="0"/>
  </c:chart>
  <c:spPr>
    <a:noFill/>
    <a:ln>
      <a:noFill/>
    </a:ln>
    <a:effectLst/>
  </c:spPr>
  <c:txPr>
    <a:bodyPr/>
    <a:lstStyle/>
    <a:p>
      <a:pPr>
        <a:defRPr>
          <a:latin typeface="Times New Roman" panose="02020603050405020304" pitchFamily="18" charset="0"/>
          <a:cs typeface="Times New Roman" panose="02020603050405020304" pitchFamily="18" charset="0"/>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40">
  <cs:axisTitle>
    <cs:lnRef idx="0"/>
    <cs:fillRef idx="0"/>
    <cs:effectRef idx="0"/>
    <cs:fontRef idx="minor">
      <a:schemeClr val="tx1">
        <a:lumMod val="65000"/>
        <a:lumOff val="35000"/>
      </a:schemeClr>
    </cs:fontRef>
    <cs:defRPr sz="1000" kern="1200"/>
  </cs:axisTitle>
  <cs:category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000" kern="1200"/>
  </cs:chartArea>
  <cs:dataLabel>
    <cs:lnRef idx="0"/>
    <cs:fillRef idx="0"/>
    <cs:effectRef idx="0"/>
    <cs:fontRef idx="minor">
      <a:schemeClr val="tx1">
        <a:lumMod val="75000"/>
        <a:lumOff val="25000"/>
      </a:schemeClr>
    </cs:fontRef>
    <cs:defRPr sz="900"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900"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19050"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900"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900"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900"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400"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900"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spPr>
      <a:ln w="9525" cap="flat" cmpd="sng" algn="ctr">
        <a:solidFill>
          <a:schemeClr val="tx1">
            <a:lumMod val="25000"/>
            <a:lumOff val="75000"/>
          </a:schemeClr>
        </a:solidFill>
        <a:round/>
      </a:ln>
    </cs:spPr>
    <cs:defRPr sz="900" kern="1200"/>
  </cs:valueAxis>
  <cs:wall>
    <cs:lnRef idx="0"/>
    <cs:fillRef idx="0"/>
    <cs:effectRef idx="0"/>
    <cs:fontRef idx="minor">
      <a:schemeClr val="tx1"/>
    </cs:fontRef>
    <cs:spPr>
      <a:noFill/>
      <a:ln>
        <a:noFill/>
      </a:ln>
    </cs:spPr>
  </cs:wall>
</cs:chartStyle>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3"/>
            <a:ext cx="37307520" cy="11460480"/>
          </a:xfrm>
        </p:spPr>
        <p:txBody>
          <a:bodyPr anchor="b"/>
          <a:lstStyle>
            <a:lvl1pPr algn="ctr">
              <a:defRPr sz="29400"/>
            </a:lvl1pPr>
          </a:lstStyle>
          <a:p>
            <a:r>
              <a:rPr lang="en-US"/>
              <a:t>Click to edit Master title style</a:t>
            </a:r>
            <a:endParaRPr lang="en-US" dirty="0"/>
          </a:p>
        </p:txBody>
      </p:sp>
      <p:sp>
        <p:nvSpPr>
          <p:cNvPr id="3" name="Subtitle 2"/>
          <p:cNvSpPr>
            <a:spLocks noGrp="1"/>
          </p:cNvSpPr>
          <p:nvPr>
            <p:ph type="subTitle" idx="1"/>
          </p:nvPr>
        </p:nvSpPr>
        <p:spPr>
          <a:xfrm>
            <a:off x="5486400" y="17289783"/>
            <a:ext cx="32918400" cy="7947657"/>
          </a:xfrm>
        </p:spPr>
        <p:txBody>
          <a:bodyPr/>
          <a:lstStyle>
            <a:lvl1pPr marL="0" indent="0" algn="ctr">
              <a:buNone/>
              <a:defRPr sz="11800"/>
            </a:lvl1pPr>
            <a:lvl2pPr marL="2240152" indent="0" algn="ctr">
              <a:buNone/>
              <a:defRPr sz="9800"/>
            </a:lvl2pPr>
            <a:lvl3pPr marL="4480304" indent="0" algn="ctr">
              <a:buNone/>
              <a:defRPr sz="8800"/>
            </a:lvl3pPr>
            <a:lvl4pPr marL="6720456" indent="0" algn="ctr">
              <a:buNone/>
              <a:defRPr sz="7800"/>
            </a:lvl4pPr>
            <a:lvl5pPr marL="8960608" indent="0" algn="ctr">
              <a:buNone/>
              <a:defRPr sz="7800"/>
            </a:lvl5pPr>
            <a:lvl6pPr marL="11200760" indent="0" algn="ctr">
              <a:buNone/>
              <a:defRPr sz="7800"/>
            </a:lvl6pPr>
            <a:lvl7pPr marL="13440912" indent="0" algn="ctr">
              <a:buNone/>
              <a:defRPr sz="7800"/>
            </a:lvl7pPr>
            <a:lvl8pPr marL="15681064" indent="0" algn="ctr">
              <a:buNone/>
              <a:defRPr sz="7800"/>
            </a:lvl8pPr>
            <a:lvl9pPr marL="17921216" indent="0" algn="ctr">
              <a:buNone/>
              <a:defRPr sz="78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55231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547499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3"/>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67967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8E81BC7-D5A5-445F-BF4D-797F02B50EB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3770496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51"/>
            <a:ext cx="37856160" cy="13693137"/>
          </a:xfrm>
        </p:spPr>
        <p:txBody>
          <a:bodyPr anchor="b"/>
          <a:lstStyle>
            <a:lvl1pPr>
              <a:defRPr sz="29400"/>
            </a:lvl1pPr>
          </a:lstStyle>
          <a:p>
            <a:r>
              <a:rPr lang="en-US"/>
              <a:t>Click to edit Master title style</a:t>
            </a:r>
            <a:endParaRPr lang="en-US" dirty="0"/>
          </a:p>
        </p:txBody>
      </p:sp>
      <p:sp>
        <p:nvSpPr>
          <p:cNvPr id="3" name="Text Placeholder 2"/>
          <p:cNvSpPr>
            <a:spLocks noGrp="1"/>
          </p:cNvSpPr>
          <p:nvPr>
            <p:ph type="body" idx="1"/>
          </p:nvPr>
        </p:nvSpPr>
        <p:spPr>
          <a:xfrm>
            <a:off x="2994662" y="22029431"/>
            <a:ext cx="37856160" cy="7200897"/>
          </a:xfrm>
        </p:spPr>
        <p:txBody>
          <a:bodyPr/>
          <a:lstStyle>
            <a:lvl1pPr marL="0" indent="0">
              <a:buNone/>
              <a:defRPr sz="11800">
                <a:solidFill>
                  <a:schemeClr val="tx1"/>
                </a:solidFill>
              </a:defRPr>
            </a:lvl1pPr>
            <a:lvl2pPr marL="2240152" indent="0">
              <a:buNone/>
              <a:defRPr sz="9800">
                <a:solidFill>
                  <a:schemeClr val="tx1">
                    <a:tint val="75000"/>
                  </a:schemeClr>
                </a:solidFill>
              </a:defRPr>
            </a:lvl2pPr>
            <a:lvl3pPr marL="4480304" indent="0">
              <a:buNone/>
              <a:defRPr sz="8800">
                <a:solidFill>
                  <a:schemeClr val="tx1">
                    <a:tint val="75000"/>
                  </a:schemeClr>
                </a:solidFill>
              </a:defRPr>
            </a:lvl3pPr>
            <a:lvl4pPr marL="6720456" indent="0">
              <a:buNone/>
              <a:defRPr sz="7800">
                <a:solidFill>
                  <a:schemeClr val="tx1">
                    <a:tint val="75000"/>
                  </a:schemeClr>
                </a:solidFill>
              </a:defRPr>
            </a:lvl4pPr>
            <a:lvl5pPr marL="8960608" indent="0">
              <a:buNone/>
              <a:defRPr sz="7800">
                <a:solidFill>
                  <a:schemeClr val="tx1">
                    <a:tint val="75000"/>
                  </a:schemeClr>
                </a:solidFill>
              </a:defRPr>
            </a:lvl5pPr>
            <a:lvl6pPr marL="11200760" indent="0">
              <a:buNone/>
              <a:defRPr sz="7800">
                <a:solidFill>
                  <a:schemeClr val="tx1">
                    <a:tint val="75000"/>
                  </a:schemeClr>
                </a:solidFill>
              </a:defRPr>
            </a:lvl6pPr>
            <a:lvl7pPr marL="13440912" indent="0">
              <a:buNone/>
              <a:defRPr sz="7800">
                <a:solidFill>
                  <a:schemeClr val="tx1">
                    <a:tint val="75000"/>
                  </a:schemeClr>
                </a:solidFill>
              </a:defRPr>
            </a:lvl7pPr>
            <a:lvl8pPr marL="15681064" indent="0">
              <a:buNone/>
              <a:defRPr sz="7800">
                <a:solidFill>
                  <a:schemeClr val="tx1">
                    <a:tint val="75000"/>
                  </a:schemeClr>
                </a:solidFill>
              </a:defRPr>
            </a:lvl8pPr>
            <a:lvl9pPr marL="17921216" indent="0">
              <a:buNone/>
              <a:defRPr sz="78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8E81BC7-D5A5-445F-BF4D-797F02B50EB4}" type="datetimeFigureOut">
              <a:rPr lang="en-US" smtClean="0"/>
              <a:t>4/16/2025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12641230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8E81BC7-D5A5-445F-BF4D-797F02B50EB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9989056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3"/>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4"/>
            <a:ext cx="18568032" cy="3954777"/>
          </a:xfrm>
        </p:spPr>
        <p:txBody>
          <a:bodyPr anchor="b"/>
          <a:lstStyle>
            <a:lvl1pPr marL="0" indent="0">
              <a:buNone/>
              <a:defRPr sz="11800" b="1"/>
            </a:lvl1pPr>
            <a:lvl2pPr marL="2240152" indent="0">
              <a:buNone/>
              <a:defRPr sz="9800" b="1"/>
            </a:lvl2pPr>
            <a:lvl3pPr marL="4480304" indent="0">
              <a:buNone/>
              <a:defRPr sz="8800" b="1"/>
            </a:lvl3pPr>
            <a:lvl4pPr marL="6720456" indent="0">
              <a:buNone/>
              <a:defRPr sz="7800" b="1"/>
            </a:lvl4pPr>
            <a:lvl5pPr marL="8960608" indent="0">
              <a:buNone/>
              <a:defRPr sz="7800" b="1"/>
            </a:lvl5pPr>
            <a:lvl6pPr marL="11200760" indent="0">
              <a:buNone/>
              <a:defRPr sz="7800" b="1"/>
            </a:lvl6pPr>
            <a:lvl7pPr marL="13440912" indent="0">
              <a:buNone/>
              <a:defRPr sz="7800" b="1"/>
            </a:lvl7pPr>
            <a:lvl8pPr marL="15681064" indent="0">
              <a:buNone/>
              <a:defRPr sz="7800" b="1"/>
            </a:lvl8pPr>
            <a:lvl9pPr marL="17921216" indent="0">
              <a:buNone/>
              <a:defRPr sz="780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4"/>
            <a:ext cx="18659477" cy="3954777"/>
          </a:xfrm>
        </p:spPr>
        <p:txBody>
          <a:bodyPr anchor="b"/>
          <a:lstStyle>
            <a:lvl1pPr marL="0" indent="0">
              <a:buNone/>
              <a:defRPr sz="11800" b="1"/>
            </a:lvl1pPr>
            <a:lvl2pPr marL="2240152" indent="0">
              <a:buNone/>
              <a:defRPr sz="9800" b="1"/>
            </a:lvl2pPr>
            <a:lvl3pPr marL="4480304" indent="0">
              <a:buNone/>
              <a:defRPr sz="8800" b="1"/>
            </a:lvl3pPr>
            <a:lvl4pPr marL="6720456" indent="0">
              <a:buNone/>
              <a:defRPr sz="7800" b="1"/>
            </a:lvl4pPr>
            <a:lvl5pPr marL="8960608" indent="0">
              <a:buNone/>
              <a:defRPr sz="7800" b="1"/>
            </a:lvl5pPr>
            <a:lvl6pPr marL="11200760" indent="0">
              <a:buNone/>
              <a:defRPr sz="7800" b="1"/>
            </a:lvl6pPr>
            <a:lvl7pPr marL="13440912" indent="0">
              <a:buNone/>
              <a:defRPr sz="7800" b="1"/>
            </a:lvl7pPr>
            <a:lvl8pPr marL="15681064" indent="0">
              <a:buNone/>
              <a:defRPr sz="7800" b="1"/>
            </a:lvl8pPr>
            <a:lvl9pPr marL="17921216" indent="0">
              <a:buNone/>
              <a:defRPr sz="780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8E81BC7-D5A5-445F-BF4D-797F02B50EB4}" type="datetimeFigureOut">
              <a:rPr lang="en-US" smtClean="0"/>
              <a:t>4/16/2025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8745068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8E81BC7-D5A5-445F-BF4D-797F02B50EB4}" type="datetimeFigureOut">
              <a:rPr lang="en-US" smtClean="0"/>
              <a:t>4/16/2025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370348543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8E81BC7-D5A5-445F-BF4D-797F02B50EB4}" type="datetimeFigureOut">
              <a:rPr lang="en-US" smtClean="0"/>
              <a:t>4/16/2025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73945554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700"/>
            </a:lvl1pPr>
          </a:lstStyle>
          <a:p>
            <a:r>
              <a:rPr lang="en-US"/>
              <a:t>Click to edit Master title style</a:t>
            </a:r>
            <a:endParaRPr lang="en-US" dirty="0"/>
          </a:p>
        </p:txBody>
      </p:sp>
      <p:sp>
        <p:nvSpPr>
          <p:cNvPr id="3" name="Content Placeholder 2"/>
          <p:cNvSpPr>
            <a:spLocks noGrp="1"/>
          </p:cNvSpPr>
          <p:nvPr>
            <p:ph idx="1"/>
          </p:nvPr>
        </p:nvSpPr>
        <p:spPr>
          <a:xfrm>
            <a:off x="18659477" y="4739648"/>
            <a:ext cx="22219920" cy="23393400"/>
          </a:xfrm>
        </p:spPr>
        <p:txBody>
          <a:bodyPr/>
          <a:lstStyle>
            <a:lvl1pPr>
              <a:defRPr sz="15700"/>
            </a:lvl1pPr>
            <a:lvl2pPr>
              <a:defRPr sz="13700"/>
            </a:lvl2pPr>
            <a:lvl3pPr>
              <a:defRPr sz="11800"/>
            </a:lvl3pPr>
            <a:lvl4pPr>
              <a:defRPr sz="9800"/>
            </a:lvl4pPr>
            <a:lvl5pPr>
              <a:defRPr sz="9800"/>
            </a:lvl5pPr>
            <a:lvl6pPr>
              <a:defRPr sz="9800"/>
            </a:lvl6pPr>
            <a:lvl7pPr>
              <a:defRPr sz="9800"/>
            </a:lvl7pPr>
            <a:lvl8pPr>
              <a:defRPr sz="9800"/>
            </a:lvl8pPr>
            <a:lvl9pPr>
              <a:defRPr sz="9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3"/>
          </a:xfrm>
        </p:spPr>
        <p:txBody>
          <a:bodyPr/>
          <a:lstStyle>
            <a:lvl1pPr marL="0" indent="0">
              <a:buNone/>
              <a:defRPr sz="7800"/>
            </a:lvl1pPr>
            <a:lvl2pPr marL="2240152" indent="0">
              <a:buNone/>
              <a:defRPr sz="6900"/>
            </a:lvl2pPr>
            <a:lvl3pPr marL="4480304" indent="0">
              <a:buNone/>
              <a:defRPr sz="5900"/>
            </a:lvl3pPr>
            <a:lvl4pPr marL="6720456" indent="0">
              <a:buNone/>
              <a:defRPr sz="4900"/>
            </a:lvl4pPr>
            <a:lvl5pPr marL="8960608" indent="0">
              <a:buNone/>
              <a:defRPr sz="4900"/>
            </a:lvl5pPr>
            <a:lvl6pPr marL="11200760" indent="0">
              <a:buNone/>
              <a:defRPr sz="4900"/>
            </a:lvl6pPr>
            <a:lvl7pPr marL="13440912" indent="0">
              <a:buNone/>
              <a:defRPr sz="4900"/>
            </a:lvl7pPr>
            <a:lvl8pPr marL="15681064" indent="0">
              <a:buNone/>
              <a:defRPr sz="4900"/>
            </a:lvl8pPr>
            <a:lvl9pPr marL="1792121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6136188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70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8"/>
            <a:ext cx="22219920" cy="23393400"/>
          </a:xfrm>
        </p:spPr>
        <p:txBody>
          <a:bodyPr anchor="t"/>
          <a:lstStyle>
            <a:lvl1pPr marL="0" indent="0">
              <a:buNone/>
              <a:defRPr sz="15700"/>
            </a:lvl1pPr>
            <a:lvl2pPr marL="2240152" indent="0">
              <a:buNone/>
              <a:defRPr sz="13700"/>
            </a:lvl2pPr>
            <a:lvl3pPr marL="4480304" indent="0">
              <a:buNone/>
              <a:defRPr sz="11800"/>
            </a:lvl3pPr>
            <a:lvl4pPr marL="6720456" indent="0">
              <a:buNone/>
              <a:defRPr sz="9800"/>
            </a:lvl4pPr>
            <a:lvl5pPr marL="8960608" indent="0">
              <a:buNone/>
              <a:defRPr sz="9800"/>
            </a:lvl5pPr>
            <a:lvl6pPr marL="11200760" indent="0">
              <a:buNone/>
              <a:defRPr sz="9800"/>
            </a:lvl6pPr>
            <a:lvl7pPr marL="13440912" indent="0">
              <a:buNone/>
              <a:defRPr sz="9800"/>
            </a:lvl7pPr>
            <a:lvl8pPr marL="15681064" indent="0">
              <a:buNone/>
              <a:defRPr sz="9800"/>
            </a:lvl8pPr>
            <a:lvl9pPr marL="17921216" indent="0">
              <a:buNone/>
              <a:defRPr sz="98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3"/>
          </a:xfrm>
        </p:spPr>
        <p:txBody>
          <a:bodyPr/>
          <a:lstStyle>
            <a:lvl1pPr marL="0" indent="0">
              <a:buNone/>
              <a:defRPr sz="7800"/>
            </a:lvl1pPr>
            <a:lvl2pPr marL="2240152" indent="0">
              <a:buNone/>
              <a:defRPr sz="6900"/>
            </a:lvl2pPr>
            <a:lvl3pPr marL="4480304" indent="0">
              <a:buNone/>
              <a:defRPr sz="5900"/>
            </a:lvl3pPr>
            <a:lvl4pPr marL="6720456" indent="0">
              <a:buNone/>
              <a:defRPr sz="4900"/>
            </a:lvl4pPr>
            <a:lvl5pPr marL="8960608" indent="0">
              <a:buNone/>
              <a:defRPr sz="4900"/>
            </a:lvl5pPr>
            <a:lvl6pPr marL="11200760" indent="0">
              <a:buNone/>
              <a:defRPr sz="4900"/>
            </a:lvl6pPr>
            <a:lvl7pPr marL="13440912" indent="0">
              <a:buNone/>
              <a:defRPr sz="4900"/>
            </a:lvl7pPr>
            <a:lvl8pPr marL="15681064" indent="0">
              <a:buNone/>
              <a:defRPr sz="4900"/>
            </a:lvl8pPr>
            <a:lvl9pPr marL="17921216" indent="0">
              <a:buNone/>
              <a:defRPr sz="4900"/>
            </a:lvl9pPr>
          </a:lstStyle>
          <a:p>
            <a:pPr lvl="0"/>
            <a:r>
              <a:rPr lang="en-US"/>
              <a:t>Click to edit Master text styles</a:t>
            </a:r>
          </a:p>
        </p:txBody>
      </p:sp>
      <p:sp>
        <p:nvSpPr>
          <p:cNvPr id="5" name="Date Placeholder 4"/>
          <p:cNvSpPr>
            <a:spLocks noGrp="1"/>
          </p:cNvSpPr>
          <p:nvPr>
            <p:ph type="dt" sz="half" idx="10"/>
          </p:nvPr>
        </p:nvSpPr>
        <p:spPr/>
        <p:txBody>
          <a:bodyPr/>
          <a:lstStyle/>
          <a:p>
            <a:fld id="{08E81BC7-D5A5-445F-BF4D-797F02B50EB4}" type="datetimeFigureOut">
              <a:rPr lang="en-US" smtClean="0"/>
              <a:t>4/16/2025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152990-41B8-4C7F-B873-1D5366E1EAB8}" type="slidenum">
              <a:rPr lang="en-US" smtClean="0"/>
              <a:t>‹#›</a:t>
            </a:fld>
            <a:endParaRPr lang="en-US"/>
          </a:p>
        </p:txBody>
      </p:sp>
    </p:spTree>
    <p:extLst>
      <p:ext uri="{BB962C8B-B14F-4D97-AF65-F5344CB8AC3E}">
        <p14:creationId xmlns:p14="http://schemas.microsoft.com/office/powerpoint/2010/main" val="414468308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3"/>
          </a:xfrm>
          <a:prstGeom prst="rect">
            <a:avLst/>
          </a:prstGeom>
        </p:spPr>
        <p:txBody>
          <a:bodyPr vert="horz" lIns="106674" tIns="53337" rIns="106674" bIns="53337"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3"/>
          </a:xfrm>
          <a:prstGeom prst="rect">
            <a:avLst/>
          </a:prstGeom>
        </p:spPr>
        <p:txBody>
          <a:bodyPr vert="horz" lIns="106674" tIns="53337" rIns="106674" bIns="53337"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8"/>
            <a:ext cx="9875520" cy="1752600"/>
          </a:xfrm>
          <a:prstGeom prst="rect">
            <a:avLst/>
          </a:prstGeom>
        </p:spPr>
        <p:txBody>
          <a:bodyPr vert="horz" lIns="106674" tIns="53337" rIns="106674" bIns="53337" rtlCol="0" anchor="ctr"/>
          <a:lstStyle>
            <a:lvl1pPr algn="l">
              <a:defRPr sz="5900">
                <a:solidFill>
                  <a:schemeClr val="tx1">
                    <a:tint val="75000"/>
                  </a:schemeClr>
                </a:solidFill>
              </a:defRPr>
            </a:lvl1pPr>
          </a:lstStyle>
          <a:p>
            <a:fld id="{08E81BC7-D5A5-445F-BF4D-797F02B50EB4}" type="datetimeFigureOut">
              <a:rPr lang="en-US" smtClean="0"/>
              <a:t>4/16/2025</a:t>
            </a:fld>
            <a:endParaRPr lang="en-US"/>
          </a:p>
        </p:txBody>
      </p:sp>
      <p:sp>
        <p:nvSpPr>
          <p:cNvPr id="5" name="Footer Placeholder 4"/>
          <p:cNvSpPr>
            <a:spLocks noGrp="1"/>
          </p:cNvSpPr>
          <p:nvPr>
            <p:ph type="ftr" sz="quarter" idx="3"/>
          </p:nvPr>
        </p:nvSpPr>
        <p:spPr>
          <a:xfrm>
            <a:off x="14538960" y="30510488"/>
            <a:ext cx="14813280" cy="1752600"/>
          </a:xfrm>
          <a:prstGeom prst="rect">
            <a:avLst/>
          </a:prstGeom>
        </p:spPr>
        <p:txBody>
          <a:bodyPr vert="horz" lIns="106674" tIns="53337" rIns="106674" bIns="53337" rtlCol="0" anchor="ctr"/>
          <a:lstStyle>
            <a:lvl1pPr algn="ctr">
              <a:defRPr sz="5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8"/>
            <a:ext cx="9875520" cy="1752600"/>
          </a:xfrm>
          <a:prstGeom prst="rect">
            <a:avLst/>
          </a:prstGeom>
        </p:spPr>
        <p:txBody>
          <a:bodyPr vert="horz" lIns="106674" tIns="53337" rIns="106674" bIns="53337" rtlCol="0" anchor="ctr"/>
          <a:lstStyle>
            <a:lvl1pPr algn="r">
              <a:defRPr sz="5900">
                <a:solidFill>
                  <a:schemeClr val="tx1">
                    <a:tint val="75000"/>
                  </a:schemeClr>
                </a:solidFill>
              </a:defRPr>
            </a:lvl1pPr>
          </a:lstStyle>
          <a:p>
            <a:fld id="{59152990-41B8-4C7F-B873-1D5366E1EAB8}" type="slidenum">
              <a:rPr lang="en-US" smtClean="0"/>
              <a:t>‹#›</a:t>
            </a:fld>
            <a:endParaRPr lang="en-US"/>
          </a:p>
        </p:txBody>
      </p:sp>
    </p:spTree>
    <p:extLst>
      <p:ext uri="{BB962C8B-B14F-4D97-AF65-F5344CB8AC3E}">
        <p14:creationId xmlns:p14="http://schemas.microsoft.com/office/powerpoint/2010/main" val="4113172996"/>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txStyles>
    <p:titleStyle>
      <a:lvl1pPr algn="l" defTabSz="4480304" rtl="0" eaLnBrk="1" latinLnBrk="0" hangingPunct="1">
        <a:lnSpc>
          <a:spcPct val="90000"/>
        </a:lnSpc>
        <a:spcBef>
          <a:spcPct val="0"/>
        </a:spcBef>
        <a:buNone/>
        <a:defRPr sz="21600" kern="1200">
          <a:solidFill>
            <a:schemeClr val="tx1"/>
          </a:solidFill>
          <a:latin typeface="+mj-lt"/>
          <a:ea typeface="+mj-ea"/>
          <a:cs typeface="+mj-cs"/>
        </a:defRPr>
      </a:lvl1pPr>
    </p:titleStyle>
    <p:bodyStyle>
      <a:lvl1pPr marL="1120076" indent="-1120076" algn="l" defTabSz="4480304" rtl="0" eaLnBrk="1" latinLnBrk="0" hangingPunct="1">
        <a:lnSpc>
          <a:spcPct val="90000"/>
        </a:lnSpc>
        <a:spcBef>
          <a:spcPts val="4900"/>
        </a:spcBef>
        <a:buFont typeface="Arial" panose="020B0604020202020204" pitchFamily="34" charset="0"/>
        <a:buChar char="•"/>
        <a:defRPr sz="13700" kern="1200">
          <a:solidFill>
            <a:schemeClr val="tx1"/>
          </a:solidFill>
          <a:latin typeface="+mn-lt"/>
          <a:ea typeface="+mn-ea"/>
          <a:cs typeface="+mn-cs"/>
        </a:defRPr>
      </a:lvl1pPr>
      <a:lvl2pPr marL="3360228" indent="-1120076" algn="l" defTabSz="4480304" rtl="0" eaLnBrk="1" latinLnBrk="0" hangingPunct="1">
        <a:lnSpc>
          <a:spcPct val="90000"/>
        </a:lnSpc>
        <a:spcBef>
          <a:spcPts val="2450"/>
        </a:spcBef>
        <a:buFont typeface="Arial" panose="020B0604020202020204" pitchFamily="34" charset="0"/>
        <a:buChar char="•"/>
        <a:defRPr sz="11800" kern="1200">
          <a:solidFill>
            <a:schemeClr val="tx1"/>
          </a:solidFill>
          <a:latin typeface="+mn-lt"/>
          <a:ea typeface="+mn-ea"/>
          <a:cs typeface="+mn-cs"/>
        </a:defRPr>
      </a:lvl2pPr>
      <a:lvl3pPr marL="5600380" indent="-1120076" algn="l" defTabSz="4480304" rtl="0" eaLnBrk="1" latinLnBrk="0" hangingPunct="1">
        <a:lnSpc>
          <a:spcPct val="90000"/>
        </a:lnSpc>
        <a:spcBef>
          <a:spcPts val="2450"/>
        </a:spcBef>
        <a:buFont typeface="Arial" panose="020B0604020202020204" pitchFamily="34" charset="0"/>
        <a:buChar char="•"/>
        <a:defRPr sz="9800" kern="1200">
          <a:solidFill>
            <a:schemeClr val="tx1"/>
          </a:solidFill>
          <a:latin typeface="+mn-lt"/>
          <a:ea typeface="+mn-ea"/>
          <a:cs typeface="+mn-cs"/>
        </a:defRPr>
      </a:lvl3pPr>
      <a:lvl4pPr marL="784053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4pPr>
      <a:lvl5pPr marL="10080684"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5pPr>
      <a:lvl6pPr marL="12320836"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6pPr>
      <a:lvl7pPr marL="14560988"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7pPr>
      <a:lvl8pPr marL="16801140"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8pPr>
      <a:lvl9pPr marL="19041292" indent="-1120076" algn="l" defTabSz="4480304" rtl="0" eaLnBrk="1" latinLnBrk="0" hangingPunct="1">
        <a:lnSpc>
          <a:spcPct val="90000"/>
        </a:lnSpc>
        <a:spcBef>
          <a:spcPts val="2450"/>
        </a:spcBef>
        <a:buFont typeface="Arial" panose="020B0604020202020204" pitchFamily="34" charset="0"/>
        <a:buChar char="•"/>
        <a:defRPr sz="8800" kern="1200">
          <a:solidFill>
            <a:schemeClr val="tx1"/>
          </a:solidFill>
          <a:latin typeface="+mn-lt"/>
          <a:ea typeface="+mn-ea"/>
          <a:cs typeface="+mn-cs"/>
        </a:defRPr>
      </a:lvl9pPr>
    </p:bodyStyle>
    <p:otherStyle>
      <a:defPPr>
        <a:defRPr lang="en-US"/>
      </a:defPPr>
      <a:lvl1pPr marL="0" algn="l" defTabSz="4480304" rtl="0" eaLnBrk="1" latinLnBrk="0" hangingPunct="1">
        <a:defRPr sz="8800" kern="1200">
          <a:solidFill>
            <a:schemeClr val="tx1"/>
          </a:solidFill>
          <a:latin typeface="+mn-lt"/>
          <a:ea typeface="+mn-ea"/>
          <a:cs typeface="+mn-cs"/>
        </a:defRPr>
      </a:lvl1pPr>
      <a:lvl2pPr marL="2240152" algn="l" defTabSz="4480304" rtl="0" eaLnBrk="1" latinLnBrk="0" hangingPunct="1">
        <a:defRPr sz="8800" kern="1200">
          <a:solidFill>
            <a:schemeClr val="tx1"/>
          </a:solidFill>
          <a:latin typeface="+mn-lt"/>
          <a:ea typeface="+mn-ea"/>
          <a:cs typeface="+mn-cs"/>
        </a:defRPr>
      </a:lvl2pPr>
      <a:lvl3pPr marL="4480304" algn="l" defTabSz="4480304" rtl="0" eaLnBrk="1" latinLnBrk="0" hangingPunct="1">
        <a:defRPr sz="8800" kern="1200">
          <a:solidFill>
            <a:schemeClr val="tx1"/>
          </a:solidFill>
          <a:latin typeface="+mn-lt"/>
          <a:ea typeface="+mn-ea"/>
          <a:cs typeface="+mn-cs"/>
        </a:defRPr>
      </a:lvl3pPr>
      <a:lvl4pPr marL="6720456" algn="l" defTabSz="4480304" rtl="0" eaLnBrk="1" latinLnBrk="0" hangingPunct="1">
        <a:defRPr sz="8800" kern="1200">
          <a:solidFill>
            <a:schemeClr val="tx1"/>
          </a:solidFill>
          <a:latin typeface="+mn-lt"/>
          <a:ea typeface="+mn-ea"/>
          <a:cs typeface="+mn-cs"/>
        </a:defRPr>
      </a:lvl4pPr>
      <a:lvl5pPr marL="8960608" algn="l" defTabSz="4480304" rtl="0" eaLnBrk="1" latinLnBrk="0" hangingPunct="1">
        <a:defRPr sz="8800" kern="1200">
          <a:solidFill>
            <a:schemeClr val="tx1"/>
          </a:solidFill>
          <a:latin typeface="+mn-lt"/>
          <a:ea typeface="+mn-ea"/>
          <a:cs typeface="+mn-cs"/>
        </a:defRPr>
      </a:lvl5pPr>
      <a:lvl6pPr marL="11200760" algn="l" defTabSz="4480304" rtl="0" eaLnBrk="1" latinLnBrk="0" hangingPunct="1">
        <a:defRPr sz="8800" kern="1200">
          <a:solidFill>
            <a:schemeClr val="tx1"/>
          </a:solidFill>
          <a:latin typeface="+mn-lt"/>
          <a:ea typeface="+mn-ea"/>
          <a:cs typeface="+mn-cs"/>
        </a:defRPr>
      </a:lvl6pPr>
      <a:lvl7pPr marL="13440912" algn="l" defTabSz="4480304" rtl="0" eaLnBrk="1" latinLnBrk="0" hangingPunct="1">
        <a:defRPr sz="8800" kern="1200">
          <a:solidFill>
            <a:schemeClr val="tx1"/>
          </a:solidFill>
          <a:latin typeface="+mn-lt"/>
          <a:ea typeface="+mn-ea"/>
          <a:cs typeface="+mn-cs"/>
        </a:defRPr>
      </a:lvl7pPr>
      <a:lvl8pPr marL="15681064" algn="l" defTabSz="4480304" rtl="0" eaLnBrk="1" latinLnBrk="0" hangingPunct="1">
        <a:defRPr sz="8800" kern="1200">
          <a:solidFill>
            <a:schemeClr val="tx1"/>
          </a:solidFill>
          <a:latin typeface="+mn-lt"/>
          <a:ea typeface="+mn-ea"/>
          <a:cs typeface="+mn-cs"/>
        </a:defRPr>
      </a:lvl8pPr>
      <a:lvl9pPr marL="17921216" algn="l" defTabSz="4480304" rtl="0" eaLnBrk="1" latinLnBrk="0" hangingPunct="1">
        <a:defRPr sz="8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oleObject" Target="../embeddings/oleObject3.bin"/><Relationship Id="rId13" Type="http://schemas.openxmlformats.org/officeDocument/2006/relationships/chart" Target="../charts/chart1.xml"/><Relationship Id="rId3" Type="http://schemas.openxmlformats.org/officeDocument/2006/relationships/image" Target="../media/image2.png"/><Relationship Id="rId7" Type="http://schemas.openxmlformats.org/officeDocument/2006/relationships/image" Target="../media/image4.emf"/><Relationship Id="rId12" Type="http://schemas.openxmlformats.org/officeDocument/2006/relationships/image" Target="../media/image7.emf"/><Relationship Id="rId2" Type="http://schemas.openxmlformats.org/officeDocument/2006/relationships/image" Target="../media/image1.png"/><Relationship Id="rId16" Type="http://schemas.openxmlformats.org/officeDocument/2006/relationships/image" Target="../media/image8.png"/><Relationship Id="rId1" Type="http://schemas.openxmlformats.org/officeDocument/2006/relationships/slideLayout" Target="../slideLayouts/slideLayout1.xml"/><Relationship Id="rId6" Type="http://schemas.openxmlformats.org/officeDocument/2006/relationships/oleObject" Target="../embeddings/oleObject2.bin"/><Relationship Id="rId11" Type="http://schemas.openxmlformats.org/officeDocument/2006/relationships/oleObject" Target="../embeddings/oleObject4.bin"/><Relationship Id="rId5" Type="http://schemas.openxmlformats.org/officeDocument/2006/relationships/image" Target="../media/image3.emf"/><Relationship Id="rId15" Type="http://schemas.openxmlformats.org/officeDocument/2006/relationships/chart" Target="../charts/chart3.xml"/><Relationship Id="rId10" Type="http://schemas.openxmlformats.org/officeDocument/2006/relationships/image" Target="../media/image6.png"/><Relationship Id="rId4" Type="http://schemas.openxmlformats.org/officeDocument/2006/relationships/oleObject" Target="../embeddings/oleObject1.bin"/><Relationship Id="rId9" Type="http://schemas.openxmlformats.org/officeDocument/2006/relationships/image" Target="../media/image5.emf"/><Relationship Id="rId14" Type="http://schemas.openxmlformats.org/officeDocument/2006/relationships/chart" Target="../charts/char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369597" y="522514"/>
            <a:ext cx="43136594" cy="3947886"/>
          </a:xfrm>
          <a:solidFill>
            <a:srgbClr val="002060"/>
          </a:solidFill>
          <a:ln w="101600">
            <a:solidFill>
              <a:srgbClr val="002060"/>
            </a:solidFill>
          </a:ln>
        </p:spPr>
        <p:style>
          <a:lnRef idx="2">
            <a:schemeClr val="dk1"/>
          </a:lnRef>
          <a:fillRef idx="1">
            <a:schemeClr val="lt1"/>
          </a:fillRef>
          <a:effectRef idx="0">
            <a:schemeClr val="dk1"/>
          </a:effectRef>
          <a:fontRef idx="minor">
            <a:schemeClr val="dk1"/>
          </a:fontRef>
        </p:style>
        <p:txBody>
          <a:bodyPr anchor="ctr">
            <a:normAutofit/>
          </a:bodyPr>
          <a:lstStyle/>
          <a:p>
            <a:r>
              <a:rPr lang="en-US" sz="8400">
                <a:solidFill>
                  <a:schemeClr val="bg1"/>
                </a:solidFill>
                <a:latin typeface="Cambria" panose="02040503050406030204" pitchFamily="18" charset="0"/>
                <a:cs typeface="Arial" panose="020B0604020202020204" pitchFamily="34" charset="0"/>
              </a:rPr>
              <a:t>Surface Functionalization of Titanium Dioxide Nanoparticles </a:t>
            </a:r>
            <a:br>
              <a:rPr lang="en-US" sz="8400">
                <a:solidFill>
                  <a:schemeClr val="bg1"/>
                </a:solidFill>
                <a:latin typeface="Cambria" panose="02040503050406030204" pitchFamily="18" charset="0"/>
                <a:cs typeface="Arial" panose="020B0604020202020204" pitchFamily="34" charset="0"/>
              </a:rPr>
            </a:br>
            <a:r>
              <a:rPr lang="en-US" sz="8400">
                <a:solidFill>
                  <a:schemeClr val="bg1"/>
                </a:solidFill>
                <a:latin typeface="Cambria" panose="02040503050406030204" pitchFamily="18" charset="0"/>
                <a:cs typeface="Arial" panose="020B0604020202020204" pitchFamily="34" charset="0"/>
              </a:rPr>
              <a:t>For Enhanced Interaction with a Guest-Functionalized Catalyst</a:t>
            </a:r>
            <a:br>
              <a:rPr lang="en-US" sz="8400">
                <a:solidFill>
                  <a:schemeClr val="bg1"/>
                </a:solidFill>
                <a:latin typeface="Cambria" panose="02040503050406030204" pitchFamily="18" charset="0"/>
                <a:cs typeface="Arial" panose="020B0604020202020204" pitchFamily="34" charset="0"/>
              </a:rPr>
            </a:br>
            <a:r>
              <a:rPr lang="en-US" sz="5600" u="sng">
                <a:solidFill>
                  <a:schemeClr val="bg1"/>
                </a:solidFill>
                <a:latin typeface="Cambria" panose="02040503050406030204" pitchFamily="18" charset="0"/>
                <a:cs typeface="Arial" panose="020B0604020202020204" pitchFamily="34" charset="0"/>
              </a:rPr>
              <a:t>Tim Murphy, Charles Wilson, Dylan Stolba, Christine A. Caputo*</a:t>
            </a:r>
            <a:br>
              <a:rPr lang="en-US" sz="5600">
                <a:solidFill>
                  <a:schemeClr val="bg1"/>
                </a:solidFill>
                <a:latin typeface="Cambria" panose="02040503050406030204" pitchFamily="18" charset="0"/>
                <a:cs typeface="Arial" panose="020B0604020202020204" pitchFamily="34" charset="0"/>
              </a:rPr>
            </a:br>
            <a:r>
              <a:rPr lang="en-US" sz="5600" i="1">
                <a:solidFill>
                  <a:schemeClr val="bg1"/>
                </a:solidFill>
                <a:latin typeface="Cambria" panose="02040503050406030204" pitchFamily="18" charset="0"/>
                <a:cs typeface="Arial" panose="020B0604020202020204" pitchFamily="34" charset="0"/>
              </a:rPr>
              <a:t>Department of Chemistry, University of New Hampshire, Durham, NH 03824</a:t>
            </a:r>
            <a:endParaRPr lang="en-US" sz="9300" i="1">
              <a:solidFill>
                <a:schemeClr val="bg1"/>
              </a:solidFill>
              <a:latin typeface="Cambria" panose="02040503050406030204" pitchFamily="18" charset="0"/>
              <a:cs typeface="Arial" panose="020B0604020202020204" pitchFamily="34" charset="0"/>
            </a:endParaRPr>
          </a:p>
        </p:txBody>
      </p:sp>
      <p:sp>
        <p:nvSpPr>
          <p:cNvPr id="6" name="Subtitle 2"/>
          <p:cNvSpPr txBox="1">
            <a:spLocks/>
          </p:cNvSpPr>
          <p:nvPr/>
        </p:nvSpPr>
        <p:spPr>
          <a:xfrm>
            <a:off x="369596" y="6138512"/>
            <a:ext cx="10914743" cy="14350812"/>
          </a:xfrm>
          <a:prstGeom prst="rect">
            <a:avLst/>
          </a:prstGeom>
          <a:noFill/>
          <a:ln>
            <a:solidFill>
              <a:srgbClr val="002060"/>
            </a:solidFill>
          </a:ln>
        </p:spPr>
        <p:txBody>
          <a:bodyPr vert="horz" lIns="106674" tIns="53337" rIns="106674" bIns="53337" rtlCol="0" anchor="t">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lnSpc>
                <a:spcPct val="100000"/>
              </a:lnSpc>
            </a:pPr>
            <a:r>
              <a:rPr lang="en-US" sz="3700" dirty="0">
                <a:effectLst/>
                <a:latin typeface="Times New Roman" panose="02020603050405020304" pitchFamily="18" charset="0"/>
                <a:ea typeface="Aptos" panose="020B0004020202020204" pitchFamily="34" charset="0"/>
              </a:rPr>
              <a:t>In the fi</a:t>
            </a:r>
            <a:r>
              <a:rPr lang="en-US" sz="3700" dirty="0">
                <a:latin typeface="Times New Roman" panose="02020603050405020304" pitchFamily="18" charset="0"/>
                <a:ea typeface="Aptos" panose="020B0004020202020204" pitchFamily="34" charset="0"/>
              </a:rPr>
              <a:t>ght against climate change, many energy alternatives have been explored to reduce carbon emissions and continue to produce the energy we need to thrive. Solar photocatalysis is one such avenue, primarily in the production of clean fuels like hydrogen, which can be burned whilst avoiding carbon dioxide generation. One method to generate H</a:t>
            </a:r>
            <a:r>
              <a:rPr lang="en-US" sz="3700" baseline="-25000" dirty="0">
                <a:latin typeface="Times New Roman" panose="02020603050405020304" pitchFamily="18" charset="0"/>
                <a:ea typeface="Aptos" panose="020B0004020202020204" pitchFamily="34" charset="0"/>
              </a:rPr>
              <a:t>2</a:t>
            </a:r>
            <a:r>
              <a:rPr lang="en-US" sz="3700" dirty="0">
                <a:latin typeface="Times New Roman" panose="02020603050405020304" pitchFamily="18" charset="0"/>
                <a:ea typeface="Aptos" panose="020B0004020202020204" pitchFamily="34" charset="0"/>
              </a:rPr>
              <a:t> exploits electron transfer from a light-absorbing photosensitizer to a proton reducing transition-metal complex.</a:t>
            </a:r>
            <a:endParaRPr lang="en-US" sz="3700" dirty="0">
              <a:latin typeface="Times New Roman" panose="02020603050405020304" pitchFamily="18" charset="0"/>
            </a:endParaRPr>
          </a:p>
          <a:p>
            <a:pPr algn="l">
              <a:lnSpc>
                <a:spcPct val="100000"/>
              </a:lnSpc>
            </a:pPr>
            <a:r>
              <a:rPr lang="en-US" sz="3700" dirty="0">
                <a:latin typeface="Times New Roman" panose="02020603050405020304" pitchFamily="18" charset="0"/>
              </a:rPr>
              <a:t>In the Caputo Group, Titanium Dioxide (TiO</a:t>
            </a:r>
            <a:r>
              <a:rPr lang="en-US" sz="3700" baseline="-25000" dirty="0">
                <a:latin typeface="Times New Roman" panose="02020603050405020304" pitchFamily="18" charset="0"/>
              </a:rPr>
              <a:t>2</a:t>
            </a:r>
            <a:r>
              <a:rPr lang="en-US" sz="3700" dirty="0">
                <a:latin typeface="Times New Roman" panose="02020603050405020304" pitchFamily="18" charset="0"/>
              </a:rPr>
              <a:t>), a semi-conducting nanoparticle, is the chosen photosensitizer for surface functionalization. Previously, a macrocyclic carboxylic acid-functionalized pillar[5]arene (CAP[5]) has been loaded onto TiO</a:t>
            </a:r>
            <a:r>
              <a:rPr lang="en-US" sz="3700" baseline="-25000" dirty="0">
                <a:latin typeface="Times New Roman" panose="02020603050405020304" pitchFamily="18" charset="0"/>
              </a:rPr>
              <a:t>2</a:t>
            </a:r>
            <a:r>
              <a:rPr lang="en-US" sz="3700" dirty="0">
                <a:latin typeface="Times New Roman" panose="02020603050405020304" pitchFamily="18" charset="0"/>
              </a:rPr>
              <a:t> to test host-guest self assembly with a guest-functionalized cobaloxime hydrogen generation catalyst. CAP[5] is formed through a multi-step synthetic route, which raised the question of whether the anchoring of commercially available, non-macrocyclic compounds might lead to similar non-covalent interactions, and ultimately result in a similar catalytic activity.</a:t>
            </a:r>
          </a:p>
          <a:p>
            <a:pPr algn="l">
              <a:lnSpc>
                <a:spcPct val="100000"/>
              </a:lnSpc>
              <a:spcBef>
                <a:spcPts val="2400"/>
              </a:spcBef>
            </a:pPr>
            <a:r>
              <a:rPr lang="en-US" sz="4400" b="1" dirty="0">
                <a:solidFill>
                  <a:srgbClr val="002060"/>
                </a:solidFill>
                <a:latin typeface="Times New Roman" panose="02020603050405020304" pitchFamily="18" charset="0"/>
                <a:cs typeface="Times New Roman" panose="02020603050405020304" pitchFamily="18" charset="0"/>
              </a:rPr>
              <a:t>Research Question: </a:t>
            </a:r>
          </a:p>
          <a:p>
            <a:pPr algn="l">
              <a:lnSpc>
                <a:spcPct val="100000"/>
              </a:lnSpc>
              <a:spcBef>
                <a:spcPts val="1200"/>
              </a:spcBef>
            </a:pPr>
            <a:r>
              <a:rPr lang="en-US" sz="3700" b="1" dirty="0">
                <a:solidFill>
                  <a:srgbClr val="002060"/>
                </a:solidFill>
                <a:latin typeface="Times New Roman" panose="02020603050405020304" pitchFamily="18" charset="0"/>
              </a:rPr>
              <a:t>Will surface functionalization with terephthalic acid promote non-covalent interactions with bipyridinium-functionalized cobaloxime catalysts?</a:t>
            </a:r>
            <a:endParaRPr lang="en-US" sz="3700" dirty="0">
              <a:latin typeface="Cambria" panose="02040503050406030204" pitchFamily="18" charset="0"/>
            </a:endParaRPr>
          </a:p>
        </p:txBody>
      </p:sp>
      <p:sp>
        <p:nvSpPr>
          <p:cNvPr id="8" name="Subtitle 2"/>
          <p:cNvSpPr txBox="1">
            <a:spLocks/>
          </p:cNvSpPr>
          <p:nvPr/>
        </p:nvSpPr>
        <p:spPr>
          <a:xfrm>
            <a:off x="320477" y="21928383"/>
            <a:ext cx="10914743" cy="10728759"/>
          </a:xfrm>
          <a:prstGeom prst="rect">
            <a:avLst/>
          </a:prstGeom>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just">
              <a:spcBef>
                <a:spcPts val="0"/>
              </a:spcBef>
            </a:pPr>
            <a:endParaRPr lang="en-US" sz="2900">
              <a:latin typeface="Cambria" panose="02040503050406030204" pitchFamily="18" charset="0"/>
            </a:endParaRPr>
          </a:p>
          <a:p>
            <a:pPr marL="400027" indent="-400027" algn="just">
              <a:spcBef>
                <a:spcPts val="0"/>
              </a:spcBef>
              <a:buFont typeface="Arial" panose="020B0604020202020204" pitchFamily="34" charset="0"/>
              <a:buChar char="•"/>
            </a:pPr>
            <a:endParaRPr lang="en-US" sz="2900">
              <a:latin typeface="Cambria" panose="02040503050406030204" pitchFamily="18" charset="0"/>
            </a:endParaRPr>
          </a:p>
          <a:p>
            <a:pPr algn="just">
              <a:spcBef>
                <a:spcPts val="0"/>
              </a:spcBef>
            </a:pPr>
            <a:endParaRPr lang="en-US" sz="2900">
              <a:latin typeface="Cambria" panose="02040503050406030204" pitchFamily="18" charset="0"/>
            </a:endParaRPr>
          </a:p>
          <a:p>
            <a:pPr algn="just">
              <a:spcBef>
                <a:spcPts val="0"/>
              </a:spcBef>
            </a:pPr>
            <a:endParaRPr lang="en-US" sz="2900">
              <a:latin typeface="Cambria" panose="02040503050406030204" pitchFamily="18" charset="0"/>
            </a:endParaRPr>
          </a:p>
          <a:p>
            <a:pPr algn="just">
              <a:spcBef>
                <a:spcPts val="0"/>
              </a:spcBef>
            </a:pPr>
            <a:endParaRPr lang="en-US" sz="2900">
              <a:latin typeface="Cambria" panose="02040503050406030204" pitchFamily="18" charset="0"/>
            </a:endParaRPr>
          </a:p>
          <a:p>
            <a:pPr marL="400027" indent="-400027" algn="just">
              <a:spcBef>
                <a:spcPts val="0"/>
              </a:spcBef>
              <a:buFont typeface="Arial" panose="020B0604020202020204" pitchFamily="34" charset="0"/>
              <a:buChar char="•"/>
            </a:pPr>
            <a:endParaRPr lang="en-US" sz="2900">
              <a:latin typeface="Cambria" panose="02040503050406030204" pitchFamily="18" charset="0"/>
            </a:endParaRPr>
          </a:p>
          <a:p>
            <a:pPr algn="just">
              <a:spcBef>
                <a:spcPts val="0"/>
              </a:spcBef>
            </a:pPr>
            <a:endParaRPr lang="en-US" sz="2900">
              <a:latin typeface="Cambria" panose="02040503050406030204" pitchFamily="18" charset="0"/>
            </a:endParaRPr>
          </a:p>
          <a:p>
            <a:pPr marL="400027" indent="-400027" algn="just">
              <a:spcBef>
                <a:spcPts val="0"/>
              </a:spcBef>
              <a:buFont typeface="Arial" panose="020B0604020202020204" pitchFamily="34" charset="0"/>
              <a:buChar char="•"/>
            </a:pPr>
            <a:endParaRPr lang="en-US" sz="2900">
              <a:latin typeface="Cambria" panose="02040503050406030204" pitchFamily="18" charset="0"/>
            </a:endParaRPr>
          </a:p>
          <a:p>
            <a:pPr marL="400027" indent="-400027" algn="just">
              <a:spcBef>
                <a:spcPts val="0"/>
              </a:spcBef>
              <a:buFont typeface="Arial" panose="020B0604020202020204" pitchFamily="34" charset="0"/>
              <a:buChar char="•"/>
            </a:pPr>
            <a:endParaRPr lang="en-US" sz="2900">
              <a:latin typeface="Cambria" panose="02040503050406030204" pitchFamily="18" charset="0"/>
            </a:endParaRPr>
          </a:p>
          <a:p>
            <a:pPr marL="400027" indent="-400027" algn="just">
              <a:spcBef>
                <a:spcPts val="0"/>
              </a:spcBef>
              <a:buFont typeface="Arial" panose="020B0604020202020204" pitchFamily="34" charset="0"/>
              <a:buChar char="•"/>
            </a:pPr>
            <a:endParaRPr lang="en-US" sz="2900">
              <a:latin typeface="Cambria" panose="02040503050406030204" pitchFamily="18" charset="0"/>
            </a:endParaRPr>
          </a:p>
          <a:p>
            <a:pPr algn="l">
              <a:spcBef>
                <a:spcPts val="0"/>
              </a:spcBef>
            </a:pPr>
            <a:endParaRPr lang="en-US" sz="2900">
              <a:latin typeface="Cambria" panose="02040503050406030204" pitchFamily="18" charset="0"/>
            </a:endParaRPr>
          </a:p>
          <a:p>
            <a:pPr algn="just">
              <a:spcBef>
                <a:spcPts val="0"/>
              </a:spcBef>
            </a:pPr>
            <a:endParaRPr lang="en-US" sz="2900">
              <a:latin typeface="Cambria" panose="02040503050406030204" pitchFamily="18" charset="0"/>
            </a:endParaRPr>
          </a:p>
          <a:p>
            <a:pPr algn="l">
              <a:spcBef>
                <a:spcPts val="0"/>
              </a:spcBef>
            </a:pPr>
            <a:endParaRPr lang="en-US" sz="2900">
              <a:latin typeface="Cambria" panose="02040503050406030204" pitchFamily="18" charset="0"/>
            </a:endParaRPr>
          </a:p>
          <a:p>
            <a:pPr algn="l">
              <a:spcBef>
                <a:spcPts val="0"/>
              </a:spcBef>
            </a:pPr>
            <a:endParaRPr lang="en-US" sz="2900">
              <a:latin typeface="Cambria" panose="02040503050406030204" pitchFamily="18" charset="0"/>
            </a:endParaRPr>
          </a:p>
          <a:p>
            <a:pPr algn="l">
              <a:spcBef>
                <a:spcPts val="0"/>
              </a:spcBef>
            </a:pPr>
            <a:endParaRPr lang="en-US" sz="2900">
              <a:latin typeface="Cambria" panose="02040503050406030204" pitchFamily="18" charset="0"/>
            </a:endParaRPr>
          </a:p>
        </p:txBody>
      </p:sp>
      <p:sp>
        <p:nvSpPr>
          <p:cNvPr id="9" name="Subtitle 2"/>
          <p:cNvSpPr txBox="1">
            <a:spLocks/>
          </p:cNvSpPr>
          <p:nvPr/>
        </p:nvSpPr>
        <p:spPr>
          <a:xfrm>
            <a:off x="11887200" y="4927623"/>
            <a:ext cx="20068674" cy="946550"/>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a:solidFill>
                  <a:schemeClr val="bg1"/>
                </a:solidFill>
                <a:latin typeface="Cambria" panose="02040503050406030204" pitchFamily="18" charset="0"/>
              </a:rPr>
              <a:t>General TiO</a:t>
            </a:r>
            <a:r>
              <a:rPr lang="en-US" sz="5100" baseline="-25000">
                <a:solidFill>
                  <a:schemeClr val="bg1"/>
                </a:solidFill>
                <a:latin typeface="Cambria" panose="02040503050406030204" pitchFamily="18" charset="0"/>
              </a:rPr>
              <a:t>2</a:t>
            </a:r>
            <a:r>
              <a:rPr lang="en-US" sz="5100">
                <a:solidFill>
                  <a:schemeClr val="bg1"/>
                </a:solidFill>
                <a:latin typeface="Cambria" panose="02040503050406030204" pitchFamily="18" charset="0"/>
              </a:rPr>
              <a:t> Loading Procedure</a:t>
            </a:r>
          </a:p>
        </p:txBody>
      </p:sp>
      <p:sp>
        <p:nvSpPr>
          <p:cNvPr id="12" name="Subtitle 2"/>
          <p:cNvSpPr txBox="1">
            <a:spLocks/>
          </p:cNvSpPr>
          <p:nvPr/>
        </p:nvSpPr>
        <p:spPr>
          <a:xfrm>
            <a:off x="32537919" y="14625088"/>
            <a:ext cx="10968272" cy="7627036"/>
          </a:xfrm>
          <a:prstGeom prst="rect">
            <a:avLst/>
          </a:prstGeom>
          <a:noFill/>
          <a:ln>
            <a:solidFill>
              <a:srgbClr val="002060"/>
            </a:solid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742950" indent="-742950" algn="l">
              <a:spcBef>
                <a:spcPts val="0"/>
              </a:spcBef>
              <a:buFont typeface="+mj-lt"/>
              <a:buAutoNum type="arabicPeriod"/>
            </a:pPr>
            <a:r>
              <a:rPr lang="en-US" sz="3700">
                <a:latin typeface="Cambria" panose="02040503050406030204" pitchFamily="18" charset="0"/>
              </a:rPr>
              <a:t>Determine the optimal loading concentrations for B and C on TiO</a:t>
            </a:r>
            <a:r>
              <a:rPr lang="en-US" sz="3700" baseline="-25000">
                <a:latin typeface="Cambria" panose="02040503050406030204" pitchFamily="18" charset="0"/>
              </a:rPr>
              <a:t>2</a:t>
            </a:r>
            <a:r>
              <a:rPr lang="en-US" sz="3700">
                <a:latin typeface="Cambria" panose="02040503050406030204" pitchFamily="18" charset="0"/>
              </a:rPr>
              <a:t> needed to achieve monolayer coverage on the surface.</a:t>
            </a:r>
            <a:br>
              <a:rPr lang="en-US" sz="3700">
                <a:latin typeface="Cambria" panose="02040503050406030204" pitchFamily="18" charset="0"/>
              </a:rPr>
            </a:br>
            <a:endParaRPr lang="en-US" sz="3700">
              <a:latin typeface="Cambria" panose="02040503050406030204" pitchFamily="18" charset="0"/>
            </a:endParaRPr>
          </a:p>
          <a:p>
            <a:pPr marL="742950" indent="-742950" algn="l">
              <a:spcBef>
                <a:spcPts val="0"/>
              </a:spcBef>
              <a:buFont typeface="+mj-lt"/>
              <a:buAutoNum type="arabicPeriod"/>
            </a:pPr>
            <a:r>
              <a:rPr lang="en-US" sz="3700">
                <a:latin typeface="Cambria" panose="02040503050406030204" pitchFamily="18" charset="0"/>
              </a:rPr>
              <a:t>Test the dependence of the photocatalytic hydrogen generation on the loading of A, B, and C.</a:t>
            </a:r>
          </a:p>
          <a:p>
            <a:pPr marL="742950" indent="-742950" algn="l">
              <a:spcBef>
                <a:spcPts val="0"/>
              </a:spcBef>
              <a:buFont typeface="+mj-lt"/>
              <a:buAutoNum type="arabicPeriod"/>
            </a:pPr>
            <a:endParaRPr lang="en-US" sz="3700">
              <a:latin typeface="Cambria" panose="02040503050406030204" pitchFamily="18" charset="0"/>
            </a:endParaRPr>
          </a:p>
          <a:p>
            <a:pPr marL="742950" indent="-742950" algn="l">
              <a:spcBef>
                <a:spcPts val="0"/>
              </a:spcBef>
              <a:buFont typeface="+mj-lt"/>
              <a:buAutoNum type="arabicPeriod"/>
            </a:pPr>
            <a:r>
              <a:rPr lang="en-US" sz="3700">
                <a:latin typeface="Cambria" panose="02040503050406030204" pitchFamily="18" charset="0"/>
              </a:rPr>
              <a:t>Test the dependence of the hydrogen generation on the concentration of catalyst used.</a:t>
            </a:r>
            <a:br>
              <a:rPr lang="en-US" sz="3700" baseline="-25000">
                <a:latin typeface="Cambria" panose="02040503050406030204" pitchFamily="18" charset="0"/>
              </a:rPr>
            </a:br>
            <a:endParaRPr lang="en-US" sz="3700" baseline="-25000">
              <a:latin typeface="Cambria" panose="02040503050406030204" pitchFamily="18" charset="0"/>
            </a:endParaRPr>
          </a:p>
          <a:p>
            <a:pPr marL="742950" indent="-742950" algn="l">
              <a:spcBef>
                <a:spcPts val="0"/>
              </a:spcBef>
              <a:buFont typeface="+mj-lt"/>
              <a:buAutoNum type="arabicPeriod"/>
            </a:pPr>
            <a:r>
              <a:rPr lang="en-US" sz="3700">
                <a:latin typeface="Cambria" panose="02040503050406030204" pitchFamily="18" charset="0"/>
              </a:rPr>
              <a:t>Test photocatalytic stability by pushing the system longer than 4 hours.</a:t>
            </a:r>
          </a:p>
          <a:p>
            <a:pPr marL="742950" indent="-742950" algn="l">
              <a:spcBef>
                <a:spcPts val="0"/>
              </a:spcBef>
              <a:buFont typeface="+mj-lt"/>
              <a:buAutoNum type="arabicPeriod"/>
            </a:pPr>
            <a:endParaRPr lang="en-US" sz="3700">
              <a:latin typeface="Cambria" panose="02040503050406030204" pitchFamily="18" charset="0"/>
            </a:endParaRPr>
          </a:p>
          <a:p>
            <a:pPr marL="742950" indent="-742950" algn="l">
              <a:spcBef>
                <a:spcPts val="0"/>
              </a:spcBef>
              <a:buFont typeface="+mj-lt"/>
              <a:buAutoNum type="arabicPeriod"/>
            </a:pPr>
            <a:r>
              <a:rPr lang="en-US" sz="3700">
                <a:latin typeface="Cambria" panose="02040503050406030204" pitchFamily="18" charset="0"/>
              </a:rPr>
              <a:t>Attempt generation of other products using different guest-functionalized catalysts</a:t>
            </a:r>
            <a:br>
              <a:rPr lang="en-US" sz="3700">
                <a:latin typeface="Cambria" panose="02040503050406030204" pitchFamily="18" charset="0"/>
              </a:rPr>
            </a:br>
            <a:endParaRPr lang="en-US" sz="3700">
              <a:latin typeface="Cambria" panose="02040503050406030204" pitchFamily="18" charset="0"/>
            </a:endParaRPr>
          </a:p>
          <a:p>
            <a:pPr algn="l">
              <a:spcBef>
                <a:spcPts val="0"/>
              </a:spcBef>
            </a:pPr>
            <a:br>
              <a:rPr lang="en-US" sz="3700">
                <a:latin typeface="Cambria" panose="02040503050406030204" pitchFamily="18" charset="0"/>
              </a:rPr>
            </a:br>
            <a:br>
              <a:rPr lang="en-US" sz="3700">
                <a:latin typeface="Cambria" panose="02040503050406030204" pitchFamily="18" charset="0"/>
              </a:rPr>
            </a:br>
            <a:br>
              <a:rPr lang="en-US" sz="3700">
                <a:latin typeface="Cambria" panose="02040503050406030204" pitchFamily="18" charset="0"/>
              </a:rPr>
            </a:br>
            <a:br>
              <a:rPr lang="en-US" sz="3700">
                <a:latin typeface="Cambria" panose="02040503050406030204" pitchFamily="18" charset="0"/>
              </a:rPr>
            </a:br>
            <a:br>
              <a:rPr lang="en-US" sz="3700">
                <a:latin typeface="Cambria" panose="02040503050406030204" pitchFamily="18" charset="0"/>
              </a:rPr>
            </a:br>
            <a:br>
              <a:rPr lang="en-US" sz="3700">
                <a:latin typeface="Cambria" panose="02040503050406030204" pitchFamily="18" charset="0"/>
              </a:rPr>
            </a:br>
            <a:br>
              <a:rPr lang="en-US" sz="3700">
                <a:latin typeface="Cambria" panose="02040503050406030204" pitchFamily="18" charset="0"/>
              </a:rPr>
            </a:br>
            <a:br>
              <a:rPr lang="en-US" sz="3700">
                <a:latin typeface="Cambria" panose="02040503050406030204" pitchFamily="18" charset="0"/>
              </a:rPr>
            </a:br>
            <a:br>
              <a:rPr lang="en-US" sz="3700">
                <a:latin typeface="Cambria" panose="02040503050406030204" pitchFamily="18" charset="0"/>
              </a:rPr>
            </a:br>
            <a:br>
              <a:rPr lang="en-US" sz="3700">
                <a:latin typeface="Cambria" panose="02040503050406030204" pitchFamily="18" charset="0"/>
              </a:rPr>
            </a:br>
            <a:br>
              <a:rPr lang="en-US" sz="3700">
                <a:latin typeface="Cambria" panose="02040503050406030204" pitchFamily="18" charset="0"/>
              </a:rPr>
            </a:br>
            <a:br>
              <a:rPr lang="en-US" sz="3700">
                <a:latin typeface="Cambria" panose="02040503050406030204" pitchFamily="18" charset="0"/>
              </a:rPr>
            </a:br>
            <a:endParaRPr lang="en-US" sz="3700">
              <a:latin typeface="Cambria" panose="02040503050406030204" pitchFamily="18" charset="0"/>
            </a:endParaRPr>
          </a:p>
        </p:txBody>
      </p:sp>
      <p:sp>
        <p:nvSpPr>
          <p:cNvPr id="13" name="Subtitle 2"/>
          <p:cNvSpPr txBox="1">
            <a:spLocks/>
          </p:cNvSpPr>
          <p:nvPr/>
        </p:nvSpPr>
        <p:spPr>
          <a:xfrm>
            <a:off x="369597" y="4927623"/>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a:solidFill>
                  <a:schemeClr val="bg1"/>
                </a:solidFill>
                <a:latin typeface="Cambria" panose="02040503050406030204" pitchFamily="18" charset="0"/>
              </a:rPr>
              <a:t>Introduction</a:t>
            </a:r>
          </a:p>
        </p:txBody>
      </p:sp>
      <p:sp>
        <p:nvSpPr>
          <p:cNvPr id="15" name="Subtitle 2"/>
          <p:cNvSpPr txBox="1">
            <a:spLocks/>
          </p:cNvSpPr>
          <p:nvPr/>
        </p:nvSpPr>
        <p:spPr>
          <a:xfrm>
            <a:off x="32558734" y="4926387"/>
            <a:ext cx="10979255"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a:solidFill>
                  <a:schemeClr val="bg1"/>
                </a:solidFill>
                <a:latin typeface="Cambria" panose="02040503050406030204" pitchFamily="18" charset="0"/>
              </a:rPr>
              <a:t>Discussion</a:t>
            </a:r>
          </a:p>
        </p:txBody>
      </p:sp>
      <p:sp>
        <p:nvSpPr>
          <p:cNvPr id="16" name="Subtitle 2"/>
          <p:cNvSpPr txBox="1">
            <a:spLocks/>
          </p:cNvSpPr>
          <p:nvPr/>
        </p:nvSpPr>
        <p:spPr>
          <a:xfrm>
            <a:off x="11887200" y="6138512"/>
            <a:ext cx="20055175" cy="7020026"/>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a:latin typeface="Cambria" panose="02040503050406030204" pitchFamily="18" charset="0"/>
            </a:endParaRPr>
          </a:p>
        </p:txBody>
      </p:sp>
      <p:sp>
        <p:nvSpPr>
          <p:cNvPr id="17" name="Subtitle 2"/>
          <p:cNvSpPr txBox="1">
            <a:spLocks/>
          </p:cNvSpPr>
          <p:nvPr/>
        </p:nvSpPr>
        <p:spPr>
          <a:xfrm>
            <a:off x="32572096" y="13496459"/>
            <a:ext cx="10914743" cy="804414"/>
          </a:xfrm>
          <a:prstGeom prst="rect">
            <a:avLst/>
          </a:prstGeom>
          <a:solidFill>
            <a:srgbClr val="002060"/>
          </a:solidFill>
          <a:ln>
            <a:solidFill>
              <a:srgbClr val="002060"/>
            </a:solidFill>
          </a:ln>
        </p:spPr>
        <p:txBody>
          <a:bodyPr vert="horz" lIns="106674" tIns="53337" rIns="106674" bIns="53337"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a:solidFill>
                  <a:schemeClr val="bg1"/>
                </a:solidFill>
                <a:latin typeface="Cambria" panose="02040503050406030204" pitchFamily="18" charset="0"/>
              </a:rPr>
              <a:t>Future Work</a:t>
            </a:r>
          </a:p>
        </p:txBody>
      </p:sp>
      <p:sp>
        <p:nvSpPr>
          <p:cNvPr id="18" name="Subtitle 2"/>
          <p:cNvSpPr txBox="1">
            <a:spLocks/>
          </p:cNvSpPr>
          <p:nvPr/>
        </p:nvSpPr>
        <p:spPr>
          <a:xfrm>
            <a:off x="32591449" y="22433464"/>
            <a:ext cx="10914743" cy="965180"/>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a:solidFill>
                  <a:schemeClr val="bg1"/>
                </a:solidFill>
                <a:latin typeface="Cambria" panose="02040503050406030204" pitchFamily="18" charset="0"/>
              </a:rPr>
              <a:t>Acknowledgements</a:t>
            </a:r>
          </a:p>
        </p:txBody>
      </p:sp>
      <p:sp>
        <p:nvSpPr>
          <p:cNvPr id="19" name="Subtitle 2"/>
          <p:cNvSpPr txBox="1">
            <a:spLocks/>
          </p:cNvSpPr>
          <p:nvPr/>
        </p:nvSpPr>
        <p:spPr>
          <a:xfrm>
            <a:off x="32623246" y="6141488"/>
            <a:ext cx="10863593" cy="7017050"/>
          </a:xfrm>
          <a:prstGeom prst="rect">
            <a:avLst/>
          </a:prstGeom>
          <a:noFill/>
          <a:ln>
            <a:solidFill>
              <a:srgbClr val="002060"/>
            </a:solid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742950" indent="-742950" algn="l">
              <a:spcBef>
                <a:spcPts val="0"/>
              </a:spcBef>
              <a:buAutoNum type="arabicPeriod"/>
            </a:pPr>
            <a:r>
              <a:rPr lang="en-US" sz="3400" dirty="0">
                <a:latin typeface="Cambria" panose="02040503050406030204" pitchFamily="18" charset="0"/>
              </a:rPr>
              <a:t>Samples</a:t>
            </a:r>
            <a:r>
              <a:rPr lang="el-GR" sz="3400" dirty="0">
                <a:latin typeface="Cambria" panose="02040503050406030204" pitchFamily="18" charset="0"/>
              </a:rPr>
              <a:t> </a:t>
            </a:r>
            <a:r>
              <a:rPr lang="en-US" sz="3400" dirty="0">
                <a:latin typeface="Cambria" panose="02040503050406030204" pitchFamily="18" charset="0"/>
              </a:rPr>
              <a:t>B and C are both capable of photocatalytic H</a:t>
            </a:r>
            <a:r>
              <a:rPr lang="en-US" sz="3400" baseline="-25000" dirty="0">
                <a:latin typeface="Cambria" panose="02040503050406030204" pitchFamily="18" charset="0"/>
              </a:rPr>
              <a:t>2</a:t>
            </a:r>
            <a:r>
              <a:rPr lang="en-US" sz="3400" dirty="0">
                <a:latin typeface="Cambria" panose="02040503050406030204" pitchFamily="18" charset="0"/>
              </a:rPr>
              <a:t> generation via guest-functionalized catalyst.</a:t>
            </a:r>
          </a:p>
          <a:p>
            <a:pPr marL="742950" indent="-742950" algn="l">
              <a:spcBef>
                <a:spcPts val="0"/>
              </a:spcBef>
              <a:buAutoNum type="arabicPeriod"/>
            </a:pPr>
            <a:endParaRPr lang="en-US" sz="3400" dirty="0">
              <a:latin typeface="Cambria" panose="02040503050406030204" pitchFamily="18" charset="0"/>
            </a:endParaRPr>
          </a:p>
          <a:p>
            <a:pPr marL="742950" indent="-742950" algn="l">
              <a:spcBef>
                <a:spcPts val="0"/>
              </a:spcBef>
              <a:buFont typeface="Arial" panose="020B0604020202020204" pitchFamily="34" charset="0"/>
              <a:buAutoNum type="arabicPeriod"/>
            </a:pPr>
            <a:r>
              <a:rPr lang="en-US" sz="3400" dirty="0">
                <a:latin typeface="Cambria" panose="02040503050406030204" pitchFamily="18" charset="0"/>
              </a:rPr>
              <a:t>Sample C gave a higher loading Sample B, on average, however it produced lower H</a:t>
            </a:r>
            <a:r>
              <a:rPr lang="en-US" sz="3400" baseline="-25000" dirty="0">
                <a:latin typeface="Cambria" panose="02040503050406030204" pitchFamily="18" charset="0"/>
              </a:rPr>
              <a:t>2</a:t>
            </a:r>
            <a:r>
              <a:rPr lang="en-US" sz="3400" dirty="0">
                <a:latin typeface="Cambria" panose="02040503050406030204" pitchFamily="18" charset="0"/>
              </a:rPr>
              <a:t> generation, implying that terephthalate may have a lower maximum loading amount that is viable for photocatalysis</a:t>
            </a:r>
          </a:p>
          <a:p>
            <a:pPr marL="742950" indent="-742950" algn="l">
              <a:spcBef>
                <a:spcPts val="0"/>
              </a:spcBef>
              <a:buFont typeface="Arial" panose="020B0604020202020204" pitchFamily="34" charset="0"/>
              <a:buAutoNum type="arabicPeriod"/>
            </a:pPr>
            <a:endParaRPr lang="en-US" sz="3400" dirty="0">
              <a:latin typeface="Cambria" panose="02040503050406030204" pitchFamily="18" charset="0"/>
            </a:endParaRPr>
          </a:p>
          <a:p>
            <a:pPr marL="742950" indent="-742950" algn="l">
              <a:spcBef>
                <a:spcPts val="0"/>
              </a:spcBef>
              <a:buAutoNum type="arabicPeriod"/>
            </a:pPr>
            <a:r>
              <a:rPr lang="en-US" sz="3400" dirty="0">
                <a:latin typeface="Cambria" panose="02040503050406030204" pitchFamily="18" charset="0"/>
              </a:rPr>
              <a:t>Photocatalytic results showed similar H</a:t>
            </a:r>
            <a:r>
              <a:rPr lang="en-US" sz="3400" baseline="-25000" dirty="0">
                <a:latin typeface="Cambria" panose="02040503050406030204" pitchFamily="18" charset="0"/>
              </a:rPr>
              <a:t>2</a:t>
            </a:r>
            <a:r>
              <a:rPr lang="en-US" sz="3400" dirty="0">
                <a:latin typeface="Cambria" panose="02040503050406030204" pitchFamily="18" charset="0"/>
              </a:rPr>
              <a:t> generation for all 4 samples at the loading levels obtained. More concentrated loading solutions are needed to increase the loading since this is most likely due to the catalyst simply being reduced by bare TiO</a:t>
            </a:r>
            <a:r>
              <a:rPr lang="en-US" sz="3400" baseline="-25000" dirty="0">
                <a:latin typeface="Cambria" panose="02040503050406030204" pitchFamily="18" charset="0"/>
              </a:rPr>
              <a:t>2</a:t>
            </a:r>
            <a:r>
              <a:rPr lang="en-US" sz="3400" dirty="0">
                <a:latin typeface="Cambria" panose="02040503050406030204" pitchFamily="18" charset="0"/>
              </a:rPr>
              <a:t> (likely that the loaded compounds were present at levels below monolayer coverage).</a:t>
            </a:r>
            <a:br>
              <a:rPr lang="en-US" sz="3400" dirty="0">
                <a:latin typeface="Cambria" panose="02040503050406030204" pitchFamily="18" charset="0"/>
              </a:rPr>
            </a:br>
            <a:endParaRPr lang="en-US" sz="3400" dirty="0">
              <a:latin typeface="Cambria" panose="02040503050406030204" pitchFamily="18" charset="0"/>
            </a:endParaRPr>
          </a:p>
        </p:txBody>
      </p:sp>
      <p:sp>
        <p:nvSpPr>
          <p:cNvPr id="30" name="Subtitle 2"/>
          <p:cNvSpPr txBox="1">
            <a:spLocks/>
          </p:cNvSpPr>
          <p:nvPr/>
        </p:nvSpPr>
        <p:spPr>
          <a:xfrm>
            <a:off x="11913994" y="13496459"/>
            <a:ext cx="20041879" cy="804414"/>
          </a:xfrm>
          <a:prstGeom prst="rect">
            <a:avLst/>
          </a:prstGeom>
          <a:solidFill>
            <a:srgbClr val="002060"/>
          </a:solidFill>
          <a:ln>
            <a:solidFill>
              <a:srgbClr val="002060"/>
            </a:solidFill>
          </a:ln>
        </p:spPr>
        <p:txBody>
          <a:bodyPr vert="horz" lIns="106674" tIns="53337" rIns="106674" bIns="53337" rtlCol="0" anchor="ctr">
            <a:normAutofit lnSpcReduction="10000"/>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a:solidFill>
                  <a:schemeClr val="bg1"/>
                </a:solidFill>
                <a:latin typeface="Cambria" panose="02040503050406030204" pitchFamily="18" charset="0"/>
              </a:rPr>
              <a:t>Terephthalic Acid (B) Loading vs Terephthalate (C) Loading</a:t>
            </a:r>
          </a:p>
        </p:txBody>
      </p:sp>
      <p:sp>
        <p:nvSpPr>
          <p:cNvPr id="64" name="TextBox 63"/>
          <p:cNvSpPr txBox="1"/>
          <p:nvPr/>
        </p:nvSpPr>
        <p:spPr>
          <a:xfrm>
            <a:off x="20158905" y="12543881"/>
            <a:ext cx="8413068" cy="477048"/>
          </a:xfrm>
          <a:prstGeom prst="rect">
            <a:avLst/>
          </a:prstGeom>
          <a:noFill/>
        </p:spPr>
        <p:txBody>
          <a:bodyPr wrap="square" lIns="106674" tIns="53337" rIns="106674" bIns="53337" rtlCol="0">
            <a:spAutoFit/>
          </a:bodyPr>
          <a:lstStyle/>
          <a:p>
            <a:r>
              <a:rPr lang="en-US" sz="2400">
                <a:latin typeface="Cambria" panose="02040503050406030204" pitchFamily="18" charset="0"/>
              </a:rPr>
              <a:t>General procedure for TiO</a:t>
            </a:r>
            <a:r>
              <a:rPr lang="en-US" sz="2400" baseline="-25000">
                <a:latin typeface="Cambria" panose="02040503050406030204" pitchFamily="18" charset="0"/>
              </a:rPr>
              <a:t>2</a:t>
            </a:r>
            <a:r>
              <a:rPr lang="en-US" sz="2400">
                <a:latin typeface="Cambria" panose="02040503050406030204" pitchFamily="18" charset="0"/>
              </a:rPr>
              <a:t> loading</a:t>
            </a:r>
          </a:p>
        </p:txBody>
      </p:sp>
      <p:sp>
        <p:nvSpPr>
          <p:cNvPr id="149" name="Subtitle 2"/>
          <p:cNvSpPr txBox="1">
            <a:spLocks/>
          </p:cNvSpPr>
          <p:nvPr/>
        </p:nvSpPr>
        <p:spPr>
          <a:xfrm>
            <a:off x="11953515" y="23942629"/>
            <a:ext cx="20026487" cy="92957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a:solidFill>
                  <a:schemeClr val="bg1"/>
                </a:solidFill>
                <a:latin typeface="Cambria" panose="02040503050406030204" pitchFamily="18" charset="0"/>
              </a:rPr>
              <a:t>Photocatalytic H</a:t>
            </a:r>
            <a:r>
              <a:rPr lang="en-US" sz="5100" baseline="-25000">
                <a:solidFill>
                  <a:schemeClr val="bg1"/>
                </a:solidFill>
                <a:latin typeface="Cambria" panose="02040503050406030204" pitchFamily="18" charset="0"/>
              </a:rPr>
              <a:t>2</a:t>
            </a:r>
            <a:r>
              <a:rPr lang="en-US" sz="5100">
                <a:solidFill>
                  <a:schemeClr val="bg1"/>
                </a:solidFill>
                <a:latin typeface="Cambria" panose="02040503050406030204" pitchFamily="18" charset="0"/>
              </a:rPr>
              <a:t> Generation from A, B, C, and D at 0.25mM</a:t>
            </a:r>
          </a:p>
        </p:txBody>
      </p:sp>
      <p:sp>
        <p:nvSpPr>
          <p:cNvPr id="31" name="Subtitle 2"/>
          <p:cNvSpPr txBox="1">
            <a:spLocks/>
          </p:cNvSpPr>
          <p:nvPr/>
        </p:nvSpPr>
        <p:spPr>
          <a:xfrm>
            <a:off x="11951710" y="14635817"/>
            <a:ext cx="20004163" cy="8944165"/>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a:latin typeface="Cambria" panose="02040503050406030204" pitchFamily="18" charset="0"/>
            </a:endParaRPr>
          </a:p>
        </p:txBody>
      </p:sp>
      <p:pic>
        <p:nvPicPr>
          <p:cNvPr id="161" name="Picture 16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656639" y="1168998"/>
            <a:ext cx="2298576" cy="3042233"/>
          </a:xfrm>
          <a:prstGeom prst="rect">
            <a:avLst/>
          </a:prstGeom>
        </p:spPr>
      </p:pic>
      <p:sp>
        <p:nvSpPr>
          <p:cNvPr id="85" name="Subtitle 2"/>
          <p:cNvSpPr txBox="1">
            <a:spLocks/>
          </p:cNvSpPr>
          <p:nvPr/>
        </p:nvSpPr>
        <p:spPr>
          <a:xfrm>
            <a:off x="32623246" y="27592707"/>
            <a:ext cx="10863593" cy="5054785"/>
          </a:xfrm>
          <a:prstGeom prst="rect">
            <a:avLst/>
          </a:prstGeom>
          <a:noFill/>
          <a:ln>
            <a:solidFill>
              <a:srgbClr val="002060"/>
            </a:solidFill>
          </a:ln>
        </p:spPr>
        <p:txBody>
          <a:bodyPr vert="horz" lIns="106674" tIns="53337" rIns="106674" bIns="53337" rtlCol="0" anchor="t">
            <a:no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marL="342900" indent="-342900" algn="l">
              <a:lnSpc>
                <a:spcPct val="100000"/>
              </a:lnSpc>
              <a:spcBef>
                <a:spcPts val="1200"/>
              </a:spcBef>
              <a:buFont typeface="Arial" panose="020B0604020202020204" pitchFamily="34" charset="0"/>
              <a:buAutoNum type="arabicPeriod"/>
            </a:pPr>
            <a:r>
              <a:rPr lang="en-US" sz="2800" kern="100" dirty="0">
                <a:effectLst/>
                <a:latin typeface="Cambria" panose="02040503050406030204" pitchFamily="18" charset="0"/>
                <a:ea typeface="Cambria" panose="02040503050406030204" pitchFamily="18" charset="0"/>
                <a:cs typeface="Arial" panose="020B0604020202020204" pitchFamily="34" charset="0"/>
              </a:rPr>
              <a:t>Stolba, Dylan. “Assembly of a Supramolecular Host Guest System for the Production of Solar Fuels”. MS Thesis, University of New Hampshire, Durham NH, May 2024</a:t>
            </a:r>
          </a:p>
          <a:p>
            <a:pPr marL="342900" marR="0" lvl="0" indent="-342900" algn="l">
              <a:lnSpc>
                <a:spcPct val="100000"/>
              </a:lnSpc>
              <a:spcBef>
                <a:spcPts val="1200"/>
              </a:spcBef>
              <a:buAutoNum type="arabicPeriod"/>
            </a:pPr>
            <a:r>
              <a:rPr lang="en-US" sz="2800" kern="100" dirty="0">
                <a:effectLst/>
                <a:latin typeface="Cambria" panose="02040503050406030204" pitchFamily="18" charset="0"/>
                <a:ea typeface="Cambria" panose="02040503050406030204" pitchFamily="18" charset="0"/>
                <a:cs typeface="Arial" panose="020B0604020202020204" pitchFamily="34" charset="0"/>
              </a:rPr>
              <a:t>Zhao, Peiyuan. “Non-Covalent Anchoring Strategies for Hybrid Electrocatalytic Systems”. PhD Dissertation, University of New Hampshire, Durham NH, September 2023</a:t>
            </a:r>
          </a:p>
          <a:p>
            <a:pPr marL="342900" marR="0" lvl="0" indent="-342900" algn="l">
              <a:lnSpc>
                <a:spcPct val="100000"/>
              </a:lnSpc>
              <a:spcBef>
                <a:spcPts val="1200"/>
              </a:spcBef>
              <a:buAutoNum type="arabicPeriod"/>
            </a:pPr>
            <a:r>
              <a:rPr lang="en-US" sz="2800" kern="100" dirty="0">
                <a:effectLst/>
                <a:latin typeface="Cambria" panose="02040503050406030204" pitchFamily="18" charset="0"/>
                <a:ea typeface="Cambria" panose="02040503050406030204" pitchFamily="18" charset="0"/>
                <a:cs typeface="Arial" panose="020B0604020202020204" pitchFamily="34" charset="0"/>
              </a:rPr>
              <a:t>Ogoshi, Tomoki, Masayoshi Hashizume, Tada-aki Yamagishi, and Yoshiaki Nakamoto. “Synthesis, Conformational and Host Guest Properties of Water-Soluble Pillar[5]Arene.” </a:t>
            </a:r>
            <a:r>
              <a:rPr lang="en-US" sz="2800" i="1" kern="100" dirty="0">
                <a:effectLst/>
                <a:latin typeface="Cambria" panose="02040503050406030204" pitchFamily="18" charset="0"/>
                <a:ea typeface="Cambria" panose="02040503050406030204" pitchFamily="18" charset="0"/>
                <a:cs typeface="Arial" panose="020B0604020202020204" pitchFamily="34" charset="0"/>
              </a:rPr>
              <a:t>Chemical Commun. </a:t>
            </a:r>
            <a:r>
              <a:rPr lang="en-US" sz="2800" b="1" kern="100" dirty="0">
                <a:effectLst/>
                <a:latin typeface="Cambria" panose="02040503050406030204" pitchFamily="18" charset="0"/>
                <a:ea typeface="Cambria" panose="02040503050406030204" pitchFamily="18" charset="0"/>
                <a:cs typeface="Arial" panose="020B0604020202020204" pitchFamily="34" charset="0"/>
              </a:rPr>
              <a:t>2010</a:t>
            </a:r>
            <a:r>
              <a:rPr lang="en-US" sz="2800" i="1" kern="100" dirty="0">
                <a:latin typeface="Cambria" panose="02040503050406030204" pitchFamily="18" charset="0"/>
                <a:ea typeface="Cambria" panose="02040503050406030204" pitchFamily="18" charset="0"/>
                <a:cs typeface="Arial" panose="020B0604020202020204" pitchFamily="34" charset="0"/>
              </a:rPr>
              <a:t>,</a:t>
            </a:r>
            <a:r>
              <a:rPr lang="en-US" sz="2800" kern="100" dirty="0">
                <a:effectLst/>
                <a:latin typeface="Cambria" panose="02040503050406030204" pitchFamily="18" charset="0"/>
                <a:ea typeface="Cambria" panose="02040503050406030204" pitchFamily="18" charset="0"/>
                <a:cs typeface="Arial" panose="020B0604020202020204" pitchFamily="34" charset="0"/>
              </a:rPr>
              <a:t> </a:t>
            </a:r>
            <a:r>
              <a:rPr lang="en-US" sz="2800" i="1" kern="100" dirty="0">
                <a:effectLst/>
                <a:latin typeface="Cambria" panose="02040503050406030204" pitchFamily="18" charset="0"/>
                <a:ea typeface="Cambria" panose="02040503050406030204" pitchFamily="18" charset="0"/>
                <a:cs typeface="Arial" panose="020B0604020202020204" pitchFamily="34" charset="0"/>
              </a:rPr>
              <a:t>46</a:t>
            </a:r>
            <a:r>
              <a:rPr lang="en-US" sz="2800" kern="100" dirty="0">
                <a:effectLst/>
                <a:latin typeface="Cambria" panose="02040503050406030204" pitchFamily="18" charset="0"/>
                <a:ea typeface="Cambria" panose="02040503050406030204" pitchFamily="18" charset="0"/>
                <a:cs typeface="Arial" panose="020B0604020202020204" pitchFamily="34" charset="0"/>
              </a:rPr>
              <a:t>, 3708. </a:t>
            </a:r>
            <a:endParaRPr lang="en-US" sz="1400" dirty="0">
              <a:latin typeface="Cambria" panose="02040503050406030204" pitchFamily="18" charset="0"/>
              <a:ea typeface="Cambria" panose="02040503050406030204" pitchFamily="18" charset="0"/>
            </a:endParaRPr>
          </a:p>
          <a:p>
            <a:pPr algn="l">
              <a:lnSpc>
                <a:spcPct val="100000"/>
              </a:lnSpc>
            </a:pPr>
            <a:endParaRPr lang="en-US" sz="1500" dirty="0">
              <a:latin typeface="Cambria" panose="02040503050406030204" pitchFamily="18" charset="0"/>
              <a:ea typeface="Cambria" panose="02040503050406030204" pitchFamily="18" charset="0"/>
            </a:endParaRPr>
          </a:p>
        </p:txBody>
      </p:sp>
      <p:sp>
        <p:nvSpPr>
          <p:cNvPr id="93" name="Subtitle 2"/>
          <p:cNvSpPr txBox="1">
            <a:spLocks/>
          </p:cNvSpPr>
          <p:nvPr/>
        </p:nvSpPr>
        <p:spPr>
          <a:xfrm>
            <a:off x="32591449" y="26443799"/>
            <a:ext cx="10914743" cy="967570"/>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a:solidFill>
                  <a:schemeClr val="bg1"/>
                </a:solidFill>
                <a:latin typeface="Cambria" panose="02040503050406030204" pitchFamily="18" charset="0"/>
              </a:rPr>
              <a:t>References</a:t>
            </a:r>
          </a:p>
        </p:txBody>
      </p:sp>
      <p:sp>
        <p:nvSpPr>
          <p:cNvPr id="98" name="Subtitle 2"/>
          <p:cNvSpPr txBox="1">
            <a:spLocks/>
          </p:cNvSpPr>
          <p:nvPr/>
        </p:nvSpPr>
        <p:spPr>
          <a:xfrm>
            <a:off x="320478" y="20752275"/>
            <a:ext cx="10914743" cy="913158"/>
          </a:xfrm>
          <a:prstGeom prst="rect">
            <a:avLst/>
          </a:prstGeom>
          <a:solidFill>
            <a:srgbClr val="002060"/>
          </a:solidFill>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r>
              <a:rPr lang="en-US" sz="5100">
                <a:solidFill>
                  <a:schemeClr val="bg1"/>
                </a:solidFill>
                <a:latin typeface="Cambria" panose="02040503050406030204" pitchFamily="18" charset="0"/>
              </a:rPr>
              <a:t> Hypothesis</a:t>
            </a:r>
          </a:p>
        </p:txBody>
      </p:sp>
      <p:sp>
        <p:nvSpPr>
          <p:cNvPr id="108" name="Subtitle 2"/>
          <p:cNvSpPr txBox="1">
            <a:spLocks/>
          </p:cNvSpPr>
          <p:nvPr/>
        </p:nvSpPr>
        <p:spPr>
          <a:xfrm>
            <a:off x="32623246" y="23579982"/>
            <a:ext cx="10863593" cy="2769366"/>
          </a:xfrm>
          <a:prstGeom prst="rect">
            <a:avLst/>
          </a:prstGeom>
          <a:noFill/>
          <a:ln>
            <a:solidFill>
              <a:srgbClr val="002060"/>
            </a:solidFill>
          </a:ln>
        </p:spPr>
        <p:txBody>
          <a:bodyPr vert="horz" lIns="106674" tIns="53337" rIns="106674" bIns="53337" rtlCol="0" anchor="t">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pPr algn="l">
              <a:spcBef>
                <a:spcPts val="0"/>
              </a:spcBef>
            </a:pPr>
            <a:r>
              <a:rPr lang="en-US" sz="3700">
                <a:latin typeface="Cambria" panose="02040503050406030204" pitchFamily="18" charset="0"/>
              </a:rPr>
              <a:t>Thank you so much to everyone who has supported me on my research journey the past 2 years! Many thanks to Dr. Caputo and the entire Caputo Group for their constant support and advice. As always, special thanks to my friends and family!</a:t>
            </a:r>
          </a:p>
          <a:p>
            <a:pPr algn="l"/>
            <a:endParaRPr lang="en-US" sz="3700">
              <a:latin typeface="Cambria" panose="02040503050406030204" pitchFamily="18" charset="0"/>
            </a:endParaRPr>
          </a:p>
        </p:txBody>
      </p:sp>
      <p:pic>
        <p:nvPicPr>
          <p:cNvPr id="21" name="Picture 20">
            <a:extLst>
              <a:ext uri="{FF2B5EF4-FFF2-40B4-BE49-F238E27FC236}">
                <a16:creationId xmlns:a16="http://schemas.microsoft.com/office/drawing/2014/main" id="{F6A3A1A3-A16E-CAB0-0FCE-3028562A2FA6}"/>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8935985" y="1049846"/>
            <a:ext cx="2298576" cy="3042233"/>
          </a:xfrm>
          <a:prstGeom prst="rect">
            <a:avLst/>
          </a:prstGeom>
        </p:spPr>
      </p:pic>
      <p:pic>
        <p:nvPicPr>
          <p:cNvPr id="5" name="Picture 4" descr="A diagram of different types of test tubes&#10;&#10;AI-generated content may be incorrect.">
            <a:extLst>
              <a:ext uri="{FF2B5EF4-FFF2-40B4-BE49-F238E27FC236}">
                <a16:creationId xmlns:a16="http://schemas.microsoft.com/office/drawing/2014/main" id="{C201244D-D38C-6324-3B29-7218FF3792EF}"/>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6401694" y="6294798"/>
            <a:ext cx="15369191" cy="6270163"/>
          </a:xfrm>
          <a:prstGeom prst="rect">
            <a:avLst/>
          </a:prstGeom>
        </p:spPr>
      </p:pic>
      <p:graphicFrame>
        <p:nvGraphicFramePr>
          <p:cNvPr id="22" name="Object 21">
            <a:extLst>
              <a:ext uri="{FF2B5EF4-FFF2-40B4-BE49-F238E27FC236}">
                <a16:creationId xmlns:a16="http://schemas.microsoft.com/office/drawing/2014/main" id="{513F4AE8-826B-6443-EE20-731006F67F75}"/>
              </a:ext>
            </a:extLst>
          </p:cNvPr>
          <p:cNvGraphicFramePr>
            <a:graphicFrameLocks noChangeAspect="1"/>
          </p:cNvGraphicFramePr>
          <p:nvPr>
            <p:extLst>
              <p:ext uri="{D42A27DB-BD31-4B8C-83A1-F6EECF244321}">
                <p14:modId xmlns:p14="http://schemas.microsoft.com/office/powerpoint/2010/main" val="1885732968"/>
              </p:ext>
            </p:extLst>
          </p:nvPr>
        </p:nvGraphicFramePr>
        <p:xfrm>
          <a:off x="13095408" y="6305898"/>
          <a:ext cx="2898343" cy="2056183"/>
        </p:xfrm>
        <a:graphic>
          <a:graphicData uri="http://schemas.openxmlformats.org/presentationml/2006/ole">
            <mc:AlternateContent xmlns:mc="http://schemas.openxmlformats.org/markup-compatibility/2006">
              <mc:Choice xmlns:v="urn:schemas-microsoft-com:vml" Requires="v">
                <p:oleObj name="CS ChemDraw Drawing" r:id="rId4" imgW="1680444" imgH="1195814" progId="ChemDraw.Document.6.0">
                  <p:embed/>
                </p:oleObj>
              </mc:Choice>
              <mc:Fallback>
                <p:oleObj name="CS ChemDraw Drawing" r:id="rId4" imgW="1680444" imgH="1195814" progId="ChemDraw.Document.6.0">
                  <p:embed/>
                  <p:pic>
                    <p:nvPicPr>
                      <p:cNvPr id="22" name="Object 21">
                        <a:extLst>
                          <a:ext uri="{FF2B5EF4-FFF2-40B4-BE49-F238E27FC236}">
                            <a16:creationId xmlns:a16="http://schemas.microsoft.com/office/drawing/2014/main" id="{513F4AE8-826B-6443-EE20-731006F67F75}"/>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13095408" y="6305898"/>
                        <a:ext cx="2898343" cy="2056183"/>
                      </a:xfrm>
                      <a:prstGeom prst="rect">
                        <a:avLst/>
                      </a:prstGeom>
                      <a:noFill/>
                    </p:spPr>
                  </p:pic>
                </p:oleObj>
              </mc:Fallback>
            </mc:AlternateContent>
          </a:graphicData>
        </a:graphic>
      </p:graphicFrame>
      <p:sp>
        <p:nvSpPr>
          <p:cNvPr id="26" name="TextBox 25">
            <a:extLst>
              <a:ext uri="{FF2B5EF4-FFF2-40B4-BE49-F238E27FC236}">
                <a16:creationId xmlns:a16="http://schemas.microsoft.com/office/drawing/2014/main" id="{85649369-9ACB-64E7-C09A-69ED27A00070}"/>
              </a:ext>
            </a:extLst>
          </p:cNvPr>
          <p:cNvSpPr txBox="1"/>
          <p:nvPr/>
        </p:nvSpPr>
        <p:spPr>
          <a:xfrm>
            <a:off x="13181943" y="8268738"/>
            <a:ext cx="8413068" cy="477048"/>
          </a:xfrm>
          <a:prstGeom prst="rect">
            <a:avLst/>
          </a:prstGeom>
          <a:noFill/>
        </p:spPr>
        <p:txBody>
          <a:bodyPr wrap="square" lIns="106674" tIns="53337" rIns="106674" bIns="53337" rtlCol="0">
            <a:spAutoFit/>
          </a:bodyPr>
          <a:lstStyle/>
          <a:p>
            <a:r>
              <a:rPr lang="en-US" sz="2400">
                <a:latin typeface="Cambria" panose="02040503050406030204" pitchFamily="18" charset="0"/>
              </a:rPr>
              <a:t>Terephthalic Acid</a:t>
            </a:r>
          </a:p>
        </p:txBody>
      </p:sp>
      <p:sp>
        <p:nvSpPr>
          <p:cNvPr id="28" name="TextBox 27">
            <a:extLst>
              <a:ext uri="{FF2B5EF4-FFF2-40B4-BE49-F238E27FC236}">
                <a16:creationId xmlns:a16="http://schemas.microsoft.com/office/drawing/2014/main" id="{5CF9902F-FF5E-F7CB-E0B3-8EE921A46940}"/>
              </a:ext>
            </a:extLst>
          </p:cNvPr>
          <p:cNvSpPr txBox="1"/>
          <p:nvPr/>
        </p:nvSpPr>
        <p:spPr>
          <a:xfrm>
            <a:off x="22258894" y="9602758"/>
            <a:ext cx="2045359" cy="1938992"/>
          </a:xfrm>
          <a:prstGeom prst="rect">
            <a:avLst/>
          </a:prstGeom>
          <a:noFill/>
        </p:spPr>
        <p:txBody>
          <a:bodyPr wrap="square" rtlCol="0">
            <a:spAutoFit/>
          </a:bodyPr>
          <a:lstStyle/>
          <a:p>
            <a:r>
              <a:rPr lang="en-US" sz="3000"/>
              <a:t>Centrifuge at 10,000rpm for 1 hour  </a:t>
            </a:r>
          </a:p>
        </p:txBody>
      </p:sp>
      <p:sp>
        <p:nvSpPr>
          <p:cNvPr id="29" name="TextBox 28">
            <a:extLst>
              <a:ext uri="{FF2B5EF4-FFF2-40B4-BE49-F238E27FC236}">
                <a16:creationId xmlns:a16="http://schemas.microsoft.com/office/drawing/2014/main" id="{26D49876-532A-763C-04E7-72A2E1CBAF96}"/>
              </a:ext>
            </a:extLst>
          </p:cNvPr>
          <p:cNvSpPr txBox="1"/>
          <p:nvPr/>
        </p:nvSpPr>
        <p:spPr>
          <a:xfrm>
            <a:off x="25099796" y="8718951"/>
            <a:ext cx="1282339" cy="553998"/>
          </a:xfrm>
          <a:prstGeom prst="rect">
            <a:avLst/>
          </a:prstGeom>
          <a:noFill/>
        </p:spPr>
        <p:txBody>
          <a:bodyPr wrap="none" rtlCol="0">
            <a:spAutoFit/>
          </a:bodyPr>
          <a:lstStyle/>
          <a:p>
            <a:r>
              <a:rPr lang="en-US" sz="3000"/>
              <a:t>Decant</a:t>
            </a:r>
          </a:p>
        </p:txBody>
      </p:sp>
      <p:sp>
        <p:nvSpPr>
          <p:cNvPr id="34" name="TextBox 33">
            <a:extLst>
              <a:ext uri="{FF2B5EF4-FFF2-40B4-BE49-F238E27FC236}">
                <a16:creationId xmlns:a16="http://schemas.microsoft.com/office/drawing/2014/main" id="{2B07629B-7DFE-4FD8-8F90-F62E7521A492}"/>
              </a:ext>
            </a:extLst>
          </p:cNvPr>
          <p:cNvSpPr txBox="1"/>
          <p:nvPr/>
        </p:nvSpPr>
        <p:spPr>
          <a:xfrm>
            <a:off x="28343360" y="8701177"/>
            <a:ext cx="733149" cy="553998"/>
          </a:xfrm>
          <a:prstGeom prst="rect">
            <a:avLst/>
          </a:prstGeom>
          <a:noFill/>
        </p:spPr>
        <p:txBody>
          <a:bodyPr wrap="none" rtlCol="0">
            <a:spAutoFit/>
          </a:bodyPr>
          <a:lstStyle/>
          <a:p>
            <a:r>
              <a:rPr lang="en-US" sz="3000"/>
              <a:t>Dry</a:t>
            </a:r>
          </a:p>
        </p:txBody>
      </p:sp>
      <p:sp>
        <p:nvSpPr>
          <p:cNvPr id="35" name="TextBox 34">
            <a:extLst>
              <a:ext uri="{FF2B5EF4-FFF2-40B4-BE49-F238E27FC236}">
                <a16:creationId xmlns:a16="http://schemas.microsoft.com/office/drawing/2014/main" id="{FD966E36-512C-C9D2-CDBE-05FAB5446BE8}"/>
              </a:ext>
            </a:extLst>
          </p:cNvPr>
          <p:cNvSpPr txBox="1"/>
          <p:nvPr/>
        </p:nvSpPr>
        <p:spPr>
          <a:xfrm>
            <a:off x="19567894" y="9461418"/>
            <a:ext cx="1735472" cy="1015663"/>
          </a:xfrm>
          <a:prstGeom prst="rect">
            <a:avLst/>
          </a:prstGeom>
          <a:noFill/>
        </p:spPr>
        <p:txBody>
          <a:bodyPr wrap="square" rtlCol="0">
            <a:spAutoFit/>
          </a:bodyPr>
          <a:lstStyle/>
          <a:p>
            <a:r>
              <a:rPr lang="en-US" sz="3000"/>
              <a:t>Stir for 24hr  </a:t>
            </a:r>
          </a:p>
        </p:txBody>
      </p:sp>
      <p:sp>
        <p:nvSpPr>
          <p:cNvPr id="36" name="TextBox 35">
            <a:extLst>
              <a:ext uri="{FF2B5EF4-FFF2-40B4-BE49-F238E27FC236}">
                <a16:creationId xmlns:a16="http://schemas.microsoft.com/office/drawing/2014/main" id="{EB8F2033-A19F-1F61-D7C4-1BA7A6A2F55B}"/>
              </a:ext>
            </a:extLst>
          </p:cNvPr>
          <p:cNvSpPr txBox="1"/>
          <p:nvPr/>
        </p:nvSpPr>
        <p:spPr>
          <a:xfrm>
            <a:off x="385008" y="22025399"/>
            <a:ext cx="10901135" cy="2939266"/>
          </a:xfrm>
          <a:prstGeom prst="rect">
            <a:avLst/>
          </a:prstGeom>
          <a:noFill/>
        </p:spPr>
        <p:txBody>
          <a:bodyPr wrap="square" rtlCol="0">
            <a:spAutoFit/>
          </a:bodyPr>
          <a:lstStyle/>
          <a:p>
            <a:r>
              <a:rPr lang="en-US" sz="3700" dirty="0">
                <a:latin typeface="Times New Roman" panose="02020603050405020304" pitchFamily="18" charset="0"/>
                <a:cs typeface="Times New Roman" panose="02020603050405020304" pitchFamily="18" charset="0"/>
              </a:rPr>
              <a:t>Commercially available terephthalic acid can promote non-covalent </a:t>
            </a:r>
            <a:r>
              <a:rPr lang="el-GR" sz="3700" dirty="0">
                <a:latin typeface="Times New Roman" panose="02020603050405020304" pitchFamily="18" charset="0"/>
                <a:cs typeface="Times New Roman" panose="02020603050405020304" pitchFamily="18" charset="0"/>
              </a:rPr>
              <a:t>π</a:t>
            </a:r>
            <a:r>
              <a:rPr lang="en-US" sz="3700" dirty="0">
                <a:latin typeface="Times New Roman" panose="02020603050405020304" pitchFamily="18" charset="0"/>
                <a:cs typeface="Times New Roman" panose="02020603050405020304" pitchFamily="18" charset="0"/>
              </a:rPr>
              <a:t>-</a:t>
            </a:r>
            <a:r>
              <a:rPr lang="el-GR" sz="3700" dirty="0">
                <a:latin typeface="Times New Roman" panose="02020603050405020304" pitchFamily="18" charset="0"/>
                <a:cs typeface="Times New Roman" panose="02020603050405020304" pitchFamily="18" charset="0"/>
              </a:rPr>
              <a:t>π</a:t>
            </a:r>
            <a:r>
              <a:rPr lang="en-US" sz="3700" dirty="0">
                <a:latin typeface="Times New Roman" panose="02020603050405020304" pitchFamily="18" charset="0"/>
                <a:cs typeface="Times New Roman" panose="02020603050405020304" pitchFamily="18" charset="0"/>
              </a:rPr>
              <a:t> stacking and electrostatic interactions with bipyridinium cobaloxime. A similar TiO</a:t>
            </a:r>
            <a:r>
              <a:rPr lang="en-US" sz="3700" baseline="-25000" dirty="0">
                <a:latin typeface="Times New Roman" panose="02020603050405020304" pitchFamily="18" charset="0"/>
                <a:cs typeface="Times New Roman" panose="02020603050405020304" pitchFamily="18" charset="0"/>
              </a:rPr>
              <a:t>2</a:t>
            </a:r>
            <a:r>
              <a:rPr lang="en-US" sz="3700" dirty="0">
                <a:latin typeface="Times New Roman" panose="02020603050405020304" pitchFamily="18" charset="0"/>
                <a:cs typeface="Times New Roman" panose="02020603050405020304" pitchFamily="18" charset="0"/>
              </a:rPr>
              <a:t> surface loading and hydrogen generation is possible when compared to threading with CAP[5].</a:t>
            </a:r>
          </a:p>
        </p:txBody>
      </p:sp>
      <p:graphicFrame>
        <p:nvGraphicFramePr>
          <p:cNvPr id="37" name="Object 36">
            <a:extLst>
              <a:ext uri="{FF2B5EF4-FFF2-40B4-BE49-F238E27FC236}">
                <a16:creationId xmlns:a16="http://schemas.microsoft.com/office/drawing/2014/main" id="{A137A081-4B02-40F9-62A8-07D1FA36EFE2}"/>
              </a:ext>
            </a:extLst>
          </p:cNvPr>
          <p:cNvGraphicFramePr>
            <a:graphicFrameLocks noChangeAspect="1"/>
          </p:cNvGraphicFramePr>
          <p:nvPr>
            <p:extLst>
              <p:ext uri="{D42A27DB-BD31-4B8C-83A1-F6EECF244321}">
                <p14:modId xmlns:p14="http://schemas.microsoft.com/office/powerpoint/2010/main" val="1011387405"/>
              </p:ext>
            </p:extLst>
          </p:nvPr>
        </p:nvGraphicFramePr>
        <p:xfrm>
          <a:off x="13415404" y="9647155"/>
          <a:ext cx="2478164" cy="2559830"/>
        </p:xfrm>
        <a:graphic>
          <a:graphicData uri="http://schemas.openxmlformats.org/presentationml/2006/ole">
            <mc:AlternateContent xmlns:mc="http://schemas.openxmlformats.org/markup-compatibility/2006">
              <mc:Choice xmlns:v="urn:schemas-microsoft-com:vml" Requires="v">
                <p:oleObj name="CS ChemDraw Drawing" r:id="rId6" imgW="1397148" imgH="1442939" progId="ChemDraw.Document.6.0">
                  <p:embed/>
                </p:oleObj>
              </mc:Choice>
              <mc:Fallback>
                <p:oleObj name="CS ChemDraw Drawing" r:id="rId6" imgW="1397148" imgH="1442939" progId="ChemDraw.Document.6.0">
                  <p:embed/>
                  <p:pic>
                    <p:nvPicPr>
                      <p:cNvPr id="37" name="Object 36">
                        <a:extLst>
                          <a:ext uri="{FF2B5EF4-FFF2-40B4-BE49-F238E27FC236}">
                            <a16:creationId xmlns:a16="http://schemas.microsoft.com/office/drawing/2014/main" id="{A137A081-4B02-40F9-62A8-07D1FA36EFE2}"/>
                          </a:ext>
                        </a:extLst>
                      </p:cNvPr>
                      <p:cNvPicPr/>
                      <p:nvPr/>
                    </p:nvPicPr>
                    <p:blipFill>
                      <a:blip r:embed="rId7"/>
                      <a:stretch>
                        <a:fillRect/>
                      </a:stretch>
                    </p:blipFill>
                    <p:spPr>
                      <a:xfrm>
                        <a:off x="13415404" y="9647155"/>
                        <a:ext cx="2478164" cy="2559830"/>
                      </a:xfrm>
                      <a:prstGeom prst="rect">
                        <a:avLst/>
                      </a:prstGeom>
                    </p:spPr>
                  </p:pic>
                </p:oleObj>
              </mc:Fallback>
            </mc:AlternateContent>
          </a:graphicData>
        </a:graphic>
      </p:graphicFrame>
      <p:sp>
        <p:nvSpPr>
          <p:cNvPr id="38" name="TextBox 37">
            <a:extLst>
              <a:ext uri="{FF2B5EF4-FFF2-40B4-BE49-F238E27FC236}">
                <a16:creationId xmlns:a16="http://schemas.microsoft.com/office/drawing/2014/main" id="{23590483-A325-99A7-0583-9456A547FF94}"/>
              </a:ext>
            </a:extLst>
          </p:cNvPr>
          <p:cNvSpPr txBox="1"/>
          <p:nvPr/>
        </p:nvSpPr>
        <p:spPr>
          <a:xfrm>
            <a:off x="13252028" y="12292188"/>
            <a:ext cx="8413068" cy="477048"/>
          </a:xfrm>
          <a:prstGeom prst="rect">
            <a:avLst/>
          </a:prstGeom>
          <a:noFill/>
        </p:spPr>
        <p:txBody>
          <a:bodyPr wrap="square" lIns="106674" tIns="53337" rIns="106674" bIns="53337" rtlCol="0">
            <a:spAutoFit/>
          </a:bodyPr>
          <a:lstStyle/>
          <a:p>
            <a:r>
              <a:rPr lang="en-US" sz="2400">
                <a:latin typeface="Cambria" panose="02040503050406030204" pitchFamily="18" charset="0"/>
              </a:rPr>
              <a:t>WP-Pillar[5]arene</a:t>
            </a:r>
          </a:p>
        </p:txBody>
      </p:sp>
      <p:graphicFrame>
        <p:nvGraphicFramePr>
          <p:cNvPr id="74" name="Object 73">
            <a:extLst>
              <a:ext uri="{FF2B5EF4-FFF2-40B4-BE49-F238E27FC236}">
                <a16:creationId xmlns:a16="http://schemas.microsoft.com/office/drawing/2014/main" id="{DBE3B119-EEC7-5660-D18C-1362668CAAEC}"/>
              </a:ext>
            </a:extLst>
          </p:cNvPr>
          <p:cNvGraphicFramePr>
            <a:graphicFrameLocks noChangeAspect="1"/>
          </p:cNvGraphicFramePr>
          <p:nvPr>
            <p:extLst>
              <p:ext uri="{D42A27DB-BD31-4B8C-83A1-F6EECF244321}">
                <p14:modId xmlns:p14="http://schemas.microsoft.com/office/powerpoint/2010/main" val="2072406507"/>
              </p:ext>
            </p:extLst>
          </p:nvPr>
        </p:nvGraphicFramePr>
        <p:xfrm>
          <a:off x="4012547" y="30886605"/>
          <a:ext cx="3530601" cy="1570323"/>
        </p:xfrm>
        <a:graphic>
          <a:graphicData uri="http://schemas.openxmlformats.org/presentationml/2006/ole">
            <mc:AlternateContent xmlns:mc="http://schemas.openxmlformats.org/markup-compatibility/2006">
              <mc:Choice xmlns:v="urn:schemas-microsoft-com:vml" Requires="v">
                <p:oleObj name="CS ChemDraw Drawing" r:id="rId8" imgW="1872597" imgH="1874520" progId="ChemDraw.Document.6.0">
                  <p:embed/>
                </p:oleObj>
              </mc:Choice>
              <mc:Fallback>
                <p:oleObj name="CS ChemDraw Drawing" r:id="rId8" imgW="1872597" imgH="1874520" progId="ChemDraw.Document.6.0">
                  <p:embed/>
                  <p:pic>
                    <p:nvPicPr>
                      <p:cNvPr id="74" name="Object 73">
                        <a:extLst>
                          <a:ext uri="{FF2B5EF4-FFF2-40B4-BE49-F238E27FC236}">
                            <a16:creationId xmlns:a16="http://schemas.microsoft.com/office/drawing/2014/main" id="{DBE3B119-EEC7-5660-D18C-1362668CAAEC}"/>
                          </a:ext>
                        </a:extLst>
                      </p:cNvPr>
                      <p:cNvPicPr/>
                      <p:nvPr/>
                    </p:nvPicPr>
                    <p:blipFill>
                      <a:blip r:embed="rId9"/>
                      <a:stretch>
                        <a:fillRect/>
                      </a:stretch>
                    </p:blipFill>
                    <p:spPr>
                      <a:xfrm>
                        <a:off x="4012547" y="30886605"/>
                        <a:ext cx="3530601" cy="1570323"/>
                      </a:xfrm>
                      <a:prstGeom prst="rect">
                        <a:avLst/>
                      </a:prstGeom>
                    </p:spPr>
                  </p:pic>
                </p:oleObj>
              </mc:Fallback>
            </mc:AlternateContent>
          </a:graphicData>
        </a:graphic>
      </p:graphicFrame>
      <p:pic>
        <p:nvPicPr>
          <p:cNvPr id="77" name="Picture 76" descr="A yellow sun with arrows and letters&#10;&#10;AI-generated content may be incorrect.">
            <a:extLst>
              <a:ext uri="{FF2B5EF4-FFF2-40B4-BE49-F238E27FC236}">
                <a16:creationId xmlns:a16="http://schemas.microsoft.com/office/drawing/2014/main" id="{10896678-BA45-4A9B-2A5E-D4AA99F543FF}"/>
              </a:ext>
            </a:extLst>
          </p:cNvPr>
          <p:cNvPicPr>
            <a:picLocks noChangeAspect="1"/>
          </p:cNvPicPr>
          <p:nvPr/>
        </p:nvPicPr>
        <p:blipFill>
          <a:blip r:embed="rId10">
            <a:extLst>
              <a:ext uri="{28A0092B-C50C-407E-A947-70E740481C1C}">
                <a14:useLocalDpi xmlns:a14="http://schemas.microsoft.com/office/drawing/2010/main" val="0"/>
              </a:ext>
            </a:extLst>
          </a:blip>
          <a:stretch>
            <a:fillRect/>
          </a:stretch>
        </p:blipFill>
        <p:spPr>
          <a:xfrm rot="2381869">
            <a:off x="8631253" y="25335065"/>
            <a:ext cx="2051157" cy="2217467"/>
          </a:xfrm>
          <a:prstGeom prst="rect">
            <a:avLst/>
          </a:prstGeom>
        </p:spPr>
      </p:pic>
      <p:graphicFrame>
        <p:nvGraphicFramePr>
          <p:cNvPr id="80" name="Object 79">
            <a:extLst>
              <a:ext uri="{FF2B5EF4-FFF2-40B4-BE49-F238E27FC236}">
                <a16:creationId xmlns:a16="http://schemas.microsoft.com/office/drawing/2014/main" id="{B5D64480-282F-2E89-FBDF-0860D54D789B}"/>
              </a:ext>
            </a:extLst>
          </p:cNvPr>
          <p:cNvGraphicFramePr>
            <a:graphicFrameLocks noChangeAspect="1"/>
          </p:cNvGraphicFramePr>
          <p:nvPr>
            <p:extLst>
              <p:ext uri="{D42A27DB-BD31-4B8C-83A1-F6EECF244321}">
                <p14:modId xmlns:p14="http://schemas.microsoft.com/office/powerpoint/2010/main" val="212444667"/>
              </p:ext>
            </p:extLst>
          </p:nvPr>
        </p:nvGraphicFramePr>
        <p:xfrm>
          <a:off x="1068388" y="25858788"/>
          <a:ext cx="8343900" cy="5897562"/>
        </p:xfrm>
        <a:graphic>
          <a:graphicData uri="http://schemas.openxmlformats.org/presentationml/2006/ole">
            <mc:AlternateContent xmlns:mc="http://schemas.openxmlformats.org/markup-compatibility/2006">
              <mc:Choice xmlns:v="urn:schemas-microsoft-com:vml" Requires="v">
                <p:oleObj name="CS ChemDraw Drawing" r:id="rId11" imgW="5745233" imgH="4061197" progId="ChemDraw.Document.6.0">
                  <p:embed/>
                </p:oleObj>
              </mc:Choice>
              <mc:Fallback>
                <p:oleObj name="CS ChemDraw Drawing" r:id="rId11" imgW="5745233" imgH="4061197" progId="ChemDraw.Document.6.0">
                  <p:embed/>
                  <p:pic>
                    <p:nvPicPr>
                      <p:cNvPr id="80" name="Object 79">
                        <a:extLst>
                          <a:ext uri="{FF2B5EF4-FFF2-40B4-BE49-F238E27FC236}">
                            <a16:creationId xmlns:a16="http://schemas.microsoft.com/office/drawing/2014/main" id="{B5D64480-282F-2E89-FBDF-0860D54D789B}"/>
                          </a:ext>
                        </a:extLst>
                      </p:cNvPr>
                      <p:cNvPicPr/>
                      <p:nvPr/>
                    </p:nvPicPr>
                    <p:blipFill>
                      <a:blip r:embed="rId12"/>
                      <a:stretch>
                        <a:fillRect/>
                      </a:stretch>
                    </p:blipFill>
                    <p:spPr>
                      <a:xfrm>
                        <a:off x="1068388" y="25858788"/>
                        <a:ext cx="8343900" cy="5897562"/>
                      </a:xfrm>
                      <a:prstGeom prst="rect">
                        <a:avLst/>
                      </a:prstGeom>
                    </p:spPr>
                  </p:pic>
                </p:oleObj>
              </mc:Fallback>
            </mc:AlternateContent>
          </a:graphicData>
        </a:graphic>
      </p:graphicFrame>
      <p:sp>
        <p:nvSpPr>
          <p:cNvPr id="81" name="TextBox 80">
            <a:extLst>
              <a:ext uri="{FF2B5EF4-FFF2-40B4-BE49-F238E27FC236}">
                <a16:creationId xmlns:a16="http://schemas.microsoft.com/office/drawing/2014/main" id="{DC305101-7B06-DC75-1F95-25BE28D77A70}"/>
              </a:ext>
            </a:extLst>
          </p:cNvPr>
          <p:cNvSpPr txBox="1"/>
          <p:nvPr/>
        </p:nvSpPr>
        <p:spPr>
          <a:xfrm>
            <a:off x="12001189" y="28861840"/>
            <a:ext cx="14380945" cy="3785652"/>
          </a:xfrm>
          <a:prstGeom prst="rect">
            <a:avLst/>
          </a:prstGeom>
          <a:noFill/>
          <a:ln>
            <a:solidFill>
              <a:schemeClr val="bg1"/>
            </a:solidFill>
          </a:ln>
        </p:spPr>
        <p:txBody>
          <a:bodyPr wrap="square" rtlCol="0">
            <a:spAutoFit/>
          </a:bodyPr>
          <a:lstStyle/>
          <a:p>
            <a:r>
              <a:rPr lang="en-US" sz="3000" dirty="0">
                <a:latin typeface="Cambria" panose="02040503050406030204" pitchFamily="18" charset="0"/>
                <a:ea typeface="Cambria" panose="02040503050406030204" pitchFamily="18" charset="0"/>
              </a:rPr>
              <a:t>Photocatalysis Conditions:</a:t>
            </a:r>
          </a:p>
          <a:p>
            <a:r>
              <a:rPr lang="en-US" sz="3000" dirty="0">
                <a:latin typeface="Cambria" panose="02040503050406030204" pitchFamily="18" charset="0"/>
                <a:ea typeface="Cambria" panose="02040503050406030204" pitchFamily="18" charset="0"/>
              </a:rPr>
              <a:t>SRI 8610C Gas Chromatograph, Mol. Sieve Column</a:t>
            </a:r>
          </a:p>
          <a:p>
            <a:r>
              <a:rPr lang="en-US" sz="3000" dirty="0">
                <a:latin typeface="Cambria" panose="02040503050406030204" pitchFamily="18" charset="0"/>
                <a:ea typeface="Cambria" panose="02040503050406030204" pitchFamily="18" charset="0"/>
              </a:rPr>
              <a:t>Argon Carrier Gas with TCD Detector</a:t>
            </a:r>
            <a:br>
              <a:rPr lang="en-US" sz="3000" dirty="0">
                <a:latin typeface="Cambria" panose="02040503050406030204" pitchFamily="18" charset="0"/>
                <a:ea typeface="Cambria" panose="02040503050406030204" pitchFamily="18" charset="0"/>
              </a:rPr>
            </a:br>
            <a:r>
              <a:rPr lang="en-US" sz="3000" dirty="0">
                <a:latin typeface="Cambria" panose="02040503050406030204" pitchFamily="18" charset="0"/>
                <a:ea typeface="Cambria" panose="02040503050406030204" pitchFamily="18" charset="0"/>
              </a:rPr>
              <a:t>Stirred under UV radiation ≥300nm AM 1.5G</a:t>
            </a:r>
          </a:p>
          <a:p>
            <a:r>
              <a:rPr lang="en-US" sz="3000" dirty="0">
                <a:latin typeface="Cambria" panose="02040503050406030204" pitchFamily="18" charset="0"/>
                <a:ea typeface="Cambria" panose="02040503050406030204" pitchFamily="18" charset="0"/>
              </a:rPr>
              <a:t>All solutions prepared with 1 mg surface functionalized</a:t>
            </a:r>
          </a:p>
          <a:p>
            <a:r>
              <a:rPr lang="en-US" sz="3000" dirty="0">
                <a:latin typeface="Cambria" panose="02040503050406030204" pitchFamily="18" charset="0"/>
                <a:ea typeface="Cambria" panose="02040503050406030204" pitchFamily="18" charset="0"/>
              </a:rPr>
              <a:t>TiO</a:t>
            </a:r>
            <a:r>
              <a:rPr lang="en-US" sz="3000" baseline="-25000" dirty="0">
                <a:latin typeface="Cambria" panose="02040503050406030204" pitchFamily="18" charset="0"/>
                <a:ea typeface="Cambria" panose="02040503050406030204" pitchFamily="18" charset="0"/>
              </a:rPr>
              <a:t>2</a:t>
            </a:r>
            <a:r>
              <a:rPr lang="en-US" sz="3000" dirty="0">
                <a:latin typeface="Cambria" panose="02040503050406030204" pitchFamily="18" charset="0"/>
                <a:ea typeface="Cambria" panose="02040503050406030204" pitchFamily="18" charset="0"/>
              </a:rPr>
              <a:t> in 4 mL of 10% v/v H</a:t>
            </a:r>
            <a:r>
              <a:rPr lang="en-US" sz="3000" baseline="-25000" dirty="0">
                <a:latin typeface="Cambria" panose="02040503050406030204" pitchFamily="18" charset="0"/>
                <a:ea typeface="Cambria" panose="02040503050406030204" pitchFamily="18" charset="0"/>
              </a:rPr>
              <a:t>2</a:t>
            </a:r>
            <a:r>
              <a:rPr lang="en-US" sz="3000" dirty="0">
                <a:latin typeface="Cambria" panose="02040503050406030204" pitchFamily="18" charset="0"/>
                <a:ea typeface="Cambria" panose="02040503050406030204" pitchFamily="18" charset="0"/>
              </a:rPr>
              <a:t>O:TEOA. </a:t>
            </a:r>
          </a:p>
          <a:p>
            <a:r>
              <a:rPr lang="en-US" sz="3000" dirty="0">
                <a:latin typeface="Cambria" panose="02040503050406030204" pitchFamily="18" charset="0"/>
                <a:ea typeface="Cambria" panose="02040503050406030204" pitchFamily="18" charset="0"/>
              </a:rPr>
              <a:t>Catalyst concentration was 0.2 µM in 4 mL solution</a:t>
            </a:r>
          </a:p>
          <a:p>
            <a:r>
              <a:rPr lang="en-US" sz="3000" dirty="0">
                <a:latin typeface="Cambria" panose="02040503050406030204" pitchFamily="18" charset="0"/>
                <a:ea typeface="Cambria" panose="02040503050406030204" pitchFamily="18" charset="0"/>
              </a:rPr>
              <a:t>Experiments were run in triplicate</a:t>
            </a:r>
            <a:r>
              <a:rPr lang="el-GR" sz="3000" dirty="0">
                <a:latin typeface="Cambria" panose="02040503050406030204" pitchFamily="18" charset="0"/>
                <a:ea typeface="Cambria" panose="02040503050406030204" pitchFamily="18" charset="0"/>
              </a:rPr>
              <a:t>.</a:t>
            </a:r>
            <a:r>
              <a:rPr lang="en-US" sz="3000" dirty="0">
                <a:latin typeface="Cambria" panose="02040503050406030204" pitchFamily="18" charset="0"/>
                <a:ea typeface="Cambria" panose="02040503050406030204" pitchFamily="18" charset="0"/>
              </a:rPr>
              <a:t> Average and std dev values presented</a:t>
            </a:r>
            <a:r>
              <a:rPr lang="el-GR" sz="3000" dirty="0">
                <a:latin typeface="Cambria" panose="02040503050406030204" pitchFamily="18" charset="0"/>
                <a:ea typeface="Cambria" panose="02040503050406030204" pitchFamily="18" charset="0"/>
              </a:rPr>
              <a:t>.</a:t>
            </a:r>
            <a:endParaRPr lang="en-US" sz="3000" dirty="0">
              <a:latin typeface="Cambria" panose="02040503050406030204" pitchFamily="18" charset="0"/>
              <a:ea typeface="Cambria" panose="02040503050406030204" pitchFamily="18" charset="0"/>
            </a:endParaRPr>
          </a:p>
        </p:txBody>
      </p:sp>
      <p:sp>
        <p:nvSpPr>
          <p:cNvPr id="115" name="TextBox 114">
            <a:extLst>
              <a:ext uri="{FF2B5EF4-FFF2-40B4-BE49-F238E27FC236}">
                <a16:creationId xmlns:a16="http://schemas.microsoft.com/office/drawing/2014/main" id="{E46C247A-9DB0-C2EF-B3F0-70739C145EAB}"/>
              </a:ext>
            </a:extLst>
          </p:cNvPr>
          <p:cNvSpPr txBox="1"/>
          <p:nvPr/>
        </p:nvSpPr>
        <p:spPr>
          <a:xfrm>
            <a:off x="401016" y="31110865"/>
            <a:ext cx="2736327" cy="1446550"/>
          </a:xfrm>
          <a:prstGeom prst="rect">
            <a:avLst/>
          </a:prstGeom>
          <a:noFill/>
        </p:spPr>
        <p:txBody>
          <a:bodyPr wrap="none" rtlCol="0">
            <a:spAutoFit/>
          </a:bodyPr>
          <a:lstStyle/>
          <a:p>
            <a:r>
              <a:rPr lang="en-US" sz="2200">
                <a:latin typeface="Cambria" panose="02040503050406030204" pitchFamily="18" charset="0"/>
                <a:ea typeface="Cambria" panose="02040503050406030204" pitchFamily="18" charset="0"/>
              </a:rPr>
              <a:t>A – CAP[5]</a:t>
            </a:r>
            <a:br>
              <a:rPr lang="en-US" sz="2200">
                <a:latin typeface="Cambria" panose="02040503050406030204" pitchFamily="18" charset="0"/>
                <a:ea typeface="Cambria" panose="02040503050406030204" pitchFamily="18" charset="0"/>
              </a:rPr>
            </a:br>
            <a:r>
              <a:rPr lang="en-US" sz="2200">
                <a:latin typeface="Cambria" panose="02040503050406030204" pitchFamily="18" charset="0"/>
                <a:ea typeface="Cambria" panose="02040503050406030204" pitchFamily="18" charset="0"/>
              </a:rPr>
              <a:t>B – Terephthalic Acid</a:t>
            </a:r>
            <a:br>
              <a:rPr lang="en-US" sz="2200">
                <a:latin typeface="Cambria" panose="02040503050406030204" pitchFamily="18" charset="0"/>
                <a:ea typeface="Cambria" panose="02040503050406030204" pitchFamily="18" charset="0"/>
              </a:rPr>
            </a:br>
            <a:r>
              <a:rPr lang="en-US" sz="2200">
                <a:latin typeface="Cambria" panose="02040503050406030204" pitchFamily="18" charset="0"/>
                <a:ea typeface="Cambria" panose="02040503050406030204" pitchFamily="18" charset="0"/>
              </a:rPr>
              <a:t>C – Terephthalate</a:t>
            </a:r>
            <a:br>
              <a:rPr lang="en-US" sz="2200">
                <a:latin typeface="Cambria" panose="02040503050406030204" pitchFamily="18" charset="0"/>
                <a:ea typeface="Cambria" panose="02040503050406030204" pitchFamily="18" charset="0"/>
              </a:rPr>
            </a:br>
            <a:r>
              <a:rPr lang="en-US" sz="2200">
                <a:latin typeface="Cambria" panose="02040503050406030204" pitchFamily="18" charset="0"/>
                <a:ea typeface="Cambria" panose="02040503050406030204" pitchFamily="18" charset="0"/>
              </a:rPr>
              <a:t>D – Blank TiO</a:t>
            </a:r>
            <a:r>
              <a:rPr lang="en-US" sz="2200" baseline="-25000">
                <a:latin typeface="Cambria" panose="02040503050406030204" pitchFamily="18" charset="0"/>
                <a:ea typeface="Cambria" panose="02040503050406030204" pitchFamily="18" charset="0"/>
              </a:rPr>
              <a:t>2</a:t>
            </a:r>
          </a:p>
        </p:txBody>
      </p:sp>
      <p:graphicFrame>
        <p:nvGraphicFramePr>
          <p:cNvPr id="119" name="Table 118">
            <a:extLst>
              <a:ext uri="{FF2B5EF4-FFF2-40B4-BE49-F238E27FC236}">
                <a16:creationId xmlns:a16="http://schemas.microsoft.com/office/drawing/2014/main" id="{9425F529-F8BF-1FCE-C14C-541EDD325244}"/>
              </a:ext>
            </a:extLst>
          </p:cNvPr>
          <p:cNvGraphicFramePr>
            <a:graphicFrameLocks noGrp="1"/>
          </p:cNvGraphicFramePr>
          <p:nvPr>
            <p:extLst>
              <p:ext uri="{D42A27DB-BD31-4B8C-83A1-F6EECF244321}">
                <p14:modId xmlns:p14="http://schemas.microsoft.com/office/powerpoint/2010/main" val="563647208"/>
              </p:ext>
            </p:extLst>
          </p:nvPr>
        </p:nvGraphicFramePr>
        <p:xfrm>
          <a:off x="21665096" y="19996928"/>
          <a:ext cx="9259398" cy="2311400"/>
        </p:xfrm>
        <a:graphic>
          <a:graphicData uri="http://schemas.openxmlformats.org/drawingml/2006/table">
            <a:tbl>
              <a:tblPr>
                <a:tableStyleId>{5C22544A-7EE6-4342-B048-85BDC9FD1C3A}</a:tableStyleId>
              </a:tblPr>
              <a:tblGrid>
                <a:gridCol w="4629699">
                  <a:extLst>
                    <a:ext uri="{9D8B030D-6E8A-4147-A177-3AD203B41FA5}">
                      <a16:colId xmlns:a16="http://schemas.microsoft.com/office/drawing/2014/main" val="1532164971"/>
                    </a:ext>
                  </a:extLst>
                </a:gridCol>
                <a:gridCol w="4629699">
                  <a:extLst>
                    <a:ext uri="{9D8B030D-6E8A-4147-A177-3AD203B41FA5}">
                      <a16:colId xmlns:a16="http://schemas.microsoft.com/office/drawing/2014/main" val="518520619"/>
                    </a:ext>
                  </a:extLst>
                </a:gridCol>
              </a:tblGrid>
              <a:tr h="457200">
                <a:tc>
                  <a:txBody>
                    <a:bodyPr/>
                    <a:lstStyle/>
                    <a:p>
                      <a:pPr algn="ctr" fontAlgn="b"/>
                      <a:r>
                        <a:rPr lang="en-US" sz="3000" u="none" strike="noStrike">
                          <a:effectLst/>
                          <a:latin typeface="Times New Roman" panose="02020603050405020304" pitchFamily="18" charset="0"/>
                          <a:cs typeface="Times New Roman" panose="02020603050405020304" pitchFamily="18" charset="0"/>
                        </a:rPr>
                        <a:t>Sample</a:t>
                      </a:r>
                      <a:endParaRPr lang="en-US" sz="30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marL="0" marR="0" lvl="0" indent="0" algn="ctr" defTabSz="4480304" rtl="0" eaLnBrk="1" fontAlgn="b" latinLnBrk="0" hangingPunct="1">
                        <a:lnSpc>
                          <a:spcPct val="100000"/>
                        </a:lnSpc>
                        <a:spcBef>
                          <a:spcPts val="0"/>
                        </a:spcBef>
                        <a:spcAft>
                          <a:spcPts val="0"/>
                        </a:spcAft>
                        <a:buClrTx/>
                        <a:buSzTx/>
                        <a:buFontTx/>
                        <a:buNone/>
                        <a:tabLst/>
                        <a:defRPr/>
                      </a:pPr>
                      <a:r>
                        <a:rPr lang="en-US" sz="3000" u="none" strike="noStrike">
                          <a:effectLst/>
                          <a:latin typeface="Times New Roman" panose="02020603050405020304" pitchFamily="18" charset="0"/>
                          <a:cs typeface="Times New Roman" panose="02020603050405020304" pitchFamily="18" charset="0"/>
                        </a:rPr>
                        <a:t>Loading using 0.25mM solution (nmol/mg TiO</a:t>
                      </a:r>
                      <a:r>
                        <a:rPr lang="en-US" sz="3000" u="none" strike="noStrike" baseline="-25000">
                          <a:effectLst/>
                          <a:latin typeface="Times New Roman" panose="02020603050405020304" pitchFamily="18" charset="0"/>
                          <a:cs typeface="Times New Roman" panose="02020603050405020304" pitchFamily="18" charset="0"/>
                        </a:rPr>
                        <a:t>2</a:t>
                      </a:r>
                      <a:r>
                        <a:rPr lang="en-US" sz="3000" u="none" strike="noStrike" baseline="0">
                          <a:effectLst/>
                          <a:latin typeface="Times New Roman" panose="02020603050405020304" pitchFamily="18" charset="0"/>
                          <a:cs typeface="Times New Roman" panose="02020603050405020304" pitchFamily="18" charset="0"/>
                        </a:rPr>
                        <a:t>)</a:t>
                      </a:r>
                      <a:r>
                        <a:rPr lang="en-US" sz="3000" u="none" strike="noStrike">
                          <a:effectLst/>
                          <a:latin typeface="Times New Roman" panose="02020603050405020304" pitchFamily="18" charset="0"/>
                          <a:cs typeface="Times New Roman" panose="02020603050405020304" pitchFamily="18" charset="0"/>
                        </a:rPr>
                        <a:t> </a:t>
                      </a:r>
                      <a:endParaRPr lang="en-US" sz="30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812249117"/>
                  </a:ext>
                </a:extLst>
              </a:tr>
              <a:tr h="457200">
                <a:tc>
                  <a:txBody>
                    <a:bodyPr/>
                    <a:lstStyle/>
                    <a:p>
                      <a:pPr algn="ctr" fontAlgn="b"/>
                      <a:r>
                        <a:rPr lang="en-US" sz="3000" u="none" strike="noStrike">
                          <a:effectLst/>
                          <a:latin typeface="Times New Roman" panose="02020603050405020304" pitchFamily="18" charset="0"/>
                          <a:cs typeface="Times New Roman" panose="02020603050405020304" pitchFamily="18" charset="0"/>
                        </a:rPr>
                        <a:t>A</a:t>
                      </a:r>
                      <a:endParaRPr lang="en-US" sz="30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b"/>
                      <a:r>
                        <a:rPr lang="en-US" sz="3000" u="none" strike="noStrike">
                          <a:effectLst/>
                          <a:latin typeface="Times New Roman" panose="02020603050405020304" pitchFamily="18" charset="0"/>
                          <a:cs typeface="Times New Roman" panose="02020603050405020304" pitchFamily="18" charset="0"/>
                        </a:rPr>
                        <a:t>24.5</a:t>
                      </a:r>
                      <a:endParaRPr lang="en-US" sz="30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2824844622"/>
                  </a:ext>
                </a:extLst>
              </a:tr>
              <a:tr h="457200">
                <a:tc>
                  <a:txBody>
                    <a:bodyPr/>
                    <a:lstStyle/>
                    <a:p>
                      <a:pPr algn="ctr" fontAlgn="b"/>
                      <a:r>
                        <a:rPr lang="en-US" sz="3000" u="none" strike="noStrike">
                          <a:effectLst/>
                          <a:latin typeface="Times New Roman" panose="02020603050405020304" pitchFamily="18" charset="0"/>
                          <a:cs typeface="Times New Roman" panose="02020603050405020304" pitchFamily="18" charset="0"/>
                        </a:rPr>
                        <a:t>B</a:t>
                      </a:r>
                      <a:endParaRPr lang="en-US" sz="30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algn="ctr" fontAlgn="b"/>
                      <a:r>
                        <a:rPr lang="en-US" sz="3000" u="none" strike="noStrike">
                          <a:effectLst/>
                          <a:latin typeface="Times New Roman" panose="02020603050405020304" pitchFamily="18" charset="0"/>
                          <a:cs typeface="Times New Roman" panose="02020603050405020304" pitchFamily="18" charset="0"/>
                        </a:rPr>
                        <a:t>20.7±5.56</a:t>
                      </a:r>
                      <a:endParaRPr lang="en-US" sz="30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1655166352"/>
                  </a:ext>
                </a:extLst>
              </a:tr>
              <a:tr h="457200">
                <a:tc>
                  <a:txBody>
                    <a:bodyPr/>
                    <a:lstStyle/>
                    <a:p>
                      <a:pPr algn="ctr" fontAlgn="ctr"/>
                      <a:r>
                        <a:rPr lang="en-US" sz="3000" u="none" strike="noStrike">
                          <a:effectLst/>
                          <a:latin typeface="Times New Roman" panose="02020603050405020304" pitchFamily="18" charset="0"/>
                          <a:cs typeface="Times New Roman" panose="02020603050405020304" pitchFamily="18" charset="0"/>
                        </a:rPr>
                        <a:t>C</a:t>
                      </a:r>
                      <a:endParaRPr lang="en-US" sz="3000" b="0" i="0" u="none" strike="noStrike">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tc>
                  <a:txBody>
                    <a:bodyPr/>
                    <a:lstStyle/>
                    <a:p>
                      <a:pPr marL="0" marR="0" lvl="0" indent="0" algn="ctr" defTabSz="4480304" rtl="0" eaLnBrk="1" fontAlgn="b" latinLnBrk="0" hangingPunct="1">
                        <a:lnSpc>
                          <a:spcPct val="100000"/>
                        </a:lnSpc>
                        <a:spcBef>
                          <a:spcPts val="0"/>
                        </a:spcBef>
                        <a:spcAft>
                          <a:spcPts val="0"/>
                        </a:spcAft>
                        <a:buClrTx/>
                        <a:buSzTx/>
                        <a:buFontTx/>
                        <a:buNone/>
                        <a:tabLst/>
                        <a:defRPr/>
                      </a:pPr>
                      <a:r>
                        <a:rPr lang="en-US" sz="3000" u="none" strike="noStrike" dirty="0">
                          <a:effectLst/>
                          <a:latin typeface="Times New Roman" panose="02020603050405020304" pitchFamily="18" charset="0"/>
                          <a:cs typeface="Times New Roman" panose="02020603050405020304" pitchFamily="18" charset="0"/>
                        </a:rPr>
                        <a:t>19.6±0.857</a:t>
                      </a:r>
                      <a:endParaRPr lang="en-US" sz="3000" b="0" i="0" u="none" strike="noStrike" dirty="0">
                        <a:solidFill>
                          <a:srgbClr val="000000"/>
                        </a:solidFill>
                        <a:effectLst/>
                        <a:latin typeface="Times New Roman" panose="02020603050405020304" pitchFamily="18" charset="0"/>
                        <a:cs typeface="Times New Roman" panose="02020603050405020304" pitchFamily="18" charset="0"/>
                      </a:endParaRPr>
                    </a:p>
                  </a:txBody>
                  <a:tcPr marL="6350" marR="6350" marT="6350" marB="0" anchor="ctr"/>
                </a:tc>
                <a:extLst>
                  <a:ext uri="{0D108BD9-81ED-4DB2-BD59-A6C34878D82A}">
                    <a16:rowId xmlns:a16="http://schemas.microsoft.com/office/drawing/2014/main" val="877775052"/>
                  </a:ext>
                </a:extLst>
              </a:tr>
            </a:tbl>
          </a:graphicData>
        </a:graphic>
      </p:graphicFrame>
      <p:graphicFrame>
        <p:nvGraphicFramePr>
          <p:cNvPr id="4" name="Table 3">
            <a:extLst>
              <a:ext uri="{FF2B5EF4-FFF2-40B4-BE49-F238E27FC236}">
                <a16:creationId xmlns:a16="http://schemas.microsoft.com/office/drawing/2014/main" id="{BA168E11-E071-7879-77E3-2EB0E52B8145}"/>
              </a:ext>
            </a:extLst>
          </p:cNvPr>
          <p:cNvGraphicFramePr>
            <a:graphicFrameLocks noGrp="1"/>
          </p:cNvGraphicFramePr>
          <p:nvPr>
            <p:extLst>
              <p:ext uri="{D42A27DB-BD31-4B8C-83A1-F6EECF244321}">
                <p14:modId xmlns:p14="http://schemas.microsoft.com/office/powerpoint/2010/main" val="2526782017"/>
              </p:ext>
            </p:extLst>
          </p:nvPr>
        </p:nvGraphicFramePr>
        <p:xfrm>
          <a:off x="12111855" y="25379124"/>
          <a:ext cx="8047050" cy="3370964"/>
        </p:xfrm>
        <a:graphic>
          <a:graphicData uri="http://schemas.openxmlformats.org/drawingml/2006/table">
            <a:tbl>
              <a:tblPr firstRow="1" bandRow="1">
                <a:tableStyleId>{5C22544A-7EE6-4342-B048-85BDC9FD1C3A}</a:tableStyleId>
              </a:tblPr>
              <a:tblGrid>
                <a:gridCol w="2682350">
                  <a:extLst>
                    <a:ext uri="{9D8B030D-6E8A-4147-A177-3AD203B41FA5}">
                      <a16:colId xmlns:a16="http://schemas.microsoft.com/office/drawing/2014/main" val="4195396924"/>
                    </a:ext>
                  </a:extLst>
                </a:gridCol>
                <a:gridCol w="3265195">
                  <a:extLst>
                    <a:ext uri="{9D8B030D-6E8A-4147-A177-3AD203B41FA5}">
                      <a16:colId xmlns:a16="http://schemas.microsoft.com/office/drawing/2014/main" val="42553797"/>
                    </a:ext>
                  </a:extLst>
                </a:gridCol>
                <a:gridCol w="2099505">
                  <a:extLst>
                    <a:ext uri="{9D8B030D-6E8A-4147-A177-3AD203B41FA5}">
                      <a16:colId xmlns:a16="http://schemas.microsoft.com/office/drawing/2014/main" val="2413882308"/>
                    </a:ext>
                  </a:extLst>
                </a:gridCol>
              </a:tblGrid>
              <a:tr h="637001">
                <a:tc>
                  <a:txBody>
                    <a:bodyPr/>
                    <a:lstStyle/>
                    <a:p>
                      <a:pPr algn="ctr"/>
                      <a:r>
                        <a:rPr lang="en-US" sz="2700">
                          <a:latin typeface="Times New Roman" panose="02020603050405020304" pitchFamily="18" charset="0"/>
                          <a:cs typeface="Times New Roman" panose="02020603050405020304" pitchFamily="18" charset="0"/>
                        </a:rPr>
                        <a:t>Sample</a:t>
                      </a:r>
                    </a:p>
                  </a:txBody>
                  <a:tcPr marL="0" marR="0" marT="0" marB="0" anchor="ctr"/>
                </a:tc>
                <a:tc>
                  <a:txBody>
                    <a:bodyPr/>
                    <a:lstStyle/>
                    <a:p>
                      <a:pPr algn="ctr"/>
                      <a:r>
                        <a:rPr lang="en-US" sz="2700">
                          <a:latin typeface="Times New Roman" panose="02020603050405020304" pitchFamily="18" charset="0"/>
                          <a:cs typeface="Times New Roman" panose="02020603050405020304" pitchFamily="18" charset="0"/>
                        </a:rPr>
                        <a:t>TON</a:t>
                      </a:r>
                      <a:r>
                        <a:rPr lang="en-US" sz="2700" baseline="-25000">
                          <a:latin typeface="Times New Roman" panose="02020603050405020304" pitchFamily="18" charset="0"/>
                          <a:cs typeface="Times New Roman" panose="02020603050405020304" pitchFamily="18" charset="0"/>
                        </a:rPr>
                        <a:t>4h </a:t>
                      </a:r>
                      <a:r>
                        <a:rPr lang="en-US" sz="2700" baseline="0">
                          <a:latin typeface="Times New Roman" panose="02020603050405020304" pitchFamily="18" charset="0"/>
                          <a:cs typeface="Times New Roman" panose="02020603050405020304" pitchFamily="18" charset="0"/>
                        </a:rPr>
                        <a:t>(mol H</a:t>
                      </a:r>
                      <a:r>
                        <a:rPr lang="en-US" sz="2700" baseline="-25000">
                          <a:latin typeface="Times New Roman" panose="02020603050405020304" pitchFamily="18" charset="0"/>
                          <a:cs typeface="Times New Roman" panose="02020603050405020304" pitchFamily="18" charset="0"/>
                        </a:rPr>
                        <a:t>2</a:t>
                      </a:r>
                      <a:r>
                        <a:rPr lang="en-US" sz="2700" baseline="0">
                          <a:latin typeface="Times New Roman" panose="02020603050405020304" pitchFamily="18" charset="0"/>
                          <a:cs typeface="Times New Roman" panose="02020603050405020304" pitchFamily="18" charset="0"/>
                        </a:rPr>
                        <a:t>/mol Co)</a:t>
                      </a:r>
                      <a:endParaRPr lang="en-US" sz="2700" baseline="-25000">
                        <a:latin typeface="Times New Roman" panose="02020603050405020304" pitchFamily="18" charset="0"/>
                        <a:cs typeface="Times New Roman" panose="02020603050405020304" pitchFamily="18" charset="0"/>
                      </a:endParaRPr>
                    </a:p>
                  </a:txBody>
                  <a:tcPr marL="0" marR="0" marT="0" marB="0" anchor="ctr"/>
                </a:tc>
                <a:tc>
                  <a:txBody>
                    <a:bodyPr/>
                    <a:lstStyle/>
                    <a:p>
                      <a:pPr algn="ctr"/>
                      <a:r>
                        <a:rPr lang="en-US" sz="2700" dirty="0">
                          <a:latin typeface="Times New Roman" panose="02020603050405020304" pitchFamily="18" charset="0"/>
                          <a:cs typeface="Times New Roman" panose="02020603050405020304" pitchFamily="18" charset="0"/>
                        </a:rPr>
                        <a:t>TOF</a:t>
                      </a:r>
                    </a:p>
                  </a:txBody>
                  <a:tcPr marL="0" marR="0" marT="0" marB="0" anchor="ctr"/>
                </a:tc>
                <a:extLst>
                  <a:ext uri="{0D108BD9-81ED-4DB2-BD59-A6C34878D82A}">
                    <a16:rowId xmlns:a16="http://schemas.microsoft.com/office/drawing/2014/main" val="4039545017"/>
                  </a:ext>
                </a:extLst>
              </a:tr>
              <a:tr h="637001">
                <a:tc>
                  <a:txBody>
                    <a:bodyPr/>
                    <a:lstStyle/>
                    <a:p>
                      <a:pPr algn="ctr"/>
                      <a:r>
                        <a:rPr lang="en-US" sz="2700">
                          <a:latin typeface="Times New Roman" panose="02020603050405020304" pitchFamily="18" charset="0"/>
                          <a:cs typeface="Times New Roman" panose="02020603050405020304" pitchFamily="18" charset="0"/>
                        </a:rPr>
                        <a:t>A</a:t>
                      </a:r>
                    </a:p>
                  </a:txBody>
                  <a:tcPr marL="0" marR="0" marT="0" marB="0" anchor="ctr"/>
                </a:tc>
                <a:tc>
                  <a:txBody>
                    <a:bodyPr/>
                    <a:lstStyle/>
                    <a:p>
                      <a:pPr marL="0" marR="0" lvl="0" indent="0" algn="ctr" defTabSz="4480304" rtl="0" eaLnBrk="1" fontAlgn="auto" latinLnBrk="0" hangingPunct="1">
                        <a:lnSpc>
                          <a:spcPct val="100000"/>
                        </a:lnSpc>
                        <a:spcBef>
                          <a:spcPts val="0"/>
                        </a:spcBef>
                        <a:spcAft>
                          <a:spcPts val="0"/>
                        </a:spcAft>
                        <a:buClrTx/>
                        <a:buSzTx/>
                        <a:buFontTx/>
                        <a:buNone/>
                        <a:tabLst/>
                        <a:defRPr/>
                      </a:pPr>
                      <a:r>
                        <a:rPr lang="en-US" sz="2700" u="none" strike="noStrike" dirty="0">
                          <a:effectLst/>
                          <a:latin typeface="Times New Roman" panose="02020603050405020304" pitchFamily="18" charset="0"/>
                          <a:cs typeface="Times New Roman" panose="02020603050405020304" pitchFamily="18" charset="0"/>
                        </a:rPr>
                        <a:t>3±0.074</a:t>
                      </a:r>
                      <a:endParaRPr lang="en-US" sz="2700" dirty="0">
                        <a:latin typeface="Times New Roman" panose="02020603050405020304" pitchFamily="18" charset="0"/>
                        <a:cs typeface="Times New Roman" panose="02020603050405020304" pitchFamily="18" charset="0"/>
                      </a:endParaRPr>
                    </a:p>
                  </a:txBody>
                  <a:tcPr marL="0" marR="0" marT="0" marB="0" anchor="ctr"/>
                </a:tc>
                <a:tc>
                  <a:txBody>
                    <a:bodyPr/>
                    <a:lstStyle/>
                    <a:p>
                      <a:pPr algn="ctr"/>
                      <a:r>
                        <a:rPr lang="en-US" sz="2700" dirty="0">
                          <a:latin typeface="Times New Roman" panose="02020603050405020304" pitchFamily="18" charset="0"/>
                          <a:cs typeface="Times New Roman" panose="02020603050405020304" pitchFamily="18" charset="0"/>
                        </a:rPr>
                        <a:t>0.75</a:t>
                      </a:r>
                    </a:p>
                  </a:txBody>
                  <a:tcPr marL="0" marR="0" marT="0" marB="0" anchor="ctr"/>
                </a:tc>
                <a:extLst>
                  <a:ext uri="{0D108BD9-81ED-4DB2-BD59-A6C34878D82A}">
                    <a16:rowId xmlns:a16="http://schemas.microsoft.com/office/drawing/2014/main" val="2380137352"/>
                  </a:ext>
                </a:extLst>
              </a:tr>
              <a:tr h="637001">
                <a:tc>
                  <a:txBody>
                    <a:bodyPr/>
                    <a:lstStyle/>
                    <a:p>
                      <a:pPr algn="ctr"/>
                      <a:r>
                        <a:rPr lang="en-US" sz="2700">
                          <a:latin typeface="Times New Roman" panose="02020603050405020304" pitchFamily="18" charset="0"/>
                          <a:cs typeface="Times New Roman" panose="02020603050405020304" pitchFamily="18" charset="0"/>
                        </a:rPr>
                        <a:t>B</a:t>
                      </a:r>
                    </a:p>
                  </a:txBody>
                  <a:tcPr marL="0" marR="0" marT="0" marB="0" anchor="ctr"/>
                </a:tc>
                <a:tc>
                  <a:txBody>
                    <a:bodyPr/>
                    <a:lstStyle/>
                    <a:p>
                      <a:pPr marL="0" marR="0" lvl="0" indent="0" algn="ctr" defTabSz="4480304" rtl="0" eaLnBrk="1" fontAlgn="auto" latinLnBrk="0" hangingPunct="1">
                        <a:lnSpc>
                          <a:spcPct val="100000"/>
                        </a:lnSpc>
                        <a:spcBef>
                          <a:spcPts val="0"/>
                        </a:spcBef>
                        <a:spcAft>
                          <a:spcPts val="0"/>
                        </a:spcAft>
                        <a:buClrTx/>
                        <a:buSzTx/>
                        <a:buFontTx/>
                        <a:buNone/>
                        <a:tabLst/>
                        <a:defRPr/>
                      </a:pPr>
                      <a:r>
                        <a:rPr lang="en-US" sz="2700" u="none" strike="noStrike" dirty="0">
                          <a:effectLst/>
                          <a:latin typeface="Times New Roman" panose="02020603050405020304" pitchFamily="18" charset="0"/>
                          <a:cs typeface="Times New Roman" panose="02020603050405020304" pitchFamily="18" charset="0"/>
                        </a:rPr>
                        <a:t>3±0.166</a:t>
                      </a:r>
                      <a:endParaRPr lang="en-US" sz="2700" dirty="0">
                        <a:latin typeface="Times New Roman" panose="02020603050405020304" pitchFamily="18" charset="0"/>
                        <a:cs typeface="Times New Roman" panose="02020603050405020304" pitchFamily="18" charset="0"/>
                      </a:endParaRPr>
                    </a:p>
                  </a:txBody>
                  <a:tcPr marL="0" marR="0" marT="0" marB="0" anchor="ctr"/>
                </a:tc>
                <a:tc>
                  <a:txBody>
                    <a:bodyPr/>
                    <a:lstStyle/>
                    <a:p>
                      <a:pPr algn="ctr"/>
                      <a:r>
                        <a:rPr lang="en-US" sz="2700" dirty="0">
                          <a:latin typeface="Times New Roman" panose="02020603050405020304" pitchFamily="18" charset="0"/>
                          <a:cs typeface="Times New Roman" panose="02020603050405020304" pitchFamily="18" charset="0"/>
                        </a:rPr>
                        <a:t>0.75</a:t>
                      </a:r>
                    </a:p>
                  </a:txBody>
                  <a:tcPr marL="0" marR="0" marT="0" marB="0" anchor="ctr"/>
                </a:tc>
                <a:extLst>
                  <a:ext uri="{0D108BD9-81ED-4DB2-BD59-A6C34878D82A}">
                    <a16:rowId xmlns:a16="http://schemas.microsoft.com/office/drawing/2014/main" val="1536797162"/>
                  </a:ext>
                </a:extLst>
              </a:tr>
              <a:tr h="637001">
                <a:tc>
                  <a:txBody>
                    <a:bodyPr/>
                    <a:lstStyle/>
                    <a:p>
                      <a:pPr algn="ctr"/>
                      <a:r>
                        <a:rPr lang="en-US" sz="2700">
                          <a:latin typeface="Times New Roman" panose="02020603050405020304" pitchFamily="18" charset="0"/>
                          <a:cs typeface="Times New Roman" panose="02020603050405020304" pitchFamily="18" charset="0"/>
                        </a:rPr>
                        <a:t>C</a:t>
                      </a:r>
                    </a:p>
                  </a:txBody>
                  <a:tcPr marL="0" marR="0" marT="0" marB="0" anchor="ctr"/>
                </a:tc>
                <a:tc>
                  <a:txBody>
                    <a:bodyPr/>
                    <a:lstStyle/>
                    <a:p>
                      <a:pPr marL="0" marR="0" lvl="0" indent="0" algn="ctr" defTabSz="4480304" rtl="0" eaLnBrk="1" fontAlgn="auto" latinLnBrk="0" hangingPunct="1">
                        <a:lnSpc>
                          <a:spcPct val="100000"/>
                        </a:lnSpc>
                        <a:spcBef>
                          <a:spcPts val="0"/>
                        </a:spcBef>
                        <a:spcAft>
                          <a:spcPts val="0"/>
                        </a:spcAft>
                        <a:buClrTx/>
                        <a:buSzTx/>
                        <a:buFontTx/>
                        <a:buNone/>
                        <a:tabLst/>
                        <a:defRPr/>
                      </a:pPr>
                      <a:r>
                        <a:rPr lang="en-US" sz="2700" u="none" strike="noStrike" dirty="0">
                          <a:effectLst/>
                          <a:latin typeface="Times New Roman" panose="02020603050405020304" pitchFamily="18" charset="0"/>
                          <a:cs typeface="Times New Roman" panose="02020603050405020304" pitchFamily="18" charset="0"/>
                        </a:rPr>
                        <a:t>2±0.098</a:t>
                      </a:r>
                      <a:endParaRPr lang="en-US" sz="2700" dirty="0">
                        <a:latin typeface="Times New Roman" panose="02020603050405020304" pitchFamily="18" charset="0"/>
                        <a:cs typeface="Times New Roman" panose="02020603050405020304" pitchFamily="18" charset="0"/>
                      </a:endParaRPr>
                    </a:p>
                  </a:txBody>
                  <a:tcPr marL="0" marR="0" marT="0" marB="0" anchor="ctr"/>
                </a:tc>
                <a:tc>
                  <a:txBody>
                    <a:bodyPr/>
                    <a:lstStyle/>
                    <a:p>
                      <a:pPr algn="ctr"/>
                      <a:r>
                        <a:rPr lang="en-US" sz="2700" dirty="0">
                          <a:latin typeface="Times New Roman" panose="02020603050405020304" pitchFamily="18" charset="0"/>
                          <a:cs typeface="Times New Roman" panose="02020603050405020304" pitchFamily="18" charset="0"/>
                        </a:rPr>
                        <a:t>0.5</a:t>
                      </a:r>
                    </a:p>
                  </a:txBody>
                  <a:tcPr marL="0" marR="0" marT="0" marB="0" anchor="ctr"/>
                </a:tc>
                <a:extLst>
                  <a:ext uri="{0D108BD9-81ED-4DB2-BD59-A6C34878D82A}">
                    <a16:rowId xmlns:a16="http://schemas.microsoft.com/office/drawing/2014/main" val="2258080578"/>
                  </a:ext>
                </a:extLst>
              </a:tr>
              <a:tr h="637001">
                <a:tc>
                  <a:txBody>
                    <a:bodyPr/>
                    <a:lstStyle/>
                    <a:p>
                      <a:pPr algn="ctr"/>
                      <a:r>
                        <a:rPr lang="en-US" sz="2700">
                          <a:latin typeface="Times New Roman" panose="02020603050405020304" pitchFamily="18" charset="0"/>
                          <a:cs typeface="Times New Roman" panose="02020603050405020304" pitchFamily="18" charset="0"/>
                        </a:rPr>
                        <a:t>D</a:t>
                      </a:r>
                    </a:p>
                  </a:txBody>
                  <a:tcPr marL="0" marR="0" marT="0" marB="0" anchor="ctr"/>
                </a:tc>
                <a:tc>
                  <a:txBody>
                    <a:bodyPr/>
                    <a:lstStyle/>
                    <a:p>
                      <a:pPr marL="0" marR="0" lvl="0" indent="0" algn="ctr" defTabSz="4480304" rtl="0" eaLnBrk="1" fontAlgn="auto" latinLnBrk="0" hangingPunct="1">
                        <a:lnSpc>
                          <a:spcPct val="100000"/>
                        </a:lnSpc>
                        <a:spcBef>
                          <a:spcPts val="0"/>
                        </a:spcBef>
                        <a:spcAft>
                          <a:spcPts val="0"/>
                        </a:spcAft>
                        <a:buClrTx/>
                        <a:buSzTx/>
                        <a:buFontTx/>
                        <a:buNone/>
                        <a:tabLst/>
                        <a:defRPr/>
                      </a:pPr>
                      <a:r>
                        <a:rPr lang="en-US" sz="2700" u="none" strike="noStrike" dirty="0">
                          <a:effectLst/>
                          <a:latin typeface="Times New Roman" panose="02020603050405020304" pitchFamily="18" charset="0"/>
                          <a:cs typeface="Times New Roman" panose="02020603050405020304" pitchFamily="18" charset="0"/>
                        </a:rPr>
                        <a:t>4±0.114</a:t>
                      </a:r>
                      <a:endParaRPr lang="en-US" sz="2700" dirty="0">
                        <a:latin typeface="Times New Roman" panose="02020603050405020304" pitchFamily="18" charset="0"/>
                        <a:cs typeface="Times New Roman" panose="02020603050405020304" pitchFamily="18" charset="0"/>
                      </a:endParaRPr>
                    </a:p>
                  </a:txBody>
                  <a:tcPr marL="0" marR="0" marT="0" marB="0" anchor="ctr"/>
                </a:tc>
                <a:tc>
                  <a:txBody>
                    <a:bodyPr/>
                    <a:lstStyle/>
                    <a:p>
                      <a:pPr algn="ctr"/>
                      <a:r>
                        <a:rPr lang="en-US" sz="2700" dirty="0">
                          <a:latin typeface="Times New Roman" panose="02020603050405020304" pitchFamily="18" charset="0"/>
                          <a:cs typeface="Times New Roman" panose="02020603050405020304" pitchFamily="18" charset="0"/>
                        </a:rPr>
                        <a:t>1</a:t>
                      </a:r>
                    </a:p>
                  </a:txBody>
                  <a:tcPr marL="0" marR="0" marT="0" marB="0" anchor="ctr"/>
                </a:tc>
                <a:extLst>
                  <a:ext uri="{0D108BD9-81ED-4DB2-BD59-A6C34878D82A}">
                    <a16:rowId xmlns:a16="http://schemas.microsoft.com/office/drawing/2014/main" val="3776990382"/>
                  </a:ext>
                </a:extLst>
              </a:tr>
            </a:tbl>
          </a:graphicData>
        </a:graphic>
      </p:graphicFrame>
      <p:sp>
        <p:nvSpPr>
          <p:cNvPr id="33" name="Subtitle 2"/>
          <p:cNvSpPr txBox="1">
            <a:spLocks/>
          </p:cNvSpPr>
          <p:nvPr/>
        </p:nvSpPr>
        <p:spPr>
          <a:xfrm>
            <a:off x="11929387" y="25264846"/>
            <a:ext cx="20026487" cy="7392298"/>
          </a:xfrm>
          <a:prstGeom prst="rect">
            <a:avLst/>
          </a:prstGeom>
          <a:ln>
            <a:solidFill>
              <a:srgbClr val="002060"/>
            </a:solidFill>
          </a:ln>
        </p:spPr>
        <p:txBody>
          <a:bodyPr vert="horz" lIns="106674" tIns="53337" rIns="106674" bIns="53337" rtlCol="0" anchor="ctr">
            <a:normAutofit/>
          </a:bodyPr>
          <a:lstStyle>
            <a:lvl1pPr marL="0" indent="0" algn="ctr" defTabSz="3840480" rtl="0" eaLnBrk="1" latinLnBrk="0" hangingPunct="1">
              <a:lnSpc>
                <a:spcPct val="90000"/>
              </a:lnSpc>
              <a:spcBef>
                <a:spcPts val="4200"/>
              </a:spcBef>
              <a:buFont typeface="Arial" panose="020B0604020202020204" pitchFamily="34" charset="0"/>
              <a:buNone/>
              <a:defRPr sz="10080" kern="1200">
                <a:solidFill>
                  <a:schemeClr val="tx1"/>
                </a:solidFill>
                <a:latin typeface="+mn-lt"/>
                <a:ea typeface="+mn-ea"/>
                <a:cs typeface="+mn-cs"/>
              </a:defRPr>
            </a:lvl1pPr>
            <a:lvl2pPr marL="1920240" indent="0" algn="ctr" defTabSz="3840480" rtl="0" eaLnBrk="1" latinLnBrk="0" hangingPunct="1">
              <a:lnSpc>
                <a:spcPct val="90000"/>
              </a:lnSpc>
              <a:spcBef>
                <a:spcPts val="2100"/>
              </a:spcBef>
              <a:buFont typeface="Arial" panose="020B0604020202020204" pitchFamily="34" charset="0"/>
              <a:buNone/>
              <a:defRPr sz="8400" kern="1200">
                <a:solidFill>
                  <a:schemeClr val="tx1"/>
                </a:solidFill>
                <a:latin typeface="+mn-lt"/>
                <a:ea typeface="+mn-ea"/>
                <a:cs typeface="+mn-cs"/>
              </a:defRPr>
            </a:lvl2pPr>
            <a:lvl3pPr marL="3840480" indent="0" algn="ctr" defTabSz="3840480" rtl="0" eaLnBrk="1" latinLnBrk="0" hangingPunct="1">
              <a:lnSpc>
                <a:spcPct val="90000"/>
              </a:lnSpc>
              <a:spcBef>
                <a:spcPts val="2100"/>
              </a:spcBef>
              <a:buFont typeface="Arial" panose="020B0604020202020204" pitchFamily="34" charset="0"/>
              <a:buNone/>
              <a:defRPr sz="7560" kern="1200">
                <a:solidFill>
                  <a:schemeClr val="tx1"/>
                </a:solidFill>
                <a:latin typeface="+mn-lt"/>
                <a:ea typeface="+mn-ea"/>
                <a:cs typeface="+mn-cs"/>
              </a:defRPr>
            </a:lvl3pPr>
            <a:lvl4pPr marL="57607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4pPr>
            <a:lvl5pPr marL="768096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5pPr>
            <a:lvl6pPr marL="960120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6pPr>
            <a:lvl7pPr marL="1152144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7pPr>
            <a:lvl8pPr marL="1344168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8pPr>
            <a:lvl9pPr marL="15361920" indent="0" algn="ctr" defTabSz="3840480" rtl="0" eaLnBrk="1" latinLnBrk="0" hangingPunct="1">
              <a:lnSpc>
                <a:spcPct val="90000"/>
              </a:lnSpc>
              <a:spcBef>
                <a:spcPts val="2100"/>
              </a:spcBef>
              <a:buFont typeface="Arial" panose="020B0604020202020204" pitchFamily="34" charset="0"/>
              <a:buNone/>
              <a:defRPr sz="6720" kern="1200">
                <a:solidFill>
                  <a:schemeClr val="tx1"/>
                </a:solidFill>
                <a:latin typeface="+mn-lt"/>
                <a:ea typeface="+mn-ea"/>
                <a:cs typeface="+mn-cs"/>
              </a:defRPr>
            </a:lvl9pPr>
          </a:lstStyle>
          <a:p>
            <a:endParaRPr lang="en-US" sz="3700">
              <a:latin typeface="Cambria" panose="02040503050406030204" pitchFamily="18" charset="0"/>
            </a:endParaRPr>
          </a:p>
        </p:txBody>
      </p:sp>
      <p:graphicFrame>
        <p:nvGraphicFramePr>
          <p:cNvPr id="3" name="Chart 2">
            <a:extLst>
              <a:ext uri="{FF2B5EF4-FFF2-40B4-BE49-F238E27FC236}">
                <a16:creationId xmlns:a16="http://schemas.microsoft.com/office/drawing/2014/main" id="{55AA17A6-3E37-12B6-F16A-177060D8380C}"/>
              </a:ext>
            </a:extLst>
          </p:cNvPr>
          <p:cNvGraphicFramePr>
            <a:graphicFrameLocks/>
          </p:cNvGraphicFramePr>
          <p:nvPr>
            <p:extLst>
              <p:ext uri="{D42A27DB-BD31-4B8C-83A1-F6EECF244321}">
                <p14:modId xmlns:p14="http://schemas.microsoft.com/office/powerpoint/2010/main" val="835622598"/>
              </p:ext>
            </p:extLst>
          </p:nvPr>
        </p:nvGraphicFramePr>
        <p:xfrm>
          <a:off x="21062629" y="25513157"/>
          <a:ext cx="10639009" cy="6728308"/>
        </p:xfrm>
        <a:graphic>
          <a:graphicData uri="http://schemas.openxmlformats.org/drawingml/2006/chart">
            <c:chart xmlns:c="http://schemas.openxmlformats.org/drawingml/2006/chart" xmlns:r="http://schemas.openxmlformats.org/officeDocument/2006/relationships" r:id="rId13"/>
          </a:graphicData>
        </a:graphic>
      </p:graphicFrame>
      <p:graphicFrame>
        <p:nvGraphicFramePr>
          <p:cNvPr id="7" name="Chart 6">
            <a:extLst>
              <a:ext uri="{FF2B5EF4-FFF2-40B4-BE49-F238E27FC236}">
                <a16:creationId xmlns:a16="http://schemas.microsoft.com/office/drawing/2014/main" id="{BAB28706-4C15-E31C-6D70-53907052C8FE}"/>
              </a:ext>
            </a:extLst>
          </p:cNvPr>
          <p:cNvGraphicFramePr>
            <a:graphicFrameLocks/>
          </p:cNvGraphicFramePr>
          <p:nvPr>
            <p:extLst>
              <p:ext uri="{D42A27DB-BD31-4B8C-83A1-F6EECF244321}">
                <p14:modId xmlns:p14="http://schemas.microsoft.com/office/powerpoint/2010/main" val="816275362"/>
              </p:ext>
            </p:extLst>
          </p:nvPr>
        </p:nvGraphicFramePr>
        <p:xfrm>
          <a:off x="12111854" y="14912303"/>
          <a:ext cx="8598503" cy="4243625"/>
        </p:xfrm>
        <a:graphic>
          <a:graphicData uri="http://schemas.openxmlformats.org/drawingml/2006/chart">
            <c:chart xmlns:c="http://schemas.openxmlformats.org/drawingml/2006/chart" xmlns:r="http://schemas.openxmlformats.org/officeDocument/2006/relationships" r:id="rId14"/>
          </a:graphicData>
        </a:graphic>
      </p:graphicFrame>
      <p:graphicFrame>
        <p:nvGraphicFramePr>
          <p:cNvPr id="11" name="Chart 10">
            <a:extLst>
              <a:ext uri="{FF2B5EF4-FFF2-40B4-BE49-F238E27FC236}">
                <a16:creationId xmlns:a16="http://schemas.microsoft.com/office/drawing/2014/main" id="{FEDF44FD-D67B-4B05-8118-A37ADB9EDD70}"/>
              </a:ext>
            </a:extLst>
          </p:cNvPr>
          <p:cNvGraphicFramePr>
            <a:graphicFrameLocks/>
          </p:cNvGraphicFramePr>
          <p:nvPr>
            <p:extLst>
              <p:ext uri="{D42A27DB-BD31-4B8C-83A1-F6EECF244321}">
                <p14:modId xmlns:p14="http://schemas.microsoft.com/office/powerpoint/2010/main" val="2074714895"/>
              </p:ext>
            </p:extLst>
          </p:nvPr>
        </p:nvGraphicFramePr>
        <p:xfrm>
          <a:off x="21817053" y="14912303"/>
          <a:ext cx="8598503" cy="4621833"/>
        </p:xfrm>
        <a:graphic>
          <a:graphicData uri="http://schemas.openxmlformats.org/drawingml/2006/chart">
            <c:chart xmlns:c="http://schemas.openxmlformats.org/drawingml/2006/chart" xmlns:r="http://schemas.openxmlformats.org/officeDocument/2006/relationships" r:id="rId15"/>
          </a:graphicData>
        </a:graphic>
      </p:graphicFrame>
      <p:pic>
        <p:nvPicPr>
          <p:cNvPr id="20" name="Picture 19" descr="A graph of a graph&#10;&#10;AI-generated content may be incorrect.">
            <a:extLst>
              <a:ext uri="{FF2B5EF4-FFF2-40B4-BE49-F238E27FC236}">
                <a16:creationId xmlns:a16="http://schemas.microsoft.com/office/drawing/2014/main" id="{3FAB657F-76D5-122E-A64E-E74F60DCC14A}"/>
              </a:ext>
            </a:extLst>
          </p:cNvPr>
          <p:cNvPicPr>
            <a:picLocks noChangeAspect="1"/>
          </p:cNvPicPr>
          <p:nvPr/>
        </p:nvPicPr>
        <p:blipFill>
          <a:blip r:embed="rId16">
            <a:extLst>
              <a:ext uri="{28A0092B-C50C-407E-A947-70E740481C1C}">
                <a14:useLocalDpi xmlns:a14="http://schemas.microsoft.com/office/drawing/2010/main" val="0"/>
              </a:ext>
            </a:extLst>
          </a:blip>
          <a:stretch>
            <a:fillRect/>
          </a:stretch>
        </p:blipFill>
        <p:spPr>
          <a:xfrm>
            <a:off x="13415404" y="19107899"/>
            <a:ext cx="6625078" cy="4213112"/>
          </a:xfrm>
          <a:prstGeom prst="rect">
            <a:avLst/>
          </a:prstGeom>
        </p:spPr>
      </p:pic>
    </p:spTree>
    <p:extLst>
      <p:ext uri="{BB962C8B-B14F-4D97-AF65-F5344CB8AC3E}">
        <p14:creationId xmlns:p14="http://schemas.microsoft.com/office/powerpoint/2010/main" val="37603044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item1.xml><?xml version="1.0" encoding="utf-8"?>
<EsriMapsInfo xmlns="ESRI.ArcGIS.Mapping.OfficeIntegration.PowerPointInfo">
  <Version>Version1</Version>
  <RequiresSignIn>False</RequiresSignIn>
</EsriMapsInfo>
</file>

<file path=customXml/item2.xml><?xml version="1.0" encoding="utf-8"?>
<EsriMapsInfo xmlns="ESRI.ArcGIS.Mapping.OfficeIntegration.PowerPointInfo">
  <Version>Version1</Version>
  <RequiresSignIn>False</RequiresSignIn>
</EsriMapsInfo>
</file>

<file path=customXml/itemProps1.xml><?xml version="1.0" encoding="utf-8"?>
<ds:datastoreItem xmlns:ds="http://schemas.openxmlformats.org/officeDocument/2006/customXml" ds:itemID="{1966D790-D06C-4361-94B8-8BED25FA40AD}">
  <ds:schemaRefs>
    <ds:schemaRef ds:uri="ESRI.ArcGIS.Mapping.OfficeIntegration.PowerPointInfo"/>
  </ds:schemaRefs>
</ds:datastoreItem>
</file>

<file path=customXml/itemProps2.xml><?xml version="1.0" encoding="utf-8"?>
<ds:datastoreItem xmlns:ds="http://schemas.openxmlformats.org/officeDocument/2006/customXml" ds:itemID="{E8B49EBC-8012-49EB-A634-9AC004CF8E85}">
  <ds:schemaRefs>
    <ds:schemaRef ds:uri="ESRI.ArcGIS.Mapping.OfficeIntegration.PowerPointInfo"/>
  </ds:schemaRefs>
</ds:datastoreItem>
</file>

<file path=docProps/app.xml><?xml version="1.0" encoding="utf-8"?>
<Properties xmlns="http://schemas.openxmlformats.org/officeDocument/2006/extended-properties" xmlns:vt="http://schemas.openxmlformats.org/officeDocument/2006/docPropsVTypes">
  <Template>Office Theme</Template>
  <TotalTime>25489</TotalTime>
  <Words>848</Words>
  <Application>Microsoft Office PowerPoint</Application>
  <PresentationFormat>Custom</PresentationFormat>
  <Paragraphs>91</Paragraphs>
  <Slides>1</Slides>
  <Notes>0</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vt:i4>
      </vt:variant>
    </vt:vector>
  </HeadingPairs>
  <TitlesOfParts>
    <vt:vector size="8" baseType="lpstr">
      <vt:lpstr>Arial</vt:lpstr>
      <vt:lpstr>Calibri</vt:lpstr>
      <vt:lpstr>Calibri Light</vt:lpstr>
      <vt:lpstr>Cambria</vt:lpstr>
      <vt:lpstr>Times New Roman</vt:lpstr>
      <vt:lpstr>Office Theme</vt:lpstr>
      <vt:lpstr>CS ChemDraw Drawing</vt:lpstr>
      <vt:lpstr>Surface Functionalization of Titanium Dioxide Nanoparticles  For Enhanced Interaction with a Guest-Functionalized Catalyst Tim Murphy, Charles Wilson, Dylan Stolba, Christine A. Caputo* Department of Chemistry, University of New Hampshire, Durham, NH 03824</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Rhiannon Jacobs</dc:creator>
  <cp:lastModifiedBy>Tim Murphy</cp:lastModifiedBy>
  <cp:revision>169</cp:revision>
  <dcterms:created xsi:type="dcterms:W3CDTF">2016-03-05T16:55:12Z</dcterms:created>
  <dcterms:modified xsi:type="dcterms:W3CDTF">2025-04-16T16:17:02Z</dcterms:modified>
</cp:coreProperties>
</file>