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C3_6123E2E.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3"/>
  </p:sldMasterIdLst>
  <p:notesMasterIdLst>
    <p:notesMasterId r:id="rId5"/>
  </p:notesMasterIdLst>
  <p:sldIdLst>
    <p:sldId id="451" r:id="rId4"/>
  </p:sldIdLst>
  <p:sldSz cx="43891200" cy="32918400"/>
  <p:notesSz cx="9144000" cy="6858000"/>
  <p:defaultTextStyle>
    <a:defPPr>
      <a:defRPr lang="en-US"/>
    </a:defPPr>
    <a:lvl1pPr marL="0" algn="l" defTabSz="4301092" rtl="0" eaLnBrk="1" latinLnBrk="0" hangingPunct="1">
      <a:defRPr sz="8500" kern="1200">
        <a:solidFill>
          <a:schemeClr val="tx1"/>
        </a:solidFill>
        <a:latin typeface="+mn-lt"/>
        <a:ea typeface="+mn-ea"/>
        <a:cs typeface="+mn-cs"/>
      </a:defRPr>
    </a:lvl1pPr>
    <a:lvl2pPr marL="2150545" algn="l" defTabSz="4301092" rtl="0" eaLnBrk="1" latinLnBrk="0" hangingPunct="1">
      <a:defRPr sz="8500" kern="1200">
        <a:solidFill>
          <a:schemeClr val="tx1"/>
        </a:solidFill>
        <a:latin typeface="+mn-lt"/>
        <a:ea typeface="+mn-ea"/>
        <a:cs typeface="+mn-cs"/>
      </a:defRPr>
    </a:lvl2pPr>
    <a:lvl3pPr marL="4301092" algn="l" defTabSz="4301092" rtl="0" eaLnBrk="1" latinLnBrk="0" hangingPunct="1">
      <a:defRPr sz="8500" kern="1200">
        <a:solidFill>
          <a:schemeClr val="tx1"/>
        </a:solidFill>
        <a:latin typeface="+mn-lt"/>
        <a:ea typeface="+mn-ea"/>
        <a:cs typeface="+mn-cs"/>
      </a:defRPr>
    </a:lvl3pPr>
    <a:lvl4pPr marL="6451637" algn="l" defTabSz="4301092" rtl="0" eaLnBrk="1" latinLnBrk="0" hangingPunct="1">
      <a:defRPr sz="8500" kern="1200">
        <a:solidFill>
          <a:schemeClr val="tx1"/>
        </a:solidFill>
        <a:latin typeface="+mn-lt"/>
        <a:ea typeface="+mn-ea"/>
        <a:cs typeface="+mn-cs"/>
      </a:defRPr>
    </a:lvl4pPr>
    <a:lvl5pPr marL="8602184" algn="l" defTabSz="4301092" rtl="0" eaLnBrk="1" latinLnBrk="0" hangingPunct="1">
      <a:defRPr sz="8500" kern="1200">
        <a:solidFill>
          <a:schemeClr val="tx1"/>
        </a:solidFill>
        <a:latin typeface="+mn-lt"/>
        <a:ea typeface="+mn-ea"/>
        <a:cs typeface="+mn-cs"/>
      </a:defRPr>
    </a:lvl5pPr>
    <a:lvl6pPr marL="10752730" algn="l" defTabSz="4301092" rtl="0" eaLnBrk="1" latinLnBrk="0" hangingPunct="1">
      <a:defRPr sz="8500" kern="1200">
        <a:solidFill>
          <a:schemeClr val="tx1"/>
        </a:solidFill>
        <a:latin typeface="+mn-lt"/>
        <a:ea typeface="+mn-ea"/>
        <a:cs typeface="+mn-cs"/>
      </a:defRPr>
    </a:lvl6pPr>
    <a:lvl7pPr marL="12903275" algn="l" defTabSz="4301092" rtl="0" eaLnBrk="1" latinLnBrk="0" hangingPunct="1">
      <a:defRPr sz="8500" kern="1200">
        <a:solidFill>
          <a:schemeClr val="tx1"/>
        </a:solidFill>
        <a:latin typeface="+mn-lt"/>
        <a:ea typeface="+mn-ea"/>
        <a:cs typeface="+mn-cs"/>
      </a:defRPr>
    </a:lvl7pPr>
    <a:lvl8pPr marL="15053822" algn="l" defTabSz="4301092" rtl="0" eaLnBrk="1" latinLnBrk="0" hangingPunct="1">
      <a:defRPr sz="8500" kern="1200">
        <a:solidFill>
          <a:schemeClr val="tx1"/>
        </a:solidFill>
        <a:latin typeface="+mn-lt"/>
        <a:ea typeface="+mn-ea"/>
        <a:cs typeface="+mn-cs"/>
      </a:defRPr>
    </a:lvl8pPr>
    <a:lvl9pPr marL="17204367" algn="l" defTabSz="4301092" rtl="0" eaLnBrk="1" latinLnBrk="0" hangingPunct="1">
      <a:defRPr sz="8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644C7C-A895-0AC8-F2A8-FA92189D4685}" name="May-Win Thein" initials="MT" userId="S::mthein@usnh.edu::88c073f5-67e4-49d4-94e3-5aad4804e41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D47"/>
    <a:srgbClr val="000000"/>
    <a:srgbClr val="7B2CD6"/>
    <a:srgbClr val="008FC4"/>
    <a:srgbClr val="ED7D31"/>
    <a:srgbClr val="4472C4"/>
    <a:srgbClr val="FFFFFF"/>
    <a:srgbClr val="2E0957"/>
    <a:srgbClr val="FFC9C9"/>
    <a:srgbClr val="DEC8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096360-B956-B347-8AAE-A2AEC135EFC2}" v="102" dt="2025-04-14T14:39:28.8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95"/>
    <p:restoredTop sz="94692"/>
  </p:normalViewPr>
  <p:slideViewPr>
    <p:cSldViewPr snapToGrid="0">
      <p:cViewPr varScale="1">
        <p:scale>
          <a:sx n="28" d="100"/>
          <a:sy n="28" d="100"/>
        </p:scale>
        <p:origin x="744" y="232"/>
      </p:cViewPr>
      <p:guideLst>
        <p:guide orient="horz" pos="10368"/>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Master" Target="slideMasters/slideMaster1.xml"/><Relationship Id="rId7" Type="http://schemas.openxmlformats.org/officeDocument/2006/relationships/viewProps" Target="viewProps.xml"/><Relationship Id="rId12" Type="http://schemas.microsoft.com/office/2018/10/relationships/authors" Target="author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presProps" Target="presProps.xml"/><Relationship Id="rId11" Type="http://schemas.microsoft.com/office/2015/10/relationships/revisionInfo" Target="revisionInfo.xml"/><Relationship Id="rId5" Type="http://schemas.openxmlformats.org/officeDocument/2006/relationships/notesMaster" Target="notesMasters/notesMaster1.xml"/><Relationship Id="rId10"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ggie Enderle" userId="6765feb1-ce65-4aea-89a9-efc38fc35876" providerId="ADAL" clId="{0F096360-B956-B347-8AAE-A2AEC135EFC2}"/>
    <pc:docChg chg="undo custSel modSld">
      <pc:chgData name="Maggie Enderle" userId="6765feb1-ce65-4aea-89a9-efc38fc35876" providerId="ADAL" clId="{0F096360-B956-B347-8AAE-A2AEC135EFC2}" dt="2025-04-14T14:45:47.648" v="123" actId="114"/>
      <pc:docMkLst>
        <pc:docMk/>
      </pc:docMkLst>
      <pc:sldChg chg="addSp modSp mod">
        <pc:chgData name="Maggie Enderle" userId="6765feb1-ce65-4aea-89a9-efc38fc35876" providerId="ADAL" clId="{0F096360-B956-B347-8AAE-A2AEC135EFC2}" dt="2025-04-14T14:45:47.648" v="123" actId="114"/>
        <pc:sldMkLst>
          <pc:docMk/>
          <pc:sldMk cId="101858862" sldId="451"/>
        </pc:sldMkLst>
        <pc:spChg chg="mod">
          <ac:chgData name="Maggie Enderle" userId="6765feb1-ce65-4aea-89a9-efc38fc35876" providerId="ADAL" clId="{0F096360-B956-B347-8AAE-A2AEC135EFC2}" dt="2025-04-14T14:41:17.056" v="46" actId="1036"/>
          <ac:spMkLst>
            <pc:docMk/>
            <pc:sldMk cId="101858862" sldId="451"/>
            <ac:spMk id="2" creationId="{BC903025-A8E2-82EA-3A1A-7D0FD27C6D5C}"/>
          </ac:spMkLst>
        </pc:spChg>
        <pc:spChg chg="mod">
          <ac:chgData name="Maggie Enderle" userId="6765feb1-ce65-4aea-89a9-efc38fc35876" providerId="ADAL" clId="{0F096360-B956-B347-8AAE-A2AEC135EFC2}" dt="2025-04-14T14:45:47.648" v="123" actId="114"/>
          <ac:spMkLst>
            <pc:docMk/>
            <pc:sldMk cId="101858862" sldId="451"/>
            <ac:spMk id="3" creationId="{4FEBE493-352E-0F21-2272-423578D0AC61}"/>
          </ac:spMkLst>
        </pc:spChg>
        <pc:spChg chg="mod">
          <ac:chgData name="Maggie Enderle" userId="6765feb1-ce65-4aea-89a9-efc38fc35876" providerId="ADAL" clId="{0F096360-B956-B347-8AAE-A2AEC135EFC2}" dt="2025-04-14T14:43:22.749" v="100" actId="14100"/>
          <ac:spMkLst>
            <pc:docMk/>
            <pc:sldMk cId="101858862" sldId="451"/>
            <ac:spMk id="176" creationId="{BBC9B02F-C4B5-BAD0-AF36-A803076DD6FE}"/>
          </ac:spMkLst>
        </pc:spChg>
        <pc:grpChg chg="mod">
          <ac:chgData name="Maggie Enderle" userId="6765feb1-ce65-4aea-89a9-efc38fc35876" providerId="ADAL" clId="{0F096360-B956-B347-8AAE-A2AEC135EFC2}" dt="2025-04-14T14:43:43.485" v="106" actId="1036"/>
          <ac:grpSpMkLst>
            <pc:docMk/>
            <pc:sldMk cId="101858862" sldId="451"/>
            <ac:grpSpMk id="33" creationId="{902FAD88-DC6D-DD6C-08BA-0803D60CF2E7}"/>
          </ac:grpSpMkLst>
        </pc:grpChg>
        <pc:picChg chg="add mod">
          <ac:chgData name="Maggie Enderle" userId="6765feb1-ce65-4aea-89a9-efc38fc35876" providerId="ADAL" clId="{0F096360-B956-B347-8AAE-A2AEC135EFC2}" dt="2025-04-14T14:42:40.221" v="99" actId="1035"/>
          <ac:picMkLst>
            <pc:docMk/>
            <pc:sldMk cId="101858862" sldId="451"/>
            <ac:picMk id="48" creationId="{C21CE761-BA06-B565-457C-E5A3A4553E1E}"/>
          </ac:picMkLst>
        </pc:picChg>
        <pc:picChg chg="mod">
          <ac:chgData name="Maggie Enderle" userId="6765feb1-ce65-4aea-89a9-efc38fc35876" providerId="ADAL" clId="{0F096360-B956-B347-8AAE-A2AEC135EFC2}" dt="2025-04-14T14:41:03.803" v="39" actId="14100"/>
          <ac:picMkLst>
            <pc:docMk/>
            <pc:sldMk cId="101858862" sldId="451"/>
            <ac:picMk id="58" creationId="{63E90E93-6A59-2040-A9CA-1B580DA73247}"/>
          </ac:picMkLst>
        </pc:picChg>
        <pc:picChg chg="mod">
          <ac:chgData name="Maggie Enderle" userId="6765feb1-ce65-4aea-89a9-efc38fc35876" providerId="ADAL" clId="{0F096360-B956-B347-8AAE-A2AEC135EFC2}" dt="2025-04-14T14:40:57.256" v="38" actId="14100"/>
          <ac:picMkLst>
            <pc:docMk/>
            <pc:sldMk cId="101858862" sldId="451"/>
            <ac:picMk id="77" creationId="{482D48A0-604E-4A3E-3A9E-3E3045AF8778}"/>
          </ac:picMkLst>
        </pc:picChg>
        <pc:picChg chg="mod">
          <ac:chgData name="Maggie Enderle" userId="6765feb1-ce65-4aea-89a9-efc38fc35876" providerId="ADAL" clId="{0F096360-B956-B347-8AAE-A2AEC135EFC2}" dt="2025-04-14T14:40:22.709" v="25" actId="1076"/>
          <ac:picMkLst>
            <pc:docMk/>
            <pc:sldMk cId="101858862" sldId="451"/>
            <ac:picMk id="88" creationId="{50B0947B-B804-D4C1-1FE6-159DC0A07DF8}"/>
          </ac:picMkLst>
        </pc:picChg>
      </pc:sldChg>
    </pc:docChg>
  </pc:docChgLst>
</pc:chgInfo>
</file>

<file path=ppt/comments/modernComment_1C3_6123E2E.xml><?xml version="1.0" encoding="utf-8"?>
<p188:cmLst xmlns:a="http://schemas.openxmlformats.org/drawingml/2006/main" xmlns:r="http://schemas.openxmlformats.org/officeDocument/2006/relationships" xmlns:p188="http://schemas.microsoft.com/office/powerpoint/2018/8/main">
  <p188:cm id="{EB940765-AB58-453A-8446-1BEFF7F81969}" authorId="{B1644C7C-A895-0AC8-F2A8-FA92189D4685}" created="2025-03-11T12:01:28.500">
    <pc:sldMkLst xmlns:pc="http://schemas.microsoft.com/office/powerpoint/2013/main/command">
      <pc:docMk/>
      <pc:sldMk cId="101858862" sldId="451"/>
    </pc:sldMkLst>
    <p188:txBody>
      <a:bodyPr/>
      <a:lstStyle/>
      <a:p>
        <a:r>
          <a:rPr lang="en-US"/>
          <a:t>Looks good.
Careful ... I had to download the file to see the equations.  I couldn't see it on Onedrive.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53CA7F50-D1CB-4A7E-8A1D-B3A3EB6D9F20}" type="datetimeFigureOut">
              <a:rPr lang="en-US" smtClean="0"/>
              <a:t>4/14/25</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5DD3D220-BE74-4427-A493-1DD13826B8C2}" type="slidenum">
              <a:rPr lang="en-US" smtClean="0"/>
              <a:t>‹#›</a:t>
            </a:fld>
            <a:endParaRPr lang="en-US"/>
          </a:p>
        </p:txBody>
      </p:sp>
    </p:spTree>
    <p:extLst>
      <p:ext uri="{BB962C8B-B14F-4D97-AF65-F5344CB8AC3E}">
        <p14:creationId xmlns:p14="http://schemas.microsoft.com/office/powerpoint/2010/main" val="3601666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D3D220-BE74-4427-A493-1DD13826B8C2}" type="slidenum">
              <a:rPr lang="en-US" smtClean="0"/>
              <a:t>1</a:t>
            </a:fld>
            <a:endParaRPr lang="en-US"/>
          </a:p>
        </p:txBody>
      </p:sp>
    </p:spTree>
    <p:extLst>
      <p:ext uri="{BB962C8B-B14F-4D97-AF65-F5344CB8AC3E}">
        <p14:creationId xmlns:p14="http://schemas.microsoft.com/office/powerpoint/2010/main" val="2799414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EEC">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1600"/>
            </a:lvl1pPr>
          </a:lstStyle>
          <a:p>
            <a:r>
              <a:rPr lang="en-US"/>
              <a:t>Click to edit Master title style</a:t>
            </a:r>
          </a:p>
        </p:txBody>
      </p:sp>
      <p:sp>
        <p:nvSpPr>
          <p:cNvPr id="3" name="Subtitle 2"/>
          <p:cNvSpPr>
            <a:spLocks noGrp="1"/>
          </p:cNvSpPr>
          <p:nvPr>
            <p:ph type="subTitle" idx="1"/>
          </p:nvPr>
        </p:nvSpPr>
        <p:spPr>
          <a:xfrm>
            <a:off x="5486400" y="17289782"/>
            <a:ext cx="32918400" cy="7947658"/>
          </a:xfrm>
        </p:spPr>
        <p:txBody>
          <a:bodyPr/>
          <a:lstStyle>
            <a:lvl1pPr marL="0" indent="0" algn="ctr">
              <a:buNone/>
              <a:defRPr sz="8640"/>
            </a:lvl1pPr>
            <a:lvl2pPr marL="1645920" indent="0" algn="ctr">
              <a:buNone/>
              <a:defRPr sz="7200"/>
            </a:lvl2pPr>
            <a:lvl3pPr marL="3291840" indent="0" algn="ctr">
              <a:buNone/>
              <a:defRPr sz="6480"/>
            </a:lvl3pPr>
            <a:lvl4pPr marL="4937760" indent="0" algn="ctr">
              <a:buNone/>
              <a:defRPr sz="5760"/>
            </a:lvl4pPr>
            <a:lvl5pPr marL="6583680" indent="0" algn="ctr">
              <a:buNone/>
              <a:defRPr sz="5760"/>
            </a:lvl5pPr>
            <a:lvl6pPr marL="8229600" indent="0" algn="ctr">
              <a:buNone/>
              <a:defRPr sz="5760"/>
            </a:lvl6pPr>
            <a:lvl7pPr marL="9875520" indent="0" algn="ctr">
              <a:buNone/>
              <a:defRPr sz="5760"/>
            </a:lvl7pPr>
            <a:lvl8pPr marL="11521440" indent="0" algn="ctr">
              <a:buNone/>
              <a:defRPr sz="5760"/>
            </a:lvl8pPr>
            <a:lvl9pPr marL="13167360" indent="0" algn="ctr">
              <a:buNone/>
              <a:defRPr sz="5760"/>
            </a:lvl9pPr>
          </a:lstStyle>
          <a:p>
            <a:r>
              <a:rPr lang="en-US"/>
              <a:t>Click to edit Master subtitle style</a:t>
            </a:r>
          </a:p>
        </p:txBody>
      </p:sp>
      <p:sp>
        <p:nvSpPr>
          <p:cNvPr id="4" name="Date Placeholder 3"/>
          <p:cNvSpPr>
            <a:spLocks noGrp="1"/>
          </p:cNvSpPr>
          <p:nvPr>
            <p:ph type="dt" sz="half" idx="10"/>
          </p:nvPr>
        </p:nvSpPr>
        <p:spPr>
          <a:xfrm>
            <a:off x="3017520" y="30510492"/>
            <a:ext cx="9875520" cy="1752600"/>
          </a:xfrm>
          <a:prstGeom prst="rect">
            <a:avLst/>
          </a:prstGeom>
        </p:spPr>
        <p:txBody>
          <a:bodyPr/>
          <a:lstStyle/>
          <a:p>
            <a:fld id="{80667B58-9DDB-4B8D-B607-6E01D35E8C8B}" type="datetime1">
              <a:rPr lang="en-US" smtClean="0"/>
              <a:t>4/14/25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3571361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17520" y="30510492"/>
            <a:ext cx="9875520" cy="1752600"/>
          </a:xfrm>
          <a:prstGeom prst="rect">
            <a:avLst/>
          </a:prstGeom>
        </p:spPr>
        <p:txBody>
          <a:bodyPr/>
          <a:lstStyle/>
          <a:p>
            <a:fld id="{F49FD4C1-5425-46CC-B319-0572785A6BEF}" type="datetime1">
              <a:rPr lang="en-US" smtClean="0"/>
              <a:t>4/14/25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2484679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4" y="1752600"/>
            <a:ext cx="9464040" cy="278968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7524" y="1752600"/>
            <a:ext cx="2784348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17520" y="30510492"/>
            <a:ext cx="9875520" cy="1752600"/>
          </a:xfrm>
          <a:prstGeom prst="rect">
            <a:avLst/>
          </a:prstGeom>
        </p:spPr>
        <p:txBody>
          <a:bodyPr/>
          <a:lstStyle/>
          <a:p>
            <a:fld id="{92247B07-720B-4589-A83A-80155E56BD06}" type="datetime1">
              <a:rPr lang="en-US" smtClean="0"/>
              <a:t>4/14/25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3266346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17520" y="30510492"/>
            <a:ext cx="9875520" cy="1752600"/>
          </a:xfrm>
          <a:prstGeom prst="rect">
            <a:avLst/>
          </a:prstGeom>
        </p:spPr>
        <p:txBody>
          <a:bodyPr/>
          <a:lstStyle/>
          <a:p>
            <a:fld id="{90B99975-D675-48BE-822F-40B8903336D3}" type="datetime1">
              <a:rPr lang="en-US" smtClean="0"/>
              <a:t>4/14/25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3649098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4" y="8206754"/>
            <a:ext cx="37856160" cy="13693138"/>
          </a:xfrm>
        </p:spPr>
        <p:txBody>
          <a:bodyPr anchor="b"/>
          <a:lstStyle>
            <a:lvl1pPr>
              <a:defRPr sz="21600"/>
            </a:lvl1pPr>
          </a:lstStyle>
          <a:p>
            <a:r>
              <a:rPr lang="en-US"/>
              <a:t>Click to edit Master title style</a:t>
            </a:r>
          </a:p>
        </p:txBody>
      </p:sp>
      <p:sp>
        <p:nvSpPr>
          <p:cNvPr id="3" name="Text Placeholder 2"/>
          <p:cNvSpPr>
            <a:spLocks noGrp="1"/>
          </p:cNvSpPr>
          <p:nvPr>
            <p:ph type="body" idx="1"/>
          </p:nvPr>
        </p:nvSpPr>
        <p:spPr>
          <a:xfrm>
            <a:off x="2994664" y="22029434"/>
            <a:ext cx="37856160" cy="7200898"/>
          </a:xfrm>
        </p:spPr>
        <p:txBody>
          <a:bodyPr/>
          <a:lstStyle>
            <a:lvl1pPr marL="0" indent="0">
              <a:buNone/>
              <a:defRPr sz="8640">
                <a:solidFill>
                  <a:schemeClr val="tx1"/>
                </a:solidFill>
              </a:defRPr>
            </a:lvl1pPr>
            <a:lvl2pPr marL="1645920" indent="0">
              <a:buNone/>
              <a:defRPr sz="7200">
                <a:solidFill>
                  <a:schemeClr val="tx1">
                    <a:tint val="75000"/>
                  </a:schemeClr>
                </a:solidFill>
              </a:defRPr>
            </a:lvl2pPr>
            <a:lvl3pPr marL="3291840" indent="0">
              <a:buNone/>
              <a:defRPr sz="6480">
                <a:solidFill>
                  <a:schemeClr val="tx1">
                    <a:tint val="75000"/>
                  </a:schemeClr>
                </a:solidFill>
              </a:defRPr>
            </a:lvl3pPr>
            <a:lvl4pPr marL="4937760" indent="0">
              <a:buNone/>
              <a:defRPr sz="5760">
                <a:solidFill>
                  <a:schemeClr val="tx1">
                    <a:tint val="75000"/>
                  </a:schemeClr>
                </a:solidFill>
              </a:defRPr>
            </a:lvl4pPr>
            <a:lvl5pPr marL="6583680" indent="0">
              <a:buNone/>
              <a:defRPr sz="5760">
                <a:solidFill>
                  <a:schemeClr val="tx1">
                    <a:tint val="75000"/>
                  </a:schemeClr>
                </a:solidFill>
              </a:defRPr>
            </a:lvl5pPr>
            <a:lvl6pPr marL="8229600" indent="0">
              <a:buNone/>
              <a:defRPr sz="5760">
                <a:solidFill>
                  <a:schemeClr val="tx1">
                    <a:tint val="75000"/>
                  </a:schemeClr>
                </a:solidFill>
              </a:defRPr>
            </a:lvl6pPr>
            <a:lvl7pPr marL="9875520" indent="0">
              <a:buNone/>
              <a:defRPr sz="5760">
                <a:solidFill>
                  <a:schemeClr val="tx1">
                    <a:tint val="75000"/>
                  </a:schemeClr>
                </a:solidFill>
              </a:defRPr>
            </a:lvl7pPr>
            <a:lvl8pPr marL="11521440" indent="0">
              <a:buNone/>
              <a:defRPr sz="5760">
                <a:solidFill>
                  <a:schemeClr val="tx1">
                    <a:tint val="75000"/>
                  </a:schemeClr>
                </a:solidFill>
              </a:defRPr>
            </a:lvl8pPr>
            <a:lvl9pPr marL="13167360" indent="0">
              <a:buNone/>
              <a:defRPr sz="57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17520" y="30510492"/>
            <a:ext cx="9875520" cy="1752600"/>
          </a:xfrm>
          <a:prstGeom prst="rect">
            <a:avLst/>
          </a:prstGeom>
        </p:spPr>
        <p:txBody>
          <a:bodyPr/>
          <a:lstStyle/>
          <a:p>
            <a:fld id="{6BD2BA3D-C002-411A-9EF0-07A3A9FB4AA7}" type="datetime1">
              <a:rPr lang="en-US" smtClean="0"/>
              <a:t>4/14/25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2183894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75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2199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17520" y="30510492"/>
            <a:ext cx="9875520" cy="1752600"/>
          </a:xfrm>
          <a:prstGeom prst="rect">
            <a:avLst/>
          </a:prstGeom>
        </p:spPr>
        <p:txBody>
          <a:bodyPr/>
          <a:lstStyle/>
          <a:p>
            <a:fld id="{A55B0D06-CC05-42A6-85EB-425932BBBC56}" type="datetime1">
              <a:rPr lang="en-US" smtClean="0"/>
              <a:t>4/14/25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3397503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12"/>
            <a:ext cx="37856160" cy="6362702"/>
          </a:xfrm>
        </p:spPr>
        <p:txBody>
          <a:bodyPr/>
          <a:lstStyle/>
          <a:p>
            <a:r>
              <a:rPr lang="en-US"/>
              <a:t>Click to edit Master title style</a:t>
            </a:r>
          </a:p>
        </p:txBody>
      </p:sp>
      <p:sp>
        <p:nvSpPr>
          <p:cNvPr id="3" name="Text Placeholder 2"/>
          <p:cNvSpPr>
            <a:spLocks noGrp="1"/>
          </p:cNvSpPr>
          <p:nvPr>
            <p:ph type="body" idx="1"/>
          </p:nvPr>
        </p:nvSpPr>
        <p:spPr>
          <a:xfrm>
            <a:off x="3023242" y="8069582"/>
            <a:ext cx="18568033" cy="3954778"/>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Click to edit Master text styles</a:t>
            </a:r>
          </a:p>
        </p:txBody>
      </p:sp>
      <p:sp>
        <p:nvSpPr>
          <p:cNvPr id="4" name="Content Placeholder 3"/>
          <p:cNvSpPr>
            <a:spLocks noGrp="1"/>
          </p:cNvSpPr>
          <p:nvPr>
            <p:ph sz="half" idx="2"/>
          </p:nvPr>
        </p:nvSpPr>
        <p:spPr>
          <a:xfrm>
            <a:off x="3023242" y="12024360"/>
            <a:ext cx="18568033"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19924" y="8069582"/>
            <a:ext cx="18659477" cy="3954778"/>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Click to edit Master text styles</a:t>
            </a:r>
          </a:p>
        </p:txBody>
      </p:sp>
      <p:sp>
        <p:nvSpPr>
          <p:cNvPr id="6" name="Content Placeholder 5"/>
          <p:cNvSpPr>
            <a:spLocks noGrp="1"/>
          </p:cNvSpPr>
          <p:nvPr>
            <p:ph sz="quarter" idx="4"/>
          </p:nvPr>
        </p:nvSpPr>
        <p:spPr>
          <a:xfrm>
            <a:off x="22219924" y="12024360"/>
            <a:ext cx="18659477"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17520" y="30510492"/>
            <a:ext cx="9875520" cy="1752600"/>
          </a:xfrm>
          <a:prstGeom prst="rect">
            <a:avLst/>
          </a:prstGeom>
        </p:spPr>
        <p:txBody>
          <a:bodyPr/>
          <a:lstStyle/>
          <a:p>
            <a:fld id="{2A822E07-89FE-4F81-AED0-32E24A7710EC}" type="datetime1">
              <a:rPr lang="en-US" smtClean="0"/>
              <a:t>4/14/25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4012540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3017520" y="30510492"/>
            <a:ext cx="9875520" cy="1752600"/>
          </a:xfrm>
          <a:prstGeom prst="rect">
            <a:avLst/>
          </a:prstGeom>
        </p:spPr>
        <p:txBody>
          <a:bodyPr/>
          <a:lstStyle/>
          <a:p>
            <a:fld id="{62D754BB-2696-468B-A53A-D8A33581497C}" type="datetime1">
              <a:rPr lang="en-US" smtClean="0"/>
              <a:t>4/14/25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3518105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17520" y="30510492"/>
            <a:ext cx="9875520" cy="1752600"/>
          </a:xfrm>
          <a:prstGeom prst="rect">
            <a:avLst/>
          </a:prstGeom>
        </p:spPr>
        <p:txBody>
          <a:bodyPr/>
          <a:lstStyle/>
          <a:p>
            <a:fld id="{A7377B82-7223-4840-B47A-7D1537CC9BD5}" type="datetime1">
              <a:rPr lang="en-US" smtClean="0"/>
              <a:t>4/14/25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1098334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9" y="2194560"/>
            <a:ext cx="14156053" cy="7680960"/>
          </a:xfrm>
        </p:spPr>
        <p:txBody>
          <a:bodyPr anchor="b"/>
          <a:lstStyle>
            <a:lvl1pPr>
              <a:defRPr sz="11520"/>
            </a:lvl1pPr>
          </a:lstStyle>
          <a:p>
            <a:r>
              <a:rPr lang="en-US"/>
              <a:t>Click to edit Master title style</a:t>
            </a:r>
          </a:p>
        </p:txBody>
      </p:sp>
      <p:sp>
        <p:nvSpPr>
          <p:cNvPr id="3" name="Content Placeholder 2"/>
          <p:cNvSpPr>
            <a:spLocks noGrp="1"/>
          </p:cNvSpPr>
          <p:nvPr>
            <p:ph idx="1"/>
          </p:nvPr>
        </p:nvSpPr>
        <p:spPr>
          <a:xfrm>
            <a:off x="18659477" y="4739652"/>
            <a:ext cx="22219920" cy="23393400"/>
          </a:xfrm>
        </p:spPr>
        <p:txBody>
          <a:bodyPr/>
          <a:lstStyle>
            <a:lvl1pPr>
              <a:defRPr sz="11520"/>
            </a:lvl1pPr>
            <a:lvl2pPr>
              <a:defRPr sz="10080"/>
            </a:lvl2pPr>
            <a:lvl3pPr>
              <a:defRPr sz="8640"/>
            </a:lvl3pPr>
            <a:lvl4pPr>
              <a:defRPr sz="7200"/>
            </a:lvl4pPr>
            <a:lvl5pPr>
              <a:defRPr sz="7200"/>
            </a:lvl5pPr>
            <a:lvl6pPr>
              <a:defRPr sz="7200"/>
            </a:lvl6pPr>
            <a:lvl7pPr>
              <a:defRPr sz="7200"/>
            </a:lvl7pPr>
            <a:lvl8pPr>
              <a:defRPr sz="7200"/>
            </a:lvl8pPr>
            <a:lvl9pPr>
              <a:defRPr sz="7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23239" y="9875520"/>
            <a:ext cx="14156053" cy="18295622"/>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a:t>Click to edit Master text styles</a:t>
            </a:r>
          </a:p>
        </p:txBody>
      </p:sp>
      <p:sp>
        <p:nvSpPr>
          <p:cNvPr id="5" name="Date Placeholder 4"/>
          <p:cNvSpPr>
            <a:spLocks noGrp="1"/>
          </p:cNvSpPr>
          <p:nvPr>
            <p:ph type="dt" sz="half" idx="10"/>
          </p:nvPr>
        </p:nvSpPr>
        <p:spPr>
          <a:xfrm>
            <a:off x="3017520" y="30510492"/>
            <a:ext cx="9875520" cy="1752600"/>
          </a:xfrm>
          <a:prstGeom prst="rect">
            <a:avLst/>
          </a:prstGeom>
        </p:spPr>
        <p:txBody>
          <a:bodyPr/>
          <a:lstStyle/>
          <a:p>
            <a:fld id="{7FCD55E0-18D6-45E8-A9F1-1143A4C0131F}" type="datetime1">
              <a:rPr lang="en-US" smtClean="0"/>
              <a:t>4/14/25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4095223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9" y="2194560"/>
            <a:ext cx="14156053" cy="7680960"/>
          </a:xfrm>
        </p:spPr>
        <p:txBody>
          <a:bodyPr anchor="b"/>
          <a:lstStyle>
            <a:lvl1pPr>
              <a:defRPr sz="11520"/>
            </a:lvl1pPr>
          </a:lstStyle>
          <a:p>
            <a:r>
              <a:rPr lang="en-US"/>
              <a:t>Click to edit Master title style</a:t>
            </a:r>
          </a:p>
        </p:txBody>
      </p:sp>
      <p:sp>
        <p:nvSpPr>
          <p:cNvPr id="3" name="Picture Placeholder 2"/>
          <p:cNvSpPr>
            <a:spLocks noGrp="1" noChangeAspect="1"/>
          </p:cNvSpPr>
          <p:nvPr>
            <p:ph type="pic" idx="1"/>
          </p:nvPr>
        </p:nvSpPr>
        <p:spPr>
          <a:xfrm>
            <a:off x="18659477" y="4739652"/>
            <a:ext cx="22219920" cy="23393400"/>
          </a:xfrm>
        </p:spPr>
        <p:txBody>
          <a:bodyPr anchor="t"/>
          <a:lstStyle>
            <a:lvl1pPr marL="0" indent="0">
              <a:buNone/>
              <a:defRPr sz="11520"/>
            </a:lvl1pPr>
            <a:lvl2pPr marL="1645920" indent="0">
              <a:buNone/>
              <a:defRPr sz="10080"/>
            </a:lvl2pPr>
            <a:lvl3pPr marL="3291840" indent="0">
              <a:buNone/>
              <a:defRPr sz="8640"/>
            </a:lvl3pPr>
            <a:lvl4pPr marL="4937760" indent="0">
              <a:buNone/>
              <a:defRPr sz="7200"/>
            </a:lvl4pPr>
            <a:lvl5pPr marL="6583680" indent="0">
              <a:buNone/>
              <a:defRPr sz="7200"/>
            </a:lvl5pPr>
            <a:lvl6pPr marL="8229600" indent="0">
              <a:buNone/>
              <a:defRPr sz="7200"/>
            </a:lvl6pPr>
            <a:lvl7pPr marL="9875520" indent="0">
              <a:buNone/>
              <a:defRPr sz="7200"/>
            </a:lvl7pPr>
            <a:lvl8pPr marL="11521440" indent="0">
              <a:buNone/>
              <a:defRPr sz="7200"/>
            </a:lvl8pPr>
            <a:lvl9pPr marL="13167360" indent="0">
              <a:buNone/>
              <a:defRPr sz="7200"/>
            </a:lvl9pPr>
          </a:lstStyle>
          <a:p>
            <a:r>
              <a:rPr lang="en-US"/>
              <a:t>Click icon to add picture</a:t>
            </a:r>
          </a:p>
        </p:txBody>
      </p:sp>
      <p:sp>
        <p:nvSpPr>
          <p:cNvPr id="4" name="Text Placeholder 3"/>
          <p:cNvSpPr>
            <a:spLocks noGrp="1"/>
          </p:cNvSpPr>
          <p:nvPr>
            <p:ph type="body" sz="half" idx="2"/>
          </p:nvPr>
        </p:nvSpPr>
        <p:spPr>
          <a:xfrm>
            <a:off x="3023239" y="9875520"/>
            <a:ext cx="14156053" cy="18295622"/>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a:t>Click to edit Master text styles</a:t>
            </a:r>
          </a:p>
        </p:txBody>
      </p:sp>
      <p:sp>
        <p:nvSpPr>
          <p:cNvPr id="5" name="Date Placeholder 4"/>
          <p:cNvSpPr>
            <a:spLocks noGrp="1"/>
          </p:cNvSpPr>
          <p:nvPr>
            <p:ph type="dt" sz="half" idx="10"/>
          </p:nvPr>
        </p:nvSpPr>
        <p:spPr>
          <a:xfrm>
            <a:off x="3017520" y="30510492"/>
            <a:ext cx="9875520" cy="1752600"/>
          </a:xfrm>
          <a:prstGeom prst="rect">
            <a:avLst/>
          </a:prstGeom>
        </p:spPr>
        <p:txBody>
          <a:bodyPr/>
          <a:lstStyle/>
          <a:p>
            <a:fld id="{1455C668-7ACA-4D6B-9EC9-AD0169008A1A}" type="datetime1">
              <a:rPr lang="en-US" smtClean="0"/>
              <a:t>4/14/25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1714067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0000">
              <a:srgbClr val="F6F8FC"/>
            </a:gs>
            <a:gs pos="90000">
              <a:schemeClr val="bg1"/>
            </a:gs>
            <a:gs pos="100000">
              <a:schemeClr val="bg1">
                <a:lumMod val="49000"/>
                <a:lumOff val="51000"/>
              </a:schemeClr>
            </a:gs>
            <a:gs pos="0">
              <a:schemeClr val="accent1">
                <a:lumMod val="45000"/>
                <a:lumOff val="55000"/>
              </a:schemeClr>
            </a:gs>
            <a:gs pos="68000">
              <a:srgbClr val="F5F7FC"/>
            </a:gs>
            <a:gs pos="60000">
              <a:srgbClr val="F4F6FC"/>
            </a:gs>
            <a:gs pos="53000">
              <a:srgbClr val="F1F4FB"/>
            </a:gs>
            <a:gs pos="39000">
              <a:srgbClr val="EBF0F9"/>
            </a:gs>
            <a:gs pos="27000">
              <a:srgbClr val="DFE7F5"/>
            </a:gs>
            <a:gs pos="9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12"/>
            <a:ext cx="37856160" cy="6362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4538960" y="30510492"/>
            <a:ext cx="14813280" cy="1752600"/>
          </a:xfrm>
          <a:prstGeom prst="rect">
            <a:avLst/>
          </a:prstGeom>
        </p:spPr>
        <p:txBody>
          <a:bodyPr vert="horz" lIns="91440" tIns="45720" rIns="91440" bIns="45720" rtlCol="0" anchor="ctr"/>
          <a:lstStyle>
            <a:lvl1pPr algn="ctr">
              <a:defRPr sz="4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1008956" y="30020849"/>
            <a:ext cx="9875520" cy="1752600"/>
          </a:xfrm>
          <a:prstGeom prst="rect">
            <a:avLst/>
          </a:prstGeom>
        </p:spPr>
        <p:txBody>
          <a:bodyPr vert="horz" lIns="91440" tIns="45720" rIns="91440" bIns="45720" rtlCol="0" anchor="ctr"/>
          <a:lstStyle>
            <a:lvl1pPr algn="r">
              <a:defRPr sz="4320">
                <a:solidFill>
                  <a:schemeClr val="tx1">
                    <a:tint val="75000"/>
                  </a:schemeClr>
                </a:solidFill>
              </a:defRPr>
            </a:lvl1pPr>
          </a:lstStyle>
          <a:p>
            <a:fld id="{E9C6A470-7F3C-47AA-A72C-D97056DEC5FD}" type="slidenum">
              <a:rPr lang="en-US" smtClean="0"/>
              <a:t>‹#›</a:t>
            </a:fld>
            <a:endParaRPr lang="en-US"/>
          </a:p>
        </p:txBody>
      </p:sp>
    </p:spTree>
    <p:extLst>
      <p:ext uri="{BB962C8B-B14F-4D97-AF65-F5344CB8AC3E}">
        <p14:creationId xmlns:p14="http://schemas.microsoft.com/office/powerpoint/2010/main" val="344969849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lvl1pPr algn="l" defTabSz="3291840" rtl="0" eaLnBrk="1" latinLnBrk="0" hangingPunct="1">
        <a:lnSpc>
          <a:spcPct val="90000"/>
        </a:lnSpc>
        <a:spcBef>
          <a:spcPct val="0"/>
        </a:spcBef>
        <a:buNone/>
        <a:defRPr sz="15840" kern="1200">
          <a:solidFill>
            <a:schemeClr val="tx1"/>
          </a:solidFill>
          <a:latin typeface="Segoe UI" panose="020B0502040204020203" pitchFamily="34" charset="0"/>
          <a:ea typeface="+mj-ea"/>
          <a:cs typeface="Segoe UI" panose="020B0502040204020203" pitchFamily="34" charset="0"/>
        </a:defRPr>
      </a:lvl1pPr>
    </p:titleStyle>
    <p:bodyStyle>
      <a:lvl1pPr marL="822960" indent="-822960" algn="l" defTabSz="3291840" rtl="0" eaLnBrk="1" latinLnBrk="0" hangingPunct="1">
        <a:lnSpc>
          <a:spcPct val="90000"/>
        </a:lnSpc>
        <a:spcBef>
          <a:spcPts val="3600"/>
        </a:spcBef>
        <a:buFont typeface="Arial" panose="020B0604020202020204" pitchFamily="34" charset="0"/>
        <a:buChar char="•"/>
        <a:defRPr sz="10080" kern="1200">
          <a:solidFill>
            <a:schemeClr val="tx1"/>
          </a:solidFill>
          <a:latin typeface="Segoe UI" panose="020B0502040204020203" pitchFamily="34" charset="0"/>
          <a:ea typeface="+mn-ea"/>
          <a:cs typeface="Segoe UI" panose="020B0502040204020203" pitchFamily="34" charset="0"/>
        </a:defRPr>
      </a:lvl1pPr>
      <a:lvl2pPr marL="2468880" indent="-822960" algn="l" defTabSz="3291840" rtl="0" eaLnBrk="1" latinLnBrk="0" hangingPunct="1">
        <a:lnSpc>
          <a:spcPct val="90000"/>
        </a:lnSpc>
        <a:spcBef>
          <a:spcPts val="1800"/>
        </a:spcBef>
        <a:buFont typeface="Arial" panose="020B0604020202020204" pitchFamily="34" charset="0"/>
        <a:buChar char="•"/>
        <a:defRPr sz="8640" kern="1200">
          <a:solidFill>
            <a:schemeClr val="tx1"/>
          </a:solidFill>
          <a:latin typeface="Segoe UI" panose="020B0502040204020203" pitchFamily="34" charset="0"/>
          <a:ea typeface="+mn-ea"/>
          <a:cs typeface="Segoe UI" panose="020B0502040204020203" pitchFamily="34" charset="0"/>
        </a:defRPr>
      </a:lvl2pPr>
      <a:lvl3pPr marL="4114800" indent="-822960" algn="l" defTabSz="3291840" rtl="0" eaLnBrk="1" latinLnBrk="0" hangingPunct="1">
        <a:lnSpc>
          <a:spcPct val="90000"/>
        </a:lnSpc>
        <a:spcBef>
          <a:spcPts val="1800"/>
        </a:spcBef>
        <a:buFont typeface="Arial" panose="020B0604020202020204" pitchFamily="34" charset="0"/>
        <a:buChar char="•"/>
        <a:defRPr sz="7200" kern="1200">
          <a:solidFill>
            <a:schemeClr val="tx1"/>
          </a:solidFill>
          <a:latin typeface="Segoe UI" panose="020B0502040204020203" pitchFamily="34" charset="0"/>
          <a:ea typeface="+mn-ea"/>
          <a:cs typeface="Segoe UI" panose="020B0502040204020203" pitchFamily="34" charset="0"/>
        </a:defRPr>
      </a:lvl3pPr>
      <a:lvl4pPr marL="57607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Segoe UI" panose="020B0502040204020203" pitchFamily="34" charset="0"/>
          <a:ea typeface="+mn-ea"/>
          <a:cs typeface="Segoe UI" panose="020B0502040204020203" pitchFamily="34" charset="0"/>
        </a:defRPr>
      </a:lvl4pPr>
      <a:lvl5pPr marL="740664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Segoe UI" panose="020B0502040204020203" pitchFamily="34" charset="0"/>
          <a:ea typeface="+mn-ea"/>
          <a:cs typeface="Segoe UI" panose="020B0502040204020203" pitchFamily="34" charset="0"/>
        </a:defRPr>
      </a:lvl5pPr>
      <a:lvl6pPr marL="905256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6pPr>
      <a:lvl7pPr marL="1069848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7pPr>
      <a:lvl8pPr marL="1234440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8pPr>
      <a:lvl9pPr marL="139903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9pPr>
    </p:bodyStyle>
    <p:otherStyle>
      <a:defPPr>
        <a:defRPr lang="en-US"/>
      </a:defPPr>
      <a:lvl1pPr marL="0" algn="l" defTabSz="3291840" rtl="0" eaLnBrk="1" latinLnBrk="0" hangingPunct="1">
        <a:defRPr sz="6480" kern="1200">
          <a:solidFill>
            <a:schemeClr val="tx1"/>
          </a:solidFill>
          <a:latin typeface="+mn-lt"/>
          <a:ea typeface="+mn-ea"/>
          <a:cs typeface="+mn-cs"/>
        </a:defRPr>
      </a:lvl1pPr>
      <a:lvl2pPr marL="1645920" algn="l" defTabSz="3291840" rtl="0" eaLnBrk="1" latinLnBrk="0" hangingPunct="1">
        <a:defRPr sz="6480" kern="1200">
          <a:solidFill>
            <a:schemeClr val="tx1"/>
          </a:solidFill>
          <a:latin typeface="+mn-lt"/>
          <a:ea typeface="+mn-ea"/>
          <a:cs typeface="+mn-cs"/>
        </a:defRPr>
      </a:lvl2pPr>
      <a:lvl3pPr marL="3291840" algn="l" defTabSz="3291840" rtl="0" eaLnBrk="1" latinLnBrk="0" hangingPunct="1">
        <a:defRPr sz="6480" kern="1200">
          <a:solidFill>
            <a:schemeClr val="tx1"/>
          </a:solidFill>
          <a:latin typeface="+mn-lt"/>
          <a:ea typeface="+mn-ea"/>
          <a:cs typeface="+mn-cs"/>
        </a:defRPr>
      </a:lvl3pPr>
      <a:lvl4pPr marL="4937760" algn="l" defTabSz="3291840" rtl="0" eaLnBrk="1" latinLnBrk="0" hangingPunct="1">
        <a:defRPr sz="6480" kern="1200">
          <a:solidFill>
            <a:schemeClr val="tx1"/>
          </a:solidFill>
          <a:latin typeface="+mn-lt"/>
          <a:ea typeface="+mn-ea"/>
          <a:cs typeface="+mn-cs"/>
        </a:defRPr>
      </a:lvl4pPr>
      <a:lvl5pPr marL="6583680" algn="l" defTabSz="3291840" rtl="0" eaLnBrk="1" latinLnBrk="0" hangingPunct="1">
        <a:defRPr sz="6480" kern="1200">
          <a:solidFill>
            <a:schemeClr val="tx1"/>
          </a:solidFill>
          <a:latin typeface="+mn-lt"/>
          <a:ea typeface="+mn-ea"/>
          <a:cs typeface="+mn-cs"/>
        </a:defRPr>
      </a:lvl5pPr>
      <a:lvl6pPr marL="8229600" algn="l" defTabSz="3291840" rtl="0" eaLnBrk="1" latinLnBrk="0" hangingPunct="1">
        <a:defRPr sz="6480" kern="1200">
          <a:solidFill>
            <a:schemeClr val="tx1"/>
          </a:solidFill>
          <a:latin typeface="+mn-lt"/>
          <a:ea typeface="+mn-ea"/>
          <a:cs typeface="+mn-cs"/>
        </a:defRPr>
      </a:lvl6pPr>
      <a:lvl7pPr marL="9875520" algn="l" defTabSz="3291840" rtl="0" eaLnBrk="1" latinLnBrk="0" hangingPunct="1">
        <a:defRPr sz="6480" kern="1200">
          <a:solidFill>
            <a:schemeClr val="tx1"/>
          </a:solidFill>
          <a:latin typeface="+mn-lt"/>
          <a:ea typeface="+mn-ea"/>
          <a:cs typeface="+mn-cs"/>
        </a:defRPr>
      </a:lvl7pPr>
      <a:lvl8pPr marL="11521440" algn="l" defTabSz="3291840" rtl="0" eaLnBrk="1" latinLnBrk="0" hangingPunct="1">
        <a:defRPr sz="6480" kern="1200">
          <a:solidFill>
            <a:schemeClr val="tx1"/>
          </a:solidFill>
          <a:latin typeface="+mn-lt"/>
          <a:ea typeface="+mn-ea"/>
          <a:cs typeface="+mn-cs"/>
        </a:defRPr>
      </a:lvl8pPr>
      <a:lvl9pPr marL="13167360" algn="l" defTabSz="3291840" rtl="0" eaLnBrk="1" latinLnBrk="0" hangingPunct="1">
        <a:defRPr sz="64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8.jpeg"/><Relationship Id="rId18" Type="http://schemas.openxmlformats.org/officeDocument/2006/relationships/image" Target="../media/image12.png"/><Relationship Id="rId39" Type="http://schemas.openxmlformats.org/officeDocument/2006/relationships/image" Target="../media/image29.png"/><Relationship Id="rId21" Type="http://schemas.openxmlformats.org/officeDocument/2006/relationships/image" Target="../media/image14.jpeg"/><Relationship Id="rId34" Type="http://schemas.openxmlformats.org/officeDocument/2006/relationships/image" Target="../media/image24.png"/><Relationship Id="rId42" Type="http://schemas.openxmlformats.org/officeDocument/2006/relationships/image" Target="../media/image19.png"/><Relationship Id="rId47" Type="http://schemas.openxmlformats.org/officeDocument/2006/relationships/image" Target="../media/image34.png"/><Relationship Id="rId7" Type="http://schemas.openxmlformats.org/officeDocument/2006/relationships/image" Target="../media/image4.png"/><Relationship Id="rId2" Type="http://schemas.openxmlformats.org/officeDocument/2006/relationships/notesSlide" Target="../notesSlides/notesSlide1.xml"/><Relationship Id="rId16" Type="http://schemas.openxmlformats.org/officeDocument/2006/relationships/image" Target="../media/image11.png"/><Relationship Id="rId20" Type="http://schemas.openxmlformats.org/officeDocument/2006/relationships/image" Target="../media/image13.png"/><Relationship Id="rId41"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png"/><Relationship Id="rId24" Type="http://schemas.openxmlformats.org/officeDocument/2006/relationships/image" Target="../media/image16.png"/><Relationship Id="rId32" Type="http://schemas.openxmlformats.org/officeDocument/2006/relationships/image" Target="../media/image22.png"/><Relationship Id="rId37" Type="http://schemas.openxmlformats.org/officeDocument/2006/relationships/image" Target="../media/image27.png"/><Relationship Id="rId40" Type="http://schemas.openxmlformats.org/officeDocument/2006/relationships/image" Target="../media/image18.png"/><Relationship Id="rId45" Type="http://schemas.openxmlformats.org/officeDocument/2006/relationships/image" Target="../media/image32.png"/><Relationship Id="rId5" Type="http://schemas.openxmlformats.org/officeDocument/2006/relationships/image" Target="../media/image2.png"/><Relationship Id="rId15" Type="http://schemas.openxmlformats.org/officeDocument/2006/relationships/image" Target="../media/image10.png"/><Relationship Id="rId23" Type="http://schemas.openxmlformats.org/officeDocument/2006/relationships/image" Target="../media/image15.png"/><Relationship Id="rId36" Type="http://schemas.openxmlformats.org/officeDocument/2006/relationships/image" Target="../media/image26.png"/><Relationship Id="rId10" Type="http://schemas.openxmlformats.org/officeDocument/2006/relationships/hyperlink" Target="https://www.mathworks.com/" TargetMode="External"/><Relationship Id="rId19" Type="http://schemas.microsoft.com/office/2017/06/relationships/model3d" Target="../media/model3d2.glb"/><Relationship Id="rId31" Type="http://schemas.openxmlformats.org/officeDocument/2006/relationships/image" Target="../media/image21.png"/><Relationship Id="rId44" Type="http://schemas.openxmlformats.org/officeDocument/2006/relationships/image" Target="../media/image30.png"/><Relationship Id="rId4" Type="http://schemas.openxmlformats.org/officeDocument/2006/relationships/image" Target="../media/image1.png"/><Relationship Id="rId9" Type="http://schemas.microsoft.com/office/2007/relationships/hdphoto" Target="../media/hdphoto1.wdp"/><Relationship Id="rId14" Type="http://schemas.openxmlformats.org/officeDocument/2006/relationships/image" Target="../media/image9.png"/><Relationship Id="rId22" Type="http://schemas.microsoft.com/office/2017/06/relationships/model3d" Target="../media/model3d3.glb"/><Relationship Id="rId35" Type="http://schemas.openxmlformats.org/officeDocument/2006/relationships/image" Target="../media/image25.png"/><Relationship Id="rId43" Type="http://schemas.openxmlformats.org/officeDocument/2006/relationships/image" Target="../media/image20.png"/><Relationship Id="rId48" Type="http://schemas.openxmlformats.org/officeDocument/2006/relationships/image" Target="../media/image35.png"/><Relationship Id="rId8" Type="http://schemas.openxmlformats.org/officeDocument/2006/relationships/image" Target="../media/image5.png"/><Relationship Id="rId3" Type="http://schemas.microsoft.com/office/2018/10/relationships/comments" Target="../comments/modernComment_1C3_6123E2E.xml"/><Relationship Id="rId12" Type="http://schemas.openxmlformats.org/officeDocument/2006/relationships/image" Target="../media/image7.jpeg"/><Relationship Id="rId17" Type="http://schemas.microsoft.com/office/2017/06/relationships/model3d" Target="../media/model3d1.glb"/><Relationship Id="rId25" Type="http://schemas.openxmlformats.org/officeDocument/2006/relationships/image" Target="../media/image17.png"/><Relationship Id="rId33" Type="http://schemas.openxmlformats.org/officeDocument/2006/relationships/image" Target="../media/image23.png"/><Relationship Id="rId38" Type="http://schemas.openxmlformats.org/officeDocument/2006/relationships/image" Target="../media/image28.png"/><Relationship Id="rId46"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FEBE493-352E-0F21-2272-423578D0AC61}"/>
              </a:ext>
            </a:extLst>
          </p:cNvPr>
          <p:cNvSpPr txBox="1">
            <a:spLocks/>
          </p:cNvSpPr>
          <p:nvPr/>
        </p:nvSpPr>
        <p:spPr>
          <a:xfrm>
            <a:off x="369597" y="522514"/>
            <a:ext cx="43136594" cy="3947886"/>
          </a:xfrm>
          <a:prstGeom prst="rect">
            <a:avLst/>
          </a:prstGeom>
          <a:solidFill>
            <a:srgbClr val="002060"/>
          </a:solidFill>
          <a:ln w="101600" cap="flat" cmpd="sng" algn="ctr">
            <a:solidFill>
              <a:srgbClr val="002060"/>
            </a:solidFill>
            <a:prstDash val="solid"/>
            <a:miter lim="800000"/>
          </a:ln>
        </p:spPr>
        <p:style>
          <a:lnRef idx="2">
            <a:schemeClr val="dk1"/>
          </a:lnRef>
          <a:fillRef idx="1">
            <a:schemeClr val="lt1"/>
          </a:fillRef>
          <a:effectRef idx="0">
            <a:schemeClr val="dk1"/>
          </a:effectRef>
          <a:fontRef idx="minor">
            <a:schemeClr val="dk1"/>
          </a:fontRef>
        </p:style>
        <p:txBody>
          <a:bodyPr anchor="ctr">
            <a:normAutofit/>
          </a:bodyPr>
          <a:lstStyle>
            <a:lvl1pPr algn="l" defTabSz="3291840" rtl="0" eaLnBrk="1" latinLnBrk="0" hangingPunct="1">
              <a:lnSpc>
                <a:spcPct val="90000"/>
              </a:lnSpc>
              <a:spcBef>
                <a:spcPct val="0"/>
              </a:spcBef>
              <a:buNone/>
              <a:defRPr sz="1584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8400" dirty="0">
                <a:solidFill>
                  <a:schemeClr val="bg1"/>
                </a:solidFill>
                <a:latin typeface="Cambria" panose="02040503050406030204" pitchFamily="18" charset="0"/>
                <a:cs typeface="Arial" panose="020B0604020202020204" pitchFamily="34" charset="0"/>
              </a:rPr>
              <a:t>Pitch and Heading Control of Biomimetic Robotic Fish </a:t>
            </a:r>
          </a:p>
          <a:p>
            <a:pPr algn="ctr"/>
            <a:r>
              <a:rPr lang="en-US" sz="5600" dirty="0">
                <a:solidFill>
                  <a:schemeClr val="bg1"/>
                </a:solidFill>
                <a:latin typeface="Cambria" panose="02040503050406030204" pitchFamily="18" charset="0"/>
                <a:cs typeface="Arial" panose="020B0604020202020204" pitchFamily="34" charset="0"/>
              </a:rPr>
              <a:t>Margaret Enderle 	Advisor: Dr. May-Win Thein</a:t>
            </a:r>
            <a:br>
              <a:rPr lang="en-US" sz="5600" dirty="0">
                <a:solidFill>
                  <a:schemeClr val="bg1"/>
                </a:solidFill>
                <a:latin typeface="Cambria" panose="02040503050406030204" pitchFamily="18" charset="0"/>
                <a:cs typeface="Arial" panose="020B0604020202020204" pitchFamily="34" charset="0"/>
              </a:rPr>
            </a:br>
            <a:r>
              <a:rPr lang="en-US" sz="5600" i="1" dirty="0">
                <a:solidFill>
                  <a:schemeClr val="bg1"/>
                </a:solidFill>
                <a:latin typeface="Cambria" panose="02040503050406030204" pitchFamily="18" charset="0"/>
                <a:cs typeface="Arial" panose="020B0604020202020204" pitchFamily="34" charset="0"/>
              </a:rPr>
              <a:t>Ocean Engineering, University of New Hampshire, Durham, NH 03824</a:t>
            </a:r>
            <a:endParaRPr lang="en-US" sz="9300" i="1" dirty="0">
              <a:solidFill>
                <a:schemeClr val="bg1"/>
              </a:solidFill>
              <a:latin typeface="Cambria" panose="02040503050406030204" pitchFamily="18" charset="0"/>
              <a:cs typeface="Arial" panose="020B0604020202020204" pitchFamily="34" charset="0"/>
            </a:endParaRPr>
          </a:p>
        </p:txBody>
      </p:sp>
      <p:sp>
        <p:nvSpPr>
          <p:cNvPr id="4" name="Subtitle 2">
            <a:extLst>
              <a:ext uri="{FF2B5EF4-FFF2-40B4-BE49-F238E27FC236}">
                <a16:creationId xmlns:a16="http://schemas.microsoft.com/office/drawing/2014/main" id="{AABA5E2E-C0CE-A02B-F5E0-264542D50380}"/>
              </a:ext>
            </a:extLst>
          </p:cNvPr>
          <p:cNvSpPr txBox="1">
            <a:spLocks/>
          </p:cNvSpPr>
          <p:nvPr/>
        </p:nvSpPr>
        <p:spPr>
          <a:xfrm>
            <a:off x="323518" y="5945314"/>
            <a:ext cx="11201910" cy="9569989"/>
          </a:xfrm>
          <a:prstGeom prst="rect">
            <a:avLst/>
          </a:prstGeom>
          <a:noFill/>
          <a:ln>
            <a:noFill/>
          </a:ln>
        </p:spPr>
        <p:txBody>
          <a:bodyPr vert="horz" lIns="106674" tIns="53337" rIns="106674" bIns="53337" rtlCol="0" anchor="t">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r>
              <a:rPr lang="en-US" sz="3400" b="0" i="0" u="none" strike="noStrike" dirty="0">
                <a:solidFill>
                  <a:srgbClr val="000000"/>
                </a:solidFill>
                <a:effectLst/>
                <a:latin typeface="Cambria" panose="02040503050406030204" pitchFamily="18" charset="0"/>
              </a:rPr>
              <a:t>Effective underwater object detection requires high-performance perception, achieved through strategically placed sensors. Without a static array, Uncrewed Underwater Vehicles (UUVs) must adjust their orientation to gain a 3D vantage point, making precise Angle of Attack (</a:t>
            </a:r>
            <a:r>
              <a:rPr lang="en-US" sz="3400" b="0" i="0" u="none" strike="noStrike" dirty="0" err="1">
                <a:solidFill>
                  <a:srgbClr val="000000"/>
                </a:solidFill>
                <a:effectLst/>
                <a:latin typeface="Cambria" panose="02040503050406030204" pitchFamily="18" charset="0"/>
              </a:rPr>
              <a:t>AoA</a:t>
            </a:r>
            <a:r>
              <a:rPr lang="en-US" sz="3400" b="0" i="0" u="none" strike="noStrike" dirty="0">
                <a:solidFill>
                  <a:srgbClr val="000000"/>
                </a:solidFill>
                <a:effectLst/>
                <a:latin typeface="Cambria" panose="02040503050406030204" pitchFamily="18" charset="0"/>
              </a:rPr>
              <a:t>) control essential for accurate detection across various object sizes and positions.</a:t>
            </a:r>
          </a:p>
          <a:p>
            <a:pPr algn="l">
              <a:spcBef>
                <a:spcPts val="600"/>
              </a:spcBef>
            </a:pPr>
            <a:r>
              <a:rPr lang="en-US" sz="3400" b="0" i="0" u="none" strike="noStrike" dirty="0">
                <a:solidFill>
                  <a:srgbClr val="000000"/>
                </a:solidFill>
                <a:effectLst/>
                <a:latin typeface="Cambria" panose="02040503050406030204" pitchFamily="18" charset="0"/>
              </a:rPr>
              <a:t>To enable unobtrusive observation, biomimetic robotic fish modeled after Steelhead Trout were developed. A dynamic simulation model was created to predict their motion using nonlinear control surfaces. However, simulations often fail to replicate real-world movement, requiring experimental validation. Refining these models ensures accurate </a:t>
            </a:r>
            <a:r>
              <a:rPr lang="en-US" sz="3400" b="0" i="0" u="none" strike="noStrike" dirty="0" err="1">
                <a:solidFill>
                  <a:srgbClr val="000000"/>
                </a:solidFill>
                <a:effectLst/>
                <a:latin typeface="Cambria" panose="02040503050406030204" pitchFamily="18" charset="0"/>
              </a:rPr>
              <a:t>AoA</a:t>
            </a:r>
            <a:r>
              <a:rPr lang="en-US" sz="3400" b="0" i="0" u="none" strike="noStrike" dirty="0">
                <a:solidFill>
                  <a:srgbClr val="000000"/>
                </a:solidFill>
                <a:effectLst/>
                <a:latin typeface="Cambria" panose="02040503050406030204" pitchFamily="18" charset="0"/>
              </a:rPr>
              <a:t> control through pitch and yaw adjustments, optimizing object tracking classification.</a:t>
            </a:r>
          </a:p>
        </p:txBody>
      </p:sp>
      <p:sp>
        <p:nvSpPr>
          <p:cNvPr id="5" name="Subtitle 2">
            <a:extLst>
              <a:ext uri="{FF2B5EF4-FFF2-40B4-BE49-F238E27FC236}">
                <a16:creationId xmlns:a16="http://schemas.microsoft.com/office/drawing/2014/main" id="{F2503EAB-AB93-DDDD-A27B-C1D589C576C3}"/>
              </a:ext>
            </a:extLst>
          </p:cNvPr>
          <p:cNvSpPr txBox="1">
            <a:spLocks/>
          </p:cNvSpPr>
          <p:nvPr/>
        </p:nvSpPr>
        <p:spPr>
          <a:xfrm>
            <a:off x="323517" y="17007521"/>
            <a:ext cx="10914743" cy="913158"/>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panose="02040503050406030204" pitchFamily="18" charset="0"/>
              </a:rPr>
              <a:t>Adjusting Pitch</a:t>
            </a:r>
          </a:p>
        </p:txBody>
      </p:sp>
      <p:sp>
        <p:nvSpPr>
          <p:cNvPr id="9" name="Subtitle 2">
            <a:extLst>
              <a:ext uri="{FF2B5EF4-FFF2-40B4-BE49-F238E27FC236}">
                <a16:creationId xmlns:a16="http://schemas.microsoft.com/office/drawing/2014/main" id="{D5482915-52A2-6C82-5943-AB5A93CD15CD}"/>
              </a:ext>
            </a:extLst>
          </p:cNvPr>
          <p:cNvSpPr txBox="1">
            <a:spLocks/>
          </p:cNvSpPr>
          <p:nvPr/>
        </p:nvSpPr>
        <p:spPr>
          <a:xfrm>
            <a:off x="393211" y="4927623"/>
            <a:ext cx="10914743" cy="913158"/>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panose="02040503050406030204" pitchFamily="18" charset="0"/>
              </a:rPr>
              <a:t>Introduction</a:t>
            </a:r>
          </a:p>
        </p:txBody>
      </p:sp>
      <p:sp>
        <p:nvSpPr>
          <p:cNvPr id="10" name="Subtitle 2">
            <a:extLst>
              <a:ext uri="{FF2B5EF4-FFF2-40B4-BE49-F238E27FC236}">
                <a16:creationId xmlns:a16="http://schemas.microsoft.com/office/drawing/2014/main" id="{E998E5D1-290C-8EB4-2D96-30F02A3B6FAB}"/>
              </a:ext>
            </a:extLst>
          </p:cNvPr>
          <p:cNvSpPr txBox="1">
            <a:spLocks/>
          </p:cNvSpPr>
          <p:nvPr/>
        </p:nvSpPr>
        <p:spPr>
          <a:xfrm>
            <a:off x="32591448" y="4879948"/>
            <a:ext cx="10914743" cy="960832"/>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panose="02040503050406030204" pitchFamily="18" charset="0"/>
              </a:rPr>
              <a:t>Multi-Modal Sensor Array</a:t>
            </a:r>
          </a:p>
        </p:txBody>
      </p:sp>
      <p:sp>
        <p:nvSpPr>
          <p:cNvPr id="13" name="Subtitle 2">
            <a:extLst>
              <a:ext uri="{FF2B5EF4-FFF2-40B4-BE49-F238E27FC236}">
                <a16:creationId xmlns:a16="http://schemas.microsoft.com/office/drawing/2014/main" id="{C2663263-8495-1C60-1333-909C351A20EE}"/>
              </a:ext>
            </a:extLst>
          </p:cNvPr>
          <p:cNvSpPr txBox="1">
            <a:spLocks/>
          </p:cNvSpPr>
          <p:nvPr/>
        </p:nvSpPr>
        <p:spPr>
          <a:xfrm>
            <a:off x="32559420" y="19211869"/>
            <a:ext cx="10906540" cy="889755"/>
          </a:xfrm>
          <a:prstGeom prst="rect">
            <a:avLst/>
          </a:prstGeom>
          <a:solidFill>
            <a:srgbClr val="002060"/>
          </a:solidFill>
          <a:ln>
            <a:solidFill>
              <a:srgbClr val="002060"/>
            </a:solidFill>
          </a:ln>
        </p:spPr>
        <p:txBody>
          <a:bodyPr vert="horz" lIns="106674" tIns="53337" rIns="106674" bIns="53337" rtlCol="0" anchor="ctr">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panose="02040503050406030204" pitchFamily="18" charset="0"/>
              </a:rPr>
              <a:t>Acknowledgements</a:t>
            </a:r>
          </a:p>
        </p:txBody>
      </p:sp>
      <p:sp>
        <p:nvSpPr>
          <p:cNvPr id="23" name="Subtitle 2">
            <a:extLst>
              <a:ext uri="{FF2B5EF4-FFF2-40B4-BE49-F238E27FC236}">
                <a16:creationId xmlns:a16="http://schemas.microsoft.com/office/drawing/2014/main" id="{C314AF2C-389A-70EF-172D-B1C2D3CA5460}"/>
              </a:ext>
            </a:extLst>
          </p:cNvPr>
          <p:cNvSpPr txBox="1">
            <a:spLocks/>
          </p:cNvSpPr>
          <p:nvPr/>
        </p:nvSpPr>
        <p:spPr>
          <a:xfrm>
            <a:off x="11983597" y="18305996"/>
            <a:ext cx="19990906" cy="905371"/>
          </a:xfrm>
          <a:prstGeom prst="rect">
            <a:avLst/>
          </a:prstGeom>
          <a:solidFill>
            <a:srgbClr val="002060"/>
          </a:solidFill>
          <a:ln>
            <a:solidFill>
              <a:srgbClr val="002060"/>
            </a:solidFill>
          </a:ln>
        </p:spPr>
        <p:txBody>
          <a:bodyPr vert="horz" lIns="106674" tIns="53337" rIns="106674" bIns="53337" rtlCol="0" anchor="ctr">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dirty="0">
                <a:solidFill>
                  <a:schemeClr val="bg1"/>
                </a:solidFill>
                <a:latin typeface="Cambria" panose="02040503050406030204" pitchFamily="18" charset="0"/>
              </a:rPr>
              <a:t>Simulation Verification</a:t>
            </a:r>
          </a:p>
        </p:txBody>
      </p:sp>
      <p:pic>
        <p:nvPicPr>
          <p:cNvPr id="26" name="Picture 25">
            <a:extLst>
              <a:ext uri="{FF2B5EF4-FFF2-40B4-BE49-F238E27FC236}">
                <a16:creationId xmlns:a16="http://schemas.microsoft.com/office/drawing/2014/main" id="{1E334C47-A9F3-8F23-B11A-51C333357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1098" y="1072056"/>
            <a:ext cx="2361231" cy="3125158"/>
          </a:xfrm>
          <a:prstGeom prst="rect">
            <a:avLst/>
          </a:prstGeom>
        </p:spPr>
      </p:pic>
      <p:sp>
        <p:nvSpPr>
          <p:cNvPr id="27" name="Subtitle 2">
            <a:extLst>
              <a:ext uri="{FF2B5EF4-FFF2-40B4-BE49-F238E27FC236}">
                <a16:creationId xmlns:a16="http://schemas.microsoft.com/office/drawing/2014/main" id="{84A11D93-08AF-3D94-3346-CF99429E1ACD}"/>
              </a:ext>
            </a:extLst>
          </p:cNvPr>
          <p:cNvSpPr txBox="1">
            <a:spLocks/>
          </p:cNvSpPr>
          <p:nvPr/>
        </p:nvSpPr>
        <p:spPr>
          <a:xfrm>
            <a:off x="32563011" y="25374656"/>
            <a:ext cx="10914743" cy="6976280"/>
          </a:xfrm>
          <a:prstGeom prst="rect">
            <a:avLst/>
          </a:prstGeom>
          <a:noFill/>
          <a:ln>
            <a:no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0"/>
              </a:spcBef>
            </a:pPr>
            <a:endParaRPr lang="en-US" sz="2800"/>
          </a:p>
          <a:p>
            <a:pPr algn="l">
              <a:spcBef>
                <a:spcPts val="0"/>
              </a:spcBef>
            </a:pPr>
            <a:endParaRPr lang="en-US" sz="2400">
              <a:latin typeface="Cambria" panose="02040503050406030204" pitchFamily="18" charset="0"/>
            </a:endParaRPr>
          </a:p>
          <a:p>
            <a:pPr algn="l">
              <a:spcBef>
                <a:spcPts val="0"/>
              </a:spcBef>
            </a:pPr>
            <a:endParaRPr lang="en-US" sz="2400">
              <a:latin typeface="Cambria" panose="02040503050406030204" pitchFamily="18" charset="0"/>
            </a:endParaRPr>
          </a:p>
          <a:p>
            <a:pPr algn="l">
              <a:spcBef>
                <a:spcPts val="0"/>
              </a:spcBef>
            </a:pPr>
            <a:endParaRPr lang="en-US" sz="2400">
              <a:latin typeface="Cambria" panose="02040503050406030204" pitchFamily="18" charset="0"/>
            </a:endParaRPr>
          </a:p>
          <a:p>
            <a:pPr algn="l"/>
            <a:endParaRPr lang="en-US" sz="2400">
              <a:latin typeface="Cambria" panose="02040503050406030204" pitchFamily="18" charset="0"/>
            </a:endParaRPr>
          </a:p>
        </p:txBody>
      </p:sp>
      <p:sp>
        <p:nvSpPr>
          <p:cNvPr id="28" name="Subtitle 2">
            <a:extLst>
              <a:ext uri="{FF2B5EF4-FFF2-40B4-BE49-F238E27FC236}">
                <a16:creationId xmlns:a16="http://schemas.microsoft.com/office/drawing/2014/main" id="{2FEFF476-28AE-7463-B994-8A299F55F6A5}"/>
              </a:ext>
            </a:extLst>
          </p:cNvPr>
          <p:cNvSpPr txBox="1">
            <a:spLocks/>
          </p:cNvSpPr>
          <p:nvPr/>
        </p:nvSpPr>
        <p:spPr>
          <a:xfrm>
            <a:off x="32563010" y="22113518"/>
            <a:ext cx="10914743" cy="889755"/>
          </a:xfrm>
          <a:prstGeom prst="rect">
            <a:avLst/>
          </a:prstGeom>
          <a:solidFill>
            <a:srgbClr val="002060"/>
          </a:solidFill>
          <a:ln>
            <a:solidFill>
              <a:srgbClr val="002060"/>
            </a:solidFill>
          </a:ln>
        </p:spPr>
        <p:txBody>
          <a:bodyPr vert="horz" lIns="106674" tIns="53337" rIns="106674" bIns="53337" rtlCol="0" anchor="ctr">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panose="02040503050406030204" pitchFamily="18" charset="0"/>
              </a:rPr>
              <a:t>References</a:t>
            </a:r>
          </a:p>
        </p:txBody>
      </p:sp>
      <p:pic>
        <p:nvPicPr>
          <p:cNvPr id="49" name="Picture 3" descr="Logo, company name&#10;&#10;Description automatically generated">
            <a:extLst>
              <a:ext uri="{FF2B5EF4-FFF2-40B4-BE49-F238E27FC236}">
                <a16:creationId xmlns:a16="http://schemas.microsoft.com/office/drawing/2014/main" id="{04B310C3-9A07-3802-0B55-87DECC82748F}"/>
              </a:ext>
            </a:extLst>
          </p:cNvPr>
          <p:cNvPicPr>
            <a:picLocks noChangeAspect="1"/>
          </p:cNvPicPr>
          <p:nvPr/>
        </p:nvPicPr>
        <p:blipFill>
          <a:blip r:embed="rId5"/>
          <a:stretch>
            <a:fillRect/>
          </a:stretch>
        </p:blipFill>
        <p:spPr>
          <a:xfrm>
            <a:off x="4309390" y="2589968"/>
            <a:ext cx="2507542" cy="1429022"/>
          </a:xfrm>
          <a:prstGeom prst="rect">
            <a:avLst/>
          </a:prstGeom>
        </p:spPr>
      </p:pic>
      <p:pic>
        <p:nvPicPr>
          <p:cNvPr id="54" name="Picture 6" descr="Logo&#10;&#10;Description automatically generated">
            <a:extLst>
              <a:ext uri="{FF2B5EF4-FFF2-40B4-BE49-F238E27FC236}">
                <a16:creationId xmlns:a16="http://schemas.microsoft.com/office/drawing/2014/main" id="{C188C3CE-9E5E-3674-B010-191B7965CCEC}"/>
              </a:ext>
            </a:extLst>
          </p:cNvPr>
          <p:cNvPicPr>
            <a:picLocks noChangeAspect="1"/>
          </p:cNvPicPr>
          <p:nvPr/>
        </p:nvPicPr>
        <p:blipFill>
          <a:blip r:embed="rId6"/>
          <a:stretch>
            <a:fillRect/>
          </a:stretch>
        </p:blipFill>
        <p:spPr>
          <a:xfrm>
            <a:off x="36937928" y="2560525"/>
            <a:ext cx="2765133" cy="1441150"/>
          </a:xfrm>
          <a:prstGeom prst="rect">
            <a:avLst/>
          </a:prstGeom>
        </p:spPr>
      </p:pic>
      <p:pic>
        <p:nvPicPr>
          <p:cNvPr id="55" name="Picture 7" descr="Logo, company name&#10;&#10;Description automatically generated">
            <a:extLst>
              <a:ext uri="{FF2B5EF4-FFF2-40B4-BE49-F238E27FC236}">
                <a16:creationId xmlns:a16="http://schemas.microsoft.com/office/drawing/2014/main" id="{6D2F8923-AD9C-4B89-1B12-3F81742C49CD}"/>
              </a:ext>
            </a:extLst>
          </p:cNvPr>
          <p:cNvPicPr>
            <a:picLocks noChangeAspect="1"/>
          </p:cNvPicPr>
          <p:nvPr/>
        </p:nvPicPr>
        <p:blipFill>
          <a:blip r:embed="rId7"/>
          <a:stretch>
            <a:fillRect/>
          </a:stretch>
        </p:blipFill>
        <p:spPr>
          <a:xfrm>
            <a:off x="39972531" y="2526122"/>
            <a:ext cx="2555869" cy="1475553"/>
          </a:xfrm>
          <a:prstGeom prst="rect">
            <a:avLst/>
          </a:prstGeom>
        </p:spPr>
      </p:pic>
      <p:sp>
        <p:nvSpPr>
          <p:cNvPr id="56" name="Subtitle 2">
            <a:extLst>
              <a:ext uri="{FF2B5EF4-FFF2-40B4-BE49-F238E27FC236}">
                <a16:creationId xmlns:a16="http://schemas.microsoft.com/office/drawing/2014/main" id="{699FC8F0-A177-5C71-48E9-062B99F01C75}"/>
              </a:ext>
            </a:extLst>
          </p:cNvPr>
          <p:cNvSpPr txBox="1">
            <a:spLocks/>
          </p:cNvSpPr>
          <p:nvPr/>
        </p:nvSpPr>
        <p:spPr>
          <a:xfrm>
            <a:off x="321566" y="18009170"/>
            <a:ext cx="10914743" cy="4494540"/>
          </a:xfrm>
          <a:prstGeom prst="rect">
            <a:avLst/>
          </a:prstGeom>
          <a:noFill/>
          <a:ln>
            <a:noFill/>
          </a:ln>
        </p:spPr>
        <p:txBody>
          <a:bodyPr vert="horz" lIns="106674" tIns="53337" rIns="106674" bIns="53337" rtlCol="0" anchor="t">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1200"/>
              </a:spcBef>
            </a:pPr>
            <a:r>
              <a:rPr lang="en-US" sz="3400" dirty="0">
                <a:latin typeface="Cambria" panose="02040503050406030204" pitchFamily="18" charset="0"/>
              </a:rPr>
              <a:t>To adjust pitch angles, Steelhead Trout use their pectoral fins to generate turning moments about their lateral axis. To mimic this through robotics, pectoral fins were placed toward the front of the fish body based on ichthyology. Multiple fin shapes and sizes have been tested. The first fins tested have a cross-section of a NACA 0024 airfoil which has known and verified drag and lift coefficients. Other fin shapes and larger sizes have proven more effective but are more challenging to model analytically.  </a:t>
            </a:r>
          </a:p>
        </p:txBody>
      </p:sp>
      <p:sp>
        <p:nvSpPr>
          <p:cNvPr id="32" name="Subtitle 2">
            <a:extLst>
              <a:ext uri="{FF2B5EF4-FFF2-40B4-BE49-F238E27FC236}">
                <a16:creationId xmlns:a16="http://schemas.microsoft.com/office/drawing/2014/main" id="{41497620-04F0-BBCE-957C-CB839965C976}"/>
              </a:ext>
            </a:extLst>
          </p:cNvPr>
          <p:cNvSpPr txBox="1">
            <a:spLocks/>
          </p:cNvSpPr>
          <p:nvPr/>
        </p:nvSpPr>
        <p:spPr>
          <a:xfrm>
            <a:off x="321565" y="25116027"/>
            <a:ext cx="10914743" cy="979379"/>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panose="02040503050406030204" pitchFamily="18" charset="0"/>
              </a:rPr>
              <a:t>Adjusting Heading</a:t>
            </a:r>
          </a:p>
        </p:txBody>
      </p:sp>
      <p:sp>
        <p:nvSpPr>
          <p:cNvPr id="92" name="Subtitle 2">
            <a:extLst>
              <a:ext uri="{FF2B5EF4-FFF2-40B4-BE49-F238E27FC236}">
                <a16:creationId xmlns:a16="http://schemas.microsoft.com/office/drawing/2014/main" id="{D2BDCD99-D636-3CCE-2EBA-AFD891ED06D9}"/>
              </a:ext>
            </a:extLst>
          </p:cNvPr>
          <p:cNvSpPr txBox="1">
            <a:spLocks/>
          </p:cNvSpPr>
          <p:nvPr/>
        </p:nvSpPr>
        <p:spPr>
          <a:xfrm>
            <a:off x="19225871" y="19360075"/>
            <a:ext cx="5506357" cy="5943601"/>
          </a:xfrm>
          <a:prstGeom prst="rect">
            <a:avLst/>
          </a:prstGeom>
          <a:noFill/>
          <a:ln>
            <a:no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600"/>
              </a:spcBef>
            </a:pPr>
            <a:r>
              <a:rPr lang="en-US" sz="3400" dirty="0">
                <a:latin typeface="Cambria" panose="02040503050406030204" pitchFamily="18" charset="0"/>
              </a:rPr>
              <a:t>Using static pectoral fin inputs, the simulation is compared to the experimental results. Both trials follow the expected simulation results. The discrepancies toward the end of each are theorized to be caused by the observed negative buoyancy of the experimental platform.</a:t>
            </a:r>
          </a:p>
        </p:txBody>
      </p:sp>
      <p:sp>
        <p:nvSpPr>
          <p:cNvPr id="93" name="Subtitle 2">
            <a:extLst>
              <a:ext uri="{FF2B5EF4-FFF2-40B4-BE49-F238E27FC236}">
                <a16:creationId xmlns:a16="http://schemas.microsoft.com/office/drawing/2014/main" id="{A91586A6-7C43-7644-CEF4-A16F93C0A94B}"/>
              </a:ext>
            </a:extLst>
          </p:cNvPr>
          <p:cNvSpPr txBox="1">
            <a:spLocks/>
          </p:cNvSpPr>
          <p:nvPr/>
        </p:nvSpPr>
        <p:spPr>
          <a:xfrm>
            <a:off x="32656762" y="11085732"/>
            <a:ext cx="10914743" cy="1522802"/>
          </a:xfrm>
          <a:prstGeom prst="rect">
            <a:avLst/>
          </a:prstGeom>
          <a:noFill/>
          <a:ln>
            <a:noFill/>
          </a:ln>
        </p:spPr>
        <p:txBody>
          <a:bodyPr vert="horz" lIns="106674" tIns="53337" rIns="106674" bIns="53337" rtlCol="0" anchor="t">
            <a:normAutofit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lnSpc>
                <a:spcPct val="100000"/>
              </a:lnSpc>
              <a:spcBef>
                <a:spcPts val="1200"/>
              </a:spcBef>
            </a:pPr>
            <a:r>
              <a:rPr lang="en-US" sz="3400" dirty="0">
                <a:latin typeface="Cambria" panose="02040503050406030204" pitchFamily="18" charset="0"/>
              </a:rPr>
              <a:t>controller for pitch and heading angles. Experimental work will also help verify and update the mathematical simulation to better understand the fish’s motion.</a:t>
            </a:r>
          </a:p>
        </p:txBody>
      </p:sp>
      <p:sp>
        <p:nvSpPr>
          <p:cNvPr id="29" name="TextBox 28">
            <a:extLst>
              <a:ext uri="{FF2B5EF4-FFF2-40B4-BE49-F238E27FC236}">
                <a16:creationId xmlns:a16="http://schemas.microsoft.com/office/drawing/2014/main" id="{316AC774-D77C-B156-E3A8-448F8DCA2B82}"/>
              </a:ext>
            </a:extLst>
          </p:cNvPr>
          <p:cNvSpPr txBox="1"/>
          <p:nvPr/>
        </p:nvSpPr>
        <p:spPr>
          <a:xfrm>
            <a:off x="32663094" y="4523636"/>
            <a:ext cx="5657401" cy="553992"/>
          </a:xfrm>
          <a:prstGeom prst="rect">
            <a:avLst/>
          </a:prstGeom>
          <a:noFill/>
        </p:spPr>
        <p:txBody>
          <a:bodyPr wrap="square" lIns="106674" tIns="53337" rIns="106674" bIns="53337" rtlCol="0">
            <a:spAutoFit/>
          </a:bodyPr>
          <a:lstStyle/>
          <a:p>
            <a:endParaRPr lang="en-US" sz="2900">
              <a:latin typeface="Cambria" panose="02040503050406030204" pitchFamily="18" charset="0"/>
            </a:endParaRPr>
          </a:p>
        </p:txBody>
      </p:sp>
      <p:sp>
        <p:nvSpPr>
          <p:cNvPr id="42" name="Subtitle 2">
            <a:extLst>
              <a:ext uri="{FF2B5EF4-FFF2-40B4-BE49-F238E27FC236}">
                <a16:creationId xmlns:a16="http://schemas.microsoft.com/office/drawing/2014/main" id="{B714F540-7082-8C1A-4F28-4464557B35A4}"/>
              </a:ext>
            </a:extLst>
          </p:cNvPr>
          <p:cNvSpPr txBox="1">
            <a:spLocks/>
          </p:cNvSpPr>
          <p:nvPr/>
        </p:nvSpPr>
        <p:spPr>
          <a:xfrm>
            <a:off x="32515303" y="20144538"/>
            <a:ext cx="10914743" cy="1897962"/>
          </a:xfrm>
          <a:prstGeom prst="rect">
            <a:avLst/>
          </a:prstGeom>
          <a:noFill/>
          <a:ln>
            <a:noFill/>
          </a:ln>
        </p:spPr>
        <p:txBody>
          <a:bodyPr vert="horz" lIns="106674" tIns="53337" rIns="106674" bIns="53337" rtlCol="0" anchor="t">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0"/>
              </a:spcBef>
            </a:pPr>
            <a:r>
              <a:rPr lang="en-US" sz="3400" dirty="0">
                <a:latin typeface="Cambria" panose="02040503050406030204" pitchFamily="18" charset="0"/>
              </a:rPr>
              <a:t>Thank you to UNH Faculty and Staff, UNH SMSOE, and the UNH MANTA RAY Project, to our NUWC Keyport NEEC (Grant N00174-20-1-0006), and NURP Sponsors (Grant N0014-23-1-2451).</a:t>
            </a:r>
            <a:endParaRPr lang="en-US" sz="3400" b="1" dirty="0">
              <a:latin typeface="Cambria" panose="02040503050406030204" pitchFamily="18" charset="0"/>
            </a:endParaRPr>
          </a:p>
        </p:txBody>
      </p:sp>
      <p:sp>
        <p:nvSpPr>
          <p:cNvPr id="2" name="Subtitle 2">
            <a:extLst>
              <a:ext uri="{FF2B5EF4-FFF2-40B4-BE49-F238E27FC236}">
                <a16:creationId xmlns:a16="http://schemas.microsoft.com/office/drawing/2014/main" id="{BC903025-A8E2-82EA-3A1A-7D0FD27C6D5C}"/>
              </a:ext>
            </a:extLst>
          </p:cNvPr>
          <p:cNvSpPr txBox="1">
            <a:spLocks/>
          </p:cNvSpPr>
          <p:nvPr/>
        </p:nvSpPr>
        <p:spPr>
          <a:xfrm>
            <a:off x="12013973" y="24948203"/>
            <a:ext cx="19990906" cy="934407"/>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dirty="0">
                <a:solidFill>
                  <a:schemeClr val="bg1"/>
                </a:solidFill>
                <a:latin typeface="Cambria" panose="02040503050406030204" pitchFamily="18" charset="0"/>
              </a:rPr>
              <a:t>Open Loop Pitch Control</a:t>
            </a:r>
          </a:p>
        </p:txBody>
      </p:sp>
      <p:sp>
        <p:nvSpPr>
          <p:cNvPr id="14" name="Subtitle 2">
            <a:extLst>
              <a:ext uri="{FF2B5EF4-FFF2-40B4-BE49-F238E27FC236}">
                <a16:creationId xmlns:a16="http://schemas.microsoft.com/office/drawing/2014/main" id="{954397E3-0DE7-EC24-225A-D15EDE72186F}"/>
              </a:ext>
            </a:extLst>
          </p:cNvPr>
          <p:cNvSpPr txBox="1">
            <a:spLocks/>
          </p:cNvSpPr>
          <p:nvPr/>
        </p:nvSpPr>
        <p:spPr>
          <a:xfrm>
            <a:off x="11967573" y="4927623"/>
            <a:ext cx="20006930" cy="931196"/>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dirty="0">
                <a:solidFill>
                  <a:schemeClr val="bg1"/>
                </a:solidFill>
                <a:latin typeface="Cambria" panose="02040503050406030204" pitchFamily="18" charset="0"/>
              </a:rPr>
              <a:t>Five Degree-of-Freedom Simulation Model</a:t>
            </a:r>
          </a:p>
        </p:txBody>
      </p:sp>
      <p:pic>
        <p:nvPicPr>
          <p:cNvPr id="170" name="Picture 169">
            <a:extLst>
              <a:ext uri="{FF2B5EF4-FFF2-40B4-BE49-F238E27FC236}">
                <a16:creationId xmlns:a16="http://schemas.microsoft.com/office/drawing/2014/main" id="{49B56E8C-BB4C-38B6-C269-C74BF80DD48E}"/>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15000"/>
                    </a14:imgEffect>
                    <a14:imgEffect>
                      <a14:brightnessContrast contrast="-40000"/>
                    </a14:imgEffect>
                  </a14:imgLayer>
                </a14:imgProps>
              </a:ext>
              <a:ext uri="{28A0092B-C50C-407E-A947-70E740481C1C}">
                <a14:useLocalDpi xmlns:a14="http://schemas.microsoft.com/office/drawing/2010/main" val="0"/>
              </a:ext>
            </a:extLst>
          </a:blip>
          <a:srcRect/>
          <a:stretch/>
        </p:blipFill>
        <p:spPr>
          <a:xfrm>
            <a:off x="34895980" y="34351943"/>
            <a:ext cx="16082133" cy="6987249"/>
          </a:xfrm>
          <a:prstGeom prst="rect">
            <a:avLst/>
          </a:prstGeom>
        </p:spPr>
      </p:pic>
      <p:sp>
        <p:nvSpPr>
          <p:cNvPr id="176" name="Subtitle 2">
            <a:extLst>
              <a:ext uri="{FF2B5EF4-FFF2-40B4-BE49-F238E27FC236}">
                <a16:creationId xmlns:a16="http://schemas.microsoft.com/office/drawing/2014/main" id="{BBC9B02F-C4B5-BAD0-AF36-A803076DD6FE}"/>
              </a:ext>
            </a:extLst>
          </p:cNvPr>
          <p:cNvSpPr txBox="1">
            <a:spLocks/>
          </p:cNvSpPr>
          <p:nvPr/>
        </p:nvSpPr>
        <p:spPr>
          <a:xfrm>
            <a:off x="12721959" y="26019882"/>
            <a:ext cx="4725427" cy="6448557"/>
          </a:xfrm>
          <a:prstGeom prst="rect">
            <a:avLst/>
          </a:prstGeom>
          <a:noFill/>
          <a:ln>
            <a:no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1200"/>
              </a:spcBef>
            </a:pPr>
            <a:r>
              <a:rPr lang="en-US" sz="3400" b="0" i="0" u="none" strike="noStrike" dirty="0">
                <a:solidFill>
                  <a:srgbClr val="000000"/>
                </a:solidFill>
                <a:effectLst/>
                <a:latin typeface="Cambria" panose="02040503050406030204" pitchFamily="18" charset="0"/>
              </a:rPr>
              <a:t>With open-loop control via ethernet tether interface, input angles of 45°, -45° and 40° are sent to the fins with the resulting pitch output from the IMU and dual pressure sensor pitch calculations are plotted with the expected simulation output in time. </a:t>
            </a:r>
            <a:endParaRPr lang="en-US" sz="3400" dirty="0">
              <a:latin typeface="Cambria" panose="02040503050406030204" pitchFamily="18" charset="0"/>
            </a:endParaRPr>
          </a:p>
        </p:txBody>
      </p:sp>
      <p:sp>
        <p:nvSpPr>
          <p:cNvPr id="210" name="Subtitle 2">
            <a:extLst>
              <a:ext uri="{FF2B5EF4-FFF2-40B4-BE49-F238E27FC236}">
                <a16:creationId xmlns:a16="http://schemas.microsoft.com/office/drawing/2014/main" id="{D9A2AA51-EAE3-DAC5-7A39-4837322FD0B3}"/>
              </a:ext>
            </a:extLst>
          </p:cNvPr>
          <p:cNvSpPr txBox="1">
            <a:spLocks/>
          </p:cNvSpPr>
          <p:nvPr/>
        </p:nvSpPr>
        <p:spPr>
          <a:xfrm>
            <a:off x="12013973" y="12010101"/>
            <a:ext cx="19990906" cy="934407"/>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panose="02040503050406030204" pitchFamily="18" charset="0"/>
              </a:rPr>
              <a:t>Experimental Platform</a:t>
            </a:r>
          </a:p>
        </p:txBody>
      </p:sp>
      <p:sp>
        <p:nvSpPr>
          <p:cNvPr id="212" name="Subtitle 2">
            <a:extLst>
              <a:ext uri="{FF2B5EF4-FFF2-40B4-BE49-F238E27FC236}">
                <a16:creationId xmlns:a16="http://schemas.microsoft.com/office/drawing/2014/main" id="{BC624B8C-D66C-46BC-F93D-A33ACA64F4F8}"/>
              </a:ext>
            </a:extLst>
          </p:cNvPr>
          <p:cNvSpPr txBox="1">
            <a:spLocks/>
          </p:cNvSpPr>
          <p:nvPr/>
        </p:nvSpPr>
        <p:spPr>
          <a:xfrm>
            <a:off x="32653861" y="6103216"/>
            <a:ext cx="4730213" cy="5362324"/>
          </a:xfrm>
          <a:prstGeom prst="rect">
            <a:avLst/>
          </a:prstGeom>
          <a:noFill/>
          <a:ln>
            <a:noFill/>
          </a:ln>
        </p:spPr>
        <p:txBody>
          <a:bodyPr vert="horz" lIns="106674" tIns="53337" rIns="106674" bIns="53337" rtlCol="0" anchor="t">
            <a:normAutofit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1200"/>
              </a:spcBef>
            </a:pPr>
            <a:r>
              <a:rPr lang="en-US" sz="3400" dirty="0">
                <a:latin typeface="Cambria" panose="02040503050406030204" pitchFamily="18" charset="0"/>
              </a:rPr>
              <a:t>With </a:t>
            </a:r>
            <a:r>
              <a:rPr lang="en-US" sz="3400" dirty="0" err="1">
                <a:latin typeface="Cambria" panose="02040503050406030204" pitchFamily="18" charset="0"/>
              </a:rPr>
              <a:t>AoA</a:t>
            </a:r>
            <a:r>
              <a:rPr lang="en-US" sz="3400" dirty="0">
                <a:latin typeface="Cambria" panose="02040503050406030204" pitchFamily="18" charset="0"/>
              </a:rPr>
              <a:t> control, multiple GUPPS platforms can be used to create a multi-modal sensor array to gather information about an unidentified object in three dimensions. Future work will include experimentally measuring </a:t>
            </a:r>
            <a:r>
              <a:rPr lang="en-US" sz="3400" dirty="0" err="1">
                <a:latin typeface="Cambria" panose="02040503050406030204" pitchFamily="18" charset="0"/>
              </a:rPr>
              <a:t>AoA</a:t>
            </a:r>
            <a:r>
              <a:rPr lang="en-US" sz="3400" dirty="0">
                <a:latin typeface="Cambria" panose="02040503050406030204" pitchFamily="18" charset="0"/>
              </a:rPr>
              <a:t> to implement a</a:t>
            </a:r>
          </a:p>
        </p:txBody>
      </p:sp>
      <p:sp>
        <p:nvSpPr>
          <p:cNvPr id="229" name="Subtitle 2">
            <a:extLst>
              <a:ext uri="{FF2B5EF4-FFF2-40B4-BE49-F238E27FC236}">
                <a16:creationId xmlns:a16="http://schemas.microsoft.com/office/drawing/2014/main" id="{F085E913-1E49-E657-043F-420E392E05C1}"/>
              </a:ext>
            </a:extLst>
          </p:cNvPr>
          <p:cNvSpPr txBox="1">
            <a:spLocks/>
          </p:cNvSpPr>
          <p:nvPr/>
        </p:nvSpPr>
        <p:spPr>
          <a:xfrm>
            <a:off x="32591447" y="23080358"/>
            <a:ext cx="11244712" cy="9340210"/>
          </a:xfrm>
          <a:prstGeom prst="rect">
            <a:avLst/>
          </a:prstGeom>
          <a:noFill/>
          <a:ln>
            <a:noFill/>
          </a:ln>
        </p:spPr>
        <p:txBody>
          <a:bodyPr vert="horz" lIns="106674" tIns="53337" rIns="106674" bIns="53337" rtlCol="0" anchor="t">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1200"/>
              </a:spcBef>
            </a:pPr>
            <a:r>
              <a:rPr lang="en-US" sz="2900" kern="0" dirty="0">
                <a:effectLst/>
                <a:latin typeface="Cambria" panose="02040503050406030204" pitchFamily="18" charset="0"/>
                <a:ea typeface="Times New Roman" panose="02020603050405020304" pitchFamily="18" charset="0"/>
                <a:cs typeface="Times New Roman" panose="02020603050405020304" pitchFamily="18" charset="0"/>
              </a:rPr>
              <a:t>G. O. Koca, C. Bal, D. Korkmaz, M. C. </a:t>
            </a:r>
            <a:r>
              <a:rPr lang="en-US" sz="2900" kern="0" dirty="0" err="1">
                <a:effectLst/>
                <a:latin typeface="Cambria" panose="02040503050406030204" pitchFamily="18" charset="0"/>
                <a:ea typeface="Times New Roman" panose="02020603050405020304" pitchFamily="18" charset="0"/>
                <a:cs typeface="Times New Roman" panose="02020603050405020304" pitchFamily="18" charset="0"/>
              </a:rPr>
              <a:t>Bingol</a:t>
            </a:r>
            <a:r>
              <a:rPr lang="en-US" sz="2900" kern="0" dirty="0">
                <a:effectLst/>
                <a:latin typeface="Cambria" panose="02040503050406030204" pitchFamily="18" charset="0"/>
                <a:ea typeface="Times New Roman" panose="02020603050405020304" pitchFamily="18" charset="0"/>
                <a:cs typeface="Times New Roman" panose="02020603050405020304" pitchFamily="18" charset="0"/>
              </a:rPr>
              <a:t>, M. Ay, Z. H. Akpolat and S. Yetkin, "Three-dimensional modeling of a robotic fish based on real carp locomotion," </a:t>
            </a:r>
            <a:r>
              <a:rPr lang="en-US" sz="2900" i="1" kern="0" dirty="0">
                <a:effectLst/>
                <a:latin typeface="Cambria" panose="02040503050406030204" pitchFamily="18" charset="0"/>
                <a:ea typeface="Times New Roman" panose="02020603050405020304" pitchFamily="18" charset="0"/>
                <a:cs typeface="Times New Roman" panose="02020603050405020304" pitchFamily="18" charset="0"/>
              </a:rPr>
              <a:t>Applied Sciences, </a:t>
            </a:r>
            <a:r>
              <a:rPr lang="en-US" sz="2900" kern="0" dirty="0">
                <a:effectLst/>
                <a:latin typeface="Cambria" panose="02040503050406030204" pitchFamily="18" charset="0"/>
                <a:ea typeface="Times New Roman" panose="02020603050405020304" pitchFamily="18" charset="0"/>
                <a:cs typeface="Times New Roman" panose="02020603050405020304" pitchFamily="18" charset="0"/>
              </a:rPr>
              <a:t>vol. 8, no. 2, 2018. </a:t>
            </a:r>
          </a:p>
          <a:p>
            <a:pPr algn="l">
              <a:spcBef>
                <a:spcPts val="1200"/>
              </a:spcBef>
            </a:pPr>
            <a:r>
              <a:rPr lang="en-US" sz="2900" kern="0" dirty="0">
                <a:effectLst/>
                <a:latin typeface="Cambria" panose="02040503050406030204" pitchFamily="18" charset="0"/>
                <a:ea typeface="Times New Roman" panose="02020603050405020304" pitchFamily="18" charset="0"/>
                <a:cs typeface="Times New Roman" panose="02020603050405020304" pitchFamily="18" charset="0"/>
              </a:rPr>
              <a:t>H. Dong, Z. Wu, D. Chen, M. Tan and J. Yu, "Development of a Whale-Shark-Inspired Gliding Robotic Fish with High Maneuverability," </a:t>
            </a:r>
            <a:r>
              <a:rPr lang="en-US" sz="2900" i="1" kern="0" dirty="0">
                <a:effectLst/>
                <a:latin typeface="Cambria" panose="02040503050406030204" pitchFamily="18" charset="0"/>
                <a:ea typeface="Times New Roman" panose="02020603050405020304" pitchFamily="18" charset="0"/>
                <a:cs typeface="Times New Roman" panose="02020603050405020304" pitchFamily="18" charset="0"/>
              </a:rPr>
              <a:t>IEEE/ASME Transactions on Mechatronics, </a:t>
            </a:r>
            <a:r>
              <a:rPr lang="en-US" sz="2900" kern="0" dirty="0">
                <a:effectLst/>
                <a:latin typeface="Cambria" panose="02040503050406030204" pitchFamily="18" charset="0"/>
                <a:ea typeface="Times New Roman" panose="02020603050405020304" pitchFamily="18" charset="0"/>
                <a:cs typeface="Times New Roman" panose="02020603050405020304" pitchFamily="18" charset="0"/>
              </a:rPr>
              <a:t>vol. 25, no. 6, pp. 2824-2834, 2020. </a:t>
            </a:r>
          </a:p>
          <a:p>
            <a:pPr algn="l">
              <a:spcBef>
                <a:spcPts val="1200"/>
              </a:spcBef>
            </a:pPr>
            <a:r>
              <a:rPr lang="en-US" sz="2900" kern="0" dirty="0">
                <a:effectLst/>
                <a:latin typeface="Cambria" panose="02040503050406030204" pitchFamily="18" charset="0"/>
                <a:ea typeface="Times New Roman" panose="02020603050405020304" pitchFamily="18" charset="0"/>
                <a:cs typeface="Times New Roman" panose="02020603050405020304" pitchFamily="18" charset="0"/>
              </a:rPr>
              <a:t>M. Enderle and M.-W. Thein, "Mathematical Model of Subcarangiform Robotic Fish," in </a:t>
            </a:r>
            <a:r>
              <a:rPr lang="en-US" sz="2900" i="1" kern="0" dirty="0">
                <a:effectLst/>
                <a:latin typeface="Cambria" panose="02040503050406030204" pitchFamily="18" charset="0"/>
                <a:ea typeface="Times New Roman" panose="02020603050405020304" pitchFamily="18" charset="0"/>
                <a:cs typeface="Times New Roman" panose="02020603050405020304" pitchFamily="18" charset="0"/>
              </a:rPr>
              <a:t>OCEANS</a:t>
            </a:r>
            <a:r>
              <a:rPr lang="en-US" sz="2900" kern="0" dirty="0">
                <a:effectLst/>
                <a:latin typeface="Cambria" panose="02040503050406030204" pitchFamily="18" charset="0"/>
                <a:ea typeface="Times New Roman" panose="02020603050405020304" pitchFamily="18" charset="0"/>
                <a:cs typeface="Times New Roman" panose="02020603050405020304" pitchFamily="18" charset="0"/>
              </a:rPr>
              <a:t>, Halifax, NS, Canada 2024. </a:t>
            </a:r>
          </a:p>
          <a:p>
            <a:pPr algn="l">
              <a:spcBef>
                <a:spcPts val="1200"/>
              </a:spcBef>
            </a:pPr>
            <a:r>
              <a:rPr lang="en-US" sz="2900" kern="0" dirty="0">
                <a:effectLst/>
                <a:latin typeface="Cambria" panose="02040503050406030204" pitchFamily="18" charset="0"/>
                <a:ea typeface="Times New Roman" panose="02020603050405020304" pitchFamily="18" charset="0"/>
                <a:cs typeface="Times New Roman" panose="02020603050405020304" pitchFamily="18" charset="0"/>
              </a:rPr>
              <a:t>M. Enderle, S. Rossman H. Arnholt and M.-W. Thein, "Experimental Pitch and Heading Control of Subcarangiform Robotic Fish for Underwater Perception Arrays," submitted to </a:t>
            </a:r>
            <a:r>
              <a:rPr lang="en-US" sz="2900" i="1" kern="0" dirty="0">
                <a:effectLst/>
                <a:latin typeface="Cambria" panose="02040503050406030204" pitchFamily="18" charset="0"/>
                <a:ea typeface="Times New Roman" panose="02020603050405020304" pitchFamily="18" charset="0"/>
                <a:cs typeface="Times New Roman" panose="02020603050405020304" pitchFamily="18" charset="0"/>
              </a:rPr>
              <a:t>OCEANS</a:t>
            </a:r>
            <a:r>
              <a:rPr lang="en-US" sz="2900" kern="0" dirty="0">
                <a:effectLst/>
                <a:latin typeface="Cambria" panose="02040503050406030204" pitchFamily="18" charset="0"/>
                <a:ea typeface="Times New Roman" panose="02020603050405020304" pitchFamily="18" charset="0"/>
                <a:cs typeface="Times New Roman" panose="02020603050405020304" pitchFamily="18" charset="0"/>
              </a:rPr>
              <a:t>, Brest, Brittany, France 2025. </a:t>
            </a:r>
          </a:p>
          <a:p>
            <a:pPr algn="l">
              <a:spcBef>
                <a:spcPts val="1200"/>
              </a:spcBef>
            </a:pPr>
            <a:r>
              <a:rPr lang="en-US" sz="2900" b="0" i="0" u="none" strike="noStrike" dirty="0">
                <a:solidFill>
                  <a:srgbClr val="000000"/>
                </a:solidFill>
                <a:effectLst/>
                <a:latin typeface="Cambria" panose="02040503050406030204" pitchFamily="18" charset="0"/>
              </a:rPr>
              <a:t>The MathWorks, Inc. (2024). </a:t>
            </a:r>
            <a:r>
              <a:rPr lang="en-US" sz="2900" b="0" i="1" u="none" strike="noStrike" dirty="0">
                <a:solidFill>
                  <a:srgbClr val="000000"/>
                </a:solidFill>
                <a:effectLst/>
                <a:latin typeface="Cambria" panose="02040503050406030204" pitchFamily="18" charset="0"/>
              </a:rPr>
              <a:t>Simulink version: 9.4 (R2024b)</a:t>
            </a:r>
            <a:r>
              <a:rPr lang="en-US" sz="2900" b="0" i="0" u="none" strike="noStrike" dirty="0">
                <a:solidFill>
                  <a:srgbClr val="000000"/>
                </a:solidFill>
                <a:effectLst/>
                <a:latin typeface="Cambria" panose="02040503050406030204" pitchFamily="18" charset="0"/>
              </a:rPr>
              <a:t>. Available: </a:t>
            </a:r>
            <a:r>
              <a:rPr lang="en-US" sz="2900" b="0" i="0" u="none" strike="noStrike" dirty="0">
                <a:solidFill>
                  <a:srgbClr val="000000"/>
                </a:solidFill>
                <a:effectLst/>
                <a:latin typeface="Cambria" panose="02040503050406030204" pitchFamily="18" charset="0"/>
                <a:hlinkClick r:id="rId10"/>
              </a:rPr>
              <a:t>https://www.mathworks.com</a:t>
            </a:r>
            <a:r>
              <a:rPr lang="en-US" sz="2900" b="0" i="0" u="none" strike="noStrike" dirty="0">
                <a:solidFill>
                  <a:srgbClr val="000000"/>
                </a:solidFill>
                <a:effectLst/>
                <a:latin typeface="Cambria" panose="02040503050406030204" pitchFamily="18" charset="0"/>
              </a:rPr>
              <a:t>.</a:t>
            </a:r>
          </a:p>
          <a:p>
            <a:pPr algn="l">
              <a:spcBef>
                <a:spcPts val="1200"/>
              </a:spcBef>
            </a:pPr>
            <a:r>
              <a:rPr lang="en-US" sz="2900" dirty="0">
                <a:effectLst/>
                <a:latin typeface="Cambria" panose="02040503050406030204" pitchFamily="18" charset="0"/>
                <a:ea typeface="Aptos" panose="020B0004020202020204" pitchFamily="34" charset="0"/>
                <a:cs typeface="Times New Roman" panose="02020603050405020304" pitchFamily="18" charset="0"/>
              </a:rPr>
              <a:t>T. I. Fossen, "Marine Control Systems: Guidance, Navigation and Control of Ships, Rigs and Underwater Vehicles," </a:t>
            </a:r>
            <a:r>
              <a:rPr lang="en-US" sz="2900" i="1" dirty="0">
                <a:effectLst/>
                <a:latin typeface="Cambria" panose="02040503050406030204" pitchFamily="18" charset="0"/>
                <a:ea typeface="Aptos" panose="020B0004020202020204" pitchFamily="34" charset="0"/>
                <a:cs typeface="Times New Roman" panose="02020603050405020304" pitchFamily="18" charset="0"/>
              </a:rPr>
              <a:t>Marine Cybernetics, </a:t>
            </a:r>
            <a:r>
              <a:rPr lang="en-US" sz="2900" dirty="0">
                <a:effectLst/>
                <a:latin typeface="Cambria" panose="02040503050406030204" pitchFamily="18" charset="0"/>
                <a:ea typeface="Aptos" panose="020B0004020202020204" pitchFamily="34" charset="0"/>
                <a:cs typeface="Times New Roman" panose="02020603050405020304" pitchFamily="18" charset="0"/>
              </a:rPr>
              <a:t>2002. </a:t>
            </a:r>
          </a:p>
          <a:p>
            <a:pPr algn="l">
              <a:spcBef>
                <a:spcPts val="1200"/>
              </a:spcBef>
            </a:pPr>
            <a:r>
              <a:rPr lang="en-US" sz="2900" dirty="0">
                <a:effectLst/>
                <a:latin typeface="Cambria" panose="02040503050406030204" pitchFamily="18" charset="0"/>
                <a:ea typeface="Aptos" panose="020B0004020202020204" pitchFamily="34" charset="0"/>
                <a:cs typeface="Times New Roman" panose="02020603050405020304" pitchFamily="18" charset="0"/>
              </a:rPr>
              <a:t>S. </a:t>
            </a:r>
            <a:r>
              <a:rPr lang="en-US" sz="2900" dirty="0" err="1">
                <a:effectLst/>
                <a:latin typeface="Cambria" panose="02040503050406030204" pitchFamily="18" charset="0"/>
                <a:ea typeface="Aptos" panose="020B0004020202020204" pitchFamily="34" charset="0"/>
                <a:cs typeface="Times New Roman" panose="02020603050405020304" pitchFamily="18" charset="0"/>
              </a:rPr>
              <a:t>Gumpina</a:t>
            </a:r>
            <a:r>
              <a:rPr lang="en-US" sz="2900" dirty="0">
                <a:effectLst/>
                <a:latin typeface="Cambria" panose="02040503050406030204" pitchFamily="18" charset="0"/>
                <a:ea typeface="Aptos" panose="020B0004020202020204" pitchFamily="34" charset="0"/>
                <a:cs typeface="Times New Roman" panose="02020603050405020304" pitchFamily="18" charset="0"/>
              </a:rPr>
              <a:t>, S. Lee, J.-H. Kim, H. C. Park and T. Kang, "Simulation and controller design for a fish robot with control fins," </a:t>
            </a:r>
            <a:r>
              <a:rPr lang="en-US" sz="2900" i="1" dirty="0">
                <a:effectLst/>
                <a:latin typeface="Cambria" panose="02040503050406030204" pitchFamily="18" charset="0"/>
                <a:ea typeface="Aptos" panose="020B0004020202020204" pitchFamily="34" charset="0"/>
                <a:cs typeface="Times New Roman" panose="02020603050405020304" pitchFamily="18" charset="0"/>
              </a:rPr>
              <a:t>Biomimetics, </a:t>
            </a:r>
            <a:r>
              <a:rPr lang="en-US" sz="2900" dirty="0">
                <a:effectLst/>
                <a:latin typeface="Cambria" panose="02040503050406030204" pitchFamily="18" charset="0"/>
                <a:ea typeface="Aptos" panose="020B0004020202020204" pitchFamily="34" charset="0"/>
                <a:cs typeface="Times New Roman" panose="02020603050405020304" pitchFamily="18" charset="0"/>
              </a:rPr>
              <a:t>vol. 9, no. 6, 2024.</a:t>
            </a:r>
            <a:r>
              <a:rPr lang="en-US" sz="2900" dirty="0">
                <a:effectLst/>
                <a:latin typeface="Cambria" panose="02040503050406030204" pitchFamily="18" charset="0"/>
              </a:rPr>
              <a:t> </a:t>
            </a:r>
            <a:endParaRPr lang="en-US" sz="2900" dirty="0">
              <a:latin typeface="Cambria" panose="02040503050406030204" pitchFamily="18" charset="0"/>
            </a:endParaRPr>
          </a:p>
        </p:txBody>
      </p:sp>
      <p:grpSp>
        <p:nvGrpSpPr>
          <p:cNvPr id="234" name="Group 233">
            <a:extLst>
              <a:ext uri="{FF2B5EF4-FFF2-40B4-BE49-F238E27FC236}">
                <a16:creationId xmlns:a16="http://schemas.microsoft.com/office/drawing/2014/main" id="{FBFA36A7-1CE2-78F5-90AC-43F0390A1ED2}"/>
              </a:ext>
            </a:extLst>
          </p:cNvPr>
          <p:cNvGrpSpPr/>
          <p:nvPr/>
        </p:nvGrpSpPr>
        <p:grpSpPr>
          <a:xfrm>
            <a:off x="34613850" y="2369852"/>
            <a:ext cx="1993825" cy="1915281"/>
            <a:chOff x="45222667" y="5301898"/>
            <a:chExt cx="2088838" cy="2094691"/>
          </a:xfrm>
        </p:grpSpPr>
        <p:sp>
          <p:nvSpPr>
            <p:cNvPr id="233" name="Oval 232">
              <a:extLst>
                <a:ext uri="{FF2B5EF4-FFF2-40B4-BE49-F238E27FC236}">
                  <a16:creationId xmlns:a16="http://schemas.microsoft.com/office/drawing/2014/main" id="{4854BA6E-5E82-76F8-F588-7B399FA99DC1}"/>
                </a:ext>
              </a:extLst>
            </p:cNvPr>
            <p:cNvSpPr/>
            <p:nvPr/>
          </p:nvSpPr>
          <p:spPr>
            <a:xfrm>
              <a:off x="45222667" y="5363724"/>
              <a:ext cx="1920240" cy="192024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10">
              <a:extLst>
                <a:ext uri="{FF2B5EF4-FFF2-40B4-BE49-F238E27FC236}">
                  <a16:creationId xmlns:a16="http://schemas.microsoft.com/office/drawing/2014/main" id="{78E0B9F9-E9D5-65C1-0A1B-5A233AB5EB15}"/>
                </a:ext>
              </a:extLst>
            </p:cNvPr>
            <p:cNvPicPr>
              <a:picLocks noChangeAspect="1"/>
            </p:cNvPicPr>
            <p:nvPr/>
          </p:nvPicPr>
          <p:blipFill rotWithShape="1">
            <a:blip r:embed="rId11">
              <a:extLst>
                <a:ext uri="{28A0092B-C50C-407E-A947-70E740481C1C}">
                  <a14:useLocalDpi xmlns:a14="http://schemas.microsoft.com/office/drawing/2010/main" val="0"/>
                </a:ext>
              </a:extLst>
            </a:blip>
            <a:srcRect l="6022" t="8769" b="18134"/>
            <a:stretch/>
          </p:blipFill>
          <p:spPr bwMode="auto">
            <a:xfrm>
              <a:off x="45222667" y="5301898"/>
              <a:ext cx="2088838" cy="2094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descr="A black fish in a tank&#10;&#10;AI-generated content may be incorrect.">
            <a:extLst>
              <a:ext uri="{FF2B5EF4-FFF2-40B4-BE49-F238E27FC236}">
                <a16:creationId xmlns:a16="http://schemas.microsoft.com/office/drawing/2014/main" id="{479B77B1-290D-3844-5DE2-B8C8CDA59987}"/>
              </a:ext>
            </a:extLst>
          </p:cNvPr>
          <p:cNvPicPr>
            <a:picLocks noChangeAspect="1"/>
          </p:cNvPicPr>
          <p:nvPr/>
        </p:nvPicPr>
        <p:blipFill>
          <a:blip r:embed="rId12">
            <a:extLst>
              <a:ext uri="{28A0092B-C50C-407E-A947-70E740481C1C}">
                <a14:useLocalDpi xmlns:a14="http://schemas.microsoft.com/office/drawing/2010/main" val="0"/>
              </a:ext>
            </a:extLst>
          </a:blip>
          <a:srcRect t="50698" r="3767" b="7067"/>
          <a:stretch/>
        </p:blipFill>
        <p:spPr>
          <a:xfrm>
            <a:off x="369596" y="13236904"/>
            <a:ext cx="10732595" cy="3532796"/>
          </a:xfrm>
          <a:prstGeom prst="rect">
            <a:avLst/>
          </a:prstGeom>
        </p:spPr>
      </p:pic>
      <p:grpSp>
        <p:nvGrpSpPr>
          <p:cNvPr id="20" name="Group 19">
            <a:extLst>
              <a:ext uri="{FF2B5EF4-FFF2-40B4-BE49-F238E27FC236}">
                <a16:creationId xmlns:a16="http://schemas.microsoft.com/office/drawing/2014/main" id="{69718260-36CD-0170-4B58-B122B93EC0D7}"/>
              </a:ext>
            </a:extLst>
          </p:cNvPr>
          <p:cNvGrpSpPr>
            <a:grpSpLocks noChangeAspect="1"/>
          </p:cNvGrpSpPr>
          <p:nvPr/>
        </p:nvGrpSpPr>
        <p:grpSpPr>
          <a:xfrm>
            <a:off x="37615176" y="5960947"/>
            <a:ext cx="5666635" cy="5042913"/>
            <a:chOff x="36101533" y="11250339"/>
            <a:chExt cx="6929271" cy="6166572"/>
          </a:xfrm>
        </p:grpSpPr>
        <p:sp>
          <p:nvSpPr>
            <p:cNvPr id="19" name="Rectangle 18">
              <a:extLst>
                <a:ext uri="{FF2B5EF4-FFF2-40B4-BE49-F238E27FC236}">
                  <a16:creationId xmlns:a16="http://schemas.microsoft.com/office/drawing/2014/main" id="{305E8131-F888-8234-B442-2B2F758B7F15}"/>
                </a:ext>
              </a:extLst>
            </p:cNvPr>
            <p:cNvSpPr/>
            <p:nvPr/>
          </p:nvSpPr>
          <p:spPr>
            <a:xfrm>
              <a:off x="36101533" y="11250339"/>
              <a:ext cx="6929271" cy="6166572"/>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37FE7AD9-46EF-3467-D289-E26B47F5AA72}"/>
                </a:ext>
              </a:extLst>
            </p:cNvPr>
            <p:cNvGrpSpPr/>
            <p:nvPr/>
          </p:nvGrpSpPr>
          <p:grpSpPr>
            <a:xfrm>
              <a:off x="36607675" y="11250339"/>
              <a:ext cx="5916987" cy="6085968"/>
              <a:chOff x="5964880" y="742819"/>
              <a:chExt cx="5916987" cy="6085968"/>
            </a:xfrm>
          </p:grpSpPr>
          <p:pic>
            <p:nvPicPr>
              <p:cNvPr id="11" name="Picture 2" descr="Photogrammetry: Method, Benefit, and Application - GeoAI">
                <a:extLst>
                  <a:ext uri="{FF2B5EF4-FFF2-40B4-BE49-F238E27FC236}">
                    <a16:creationId xmlns:a16="http://schemas.microsoft.com/office/drawing/2014/main" id="{CDC56815-0669-8EFB-1472-F914F63BA58D}"/>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6096000" y="742819"/>
                <a:ext cx="5585132" cy="51846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ack object with a black cap&#10;&#10;AI-generated content may be incorrect.">
                <a:extLst>
                  <a:ext uri="{FF2B5EF4-FFF2-40B4-BE49-F238E27FC236}">
                    <a16:creationId xmlns:a16="http://schemas.microsoft.com/office/drawing/2014/main" id="{F98E049F-422B-AFA5-E0DD-9B486B5B19B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174140">
                <a:off x="5265387" y="4986669"/>
                <a:ext cx="2058173" cy="659187"/>
              </a:xfrm>
              <a:prstGeom prst="rect">
                <a:avLst/>
              </a:prstGeom>
            </p:spPr>
          </p:pic>
          <p:sp>
            <p:nvSpPr>
              <p:cNvPr id="15" name="Rectangle 14">
                <a:extLst>
                  <a:ext uri="{FF2B5EF4-FFF2-40B4-BE49-F238E27FC236}">
                    <a16:creationId xmlns:a16="http://schemas.microsoft.com/office/drawing/2014/main" id="{9254B356-88F8-EAEE-FDCE-23A3505161C9}"/>
                  </a:ext>
                </a:extLst>
              </p:cNvPr>
              <p:cNvSpPr/>
              <p:nvPr/>
            </p:nvSpPr>
            <p:spPr>
              <a:xfrm>
                <a:off x="7878726" y="5316262"/>
                <a:ext cx="2190307" cy="611205"/>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ack object with a black cap&#10;&#10;AI-generated content may be incorrect.">
                <a:extLst>
                  <a:ext uri="{FF2B5EF4-FFF2-40B4-BE49-F238E27FC236}">
                    <a16:creationId xmlns:a16="http://schemas.microsoft.com/office/drawing/2014/main" id="{83B0A644-A729-033D-41E7-EAD619F0516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5033737" flipH="1">
                <a:off x="8135240" y="5470107"/>
                <a:ext cx="2058173" cy="659187"/>
              </a:xfrm>
              <a:prstGeom prst="rect">
                <a:avLst/>
              </a:prstGeom>
            </p:spPr>
          </p:pic>
          <p:pic>
            <p:nvPicPr>
              <p:cNvPr id="17" name="Picture 16" descr="A black object with a black cap&#10;&#10;AI-generated content may be incorrect.">
                <a:extLst>
                  <a:ext uri="{FF2B5EF4-FFF2-40B4-BE49-F238E27FC236}">
                    <a16:creationId xmlns:a16="http://schemas.microsoft.com/office/drawing/2014/main" id="{F2F81A38-1972-F8F8-975B-8B45AA46E90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3425860" flipH="1">
                <a:off x="10523187" y="5020084"/>
                <a:ext cx="2058173" cy="659187"/>
              </a:xfrm>
              <a:prstGeom prst="rect">
                <a:avLst/>
              </a:prstGeom>
            </p:spPr>
          </p:pic>
        </p:grpSp>
      </p:grpSp>
      <p:sp>
        <p:nvSpPr>
          <p:cNvPr id="21" name="Subtitle 2">
            <a:extLst>
              <a:ext uri="{FF2B5EF4-FFF2-40B4-BE49-F238E27FC236}">
                <a16:creationId xmlns:a16="http://schemas.microsoft.com/office/drawing/2014/main" id="{ACD03971-8AFD-21EE-925A-F9D365654BC2}"/>
              </a:ext>
            </a:extLst>
          </p:cNvPr>
          <p:cNvSpPr txBox="1">
            <a:spLocks/>
          </p:cNvSpPr>
          <p:nvPr/>
        </p:nvSpPr>
        <p:spPr>
          <a:xfrm>
            <a:off x="12014790" y="13111530"/>
            <a:ext cx="19995958" cy="1528244"/>
          </a:xfrm>
          <a:prstGeom prst="rect">
            <a:avLst/>
          </a:prstGeom>
          <a:noFill/>
          <a:ln>
            <a:noFill/>
          </a:ln>
        </p:spPr>
        <p:txBody>
          <a:bodyPr vert="horz" lIns="106674" tIns="53337" rIns="106674" bIns="53337" rtlCol="0" anchor="t">
            <a:normAutofit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lnSpc>
                <a:spcPct val="100000"/>
              </a:lnSpc>
              <a:spcBef>
                <a:spcPts val="1200"/>
              </a:spcBef>
            </a:pPr>
            <a:r>
              <a:rPr lang="en-US" sz="3300" dirty="0">
                <a:latin typeface="Cambria" panose="02040503050406030204" pitchFamily="18" charset="0"/>
              </a:rPr>
              <a:t>The Ghost Uncrewed Performance Platform Submersible (GUPPS) is approximately 91 cm long and 25 cm tall. Its width varies based on the equipped pectoral fins, spanning from 20 cm to 31 cm. The caudal fin is driven by an 80kg servo motor mounted at the back of the body </a:t>
            </a:r>
          </a:p>
        </p:txBody>
      </p:sp>
      <p:grpSp>
        <p:nvGrpSpPr>
          <p:cNvPr id="35" name="Group 34">
            <a:extLst>
              <a:ext uri="{FF2B5EF4-FFF2-40B4-BE49-F238E27FC236}">
                <a16:creationId xmlns:a16="http://schemas.microsoft.com/office/drawing/2014/main" id="{92D44310-2D17-AC3B-CE1D-A756EBABC201}"/>
              </a:ext>
            </a:extLst>
          </p:cNvPr>
          <p:cNvGrpSpPr/>
          <p:nvPr/>
        </p:nvGrpSpPr>
        <p:grpSpPr>
          <a:xfrm>
            <a:off x="3302162" y="23135620"/>
            <a:ext cx="4521997" cy="1044664"/>
            <a:chOff x="552280" y="4017560"/>
            <a:chExt cx="4521997" cy="1044664"/>
          </a:xfrm>
        </p:grpSpPr>
        <p:pic>
          <p:nvPicPr>
            <p:cNvPr id="22" name="Picture 21" descr="A graph of a graph&#10;&#10;Description automatically generated">
              <a:extLst>
                <a:ext uri="{FF2B5EF4-FFF2-40B4-BE49-F238E27FC236}">
                  <a16:creationId xmlns:a16="http://schemas.microsoft.com/office/drawing/2014/main" id="{EB8AB31D-3071-1534-2FFA-A464433D9DA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00000">
              <a:off x="1070899" y="4111835"/>
              <a:ext cx="3484758" cy="950389"/>
            </a:xfrm>
            <a:prstGeom prst="rect">
              <a:avLst/>
            </a:prstGeom>
          </p:spPr>
        </p:pic>
        <p:cxnSp>
          <p:nvCxnSpPr>
            <p:cNvPr id="24" name="Straight Connector 23">
              <a:extLst>
                <a:ext uri="{FF2B5EF4-FFF2-40B4-BE49-F238E27FC236}">
                  <a16:creationId xmlns:a16="http://schemas.microsoft.com/office/drawing/2014/main" id="{33A75179-196E-A46F-2125-E6D48AD2F367}"/>
                </a:ext>
              </a:extLst>
            </p:cNvPr>
            <p:cNvCxnSpPr>
              <a:cxnSpLocks/>
            </p:cNvCxnSpPr>
            <p:nvPr/>
          </p:nvCxnSpPr>
          <p:spPr>
            <a:xfrm rot="1800000" flipH="1">
              <a:off x="552280" y="4587030"/>
              <a:ext cx="452199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F876DE7-245D-3B4F-6F09-5A13774D9B9B}"/>
                </a:ext>
              </a:extLst>
            </p:cNvPr>
            <p:cNvCxnSpPr/>
            <p:nvPr/>
          </p:nvCxnSpPr>
          <p:spPr>
            <a:xfrm flipH="1" flipV="1">
              <a:off x="683217" y="4608247"/>
              <a:ext cx="398995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67E71827-202C-317D-E7AD-CA1FFC6DCDC8}"/>
                    </a:ext>
                  </a:extLst>
                </p:cNvPr>
                <p:cNvSpPr txBox="1"/>
                <p:nvPr/>
              </p:nvSpPr>
              <p:spPr>
                <a:xfrm>
                  <a:off x="1620902" y="4017560"/>
                  <a:ext cx="472822"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ea typeface="Cambria Math" panose="02040503050406030204" pitchFamily="18" charset="0"/>
                          </a:rPr>
                          <m:t>𝛿</m:t>
                        </m:r>
                      </m:oMath>
                    </m:oMathPara>
                  </a14:m>
                  <a:endParaRPr lang="en-US" sz="2800">
                    <a:ea typeface="Cambria Math" panose="02040503050406030204" pitchFamily="18" charset="0"/>
                  </a:endParaRPr>
                </a:p>
              </p:txBody>
            </p:sp>
          </mc:Choice>
          <mc:Fallback xmlns="">
            <p:sp>
              <p:nvSpPr>
                <p:cNvPr id="31" name="TextBox 30">
                  <a:extLst>
                    <a:ext uri="{FF2B5EF4-FFF2-40B4-BE49-F238E27FC236}">
                      <a16:creationId xmlns:a16="http://schemas.microsoft.com/office/drawing/2014/main" id="{67E71827-202C-317D-E7AD-CA1FFC6DCDC8}"/>
                    </a:ext>
                  </a:extLst>
                </p:cNvPr>
                <p:cNvSpPr txBox="1">
                  <a:spLocks noRot="1" noChangeAspect="1" noMove="1" noResize="1" noEditPoints="1" noAdjustHandles="1" noChangeArrowheads="1" noChangeShapeType="1" noTextEdit="1"/>
                </p:cNvSpPr>
                <p:nvPr/>
              </p:nvSpPr>
              <p:spPr>
                <a:xfrm>
                  <a:off x="1620902" y="4017560"/>
                  <a:ext cx="472822" cy="523220"/>
                </a:xfrm>
                <a:prstGeom prst="rect">
                  <a:avLst/>
                </a:prstGeom>
                <a:blipFill>
                  <a:blip r:embed="rId16"/>
                  <a:stretch>
                    <a:fillRect/>
                  </a:stretch>
                </a:blipFill>
              </p:spPr>
              <p:txBody>
                <a:bodyPr/>
                <a:lstStyle/>
                <a:p>
                  <a:r>
                    <a:rPr lang="en-US">
                      <a:noFill/>
                    </a:rPr>
                    <a:t> </a:t>
                  </a:r>
                </a:p>
              </p:txBody>
            </p:sp>
          </mc:Fallback>
        </mc:AlternateContent>
        <p:sp>
          <p:nvSpPr>
            <p:cNvPr id="34" name="Freeform 33">
              <a:extLst>
                <a:ext uri="{FF2B5EF4-FFF2-40B4-BE49-F238E27FC236}">
                  <a16:creationId xmlns:a16="http://schemas.microsoft.com/office/drawing/2014/main" id="{8737722A-97DF-0C88-49E1-7105BAD54402}"/>
                </a:ext>
              </a:extLst>
            </p:cNvPr>
            <p:cNvSpPr/>
            <p:nvPr/>
          </p:nvSpPr>
          <p:spPr>
            <a:xfrm>
              <a:off x="2063471" y="4235631"/>
              <a:ext cx="160480" cy="374699"/>
            </a:xfrm>
            <a:custGeom>
              <a:avLst/>
              <a:gdLst>
                <a:gd name="connsiteX0" fmla="*/ 104143 w 104143"/>
                <a:gd name="connsiteY0" fmla="*/ 0 h 298450"/>
                <a:gd name="connsiteX1" fmla="*/ 2543 w 104143"/>
                <a:gd name="connsiteY1" fmla="*/ 127000 h 298450"/>
                <a:gd name="connsiteX2" fmla="*/ 40643 w 104143"/>
                <a:gd name="connsiteY2" fmla="*/ 298450 h 298450"/>
              </a:gdLst>
              <a:ahLst/>
              <a:cxnLst>
                <a:cxn ang="0">
                  <a:pos x="connsiteX0" y="connsiteY0"/>
                </a:cxn>
                <a:cxn ang="0">
                  <a:pos x="connsiteX1" y="connsiteY1"/>
                </a:cxn>
                <a:cxn ang="0">
                  <a:pos x="connsiteX2" y="connsiteY2"/>
                </a:cxn>
              </a:cxnLst>
              <a:rect l="l" t="t" r="r" b="b"/>
              <a:pathLst>
                <a:path w="104143" h="298450">
                  <a:moveTo>
                    <a:pt x="104143" y="0"/>
                  </a:moveTo>
                  <a:cubicBezTo>
                    <a:pt x="58634" y="38629"/>
                    <a:pt x="13126" y="77258"/>
                    <a:pt x="2543" y="127000"/>
                  </a:cubicBezTo>
                  <a:cubicBezTo>
                    <a:pt x="-8040" y="176742"/>
                    <a:pt x="16301" y="237596"/>
                    <a:pt x="40643" y="298450"/>
                  </a:cubicBezTo>
                </a:path>
              </a:pathLst>
            </a:cu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Subtitle 2">
            <a:extLst>
              <a:ext uri="{FF2B5EF4-FFF2-40B4-BE49-F238E27FC236}">
                <a16:creationId xmlns:a16="http://schemas.microsoft.com/office/drawing/2014/main" id="{831AD0AF-0364-7240-DCE9-ACD220AB9E0D}"/>
              </a:ext>
            </a:extLst>
          </p:cNvPr>
          <p:cNvSpPr txBox="1">
            <a:spLocks/>
          </p:cNvSpPr>
          <p:nvPr/>
        </p:nvSpPr>
        <p:spPr>
          <a:xfrm>
            <a:off x="369597" y="26114127"/>
            <a:ext cx="10914743" cy="2413256"/>
          </a:xfrm>
          <a:prstGeom prst="rect">
            <a:avLst/>
          </a:prstGeom>
          <a:noFill/>
          <a:ln>
            <a:noFill/>
          </a:ln>
        </p:spPr>
        <p:txBody>
          <a:bodyPr vert="horz" lIns="106674" tIns="53337" rIns="106674" bIns="53337" rtlCol="0" anchor="t">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1200"/>
              </a:spcBef>
            </a:pPr>
            <a:r>
              <a:rPr lang="en-US" sz="3400" b="0" i="0" u="none" strike="noStrike" dirty="0">
                <a:solidFill>
                  <a:srgbClr val="000000"/>
                </a:solidFill>
                <a:effectLst/>
                <a:latin typeface="Cambria" panose="02040503050406030204" pitchFamily="18" charset="0"/>
              </a:rPr>
              <a:t>Steelhead Trout generate thrust by oscillating their caudal fin symmetrically along the centerline, inducing forward motion. To change direction, they shift the oscillation axis, creating a thrust imbalance that adjusts their heading.</a:t>
            </a:r>
            <a:endParaRPr lang="en-US" sz="3400" dirty="0">
              <a:latin typeface="Cambria" panose="02040503050406030204" pitchFamily="18" charset="0"/>
            </a:endParaRPr>
          </a:p>
        </p:txBody>
      </p:sp>
      <mc:AlternateContent xmlns:mc="http://schemas.openxmlformats.org/markup-compatibility/2006">
        <mc:Choice xmlns:am3d="http://schemas.microsoft.com/office/drawing/2017/model3d" Requires="am3d">
          <p:graphicFrame>
            <p:nvGraphicFramePr>
              <p:cNvPr id="44" name="3D Model 43">
                <a:extLst>
                  <a:ext uri="{FF2B5EF4-FFF2-40B4-BE49-F238E27FC236}">
                    <a16:creationId xmlns:a16="http://schemas.microsoft.com/office/drawing/2014/main" id="{8EF5C63A-B51D-586B-931F-C456643FC827}"/>
                  </a:ext>
                </a:extLst>
              </p:cNvPr>
              <p:cNvGraphicFramePr>
                <a:graphicFrameLocks noChangeAspect="1"/>
              </p:cNvGraphicFramePr>
              <p:nvPr>
                <p:extLst>
                  <p:ext uri="{D42A27DB-BD31-4B8C-83A1-F6EECF244321}">
                    <p14:modId xmlns:p14="http://schemas.microsoft.com/office/powerpoint/2010/main" val="521393419"/>
                  </p:ext>
                </p:extLst>
              </p:nvPr>
            </p:nvGraphicFramePr>
            <p:xfrm>
              <a:off x="346754" y="22331876"/>
              <a:ext cx="2994375" cy="2740615"/>
            </p:xfrm>
            <a:graphic>
              <a:graphicData uri="http://schemas.microsoft.com/office/drawing/2017/model3d">
                <am3d:model3d r:embed="rId17">
                  <am3d:spPr>
                    <a:xfrm>
                      <a:off x="0" y="0"/>
                      <a:ext cx="2994375" cy="2740615"/>
                    </a:xfrm>
                    <a:prstGeom prst="rect">
                      <a:avLst/>
                    </a:prstGeom>
                  </am3d:spPr>
                  <am3d:camera>
                    <am3d:pos x="0" y="0" z="61252105"/>
                    <am3d:up dx="0" dy="36000000" dz="0"/>
                    <am3d:lookAt x="0" y="0" z="0"/>
                    <am3d:perspective fov="2700000"/>
                  </am3d:camera>
                  <am3d:trans>
                    <am3d:meterPerModelUnit n="19762" d="1000000"/>
                    <am3d:preTrans dx="-3381225" dy="-18001780" dz="14629466"/>
                    <am3d:scale>
                      <am3d:sx n="1000000" d="1000000"/>
                      <am3d:sy n="1000000" d="1000000"/>
                      <am3d:sz n="1000000" d="1000000"/>
                    </am3d:scale>
                    <am3d:rot ax="6600000" ay="20100000" az="6600000"/>
                    <am3d:postTrans dx="0" dy="0" dz="0"/>
                  </am3d:trans>
                  <am3d:raster rName="Office3DRenderer" rVer="16.0.8326">
                    <am3d:blip r:embed="rId18"/>
                  </am3d:raster>
                  <am3d:objViewport viewportSz="393328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4" name="3D Model 43">
                <a:extLst>
                  <a:ext uri="{FF2B5EF4-FFF2-40B4-BE49-F238E27FC236}">
                    <a16:creationId xmlns:a16="http://schemas.microsoft.com/office/drawing/2014/main" id="{8EF5C63A-B51D-586B-931F-C456643FC827}"/>
                  </a:ext>
                </a:extLst>
              </p:cNvPr>
              <p:cNvPicPr>
                <a:picLocks noGrp="1" noRot="1" noChangeAspect="1" noMove="1" noResize="1" noEditPoints="1" noAdjustHandles="1" noChangeArrowheads="1" noChangeShapeType="1" noCrop="1"/>
              </p:cNvPicPr>
              <p:nvPr/>
            </p:nvPicPr>
            <p:blipFill>
              <a:blip r:embed="rId18"/>
              <a:stretch>
                <a:fillRect/>
              </a:stretch>
            </p:blipFill>
            <p:spPr>
              <a:xfrm>
                <a:off x="346754" y="22331876"/>
                <a:ext cx="2994375" cy="274061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5" name="3D Model 44">
                <a:extLst>
                  <a:ext uri="{FF2B5EF4-FFF2-40B4-BE49-F238E27FC236}">
                    <a16:creationId xmlns:a16="http://schemas.microsoft.com/office/drawing/2014/main" id="{58DF216C-3B24-3BCB-FFAF-775C800B1157}"/>
                  </a:ext>
                </a:extLst>
              </p:cNvPr>
              <p:cNvGraphicFramePr>
                <a:graphicFrameLocks noChangeAspect="1"/>
              </p:cNvGraphicFramePr>
              <p:nvPr>
                <p:extLst>
                  <p:ext uri="{D42A27DB-BD31-4B8C-83A1-F6EECF244321}">
                    <p14:modId xmlns:p14="http://schemas.microsoft.com/office/powerpoint/2010/main" val="709436730"/>
                  </p:ext>
                </p:extLst>
              </p:nvPr>
            </p:nvGraphicFramePr>
            <p:xfrm>
              <a:off x="7425023" y="22178930"/>
              <a:ext cx="3493085" cy="2724219"/>
            </p:xfrm>
            <a:graphic>
              <a:graphicData uri="http://schemas.microsoft.com/office/drawing/2017/model3d">
                <am3d:model3d r:embed="rId19">
                  <am3d:spPr>
                    <a:xfrm>
                      <a:off x="0" y="0"/>
                      <a:ext cx="3493085" cy="2724219"/>
                    </a:xfrm>
                    <a:prstGeom prst="rect">
                      <a:avLst/>
                    </a:prstGeom>
                  </am3d:spPr>
                  <am3d:camera>
                    <am3d:pos x="0" y="0" z="60714878"/>
                    <am3d:up dx="0" dy="36000000" dz="0"/>
                    <am3d:lookAt x="0" y="0" z="0"/>
                    <am3d:perspective fov="2700000"/>
                  </am3d:camera>
                  <am3d:trans>
                    <am3d:meterPerModelUnit n="7832" d="1000000"/>
                    <am3d:preTrans dx="-14630503" dy="-18106054" dz="1356758"/>
                    <am3d:scale>
                      <am3d:sx n="1000000" d="1000000"/>
                      <am3d:sy n="1000000" d="1000000"/>
                      <am3d:sz n="1000000" d="1000000"/>
                    </am3d:scale>
                    <am3d:rot ax="-8346420" ay="3000000" az="8346579"/>
                    <am3d:postTrans dx="0" dy="0" dz="0"/>
                  </am3d:trans>
                  <am3d:raster rName="Office3DRenderer" rVer="16.0.8326">
                    <am3d:blip r:embed="rId20"/>
                  </am3d:raster>
                  <am3d:objViewport viewportSz="424535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5" name="3D Model 44">
                <a:extLst>
                  <a:ext uri="{FF2B5EF4-FFF2-40B4-BE49-F238E27FC236}">
                    <a16:creationId xmlns:a16="http://schemas.microsoft.com/office/drawing/2014/main" id="{58DF216C-3B24-3BCB-FFAF-775C800B1157}"/>
                  </a:ext>
                </a:extLst>
              </p:cNvPr>
              <p:cNvPicPr>
                <a:picLocks noGrp="1" noRot="1" noChangeAspect="1" noMove="1" noResize="1" noEditPoints="1" noAdjustHandles="1" noChangeArrowheads="1" noChangeShapeType="1" noCrop="1"/>
              </p:cNvPicPr>
              <p:nvPr/>
            </p:nvPicPr>
            <p:blipFill>
              <a:blip r:embed="rId20"/>
              <a:stretch>
                <a:fillRect/>
              </a:stretch>
            </p:blipFill>
            <p:spPr>
              <a:xfrm>
                <a:off x="7425023" y="22178930"/>
                <a:ext cx="3493085" cy="2724219"/>
              </a:xfrm>
              <a:prstGeom prst="rect">
                <a:avLst/>
              </a:prstGeom>
            </p:spPr>
          </p:pic>
        </mc:Fallback>
      </mc:AlternateContent>
      <p:pic>
        <p:nvPicPr>
          <p:cNvPr id="62" name="Picture 5" descr="A picture containing text, clipart&#10;&#10;Description automatically generated">
            <a:extLst>
              <a:ext uri="{FF2B5EF4-FFF2-40B4-BE49-F238E27FC236}">
                <a16:creationId xmlns:a16="http://schemas.microsoft.com/office/drawing/2014/main" id="{DC72EFC2-1C9B-0CCD-A209-F54F6E04441B}"/>
              </a:ext>
            </a:extLst>
          </p:cNvPr>
          <p:cNvPicPr>
            <a:picLocks noChangeAspect="1"/>
          </p:cNvPicPr>
          <p:nvPr/>
        </p:nvPicPr>
        <p:blipFill>
          <a:blip r:embed="rId21"/>
          <a:stretch>
            <a:fillRect/>
          </a:stretch>
        </p:blipFill>
        <p:spPr>
          <a:xfrm>
            <a:off x="39704858" y="803467"/>
            <a:ext cx="3071072" cy="1475554"/>
          </a:xfrm>
          <a:prstGeom prst="rect">
            <a:avLst/>
          </a:prstGeom>
        </p:spPr>
      </p:pic>
      <mc:AlternateContent xmlns:mc="http://schemas.openxmlformats.org/markup-compatibility/2006">
        <mc:Choice xmlns:am3d="http://schemas.microsoft.com/office/drawing/2017/model3d" Requires="am3d">
          <p:graphicFrame>
            <p:nvGraphicFramePr>
              <p:cNvPr id="65" name="3D Model 64">
                <a:extLst>
                  <a:ext uri="{FF2B5EF4-FFF2-40B4-BE49-F238E27FC236}">
                    <a16:creationId xmlns:a16="http://schemas.microsoft.com/office/drawing/2014/main" id="{9F839837-932E-CAE2-1E2D-AA3616589760}"/>
                  </a:ext>
                </a:extLst>
              </p:cNvPr>
              <p:cNvGraphicFramePr>
                <a:graphicFrameLocks noChangeAspect="1"/>
              </p:cNvGraphicFramePr>
              <p:nvPr>
                <p:extLst>
                  <p:ext uri="{D42A27DB-BD31-4B8C-83A1-F6EECF244321}">
                    <p14:modId xmlns:p14="http://schemas.microsoft.com/office/powerpoint/2010/main" val="2216850862"/>
                  </p:ext>
                </p:extLst>
              </p:nvPr>
            </p:nvGraphicFramePr>
            <p:xfrm>
              <a:off x="32866154" y="33943624"/>
              <a:ext cx="16768621" cy="5267962"/>
            </p:xfrm>
            <a:graphic>
              <a:graphicData uri="http://schemas.microsoft.com/office/drawing/2017/model3d">
                <am3d:model3d r:embed="rId22">
                  <am3d:spPr>
                    <a:xfrm>
                      <a:off x="0" y="0"/>
                      <a:ext cx="16768621" cy="5267962"/>
                    </a:xfrm>
                    <a:prstGeom prst="rect">
                      <a:avLst/>
                    </a:prstGeom>
                  </am3d:spPr>
                  <am3d:camera>
                    <am3d:pos x="0" y="0" z="51893616"/>
                    <am3d:up dx="0" dy="36000000" dz="0"/>
                    <am3d:lookAt x="0" y="0" z="0"/>
                    <am3d:perspective fov="2700000"/>
                  </am3d:camera>
                  <am3d:trans>
                    <am3d:meterPerModelUnit n="1099" d="1000000"/>
                    <am3d:preTrans dx="-6192729" dy="-18136069" dz="6077150"/>
                    <am3d:scale>
                      <am3d:sx n="1000000" d="1000000"/>
                      <am3d:sy n="1000000" d="1000000"/>
                      <am3d:sz n="1000000" d="1000000"/>
                    </am3d:scale>
                    <am3d:rot ax="5400000" ay="16200000"/>
                    <am3d:postTrans dx="0" dy="0" dz="0"/>
                  </am3d:trans>
                  <am3d:raster rName="Office3DRenderer" rVer="16.0.8326">
                    <am3d:blip r:embed="rId23"/>
                  </am3d:raster>
                  <am3d:objViewport viewportSz="1940894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5" name="3D Model 64">
                <a:extLst>
                  <a:ext uri="{FF2B5EF4-FFF2-40B4-BE49-F238E27FC236}">
                    <a16:creationId xmlns:a16="http://schemas.microsoft.com/office/drawing/2014/main" id="{9F839837-932E-CAE2-1E2D-AA3616589760}"/>
                  </a:ext>
                </a:extLst>
              </p:cNvPr>
              <p:cNvPicPr>
                <a:picLocks noGrp="1" noRot="1" noChangeAspect="1" noMove="1" noResize="1" noEditPoints="1" noAdjustHandles="1" noChangeArrowheads="1" noChangeShapeType="1" noCrop="1"/>
              </p:cNvPicPr>
              <p:nvPr/>
            </p:nvPicPr>
            <p:blipFill>
              <a:blip r:embed="rId23"/>
              <a:stretch>
                <a:fillRect/>
              </a:stretch>
            </p:blipFill>
            <p:spPr>
              <a:xfrm>
                <a:off x="32866154" y="33943624"/>
                <a:ext cx="16768621" cy="5267962"/>
              </a:xfrm>
              <a:prstGeom prst="rect">
                <a:avLst/>
              </a:prstGeom>
            </p:spPr>
          </p:pic>
        </mc:Fallback>
      </mc:AlternateContent>
      <p:grpSp>
        <p:nvGrpSpPr>
          <p:cNvPr id="33" name="Group 32">
            <a:extLst>
              <a:ext uri="{FF2B5EF4-FFF2-40B4-BE49-F238E27FC236}">
                <a16:creationId xmlns:a16="http://schemas.microsoft.com/office/drawing/2014/main" id="{902FAD88-DC6D-DD6C-08BA-0803D60CF2E7}"/>
              </a:ext>
            </a:extLst>
          </p:cNvPr>
          <p:cNvGrpSpPr>
            <a:grpSpLocks noChangeAspect="1"/>
          </p:cNvGrpSpPr>
          <p:nvPr/>
        </p:nvGrpSpPr>
        <p:grpSpPr>
          <a:xfrm>
            <a:off x="22226391" y="13328204"/>
            <a:ext cx="9657710" cy="4872461"/>
            <a:chOff x="23853125" y="25991168"/>
            <a:chExt cx="7463831" cy="3506376"/>
          </a:xfrm>
        </p:grpSpPr>
        <p:pic>
          <p:nvPicPr>
            <p:cNvPr id="69" name="Picture 68" descr="A computer screen shot of a fish&#10;&#10;AI-generated content may be incorrect.">
              <a:extLst>
                <a:ext uri="{FF2B5EF4-FFF2-40B4-BE49-F238E27FC236}">
                  <a16:creationId xmlns:a16="http://schemas.microsoft.com/office/drawing/2014/main" id="{B435F6B2-2AF8-AA34-2082-D00D556EE893}"/>
                </a:ext>
              </a:extLst>
            </p:cNvPr>
            <p:cNvPicPr>
              <a:picLocks noChangeAspect="1"/>
            </p:cNvPicPr>
            <p:nvPr/>
          </p:nvPicPr>
          <p:blipFill>
            <a:blip r:embed="rId24">
              <a:extLst>
                <a:ext uri="{28A0092B-C50C-407E-A947-70E740481C1C}">
                  <a14:useLocalDpi xmlns:a14="http://schemas.microsoft.com/office/drawing/2010/main" val="0"/>
                </a:ext>
              </a:extLst>
            </a:blip>
            <a:srcRect l="29778" t="29246" r="23238" b="35915"/>
            <a:stretch/>
          </p:blipFill>
          <p:spPr>
            <a:xfrm>
              <a:off x="24109999" y="26660607"/>
              <a:ext cx="7175402" cy="2836937"/>
            </a:xfrm>
            <a:prstGeom prst="rect">
              <a:avLst/>
            </a:prstGeom>
          </p:spPr>
        </p:pic>
        <p:sp>
          <p:nvSpPr>
            <p:cNvPr id="71" name="Freeform 70">
              <a:extLst>
                <a:ext uri="{FF2B5EF4-FFF2-40B4-BE49-F238E27FC236}">
                  <a16:creationId xmlns:a16="http://schemas.microsoft.com/office/drawing/2014/main" id="{D2D3C48B-CE3E-0428-2907-5B622B0D81FD}"/>
                </a:ext>
              </a:extLst>
            </p:cNvPr>
            <p:cNvSpPr/>
            <p:nvPr/>
          </p:nvSpPr>
          <p:spPr>
            <a:xfrm>
              <a:off x="27658910" y="26497306"/>
              <a:ext cx="957899" cy="1246156"/>
            </a:xfrm>
            <a:custGeom>
              <a:avLst/>
              <a:gdLst>
                <a:gd name="connsiteX0" fmla="*/ 6698 w 906922"/>
                <a:gd name="connsiteY0" fmla="*/ 1105786 h 1105786"/>
                <a:gd name="connsiteX1" fmla="*/ 42140 w 906922"/>
                <a:gd name="connsiteY1" fmla="*/ 765545 h 1105786"/>
                <a:gd name="connsiteX2" fmla="*/ 325675 w 906922"/>
                <a:gd name="connsiteY2" fmla="*/ 645042 h 1105786"/>
                <a:gd name="connsiteX3" fmla="*/ 382382 w 906922"/>
                <a:gd name="connsiteY3" fmla="*/ 340242 h 1105786"/>
                <a:gd name="connsiteX4" fmla="*/ 729712 w 906922"/>
                <a:gd name="connsiteY4" fmla="*/ 205563 h 1105786"/>
                <a:gd name="connsiteX5" fmla="*/ 906922 w 906922"/>
                <a:gd name="connsiteY5" fmla="*/ 0 h 110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6922" h="1105786">
                  <a:moveTo>
                    <a:pt x="6698" y="1105786"/>
                  </a:moveTo>
                  <a:cubicBezTo>
                    <a:pt x="-2163" y="974061"/>
                    <a:pt x="-11023" y="842336"/>
                    <a:pt x="42140" y="765545"/>
                  </a:cubicBezTo>
                  <a:cubicBezTo>
                    <a:pt x="95303" y="688754"/>
                    <a:pt x="268968" y="715926"/>
                    <a:pt x="325675" y="645042"/>
                  </a:cubicBezTo>
                  <a:cubicBezTo>
                    <a:pt x="382382" y="574158"/>
                    <a:pt x="315042" y="413489"/>
                    <a:pt x="382382" y="340242"/>
                  </a:cubicBezTo>
                  <a:cubicBezTo>
                    <a:pt x="449722" y="266995"/>
                    <a:pt x="642289" y="262270"/>
                    <a:pt x="729712" y="205563"/>
                  </a:cubicBezTo>
                  <a:cubicBezTo>
                    <a:pt x="817135" y="148856"/>
                    <a:pt x="857303" y="25991"/>
                    <a:pt x="906922" y="0"/>
                  </a:cubicBezTo>
                </a:path>
              </a:pathLst>
            </a:custGeom>
            <a:ln w="57150"/>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72" name="TextBox 71">
              <a:extLst>
                <a:ext uri="{FF2B5EF4-FFF2-40B4-BE49-F238E27FC236}">
                  <a16:creationId xmlns:a16="http://schemas.microsoft.com/office/drawing/2014/main" id="{CB00803D-71C9-295A-CAD3-0B2B44766455}"/>
                </a:ext>
              </a:extLst>
            </p:cNvPr>
            <p:cNvSpPr txBox="1"/>
            <p:nvPr/>
          </p:nvSpPr>
          <p:spPr>
            <a:xfrm rot="18781346">
              <a:off x="27834067" y="26587572"/>
              <a:ext cx="1654473" cy="461665"/>
            </a:xfrm>
            <a:prstGeom prst="rect">
              <a:avLst/>
            </a:prstGeom>
            <a:noFill/>
          </p:spPr>
          <p:txBody>
            <a:bodyPr wrap="square" rtlCol="0">
              <a:spAutoFit/>
            </a:bodyPr>
            <a:lstStyle/>
            <a:p>
              <a:r>
                <a:rPr lang="en-US" sz="2400"/>
                <a:t>Tether</a:t>
              </a:r>
            </a:p>
          </p:txBody>
        </p:sp>
        <p:sp>
          <p:nvSpPr>
            <p:cNvPr id="73" name="TextBox 72">
              <a:extLst>
                <a:ext uri="{FF2B5EF4-FFF2-40B4-BE49-F238E27FC236}">
                  <a16:creationId xmlns:a16="http://schemas.microsoft.com/office/drawing/2014/main" id="{9440CF9B-316F-80DA-3B80-B674235834E6}"/>
                </a:ext>
              </a:extLst>
            </p:cNvPr>
            <p:cNvSpPr txBox="1"/>
            <p:nvPr/>
          </p:nvSpPr>
          <p:spPr>
            <a:xfrm>
              <a:off x="28653016" y="29147971"/>
              <a:ext cx="2002696" cy="332229"/>
            </a:xfrm>
            <a:prstGeom prst="rect">
              <a:avLst/>
            </a:prstGeom>
            <a:solidFill>
              <a:srgbClr val="FFFFFF"/>
            </a:solidFill>
            <a:ln w="28575">
              <a:solidFill>
                <a:schemeClr val="accent1"/>
              </a:solidFill>
            </a:ln>
          </p:spPr>
          <p:txBody>
            <a:bodyPr wrap="square" rtlCol="0" anchor="ctr">
              <a:spAutoFit/>
            </a:bodyPr>
            <a:lstStyle/>
            <a:p>
              <a:pPr algn="ctr"/>
              <a:r>
                <a:rPr lang="en-US" sz="2400"/>
                <a:t>Caudal Fin Servo</a:t>
              </a:r>
            </a:p>
          </p:txBody>
        </p:sp>
        <p:cxnSp>
          <p:nvCxnSpPr>
            <p:cNvPr id="75" name="Straight Arrow Connector 74">
              <a:extLst>
                <a:ext uri="{FF2B5EF4-FFF2-40B4-BE49-F238E27FC236}">
                  <a16:creationId xmlns:a16="http://schemas.microsoft.com/office/drawing/2014/main" id="{996BE940-3F64-60F8-539F-BFA49E432096}"/>
                </a:ext>
              </a:extLst>
            </p:cNvPr>
            <p:cNvCxnSpPr>
              <a:cxnSpLocks/>
            </p:cNvCxnSpPr>
            <p:nvPr/>
          </p:nvCxnSpPr>
          <p:spPr>
            <a:xfrm flipH="1" flipV="1">
              <a:off x="27884582" y="28969567"/>
              <a:ext cx="619590" cy="34451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F328A279-F604-84C7-9957-DDACD7817718}"/>
                </a:ext>
              </a:extLst>
            </p:cNvPr>
            <p:cNvSpPr txBox="1"/>
            <p:nvPr/>
          </p:nvSpPr>
          <p:spPr>
            <a:xfrm>
              <a:off x="23853125" y="27026862"/>
              <a:ext cx="2140304" cy="332229"/>
            </a:xfrm>
            <a:prstGeom prst="rect">
              <a:avLst/>
            </a:prstGeom>
            <a:solidFill>
              <a:srgbClr val="FFFFFF"/>
            </a:solidFill>
            <a:ln w="28575">
              <a:solidFill>
                <a:schemeClr val="accent1"/>
              </a:solidFill>
            </a:ln>
          </p:spPr>
          <p:txBody>
            <a:bodyPr wrap="square" rtlCol="0" anchor="ctr">
              <a:spAutoFit/>
            </a:bodyPr>
            <a:lstStyle/>
            <a:p>
              <a:pPr algn="ctr"/>
              <a:r>
                <a:rPr lang="en-US" sz="2400" dirty="0"/>
                <a:t>Pectoral Fin Servos</a:t>
              </a:r>
            </a:p>
          </p:txBody>
        </p:sp>
        <p:sp>
          <p:nvSpPr>
            <p:cNvPr id="80" name="TextBox 79">
              <a:extLst>
                <a:ext uri="{FF2B5EF4-FFF2-40B4-BE49-F238E27FC236}">
                  <a16:creationId xmlns:a16="http://schemas.microsoft.com/office/drawing/2014/main" id="{788B01FF-0B00-79E7-B353-2432D5243EB0}"/>
                </a:ext>
              </a:extLst>
            </p:cNvPr>
            <p:cNvSpPr txBox="1"/>
            <p:nvPr/>
          </p:nvSpPr>
          <p:spPr>
            <a:xfrm>
              <a:off x="29767159" y="26624583"/>
              <a:ext cx="1549797" cy="332229"/>
            </a:xfrm>
            <a:prstGeom prst="rect">
              <a:avLst/>
            </a:prstGeom>
            <a:solidFill>
              <a:srgbClr val="FFFFFF"/>
            </a:solidFill>
            <a:ln w="28575">
              <a:solidFill>
                <a:schemeClr val="accent1"/>
              </a:solidFill>
            </a:ln>
          </p:spPr>
          <p:txBody>
            <a:bodyPr wrap="square" rtlCol="0" anchor="ctr">
              <a:spAutoFit/>
            </a:bodyPr>
            <a:lstStyle/>
            <a:p>
              <a:pPr algn="ctr"/>
              <a:r>
                <a:rPr lang="en-US" sz="2400" dirty="0"/>
                <a:t>Driving Point</a:t>
              </a:r>
            </a:p>
          </p:txBody>
        </p:sp>
        <p:cxnSp>
          <p:nvCxnSpPr>
            <p:cNvPr id="81" name="Straight Arrow Connector 80">
              <a:extLst>
                <a:ext uri="{FF2B5EF4-FFF2-40B4-BE49-F238E27FC236}">
                  <a16:creationId xmlns:a16="http://schemas.microsoft.com/office/drawing/2014/main" id="{4CFC6684-5523-F87A-E4F2-6287E826111F}"/>
                </a:ext>
              </a:extLst>
            </p:cNvPr>
            <p:cNvCxnSpPr>
              <a:cxnSpLocks/>
            </p:cNvCxnSpPr>
            <p:nvPr/>
          </p:nvCxnSpPr>
          <p:spPr>
            <a:xfrm>
              <a:off x="24678014" y="27514486"/>
              <a:ext cx="768858" cy="109729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E7CC2F80-88EC-BA2B-ABB7-953E826085F7}"/>
                </a:ext>
              </a:extLst>
            </p:cNvPr>
            <p:cNvCxnSpPr>
              <a:cxnSpLocks/>
            </p:cNvCxnSpPr>
            <p:nvPr/>
          </p:nvCxnSpPr>
          <p:spPr>
            <a:xfrm flipH="1">
              <a:off x="29034396" y="27074068"/>
              <a:ext cx="857325" cy="44228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37" name="TextBox 36">
            <a:extLst>
              <a:ext uri="{FF2B5EF4-FFF2-40B4-BE49-F238E27FC236}">
                <a16:creationId xmlns:a16="http://schemas.microsoft.com/office/drawing/2014/main" id="{E205EA70-460F-2014-145E-6D747ADF0BC6}"/>
              </a:ext>
            </a:extLst>
          </p:cNvPr>
          <p:cNvSpPr txBox="1"/>
          <p:nvPr/>
        </p:nvSpPr>
        <p:spPr>
          <a:xfrm>
            <a:off x="12034089" y="14414492"/>
            <a:ext cx="10229011" cy="3985660"/>
          </a:xfrm>
          <a:prstGeom prst="rect">
            <a:avLst/>
          </a:prstGeom>
          <a:noFill/>
        </p:spPr>
        <p:txBody>
          <a:bodyPr wrap="square">
            <a:normAutofit lnSpcReduction="10000"/>
          </a:bodyPr>
          <a:lstStyle/>
          <a:p>
            <a:r>
              <a:rPr lang="en-US" sz="3300" dirty="0">
                <a:latin typeface="Cambria" panose="02040503050406030204" pitchFamily="18" charset="0"/>
              </a:rPr>
              <a:t>and a driving arm from the fourth tailpiece to the motor. The pectoral fins are driven symmetrically by two mini-servo motors.  A waterproof enclosure mounted in the body houses a Raspberry Pi, controlling all three servos using GPIO pins and receiving feedback from two pressure sensors and the IMU. A tether is routed from the housing through a port at the top of the body to a top-side computer. </a:t>
            </a:r>
            <a:endParaRPr lang="en-US" sz="3300" dirty="0"/>
          </a:p>
        </p:txBody>
      </p:sp>
      <p:grpSp>
        <p:nvGrpSpPr>
          <p:cNvPr id="60" name="Group 59">
            <a:extLst>
              <a:ext uri="{FF2B5EF4-FFF2-40B4-BE49-F238E27FC236}">
                <a16:creationId xmlns:a16="http://schemas.microsoft.com/office/drawing/2014/main" id="{ACFA675E-73D4-6E41-77C3-5245E34F9BC7}"/>
              </a:ext>
            </a:extLst>
          </p:cNvPr>
          <p:cNvGrpSpPr/>
          <p:nvPr/>
        </p:nvGrpSpPr>
        <p:grpSpPr>
          <a:xfrm>
            <a:off x="4114800" y="28458356"/>
            <a:ext cx="3554352" cy="3139091"/>
            <a:chOff x="2233932" y="28682288"/>
            <a:chExt cx="3554352" cy="3139091"/>
          </a:xfrm>
        </p:grpSpPr>
        <p:sp>
          <p:nvSpPr>
            <p:cNvPr id="46" name="Triangle 45">
              <a:extLst>
                <a:ext uri="{FF2B5EF4-FFF2-40B4-BE49-F238E27FC236}">
                  <a16:creationId xmlns:a16="http://schemas.microsoft.com/office/drawing/2014/main" id="{BE5662BF-AF91-40C3-615C-F719ECA44FB9}"/>
                </a:ext>
              </a:extLst>
            </p:cNvPr>
            <p:cNvSpPr/>
            <p:nvPr/>
          </p:nvSpPr>
          <p:spPr>
            <a:xfrm>
              <a:off x="3030072" y="28682288"/>
              <a:ext cx="1962073" cy="2921691"/>
            </a:xfrm>
            <a:prstGeom prst="triangle">
              <a:avLst/>
            </a:prstGeom>
            <a:solidFill>
              <a:srgbClr val="4472C4">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hord 58">
              <a:extLst>
                <a:ext uri="{FF2B5EF4-FFF2-40B4-BE49-F238E27FC236}">
                  <a16:creationId xmlns:a16="http://schemas.microsoft.com/office/drawing/2014/main" id="{8692CD98-B841-5334-C099-DCA883B318EE}"/>
                </a:ext>
              </a:extLst>
            </p:cNvPr>
            <p:cNvSpPr/>
            <p:nvPr/>
          </p:nvSpPr>
          <p:spPr>
            <a:xfrm>
              <a:off x="2233932" y="29178825"/>
              <a:ext cx="3554352" cy="2642554"/>
            </a:xfrm>
            <a:prstGeom prst="chord">
              <a:avLst>
                <a:gd name="adj1" fmla="val 2899324"/>
                <a:gd name="adj2" fmla="val 7899140"/>
              </a:avLst>
            </a:prstGeom>
            <a:solidFill>
              <a:srgbClr val="4472C4">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CAF07A52-1F83-D052-78B4-6CC64844FD3B}"/>
              </a:ext>
            </a:extLst>
          </p:cNvPr>
          <p:cNvGrpSpPr/>
          <p:nvPr/>
        </p:nvGrpSpPr>
        <p:grpSpPr>
          <a:xfrm rot="21000000">
            <a:off x="7129579" y="28495906"/>
            <a:ext cx="3554352" cy="3139091"/>
            <a:chOff x="2233932" y="28682288"/>
            <a:chExt cx="3554352" cy="3139091"/>
          </a:xfrm>
          <a:solidFill>
            <a:srgbClr val="70AD47">
              <a:alpha val="50196"/>
            </a:srgbClr>
          </a:solidFill>
        </p:grpSpPr>
        <p:sp>
          <p:nvSpPr>
            <p:cNvPr id="66" name="Triangle 65">
              <a:extLst>
                <a:ext uri="{FF2B5EF4-FFF2-40B4-BE49-F238E27FC236}">
                  <a16:creationId xmlns:a16="http://schemas.microsoft.com/office/drawing/2014/main" id="{720C7184-FF40-28D8-9113-06A566D4763E}"/>
                </a:ext>
              </a:extLst>
            </p:cNvPr>
            <p:cNvSpPr/>
            <p:nvPr/>
          </p:nvSpPr>
          <p:spPr>
            <a:xfrm>
              <a:off x="3030072" y="28682288"/>
              <a:ext cx="1962073" cy="292169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hord 66">
              <a:extLst>
                <a:ext uri="{FF2B5EF4-FFF2-40B4-BE49-F238E27FC236}">
                  <a16:creationId xmlns:a16="http://schemas.microsoft.com/office/drawing/2014/main" id="{01946ACD-94C7-37DD-0CF0-98B187010AF9}"/>
                </a:ext>
              </a:extLst>
            </p:cNvPr>
            <p:cNvSpPr/>
            <p:nvPr/>
          </p:nvSpPr>
          <p:spPr>
            <a:xfrm>
              <a:off x="2233932" y="29178825"/>
              <a:ext cx="3554352" cy="2642554"/>
            </a:xfrm>
            <a:prstGeom prst="chord">
              <a:avLst>
                <a:gd name="adj1" fmla="val 2899324"/>
                <a:gd name="adj2" fmla="val 789914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D0567EC4-8E50-70C6-7A37-273689F93C71}"/>
              </a:ext>
            </a:extLst>
          </p:cNvPr>
          <p:cNvGrpSpPr/>
          <p:nvPr/>
        </p:nvGrpSpPr>
        <p:grpSpPr>
          <a:xfrm rot="600000">
            <a:off x="1111454" y="28464608"/>
            <a:ext cx="3554352" cy="3139091"/>
            <a:chOff x="2233932" y="28682288"/>
            <a:chExt cx="3554352" cy="3139091"/>
          </a:xfrm>
          <a:solidFill>
            <a:srgbClr val="7B2CD6">
              <a:alpha val="50196"/>
            </a:srgbClr>
          </a:solidFill>
        </p:grpSpPr>
        <p:sp>
          <p:nvSpPr>
            <p:cNvPr id="74" name="Triangle 73">
              <a:extLst>
                <a:ext uri="{FF2B5EF4-FFF2-40B4-BE49-F238E27FC236}">
                  <a16:creationId xmlns:a16="http://schemas.microsoft.com/office/drawing/2014/main" id="{354CAEB6-C3AF-14B1-1D7D-D888080DA7B7}"/>
                </a:ext>
              </a:extLst>
            </p:cNvPr>
            <p:cNvSpPr/>
            <p:nvPr/>
          </p:nvSpPr>
          <p:spPr>
            <a:xfrm>
              <a:off x="3030072" y="28682288"/>
              <a:ext cx="1962073" cy="292169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hord 75">
              <a:extLst>
                <a:ext uri="{FF2B5EF4-FFF2-40B4-BE49-F238E27FC236}">
                  <a16:creationId xmlns:a16="http://schemas.microsoft.com/office/drawing/2014/main" id="{5793C65D-C1A7-2B29-C16C-1B272314DAA9}"/>
                </a:ext>
              </a:extLst>
            </p:cNvPr>
            <p:cNvSpPr/>
            <p:nvPr/>
          </p:nvSpPr>
          <p:spPr>
            <a:xfrm>
              <a:off x="2233932" y="29178825"/>
              <a:ext cx="3554352" cy="2642554"/>
            </a:xfrm>
            <a:prstGeom prst="chord">
              <a:avLst>
                <a:gd name="adj1" fmla="val 2899324"/>
                <a:gd name="adj2" fmla="val 789914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1" name="Straight Connector 60">
            <a:extLst>
              <a:ext uri="{FF2B5EF4-FFF2-40B4-BE49-F238E27FC236}">
                <a16:creationId xmlns:a16="http://schemas.microsoft.com/office/drawing/2014/main" id="{CF96E895-2B1A-14C3-A08A-24847C0AED8F}"/>
              </a:ext>
            </a:extLst>
          </p:cNvPr>
          <p:cNvCxnSpPr>
            <a:cxnSpLocks/>
          </p:cNvCxnSpPr>
          <p:nvPr/>
        </p:nvCxnSpPr>
        <p:spPr>
          <a:xfrm>
            <a:off x="8627086" y="28244021"/>
            <a:ext cx="0" cy="3668648"/>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9D52274F-4FA6-75A9-6DAA-49181A0B962A}"/>
              </a:ext>
            </a:extLst>
          </p:cNvPr>
          <p:cNvCxnSpPr>
            <a:cxnSpLocks/>
          </p:cNvCxnSpPr>
          <p:nvPr/>
        </p:nvCxnSpPr>
        <p:spPr>
          <a:xfrm>
            <a:off x="5897965" y="28244021"/>
            <a:ext cx="0" cy="3668648"/>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6A0A6E25-3BD5-5907-E7E2-DCB4EB424261}"/>
              </a:ext>
            </a:extLst>
          </p:cNvPr>
          <p:cNvCxnSpPr>
            <a:cxnSpLocks/>
          </p:cNvCxnSpPr>
          <p:nvPr/>
        </p:nvCxnSpPr>
        <p:spPr>
          <a:xfrm>
            <a:off x="3144949" y="28244021"/>
            <a:ext cx="0" cy="3668648"/>
          </a:xfrm>
          <a:prstGeom prst="line">
            <a:avLst/>
          </a:prstGeom>
          <a:ln w="28575">
            <a:prstDash val="dash"/>
          </a:ln>
        </p:spPr>
        <p:style>
          <a:lnRef idx="1">
            <a:schemeClr val="dk1"/>
          </a:lnRef>
          <a:fillRef idx="0">
            <a:schemeClr val="dk1"/>
          </a:fillRef>
          <a:effectRef idx="0">
            <a:schemeClr val="dk1"/>
          </a:effectRef>
          <a:fontRef idx="minor">
            <a:schemeClr val="tx1"/>
          </a:fontRef>
        </p:style>
      </p:cxnSp>
      <p:sp>
        <p:nvSpPr>
          <p:cNvPr id="79" name="TextBox 78">
            <a:extLst>
              <a:ext uri="{FF2B5EF4-FFF2-40B4-BE49-F238E27FC236}">
                <a16:creationId xmlns:a16="http://schemas.microsoft.com/office/drawing/2014/main" id="{B08CBDE7-760F-57FD-B847-845F72C71DBA}"/>
              </a:ext>
            </a:extLst>
          </p:cNvPr>
          <p:cNvSpPr txBox="1"/>
          <p:nvPr/>
        </p:nvSpPr>
        <p:spPr>
          <a:xfrm>
            <a:off x="5250626" y="32078580"/>
            <a:ext cx="1282700" cy="461665"/>
          </a:xfrm>
          <a:prstGeom prst="rect">
            <a:avLst/>
          </a:prstGeom>
          <a:noFill/>
          <a:ln w="28575">
            <a:solidFill>
              <a:schemeClr val="accent1"/>
            </a:solidFill>
          </a:ln>
        </p:spPr>
        <p:txBody>
          <a:bodyPr wrap="square" rtlCol="0">
            <a:spAutoFit/>
          </a:bodyPr>
          <a:lstStyle/>
          <a:p>
            <a:pPr algn="ctr"/>
            <a:r>
              <a:rPr lang="en-US" sz="2400"/>
              <a:t>Forward</a:t>
            </a:r>
          </a:p>
        </p:txBody>
      </p:sp>
      <p:sp>
        <p:nvSpPr>
          <p:cNvPr id="82" name="TextBox 81">
            <a:extLst>
              <a:ext uri="{FF2B5EF4-FFF2-40B4-BE49-F238E27FC236}">
                <a16:creationId xmlns:a16="http://schemas.microsoft.com/office/drawing/2014/main" id="{8166D55E-DF1F-90A5-38F8-3FF5C2A6F2AD}"/>
              </a:ext>
            </a:extLst>
          </p:cNvPr>
          <p:cNvSpPr txBox="1"/>
          <p:nvPr/>
        </p:nvSpPr>
        <p:spPr>
          <a:xfrm>
            <a:off x="7970945" y="32078580"/>
            <a:ext cx="1282700" cy="461665"/>
          </a:xfrm>
          <a:prstGeom prst="rect">
            <a:avLst/>
          </a:prstGeom>
          <a:noFill/>
          <a:ln w="28575">
            <a:solidFill>
              <a:schemeClr val="accent1"/>
            </a:solidFill>
          </a:ln>
        </p:spPr>
        <p:txBody>
          <a:bodyPr wrap="square" rtlCol="0">
            <a:spAutoFit/>
          </a:bodyPr>
          <a:lstStyle/>
          <a:p>
            <a:pPr algn="ctr"/>
            <a:r>
              <a:rPr lang="en-US" sz="2400"/>
              <a:t>Right</a:t>
            </a:r>
          </a:p>
        </p:txBody>
      </p:sp>
      <p:sp>
        <p:nvSpPr>
          <p:cNvPr id="83" name="TextBox 82">
            <a:extLst>
              <a:ext uri="{FF2B5EF4-FFF2-40B4-BE49-F238E27FC236}">
                <a16:creationId xmlns:a16="http://schemas.microsoft.com/office/drawing/2014/main" id="{39B5A118-FD8B-EBAD-0DE3-3BDD277766A4}"/>
              </a:ext>
            </a:extLst>
          </p:cNvPr>
          <p:cNvSpPr txBox="1"/>
          <p:nvPr/>
        </p:nvSpPr>
        <p:spPr>
          <a:xfrm>
            <a:off x="2524879" y="32078580"/>
            <a:ext cx="1282700" cy="461665"/>
          </a:xfrm>
          <a:prstGeom prst="rect">
            <a:avLst/>
          </a:prstGeom>
          <a:noFill/>
          <a:ln w="28575">
            <a:solidFill>
              <a:schemeClr val="accent1"/>
            </a:solidFill>
          </a:ln>
        </p:spPr>
        <p:txBody>
          <a:bodyPr wrap="square" rtlCol="0">
            <a:spAutoFit/>
          </a:bodyPr>
          <a:lstStyle/>
          <a:p>
            <a:pPr algn="ctr"/>
            <a:r>
              <a:rPr lang="en-US" sz="2400"/>
              <a:t>Left</a:t>
            </a:r>
          </a:p>
        </p:txBody>
      </p:sp>
      <mc:AlternateContent xmlns:mc="http://schemas.openxmlformats.org/markup-compatibility/2006" xmlns:a14="http://schemas.microsoft.com/office/drawing/2010/main">
        <mc:Choice Requires="a14">
          <p:graphicFrame>
            <p:nvGraphicFramePr>
              <p:cNvPr id="90" name="Table 89">
                <a:extLst>
                  <a:ext uri="{FF2B5EF4-FFF2-40B4-BE49-F238E27FC236}">
                    <a16:creationId xmlns:a16="http://schemas.microsoft.com/office/drawing/2014/main" id="{1DA53F27-8C08-37F9-9C1C-56AE0C565B81}"/>
                  </a:ext>
                </a:extLst>
              </p:cNvPr>
              <p:cNvGraphicFramePr>
                <a:graphicFrameLocks noGrp="1"/>
              </p:cNvGraphicFramePr>
              <p:nvPr>
                <p:extLst>
                  <p:ext uri="{D42A27DB-BD31-4B8C-83A1-F6EECF244321}">
                    <p14:modId xmlns:p14="http://schemas.microsoft.com/office/powerpoint/2010/main" val="3840289676"/>
                  </p:ext>
                </p:extLst>
              </p:nvPr>
            </p:nvGraphicFramePr>
            <p:xfrm>
              <a:off x="12356556" y="6018243"/>
              <a:ext cx="11092696" cy="5778876"/>
            </p:xfrm>
            <a:graphic>
              <a:graphicData uri="http://schemas.openxmlformats.org/drawingml/2006/table">
                <a:tbl>
                  <a:tblPr bandRow="1">
                    <a:tableStyleId>{69CF1AB2-1976-4502-BF36-3FF5EA218861}</a:tableStyleId>
                  </a:tblPr>
                  <a:tblGrid>
                    <a:gridCol w="2137655">
                      <a:extLst>
                        <a:ext uri="{9D8B030D-6E8A-4147-A177-3AD203B41FA5}">
                          <a16:colId xmlns:a16="http://schemas.microsoft.com/office/drawing/2014/main" val="1861714276"/>
                        </a:ext>
                      </a:extLst>
                    </a:gridCol>
                    <a:gridCol w="8955041">
                      <a:extLst>
                        <a:ext uri="{9D8B030D-6E8A-4147-A177-3AD203B41FA5}">
                          <a16:colId xmlns:a16="http://schemas.microsoft.com/office/drawing/2014/main" val="377319045"/>
                        </a:ext>
                      </a:extLst>
                    </a:gridCol>
                  </a:tblGrid>
                  <a:tr h="1107877">
                    <a:tc>
                      <a:txBody>
                        <a:bodyPr/>
                        <a:lstStyle/>
                        <a:p>
                          <a:pPr algn="ctr"/>
                          <a:r>
                            <a:rPr lang="en-US" sz="3400"/>
                            <a:t>Surge</a:t>
                          </a:r>
                        </a:p>
                      </a:txBody>
                      <a:tcPr anchor="ctr"/>
                    </a:tc>
                    <a:tc>
                      <a:txBody>
                        <a:bodyPr/>
                        <a:lstStyle/>
                        <a:p>
                          <a:pPr/>
                          <a14:m>
                            <m:oMathPara xmlns:m="http://schemas.openxmlformats.org/officeDocument/2006/math">
                              <m:oMathParaPr>
                                <m:jc m:val="centerGroup"/>
                              </m:oMathParaPr>
                              <m:oMath xmlns:m="http://schemas.openxmlformats.org/officeDocument/2006/math">
                                <m:acc>
                                  <m:accPr>
                                    <m:chr m:val="̇"/>
                                    <m:ctrlPr>
                                      <a:rPr lang="en-US" sz="3400" i="1" smtClean="0">
                                        <a:latin typeface="Cambria Math" panose="02040503050406030204" pitchFamily="18" charset="0"/>
                                      </a:rPr>
                                    </m:ctrlPr>
                                  </m:accPr>
                                  <m:e>
                                    <m:r>
                                      <a:rPr lang="en-US" sz="3400" b="0" i="1" smtClean="0">
                                        <a:latin typeface="Cambria Math" panose="02040503050406030204" pitchFamily="18" charset="0"/>
                                      </a:rPr>
                                      <m:t>𝑢</m:t>
                                    </m:r>
                                  </m:e>
                                </m:acc>
                                <m:r>
                                  <a:rPr lang="en-US" sz="3400" b="0" i="1" smtClean="0">
                                    <a:latin typeface="Cambria Math" panose="02040503050406030204" pitchFamily="18" charset="0"/>
                                  </a:rPr>
                                  <m:t>=</m:t>
                                </m:r>
                                <m:f>
                                  <m:fPr>
                                    <m:ctrlPr>
                                      <a:rPr lang="en-US" sz="3400" i="1" smtClean="0">
                                        <a:latin typeface="Cambria Math" panose="02040503050406030204" pitchFamily="18" charset="0"/>
                                      </a:rPr>
                                    </m:ctrlPr>
                                  </m:fPr>
                                  <m:num>
                                    <m:r>
                                      <a:rPr lang="en-US" sz="3400" b="0" i="1" smtClean="0">
                                        <a:latin typeface="Cambria Math" panose="02040503050406030204" pitchFamily="18" charset="0"/>
                                      </a:rPr>
                                      <m:t>1</m:t>
                                    </m:r>
                                  </m:num>
                                  <m:den>
                                    <m:r>
                                      <a:rPr lang="en-US" sz="3400" b="0" i="1" smtClean="0">
                                        <a:latin typeface="Cambria Math" panose="02040503050406030204" pitchFamily="18" charset="0"/>
                                      </a:rPr>
                                      <m:t>𝑚</m:t>
                                    </m:r>
                                  </m:den>
                                </m:f>
                                <m:r>
                                  <a:rPr lang="en-US" sz="3400" b="0" i="1" smtClean="0">
                                    <a:latin typeface="Cambria Math" panose="02040503050406030204" pitchFamily="18" charset="0"/>
                                  </a:rPr>
                                  <m:t>( </m:t>
                                </m:r>
                                <m:sSub>
                                  <m:sSubPr>
                                    <m:ctrlPr>
                                      <a:rPr lang="en-US" sz="3400" b="0" i="1" smtClean="0">
                                        <a:latin typeface="Cambria Math" panose="02040503050406030204" pitchFamily="18" charset="0"/>
                                      </a:rPr>
                                    </m:ctrlPr>
                                  </m:sSubPr>
                                  <m:e>
                                    <m:r>
                                      <a:rPr lang="en-US" sz="3400" b="0" i="1" smtClean="0">
                                        <a:latin typeface="Cambria Math" panose="02040503050406030204" pitchFamily="18" charset="0"/>
                                      </a:rPr>
                                      <m:t>𝐹</m:t>
                                    </m:r>
                                  </m:e>
                                  <m:sub>
                                    <m:r>
                                      <a:rPr lang="en-US" sz="3400" b="0" i="1" smtClean="0">
                                        <a:latin typeface="Cambria Math" panose="02040503050406030204" pitchFamily="18" charset="0"/>
                                      </a:rPr>
                                      <m:t>𝑓</m:t>
                                    </m:r>
                                  </m:sub>
                                </m:sSub>
                                <m:func>
                                  <m:funcPr>
                                    <m:ctrlPr>
                                      <a:rPr lang="en-US" sz="3400" b="0" i="1" smtClean="0">
                                        <a:latin typeface="Cambria Math" panose="02040503050406030204" pitchFamily="18" charset="0"/>
                                      </a:rPr>
                                    </m:ctrlPr>
                                  </m:funcPr>
                                  <m:fName>
                                    <m:r>
                                      <m:rPr>
                                        <m:sty m:val="p"/>
                                      </m:rPr>
                                      <a:rPr lang="en-US" sz="3400" b="0" i="0" smtClean="0">
                                        <a:latin typeface="Cambria Math" panose="02040503050406030204" pitchFamily="18" charset="0"/>
                                      </a:rPr>
                                      <m:t>cos</m:t>
                                    </m:r>
                                  </m:fName>
                                  <m:e>
                                    <m:d>
                                      <m:dPr>
                                        <m:ctrlPr>
                                          <a:rPr lang="en-US" sz="3400" b="0" i="1" smtClean="0">
                                            <a:latin typeface="Cambria Math" panose="02040503050406030204" pitchFamily="18" charset="0"/>
                                          </a:rPr>
                                        </m:ctrlPr>
                                      </m:dPr>
                                      <m:e>
                                        <m:sSub>
                                          <m:sSubPr>
                                            <m:ctrlPr>
                                              <a:rPr lang="en-US" sz="3400" b="0" i="1" smtClean="0">
                                                <a:latin typeface="Cambria Math" panose="02040503050406030204" pitchFamily="18" charset="0"/>
                                                <a:ea typeface="Cambria Math" panose="02040503050406030204" pitchFamily="18" charset="0"/>
                                              </a:rPr>
                                            </m:ctrlPr>
                                          </m:sSubPr>
                                          <m:e>
                                            <m:r>
                                              <a:rPr lang="en-US" sz="3400" b="0" i="1" smtClean="0">
                                                <a:latin typeface="Cambria Math" panose="02040503050406030204" pitchFamily="18" charset="0"/>
                                                <a:ea typeface="Cambria Math" panose="02040503050406030204" pitchFamily="18" charset="0"/>
                                              </a:rPr>
                                              <m:t>𝜆</m:t>
                                            </m:r>
                                          </m:e>
                                          <m:sub>
                                            <m:r>
                                              <a:rPr lang="en-US" sz="3400" b="0" i="1" smtClean="0">
                                                <a:latin typeface="Cambria Math" panose="02040503050406030204" pitchFamily="18" charset="0"/>
                                                <a:ea typeface="Cambria Math" panose="02040503050406030204" pitchFamily="18" charset="0"/>
                                              </a:rPr>
                                              <m:t>𝑡𝑜𝑡</m:t>
                                            </m:r>
                                          </m:sub>
                                        </m:sSub>
                                      </m:e>
                                    </m:d>
                                  </m:e>
                                </m:func>
                                <m:r>
                                  <a:rPr lang="en-US" sz="3400" b="0" i="1" smtClean="0">
                                    <a:latin typeface="Cambria Math" panose="02040503050406030204" pitchFamily="18" charset="0"/>
                                    <a:ea typeface="Cambria Math" panose="02040503050406030204" pitchFamily="18" charset="0"/>
                                  </a:rPr>
                                  <m:t>−</m:t>
                                </m:r>
                                <m:sSub>
                                  <m:sSubPr>
                                    <m:ctrlPr>
                                      <a:rPr lang="en-US" sz="3400" b="0" i="1" smtClean="0">
                                        <a:latin typeface="Cambria Math" panose="02040503050406030204" pitchFamily="18" charset="0"/>
                                      </a:rPr>
                                    </m:ctrlPr>
                                  </m:sSubPr>
                                  <m:e>
                                    <m:r>
                                      <a:rPr lang="en-US" sz="3400" b="0" i="1" smtClean="0">
                                        <a:latin typeface="Cambria Math" panose="02040503050406030204" pitchFamily="18" charset="0"/>
                                      </a:rPr>
                                      <m:t>𝑋</m:t>
                                    </m:r>
                                  </m:e>
                                  <m:sub>
                                    <m:d>
                                      <m:dPr>
                                        <m:begChr m:val="|"/>
                                        <m:endChr m:val="|"/>
                                        <m:ctrlPr>
                                          <a:rPr lang="en-US" sz="3400" b="0" i="1" smtClean="0">
                                            <a:latin typeface="Cambria Math" panose="02040503050406030204" pitchFamily="18" charset="0"/>
                                          </a:rPr>
                                        </m:ctrlPr>
                                      </m:dPr>
                                      <m:e>
                                        <m:r>
                                          <a:rPr lang="en-US" sz="3400" b="0" i="1" smtClean="0">
                                            <a:latin typeface="Cambria Math" panose="02040503050406030204" pitchFamily="18" charset="0"/>
                                          </a:rPr>
                                          <m:t>𝑢</m:t>
                                        </m:r>
                                      </m:e>
                                    </m:d>
                                    <m:r>
                                      <a:rPr lang="en-US" sz="3400" b="0" i="1" smtClean="0">
                                        <a:latin typeface="Cambria Math" panose="02040503050406030204" pitchFamily="18" charset="0"/>
                                      </a:rPr>
                                      <m:t>𝑢</m:t>
                                    </m:r>
                                  </m:sub>
                                </m:sSub>
                                <m:r>
                                  <a:rPr lang="en-US" sz="3400" b="0" i="1" smtClean="0">
                                    <a:latin typeface="Cambria Math" panose="02040503050406030204" pitchFamily="18" charset="0"/>
                                  </a:rPr>
                                  <m:t>𝑢</m:t>
                                </m:r>
                                <m:d>
                                  <m:dPr>
                                    <m:begChr m:val="|"/>
                                    <m:endChr m:val="|"/>
                                    <m:ctrlPr>
                                      <a:rPr lang="en-US" sz="3400" b="0" i="1" smtClean="0">
                                        <a:latin typeface="Cambria Math" panose="02040503050406030204" pitchFamily="18" charset="0"/>
                                      </a:rPr>
                                    </m:ctrlPr>
                                  </m:dPr>
                                  <m:e>
                                    <m:r>
                                      <a:rPr lang="en-US" sz="3400" b="0" i="1" smtClean="0">
                                        <a:latin typeface="Cambria Math" panose="02040503050406030204" pitchFamily="18" charset="0"/>
                                      </a:rPr>
                                      <m:t>𝑢</m:t>
                                    </m:r>
                                  </m:e>
                                </m:d>
                                <m:r>
                                  <a:rPr lang="en-US" sz="3400" b="0" i="1" smtClean="0">
                                    <a:latin typeface="Cambria Math" panose="02040503050406030204" pitchFamily="18" charset="0"/>
                                    <a:ea typeface="Cambria Math" panose="02040503050406030204" pitchFamily="18" charset="0"/>
                                  </a:rPr>
                                  <m:t>+ </m:t>
                                </m:r>
                                <m:sSub>
                                  <m:sSubPr>
                                    <m:ctrlPr>
                                      <a:rPr lang="en-US" sz="3400" b="0" i="1" smtClean="0">
                                        <a:latin typeface="Cambria Math" panose="02040503050406030204" pitchFamily="18" charset="0"/>
                                        <a:ea typeface="Cambria Math" panose="02040503050406030204" pitchFamily="18" charset="0"/>
                                      </a:rPr>
                                    </m:ctrlPr>
                                  </m:sSubPr>
                                  <m:e>
                                    <m:r>
                                      <a:rPr lang="en-US" sz="3400" b="0" i="1" smtClean="0">
                                        <a:latin typeface="Cambria Math" panose="02040503050406030204" pitchFamily="18" charset="0"/>
                                        <a:ea typeface="Cambria Math" panose="02040503050406030204" pitchFamily="18" charset="0"/>
                                      </a:rPr>
                                      <m:t>𝑓</m:t>
                                    </m:r>
                                  </m:e>
                                  <m:sub>
                                    <m:sSub>
                                      <m:sSubPr>
                                        <m:ctrlPr>
                                          <a:rPr lang="en-US" sz="3400" b="0" i="1" smtClean="0">
                                            <a:latin typeface="Cambria Math" panose="02040503050406030204" pitchFamily="18" charset="0"/>
                                            <a:ea typeface="Cambria Math" panose="02040503050406030204" pitchFamily="18" charset="0"/>
                                          </a:rPr>
                                        </m:ctrlPr>
                                      </m:sSubPr>
                                      <m:e>
                                        <m:r>
                                          <a:rPr lang="en-US" sz="3400" b="0" i="1" smtClean="0">
                                            <a:latin typeface="Cambria Math" panose="02040503050406030204" pitchFamily="18" charset="0"/>
                                            <a:ea typeface="Cambria Math" panose="02040503050406030204" pitchFamily="18" charset="0"/>
                                          </a:rPr>
                                          <m:t>𝑝</m:t>
                                        </m:r>
                                      </m:e>
                                      <m:sub>
                                        <m:r>
                                          <a:rPr lang="en-US" sz="3400" b="0" i="1" smtClean="0">
                                            <a:latin typeface="Cambria Math" panose="02040503050406030204" pitchFamily="18" charset="0"/>
                                            <a:ea typeface="Cambria Math" panose="02040503050406030204" pitchFamily="18" charset="0"/>
                                          </a:rPr>
                                          <m:t>𝑥</m:t>
                                        </m:r>
                                      </m:sub>
                                    </m:sSub>
                                  </m:sub>
                                </m:sSub>
                                <m:r>
                                  <a:rPr lang="en-US" sz="3400" b="0" i="1" smtClean="0">
                                    <a:latin typeface="Cambria Math" panose="02040503050406030204" pitchFamily="18" charset="0"/>
                                    <a:ea typeface="Cambria Math" panose="02040503050406030204" pitchFamily="18" charset="0"/>
                                  </a:rPr>
                                  <m:t> )</m:t>
                                </m:r>
                              </m:oMath>
                            </m:oMathPara>
                          </a14:m>
                          <a:endParaRPr lang="en-US" sz="3400" dirty="0"/>
                        </a:p>
                      </a:txBody>
                      <a:tcPr anchor="ctr"/>
                    </a:tc>
                    <a:extLst>
                      <a:ext uri="{0D108BD9-81ED-4DB2-BD59-A6C34878D82A}">
                        <a16:rowId xmlns:a16="http://schemas.microsoft.com/office/drawing/2014/main" val="847507491"/>
                      </a:ext>
                    </a:extLst>
                  </a:tr>
                  <a:tr h="1107877">
                    <a:tc>
                      <a:txBody>
                        <a:bodyPr/>
                        <a:lstStyle/>
                        <a:p>
                          <a:pPr algn="ctr"/>
                          <a:r>
                            <a:rPr lang="en-US" sz="3400"/>
                            <a:t>Sway</a:t>
                          </a:r>
                        </a:p>
                      </a:txBody>
                      <a:tcPr anchor="ctr"/>
                    </a:tc>
                    <a:tc>
                      <a:txBody>
                        <a:bodyPr/>
                        <a:lstStyle/>
                        <a:p>
                          <a:pPr/>
                          <a14:m>
                            <m:oMathPara xmlns:m="http://schemas.openxmlformats.org/officeDocument/2006/math">
                              <m:oMathParaPr>
                                <m:jc m:val="centerGroup"/>
                              </m:oMathParaPr>
                              <m:oMath xmlns:m="http://schemas.openxmlformats.org/officeDocument/2006/math">
                                <m:acc>
                                  <m:accPr>
                                    <m:chr m:val="̇"/>
                                    <m:ctrlPr>
                                      <a:rPr lang="en-US" sz="3400" i="1" smtClean="0">
                                        <a:latin typeface="Cambria Math" panose="02040503050406030204" pitchFamily="18" charset="0"/>
                                      </a:rPr>
                                    </m:ctrlPr>
                                  </m:accPr>
                                  <m:e>
                                    <m:r>
                                      <a:rPr lang="en-US" sz="3400" b="0" i="1" smtClean="0">
                                        <a:latin typeface="Cambria Math" panose="02040503050406030204" pitchFamily="18" charset="0"/>
                                      </a:rPr>
                                      <m:t>𝑣</m:t>
                                    </m:r>
                                  </m:e>
                                </m:acc>
                                <m:r>
                                  <a:rPr lang="en-US" sz="3400" b="0" i="1" smtClean="0">
                                    <a:latin typeface="Cambria Math" panose="02040503050406030204" pitchFamily="18" charset="0"/>
                                  </a:rPr>
                                  <m:t>=</m:t>
                                </m:r>
                                <m:f>
                                  <m:fPr>
                                    <m:ctrlPr>
                                      <a:rPr lang="en-US" sz="3400" b="0" i="1" smtClean="0">
                                        <a:latin typeface="Cambria Math" panose="02040503050406030204" pitchFamily="18" charset="0"/>
                                      </a:rPr>
                                    </m:ctrlPr>
                                  </m:fPr>
                                  <m:num>
                                    <m:r>
                                      <a:rPr lang="en-US" sz="3400" b="0" i="1" smtClean="0">
                                        <a:latin typeface="Cambria Math" panose="02040503050406030204" pitchFamily="18" charset="0"/>
                                      </a:rPr>
                                      <m:t>1</m:t>
                                    </m:r>
                                  </m:num>
                                  <m:den>
                                    <m:r>
                                      <a:rPr lang="en-US" sz="3400" b="0" i="1" smtClean="0">
                                        <a:latin typeface="Cambria Math" panose="02040503050406030204" pitchFamily="18" charset="0"/>
                                      </a:rPr>
                                      <m:t>𝑚</m:t>
                                    </m:r>
                                  </m:den>
                                </m:f>
                                <m:r>
                                  <a:rPr lang="en-US" sz="3400" b="0" i="1" smtClean="0">
                                    <a:latin typeface="Cambria Math" panose="02040503050406030204" pitchFamily="18" charset="0"/>
                                  </a:rPr>
                                  <m:t>( </m:t>
                                </m:r>
                                <m:sSub>
                                  <m:sSubPr>
                                    <m:ctrlPr>
                                      <a:rPr lang="en-US" sz="3400" b="0" i="1" smtClean="0">
                                        <a:latin typeface="Cambria Math" panose="02040503050406030204" pitchFamily="18" charset="0"/>
                                      </a:rPr>
                                    </m:ctrlPr>
                                  </m:sSubPr>
                                  <m:e>
                                    <m:r>
                                      <a:rPr lang="en-US" sz="3400" b="0" i="1" smtClean="0">
                                        <a:latin typeface="Cambria Math" panose="02040503050406030204" pitchFamily="18" charset="0"/>
                                      </a:rPr>
                                      <m:t>𝐹</m:t>
                                    </m:r>
                                  </m:e>
                                  <m:sub>
                                    <m:r>
                                      <a:rPr lang="en-US" sz="3400" b="0" i="1" smtClean="0">
                                        <a:latin typeface="Cambria Math" panose="02040503050406030204" pitchFamily="18" charset="0"/>
                                      </a:rPr>
                                      <m:t>𝑓</m:t>
                                    </m:r>
                                  </m:sub>
                                </m:sSub>
                                <m:func>
                                  <m:funcPr>
                                    <m:ctrlPr>
                                      <a:rPr lang="en-US" sz="3400" b="0" i="1" smtClean="0">
                                        <a:latin typeface="Cambria Math" panose="02040503050406030204" pitchFamily="18" charset="0"/>
                                      </a:rPr>
                                    </m:ctrlPr>
                                  </m:funcPr>
                                  <m:fName>
                                    <m:r>
                                      <m:rPr>
                                        <m:sty m:val="p"/>
                                      </m:rPr>
                                      <a:rPr lang="en-US" sz="3400" b="0" i="0" smtClean="0">
                                        <a:latin typeface="Cambria Math" panose="02040503050406030204" pitchFamily="18" charset="0"/>
                                      </a:rPr>
                                      <m:t>sin</m:t>
                                    </m:r>
                                  </m:fName>
                                  <m:e>
                                    <m:d>
                                      <m:dPr>
                                        <m:ctrlPr>
                                          <a:rPr lang="en-US" sz="3400" b="0" i="1" smtClean="0">
                                            <a:latin typeface="Cambria Math" panose="02040503050406030204" pitchFamily="18" charset="0"/>
                                          </a:rPr>
                                        </m:ctrlPr>
                                      </m:dPr>
                                      <m:e>
                                        <m:sSub>
                                          <m:sSubPr>
                                            <m:ctrlPr>
                                              <a:rPr lang="en-US" sz="3400" b="0" i="1" smtClean="0">
                                                <a:latin typeface="Cambria Math" panose="02040503050406030204" pitchFamily="18" charset="0"/>
                                                <a:ea typeface="Cambria Math" panose="02040503050406030204" pitchFamily="18" charset="0"/>
                                              </a:rPr>
                                            </m:ctrlPr>
                                          </m:sSubPr>
                                          <m:e>
                                            <m:r>
                                              <a:rPr lang="en-US" sz="3400" b="0" i="1" smtClean="0">
                                                <a:latin typeface="Cambria Math" panose="02040503050406030204" pitchFamily="18" charset="0"/>
                                                <a:ea typeface="Cambria Math" panose="02040503050406030204" pitchFamily="18" charset="0"/>
                                              </a:rPr>
                                              <m:t>𝜆</m:t>
                                            </m:r>
                                          </m:e>
                                          <m:sub>
                                            <m:r>
                                              <a:rPr lang="en-US" sz="3400" b="0" i="1" smtClean="0">
                                                <a:latin typeface="Cambria Math" panose="02040503050406030204" pitchFamily="18" charset="0"/>
                                                <a:ea typeface="Cambria Math" panose="02040503050406030204" pitchFamily="18" charset="0"/>
                                              </a:rPr>
                                              <m:t>𝑡𝑜𝑡</m:t>
                                            </m:r>
                                          </m:sub>
                                        </m:sSub>
                                      </m:e>
                                    </m:d>
                                  </m:e>
                                </m:func>
                                <m:r>
                                  <a:rPr lang="en-US" sz="3400" b="0" i="1" smtClean="0">
                                    <a:latin typeface="Cambria Math" panose="02040503050406030204" pitchFamily="18" charset="0"/>
                                    <a:ea typeface="Cambria Math" panose="02040503050406030204" pitchFamily="18" charset="0"/>
                                  </a:rPr>
                                  <m:t>−</m:t>
                                </m:r>
                                <m:sSub>
                                  <m:sSubPr>
                                    <m:ctrlPr>
                                      <a:rPr lang="en-US" sz="3400" b="0" i="1" smtClean="0">
                                        <a:latin typeface="Cambria Math" panose="02040503050406030204" pitchFamily="18" charset="0"/>
                                        <a:ea typeface="Cambria Math" panose="02040503050406030204" pitchFamily="18" charset="0"/>
                                      </a:rPr>
                                    </m:ctrlPr>
                                  </m:sSubPr>
                                  <m:e>
                                    <m:r>
                                      <a:rPr lang="en-US" sz="3400" b="0" i="1" smtClean="0">
                                        <a:latin typeface="Cambria Math" panose="02040503050406030204" pitchFamily="18" charset="0"/>
                                        <a:ea typeface="Cambria Math" panose="02040503050406030204" pitchFamily="18" charset="0"/>
                                      </a:rPr>
                                      <m:t>𝑌</m:t>
                                    </m:r>
                                  </m:e>
                                  <m:sub>
                                    <m:d>
                                      <m:dPr>
                                        <m:begChr m:val="|"/>
                                        <m:endChr m:val="|"/>
                                        <m:ctrlPr>
                                          <a:rPr lang="en-US" sz="3400" b="0" i="1" smtClean="0">
                                            <a:latin typeface="Cambria Math" panose="02040503050406030204" pitchFamily="18" charset="0"/>
                                            <a:ea typeface="Cambria Math" panose="02040503050406030204" pitchFamily="18" charset="0"/>
                                          </a:rPr>
                                        </m:ctrlPr>
                                      </m:dPr>
                                      <m:e>
                                        <m:r>
                                          <a:rPr lang="en-US" sz="3400" b="0" i="1" smtClean="0">
                                            <a:latin typeface="Cambria Math" panose="02040503050406030204" pitchFamily="18" charset="0"/>
                                            <a:ea typeface="Cambria Math" panose="02040503050406030204" pitchFamily="18" charset="0"/>
                                          </a:rPr>
                                          <m:t>𝑣</m:t>
                                        </m:r>
                                      </m:e>
                                    </m:d>
                                    <m:r>
                                      <a:rPr lang="en-US" sz="3400" b="0" i="1" smtClean="0">
                                        <a:latin typeface="Cambria Math" panose="02040503050406030204" pitchFamily="18" charset="0"/>
                                        <a:ea typeface="Cambria Math" panose="02040503050406030204" pitchFamily="18" charset="0"/>
                                      </a:rPr>
                                      <m:t>𝑣</m:t>
                                    </m:r>
                                  </m:sub>
                                </m:sSub>
                                <m:r>
                                  <a:rPr lang="en-US" sz="3400" b="0" i="1" smtClean="0">
                                    <a:latin typeface="Cambria Math" panose="02040503050406030204" pitchFamily="18" charset="0"/>
                                    <a:ea typeface="Cambria Math" panose="02040503050406030204" pitchFamily="18" charset="0"/>
                                  </a:rPr>
                                  <m:t>𝑣</m:t>
                                </m:r>
                                <m:d>
                                  <m:dPr>
                                    <m:begChr m:val="|"/>
                                    <m:endChr m:val="|"/>
                                    <m:ctrlPr>
                                      <a:rPr lang="en-US" sz="3400" b="0" i="1" smtClean="0">
                                        <a:latin typeface="Cambria Math" panose="02040503050406030204" pitchFamily="18" charset="0"/>
                                        <a:ea typeface="Cambria Math" panose="02040503050406030204" pitchFamily="18" charset="0"/>
                                      </a:rPr>
                                    </m:ctrlPr>
                                  </m:dPr>
                                  <m:e>
                                    <m:r>
                                      <a:rPr lang="en-US" sz="3400" b="0" i="1" smtClean="0">
                                        <a:latin typeface="Cambria Math" panose="02040503050406030204" pitchFamily="18" charset="0"/>
                                        <a:ea typeface="Cambria Math" panose="02040503050406030204" pitchFamily="18" charset="0"/>
                                      </a:rPr>
                                      <m:t>𝑣</m:t>
                                    </m:r>
                                  </m:e>
                                </m:d>
                                <m:r>
                                  <a:rPr lang="en-US" sz="3400" b="0" i="1" smtClean="0">
                                    <a:latin typeface="Cambria Math" panose="02040503050406030204" pitchFamily="18" charset="0"/>
                                    <a:ea typeface="Cambria Math" panose="02040503050406030204" pitchFamily="18" charset="0"/>
                                  </a:rPr>
                                  <m:t>)</m:t>
                                </m:r>
                              </m:oMath>
                            </m:oMathPara>
                          </a14:m>
                          <a:endParaRPr lang="en-US" sz="3400" dirty="0"/>
                        </a:p>
                      </a:txBody>
                      <a:tcPr anchor="ctr"/>
                    </a:tc>
                    <a:extLst>
                      <a:ext uri="{0D108BD9-81ED-4DB2-BD59-A6C34878D82A}">
                        <a16:rowId xmlns:a16="http://schemas.microsoft.com/office/drawing/2014/main" val="2599204696"/>
                      </a:ext>
                    </a:extLst>
                  </a:tr>
                  <a:tr h="1107877">
                    <a:tc>
                      <a:txBody>
                        <a:bodyPr/>
                        <a:lstStyle/>
                        <a:p>
                          <a:pPr algn="ctr"/>
                          <a:r>
                            <a:rPr lang="en-US" sz="3400"/>
                            <a:t>Heave</a:t>
                          </a:r>
                        </a:p>
                      </a:txBody>
                      <a:tcPr anchor="ctr"/>
                    </a:tc>
                    <a:tc>
                      <a:txBody>
                        <a:bodyPr/>
                        <a:lstStyle/>
                        <a:p>
                          <a:pPr marL="0" marR="0" lvl="0" indent="0" algn="l" defTabSz="329184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lang="en-US" sz="3400" i="1" smtClean="0">
                                        <a:latin typeface="Cambria Math" panose="02040503050406030204" pitchFamily="18" charset="0"/>
                                      </a:rPr>
                                    </m:ctrlPr>
                                  </m:accPr>
                                  <m:e>
                                    <m:r>
                                      <a:rPr lang="en-US" sz="3400" b="0" i="1" smtClean="0">
                                        <a:latin typeface="Cambria Math" panose="02040503050406030204" pitchFamily="18" charset="0"/>
                                      </a:rPr>
                                      <m:t>𝑤</m:t>
                                    </m:r>
                                  </m:e>
                                </m:acc>
                                <m:r>
                                  <a:rPr lang="en-US" sz="3400" b="0" i="1" smtClean="0">
                                    <a:latin typeface="Cambria Math" panose="02040503050406030204" pitchFamily="18" charset="0"/>
                                  </a:rPr>
                                  <m:t>=</m:t>
                                </m:r>
                                <m:f>
                                  <m:fPr>
                                    <m:ctrlPr>
                                      <a:rPr lang="en-US" sz="3400" i="1" smtClean="0">
                                        <a:latin typeface="Cambria Math" panose="02040503050406030204" pitchFamily="18" charset="0"/>
                                      </a:rPr>
                                    </m:ctrlPr>
                                  </m:fPr>
                                  <m:num>
                                    <m:r>
                                      <a:rPr lang="en-US" sz="3400" b="0" i="1" smtClean="0">
                                        <a:latin typeface="Cambria Math" panose="02040503050406030204" pitchFamily="18" charset="0"/>
                                      </a:rPr>
                                      <m:t>1</m:t>
                                    </m:r>
                                  </m:num>
                                  <m:den>
                                    <m:r>
                                      <a:rPr lang="en-US" sz="3400" b="0" i="1" smtClean="0">
                                        <a:latin typeface="Cambria Math" panose="02040503050406030204" pitchFamily="18" charset="0"/>
                                      </a:rPr>
                                      <m:t>𝑚</m:t>
                                    </m:r>
                                  </m:den>
                                </m:f>
                                <m:r>
                                  <a:rPr lang="en-US" sz="3400" b="0" i="1" smtClean="0">
                                    <a:latin typeface="Cambria Math" panose="02040503050406030204" pitchFamily="18" charset="0"/>
                                  </a:rPr>
                                  <m:t>(</m:t>
                                </m:r>
                                <m:r>
                                  <a:rPr lang="en-US" sz="3400" b="0" i="1" smtClean="0">
                                    <a:latin typeface="Cambria Math" panose="02040503050406030204" pitchFamily="18" charset="0"/>
                                  </a:rPr>
                                  <m:t>𝐵</m:t>
                                </m:r>
                                <m:r>
                                  <a:rPr lang="en-US" sz="3400" b="0" i="1" smtClean="0">
                                    <a:latin typeface="Cambria Math" panose="02040503050406030204" pitchFamily="18" charset="0"/>
                                  </a:rPr>
                                  <m:t>−</m:t>
                                </m:r>
                                <m:r>
                                  <a:rPr lang="en-US" sz="3400" b="0" i="1" smtClean="0">
                                    <a:latin typeface="Cambria Math" panose="02040503050406030204" pitchFamily="18" charset="0"/>
                                  </a:rPr>
                                  <m:t>𝑊</m:t>
                                </m:r>
                                <m:r>
                                  <a:rPr lang="en-US" sz="3400" b="0" i="1" smtClean="0">
                                    <a:latin typeface="Cambria Math" panose="02040503050406030204" pitchFamily="18" charset="0"/>
                                    <a:ea typeface="Cambria Math" panose="02040503050406030204" pitchFamily="18" charset="0"/>
                                  </a:rPr>
                                  <m:t>− </m:t>
                                </m:r>
                                <m:sSub>
                                  <m:sSubPr>
                                    <m:ctrlPr>
                                      <a:rPr lang="en-US" sz="3400" b="0" i="1" smtClean="0">
                                        <a:latin typeface="Cambria Math" panose="02040503050406030204" pitchFamily="18" charset="0"/>
                                      </a:rPr>
                                    </m:ctrlPr>
                                  </m:sSubPr>
                                  <m:e>
                                    <m:r>
                                      <a:rPr lang="en-US" sz="3400" b="0" i="1" smtClean="0">
                                        <a:latin typeface="Cambria Math" panose="02040503050406030204" pitchFamily="18" charset="0"/>
                                      </a:rPr>
                                      <m:t>𝑍</m:t>
                                    </m:r>
                                  </m:e>
                                  <m:sub>
                                    <m:d>
                                      <m:dPr>
                                        <m:begChr m:val="|"/>
                                        <m:endChr m:val="|"/>
                                        <m:ctrlPr>
                                          <a:rPr lang="en-US" sz="3400" b="0" i="1" smtClean="0">
                                            <a:latin typeface="Cambria Math" panose="02040503050406030204" pitchFamily="18" charset="0"/>
                                          </a:rPr>
                                        </m:ctrlPr>
                                      </m:dPr>
                                      <m:e>
                                        <m:r>
                                          <a:rPr lang="en-US" sz="3400" b="0" i="1" smtClean="0">
                                            <a:latin typeface="Cambria Math" panose="02040503050406030204" pitchFamily="18" charset="0"/>
                                          </a:rPr>
                                          <m:t>𝑤</m:t>
                                        </m:r>
                                      </m:e>
                                    </m:d>
                                    <m:r>
                                      <a:rPr lang="en-US" sz="3400" b="0" i="1" smtClean="0">
                                        <a:latin typeface="Cambria Math" panose="02040503050406030204" pitchFamily="18" charset="0"/>
                                      </a:rPr>
                                      <m:t>𝑤</m:t>
                                    </m:r>
                                  </m:sub>
                                </m:sSub>
                                <m:r>
                                  <a:rPr lang="en-US" sz="3400" b="0" i="1" smtClean="0">
                                    <a:latin typeface="Cambria Math" panose="02040503050406030204" pitchFamily="18" charset="0"/>
                                  </a:rPr>
                                  <m:t>𝑤</m:t>
                                </m:r>
                                <m:d>
                                  <m:dPr>
                                    <m:begChr m:val="|"/>
                                    <m:endChr m:val="|"/>
                                    <m:ctrlPr>
                                      <a:rPr lang="en-US" sz="3400" b="0" i="1" smtClean="0">
                                        <a:latin typeface="Cambria Math" panose="02040503050406030204" pitchFamily="18" charset="0"/>
                                      </a:rPr>
                                    </m:ctrlPr>
                                  </m:dPr>
                                  <m:e>
                                    <m:r>
                                      <a:rPr lang="en-US" sz="3400" b="0" i="1" smtClean="0">
                                        <a:latin typeface="Cambria Math" panose="02040503050406030204" pitchFamily="18" charset="0"/>
                                      </a:rPr>
                                      <m:t>𝑤</m:t>
                                    </m:r>
                                  </m:e>
                                </m:d>
                                <m:r>
                                  <a:rPr lang="en-US" sz="3400" b="0" i="1" smtClean="0">
                                    <a:latin typeface="Cambria Math" panose="02040503050406030204" pitchFamily="18" charset="0"/>
                                    <a:ea typeface="Cambria Math" panose="02040503050406030204" pitchFamily="18" charset="0"/>
                                  </a:rPr>
                                  <m:t>+ </m:t>
                                </m:r>
                                <m:sSub>
                                  <m:sSubPr>
                                    <m:ctrlPr>
                                      <a:rPr lang="en-US" sz="3400" b="0" i="1" smtClean="0">
                                        <a:ln>
                                          <a:noFill/>
                                        </a:ln>
                                        <a:latin typeface="Cambria Math" panose="02040503050406030204" pitchFamily="18" charset="0"/>
                                        <a:ea typeface="Cambria Math" panose="02040503050406030204" pitchFamily="18" charset="0"/>
                                      </a:rPr>
                                    </m:ctrlPr>
                                  </m:sSubPr>
                                  <m:e>
                                    <m:r>
                                      <a:rPr lang="en-US" sz="3400" b="0" i="1" smtClean="0">
                                        <a:ln>
                                          <a:noFill/>
                                        </a:ln>
                                        <a:latin typeface="Cambria Math" panose="02040503050406030204" pitchFamily="18" charset="0"/>
                                        <a:ea typeface="Cambria Math" panose="02040503050406030204" pitchFamily="18" charset="0"/>
                                      </a:rPr>
                                      <m:t>𝑓</m:t>
                                    </m:r>
                                  </m:e>
                                  <m:sub>
                                    <m:sSub>
                                      <m:sSubPr>
                                        <m:ctrlPr>
                                          <a:rPr lang="en-US" sz="3400" b="0" i="1" smtClean="0">
                                            <a:ln>
                                              <a:noFill/>
                                            </a:ln>
                                            <a:latin typeface="Cambria Math" panose="02040503050406030204" pitchFamily="18" charset="0"/>
                                            <a:ea typeface="Cambria Math" panose="02040503050406030204" pitchFamily="18" charset="0"/>
                                          </a:rPr>
                                        </m:ctrlPr>
                                      </m:sSubPr>
                                      <m:e>
                                        <m:r>
                                          <a:rPr lang="en-US" sz="3400" b="0" i="1" smtClean="0">
                                            <a:ln>
                                              <a:noFill/>
                                            </a:ln>
                                            <a:latin typeface="Cambria Math" panose="02040503050406030204" pitchFamily="18" charset="0"/>
                                            <a:ea typeface="Cambria Math" panose="02040503050406030204" pitchFamily="18" charset="0"/>
                                          </a:rPr>
                                          <m:t>𝑝</m:t>
                                        </m:r>
                                      </m:e>
                                      <m:sub>
                                        <m:r>
                                          <a:rPr lang="en-US" sz="3400" b="0" i="1" smtClean="0">
                                            <a:ln>
                                              <a:noFill/>
                                            </a:ln>
                                            <a:latin typeface="Cambria Math" panose="02040503050406030204" pitchFamily="18" charset="0"/>
                                            <a:ea typeface="Cambria Math" panose="02040503050406030204" pitchFamily="18" charset="0"/>
                                          </a:rPr>
                                          <m:t>𝑧</m:t>
                                        </m:r>
                                      </m:sub>
                                    </m:sSub>
                                  </m:sub>
                                </m:sSub>
                                <m:r>
                                  <a:rPr lang="en-US" sz="3400" b="0" i="1" smtClean="0">
                                    <a:ln>
                                      <a:noFill/>
                                    </a:ln>
                                    <a:latin typeface="Cambria Math" panose="02040503050406030204" pitchFamily="18" charset="0"/>
                                    <a:ea typeface="Cambria Math" panose="02040503050406030204" pitchFamily="18" charset="0"/>
                                  </a:rPr>
                                  <m:t> </m:t>
                                </m:r>
                                <m:r>
                                  <a:rPr lang="en-US" sz="3400" b="0" i="1" smtClean="0">
                                    <a:latin typeface="Cambria Math" panose="02040503050406030204" pitchFamily="18" charset="0"/>
                                    <a:ea typeface="Cambria Math" panose="02040503050406030204" pitchFamily="18" charset="0"/>
                                  </a:rPr>
                                  <m:t>)</m:t>
                                </m:r>
                              </m:oMath>
                            </m:oMathPara>
                          </a14:m>
                          <a:endParaRPr lang="en-US" sz="3400" dirty="0"/>
                        </a:p>
                      </a:txBody>
                      <a:tcPr anchor="ctr"/>
                    </a:tc>
                    <a:extLst>
                      <a:ext uri="{0D108BD9-81ED-4DB2-BD59-A6C34878D82A}">
                        <a16:rowId xmlns:a16="http://schemas.microsoft.com/office/drawing/2014/main" val="3341266197"/>
                      </a:ext>
                    </a:extLst>
                  </a:tr>
                  <a:tr h="1259170">
                    <a:tc>
                      <a:txBody>
                        <a:bodyPr/>
                        <a:lstStyle/>
                        <a:p>
                          <a:pPr algn="ctr"/>
                          <a:r>
                            <a:rPr lang="en-US" sz="3400"/>
                            <a:t>Pitch</a:t>
                          </a:r>
                        </a:p>
                      </a:txBody>
                      <a:tcPr anchor="ctr"/>
                    </a:tc>
                    <a:tc>
                      <a:txBody>
                        <a:bodyPr/>
                        <a:lstStyle/>
                        <a:p>
                          <a:pPr/>
                          <a14:m>
                            <m:oMathPara xmlns:m="http://schemas.openxmlformats.org/officeDocument/2006/math">
                              <m:oMathParaPr>
                                <m:jc m:val="centerGroup"/>
                              </m:oMathParaPr>
                              <m:oMath xmlns:m="http://schemas.openxmlformats.org/officeDocument/2006/math">
                                <m:acc>
                                  <m:accPr>
                                    <m:chr m:val="̇"/>
                                    <m:ctrlPr>
                                      <a:rPr lang="en-US" sz="3400" i="1" smtClean="0">
                                        <a:latin typeface="Cambria Math" panose="02040503050406030204" pitchFamily="18" charset="0"/>
                                      </a:rPr>
                                    </m:ctrlPr>
                                  </m:accPr>
                                  <m:e>
                                    <m:r>
                                      <a:rPr lang="en-US" sz="3400" b="0" i="1" smtClean="0">
                                        <a:latin typeface="Cambria Math" panose="02040503050406030204" pitchFamily="18" charset="0"/>
                                      </a:rPr>
                                      <m:t>𝑞</m:t>
                                    </m:r>
                                  </m:e>
                                </m:acc>
                                <m:r>
                                  <a:rPr lang="en-US" sz="3400" b="0" i="1" smtClean="0">
                                    <a:latin typeface="Cambria Math" panose="02040503050406030204" pitchFamily="18" charset="0"/>
                                  </a:rPr>
                                  <m:t>=</m:t>
                                </m:r>
                                <m:f>
                                  <m:fPr>
                                    <m:ctrlPr>
                                      <a:rPr lang="en-US" sz="3400" b="0" i="1" smtClean="0">
                                        <a:latin typeface="Cambria Math" panose="02040503050406030204" pitchFamily="18" charset="0"/>
                                      </a:rPr>
                                    </m:ctrlPr>
                                  </m:fPr>
                                  <m:num>
                                    <m:r>
                                      <a:rPr lang="en-US" sz="3400" b="0" i="1" smtClean="0">
                                        <a:latin typeface="Cambria Math" panose="02040503050406030204" pitchFamily="18" charset="0"/>
                                      </a:rPr>
                                      <m:t>1</m:t>
                                    </m:r>
                                  </m:num>
                                  <m:den>
                                    <m:sSub>
                                      <m:sSubPr>
                                        <m:ctrlPr>
                                          <a:rPr lang="en-US" sz="3400" b="0" i="1" smtClean="0">
                                            <a:latin typeface="Cambria Math" panose="02040503050406030204" pitchFamily="18" charset="0"/>
                                          </a:rPr>
                                        </m:ctrlPr>
                                      </m:sSubPr>
                                      <m:e>
                                        <m:r>
                                          <a:rPr lang="en-US" sz="3400" b="0" i="1" smtClean="0">
                                            <a:latin typeface="Cambria Math" panose="02040503050406030204" pitchFamily="18" charset="0"/>
                                          </a:rPr>
                                          <m:t>𝐼</m:t>
                                        </m:r>
                                      </m:e>
                                      <m:sub>
                                        <m:r>
                                          <a:rPr lang="en-US" sz="3400" b="0" i="1" smtClean="0">
                                            <a:latin typeface="Cambria Math" panose="02040503050406030204" pitchFamily="18" charset="0"/>
                                          </a:rPr>
                                          <m:t>𝑦</m:t>
                                        </m:r>
                                      </m:sub>
                                    </m:sSub>
                                  </m:den>
                                </m:f>
                                <m:r>
                                  <a:rPr lang="en-US" sz="3400" b="0" i="1" smtClean="0">
                                    <a:latin typeface="Cambria Math" panose="02040503050406030204" pitchFamily="18" charset="0"/>
                                  </a:rPr>
                                  <m:t>(</m:t>
                                </m:r>
                                <m:sSub>
                                  <m:sSubPr>
                                    <m:ctrlPr>
                                      <a:rPr lang="en-US" sz="3400" b="0" i="1" smtClean="0">
                                        <a:latin typeface="Cambria Math" panose="02040503050406030204" pitchFamily="18" charset="0"/>
                                      </a:rPr>
                                    </m:ctrlPr>
                                  </m:sSubPr>
                                  <m:e>
                                    <m:r>
                                      <a:rPr lang="en-US" sz="3400" b="0" i="1" smtClean="0">
                                        <a:latin typeface="Cambria Math" panose="02040503050406030204" pitchFamily="18" charset="0"/>
                                      </a:rPr>
                                      <m:t>𝐼</m:t>
                                    </m:r>
                                  </m:e>
                                  <m:sub>
                                    <m:r>
                                      <a:rPr lang="en-US" sz="3400" b="0" i="1" smtClean="0">
                                        <a:latin typeface="Cambria Math" panose="02040503050406030204" pitchFamily="18" charset="0"/>
                                      </a:rPr>
                                      <m:t>𝑦𝑧</m:t>
                                    </m:r>
                                  </m:sub>
                                </m:sSub>
                                <m:acc>
                                  <m:accPr>
                                    <m:chr m:val="̇"/>
                                    <m:ctrlPr>
                                      <a:rPr lang="en-US" sz="3400" b="0" i="1" smtClean="0">
                                        <a:latin typeface="Cambria Math" panose="02040503050406030204" pitchFamily="18" charset="0"/>
                                      </a:rPr>
                                    </m:ctrlPr>
                                  </m:accPr>
                                  <m:e>
                                    <m:r>
                                      <a:rPr lang="en-US" sz="3400" b="0" i="1" smtClean="0">
                                        <a:latin typeface="Cambria Math" panose="02040503050406030204" pitchFamily="18" charset="0"/>
                                      </a:rPr>
                                      <m:t>𝑟</m:t>
                                    </m:r>
                                  </m:e>
                                </m:acc>
                                <m:r>
                                  <a:rPr lang="en-US" sz="3400" b="0" i="1" smtClean="0">
                                    <a:latin typeface="Cambria Math" panose="02040503050406030204" pitchFamily="18" charset="0"/>
                                  </a:rPr>
                                  <m:t>−</m:t>
                                </m:r>
                                <m:sSub>
                                  <m:sSubPr>
                                    <m:ctrlPr>
                                      <a:rPr lang="en-US" sz="3400" b="0" i="1" smtClean="0">
                                        <a:latin typeface="Cambria Math" panose="02040503050406030204" pitchFamily="18" charset="0"/>
                                      </a:rPr>
                                    </m:ctrlPr>
                                  </m:sSubPr>
                                  <m:e>
                                    <m:r>
                                      <a:rPr lang="en-US" sz="3400" b="0" i="1" smtClean="0">
                                        <a:latin typeface="Cambria Math" panose="02040503050406030204" pitchFamily="18" charset="0"/>
                                      </a:rPr>
                                      <m:t>𝑀</m:t>
                                    </m:r>
                                  </m:e>
                                  <m:sub>
                                    <m:d>
                                      <m:dPr>
                                        <m:begChr m:val="|"/>
                                        <m:endChr m:val="|"/>
                                        <m:ctrlPr>
                                          <a:rPr lang="en-US" sz="3400" b="0" i="1" smtClean="0">
                                            <a:latin typeface="Cambria Math" panose="02040503050406030204" pitchFamily="18" charset="0"/>
                                          </a:rPr>
                                        </m:ctrlPr>
                                      </m:dPr>
                                      <m:e>
                                        <m:r>
                                          <a:rPr lang="en-US" sz="3400" b="0" i="1" smtClean="0">
                                            <a:latin typeface="Cambria Math" panose="02040503050406030204" pitchFamily="18" charset="0"/>
                                          </a:rPr>
                                          <m:t>𝑞</m:t>
                                        </m:r>
                                      </m:e>
                                    </m:d>
                                    <m:r>
                                      <a:rPr lang="en-US" sz="3400" b="0" i="1" smtClean="0">
                                        <a:latin typeface="Cambria Math" panose="02040503050406030204" pitchFamily="18" charset="0"/>
                                      </a:rPr>
                                      <m:t>𝑞</m:t>
                                    </m:r>
                                  </m:sub>
                                </m:sSub>
                                <m:r>
                                  <a:rPr lang="en-US" sz="3400" b="0" i="1" smtClean="0">
                                    <a:latin typeface="Cambria Math" panose="02040503050406030204" pitchFamily="18" charset="0"/>
                                  </a:rPr>
                                  <m:t>𝑞</m:t>
                                </m:r>
                                <m:d>
                                  <m:dPr>
                                    <m:begChr m:val="|"/>
                                    <m:endChr m:val="|"/>
                                    <m:ctrlPr>
                                      <a:rPr lang="en-US" sz="3400" b="0" i="1" smtClean="0">
                                        <a:latin typeface="Cambria Math" panose="02040503050406030204" pitchFamily="18" charset="0"/>
                                      </a:rPr>
                                    </m:ctrlPr>
                                  </m:dPr>
                                  <m:e>
                                    <m:r>
                                      <a:rPr lang="en-US" sz="3400" b="0" i="1" smtClean="0">
                                        <a:latin typeface="Cambria Math" panose="02040503050406030204" pitchFamily="18" charset="0"/>
                                      </a:rPr>
                                      <m:t>𝑞</m:t>
                                    </m:r>
                                  </m:e>
                                </m:d>
                                <m:r>
                                  <a:rPr lang="en-US" sz="3400" b="0" i="1" smtClean="0">
                                    <a:latin typeface="Cambria Math" panose="02040503050406030204" pitchFamily="18" charset="0"/>
                                  </a:rPr>
                                  <m:t>+ </m:t>
                                </m:r>
                                <m:sSub>
                                  <m:sSubPr>
                                    <m:ctrlPr>
                                      <a:rPr lang="en-US" sz="3400" b="0" i="1" smtClean="0">
                                        <a:latin typeface="Cambria Math" panose="02040503050406030204" pitchFamily="18" charset="0"/>
                                      </a:rPr>
                                    </m:ctrlPr>
                                  </m:sSubPr>
                                  <m:e>
                                    <m:r>
                                      <a:rPr lang="en-US" sz="3400" b="0" i="1" smtClean="0">
                                        <a:latin typeface="Cambria Math" panose="02040503050406030204" pitchFamily="18" charset="0"/>
                                      </a:rPr>
                                      <m:t>𝑀</m:t>
                                    </m:r>
                                  </m:e>
                                  <m:sub>
                                    <m:r>
                                      <a:rPr lang="en-US" sz="3400" b="0" i="1" smtClean="0">
                                        <a:latin typeface="Cambria Math" panose="02040503050406030204" pitchFamily="18" charset="0"/>
                                      </a:rPr>
                                      <m:t>𝑝</m:t>
                                    </m:r>
                                  </m:sub>
                                </m:sSub>
                                <m:r>
                                  <a:rPr lang="en-US" sz="3400" b="0" i="1" smtClean="0">
                                    <a:latin typeface="Cambria Math" panose="02040503050406030204" pitchFamily="18" charset="0"/>
                                  </a:rPr>
                                  <m:t> )</m:t>
                                </m:r>
                              </m:oMath>
                            </m:oMathPara>
                          </a14:m>
                          <a:endParaRPr lang="en-US" sz="3400" dirty="0"/>
                        </a:p>
                      </a:txBody>
                      <a:tcPr anchor="ctr"/>
                    </a:tc>
                    <a:extLst>
                      <a:ext uri="{0D108BD9-81ED-4DB2-BD59-A6C34878D82A}">
                        <a16:rowId xmlns:a16="http://schemas.microsoft.com/office/drawing/2014/main" val="826510989"/>
                      </a:ext>
                    </a:extLst>
                  </a:tr>
                  <a:tr h="1196075">
                    <a:tc>
                      <a:txBody>
                        <a:bodyPr/>
                        <a:lstStyle/>
                        <a:p>
                          <a:pPr algn="ctr"/>
                          <a:r>
                            <a:rPr lang="en-US" sz="3400"/>
                            <a:t>Yaw</a:t>
                          </a:r>
                        </a:p>
                      </a:txBody>
                      <a:tcPr anchor="ctr"/>
                    </a:tc>
                    <a:tc>
                      <a:txBody>
                        <a:bodyPr/>
                        <a:lstStyle/>
                        <a:p>
                          <a:pPr/>
                          <a14:m>
                            <m:oMathPara xmlns:m="http://schemas.openxmlformats.org/officeDocument/2006/math">
                              <m:oMathParaPr>
                                <m:jc m:val="centerGroup"/>
                              </m:oMathParaPr>
                              <m:oMath xmlns:m="http://schemas.openxmlformats.org/officeDocument/2006/math">
                                <m:acc>
                                  <m:accPr>
                                    <m:chr m:val="̇"/>
                                    <m:ctrlPr>
                                      <a:rPr lang="en-US" sz="3400" i="1" smtClean="0">
                                        <a:latin typeface="Cambria Math" panose="02040503050406030204" pitchFamily="18" charset="0"/>
                                      </a:rPr>
                                    </m:ctrlPr>
                                  </m:accPr>
                                  <m:e>
                                    <m:r>
                                      <a:rPr lang="en-US" sz="3400" b="0" i="1" smtClean="0">
                                        <a:latin typeface="Cambria Math" panose="02040503050406030204" pitchFamily="18" charset="0"/>
                                      </a:rPr>
                                      <m:t>𝑟</m:t>
                                    </m:r>
                                  </m:e>
                                </m:acc>
                                <m:r>
                                  <a:rPr lang="en-US" sz="3400" b="0" i="1" smtClean="0">
                                    <a:latin typeface="Cambria Math" panose="02040503050406030204" pitchFamily="18" charset="0"/>
                                  </a:rPr>
                                  <m:t>=</m:t>
                                </m:r>
                                <m:f>
                                  <m:fPr>
                                    <m:ctrlPr>
                                      <a:rPr lang="en-US" sz="3400" b="0" i="1" smtClean="0">
                                        <a:latin typeface="Cambria Math" panose="02040503050406030204" pitchFamily="18" charset="0"/>
                                      </a:rPr>
                                    </m:ctrlPr>
                                  </m:fPr>
                                  <m:num>
                                    <m:r>
                                      <a:rPr lang="en-US" sz="3400" b="0" i="1" smtClean="0">
                                        <a:latin typeface="Cambria Math" panose="02040503050406030204" pitchFamily="18" charset="0"/>
                                      </a:rPr>
                                      <m:t>1</m:t>
                                    </m:r>
                                  </m:num>
                                  <m:den>
                                    <m:sSub>
                                      <m:sSubPr>
                                        <m:ctrlPr>
                                          <a:rPr lang="en-US" sz="3400" b="0" i="1" smtClean="0">
                                            <a:latin typeface="Cambria Math" panose="02040503050406030204" pitchFamily="18" charset="0"/>
                                          </a:rPr>
                                        </m:ctrlPr>
                                      </m:sSubPr>
                                      <m:e>
                                        <m:r>
                                          <a:rPr lang="en-US" sz="3400" b="0" i="1" smtClean="0">
                                            <a:latin typeface="Cambria Math" panose="02040503050406030204" pitchFamily="18" charset="0"/>
                                          </a:rPr>
                                          <m:t>𝐼</m:t>
                                        </m:r>
                                      </m:e>
                                      <m:sub>
                                        <m:r>
                                          <a:rPr lang="en-US" sz="3400" b="0" i="1" smtClean="0">
                                            <a:latin typeface="Cambria Math" panose="02040503050406030204" pitchFamily="18" charset="0"/>
                                          </a:rPr>
                                          <m:t>𝑧</m:t>
                                        </m:r>
                                      </m:sub>
                                    </m:sSub>
                                  </m:den>
                                </m:f>
                                <m:r>
                                  <a:rPr lang="en-US" sz="3400" b="0" i="1" smtClean="0">
                                    <a:latin typeface="Cambria Math" panose="02040503050406030204" pitchFamily="18" charset="0"/>
                                  </a:rPr>
                                  <m:t>(</m:t>
                                </m:r>
                                <m:sSub>
                                  <m:sSubPr>
                                    <m:ctrlPr>
                                      <a:rPr lang="en-US" sz="3400" b="0" i="1" smtClean="0">
                                        <a:latin typeface="Cambria Math" panose="02040503050406030204" pitchFamily="18" charset="0"/>
                                      </a:rPr>
                                    </m:ctrlPr>
                                  </m:sSubPr>
                                  <m:e>
                                    <m:r>
                                      <a:rPr lang="en-US" sz="3400" b="0" i="1" smtClean="0">
                                        <a:latin typeface="Cambria Math" panose="02040503050406030204" pitchFamily="18" charset="0"/>
                                      </a:rPr>
                                      <m:t>𝐼</m:t>
                                    </m:r>
                                  </m:e>
                                  <m:sub>
                                    <m:r>
                                      <a:rPr lang="en-US" sz="3400" b="0" i="1" smtClean="0">
                                        <a:latin typeface="Cambria Math" panose="02040503050406030204" pitchFamily="18" charset="0"/>
                                      </a:rPr>
                                      <m:t>𝑧𝑦</m:t>
                                    </m:r>
                                  </m:sub>
                                </m:sSub>
                                <m:acc>
                                  <m:accPr>
                                    <m:chr m:val="̇"/>
                                    <m:ctrlPr>
                                      <a:rPr lang="en-US" sz="3400" b="0" i="1" smtClean="0">
                                        <a:latin typeface="Cambria Math" panose="02040503050406030204" pitchFamily="18" charset="0"/>
                                      </a:rPr>
                                    </m:ctrlPr>
                                  </m:accPr>
                                  <m:e>
                                    <m:r>
                                      <a:rPr lang="en-US" sz="3400" b="0" i="1" smtClean="0">
                                        <a:latin typeface="Cambria Math" panose="02040503050406030204" pitchFamily="18" charset="0"/>
                                      </a:rPr>
                                      <m:t>𝑞</m:t>
                                    </m:r>
                                  </m:e>
                                </m:acc>
                                <m:r>
                                  <a:rPr lang="en-US" sz="3400" b="0" i="1" smtClean="0">
                                    <a:latin typeface="Cambria Math" panose="02040503050406030204" pitchFamily="18" charset="0"/>
                                  </a:rPr>
                                  <m:t> −</m:t>
                                </m:r>
                                <m:sSub>
                                  <m:sSubPr>
                                    <m:ctrlPr>
                                      <a:rPr lang="en-US" sz="3400" b="0" i="1" smtClean="0">
                                        <a:latin typeface="Cambria Math" panose="02040503050406030204" pitchFamily="18" charset="0"/>
                                      </a:rPr>
                                    </m:ctrlPr>
                                  </m:sSubPr>
                                  <m:e>
                                    <m:r>
                                      <a:rPr lang="en-US" sz="3400" b="0" i="1" smtClean="0">
                                        <a:latin typeface="Cambria Math" panose="02040503050406030204" pitchFamily="18" charset="0"/>
                                      </a:rPr>
                                      <m:t>𝑁</m:t>
                                    </m:r>
                                  </m:e>
                                  <m:sub>
                                    <m:d>
                                      <m:dPr>
                                        <m:begChr m:val="|"/>
                                        <m:endChr m:val="|"/>
                                        <m:ctrlPr>
                                          <a:rPr lang="en-US" sz="3400" b="0" i="1" smtClean="0">
                                            <a:latin typeface="Cambria Math" panose="02040503050406030204" pitchFamily="18" charset="0"/>
                                          </a:rPr>
                                        </m:ctrlPr>
                                      </m:dPr>
                                      <m:e>
                                        <m:r>
                                          <a:rPr lang="en-US" sz="3400" b="0" i="1" smtClean="0">
                                            <a:latin typeface="Cambria Math" panose="02040503050406030204" pitchFamily="18" charset="0"/>
                                          </a:rPr>
                                          <m:t>𝑟</m:t>
                                        </m:r>
                                      </m:e>
                                    </m:d>
                                    <m:r>
                                      <a:rPr lang="en-US" sz="3400" b="0" i="1" smtClean="0">
                                        <a:latin typeface="Cambria Math" panose="02040503050406030204" pitchFamily="18" charset="0"/>
                                      </a:rPr>
                                      <m:t>𝑟</m:t>
                                    </m:r>
                                  </m:sub>
                                </m:sSub>
                                <m:r>
                                  <a:rPr lang="en-US" sz="3400" b="0" i="1" smtClean="0">
                                    <a:latin typeface="Cambria Math" panose="02040503050406030204" pitchFamily="18" charset="0"/>
                                  </a:rPr>
                                  <m:t>𝑟</m:t>
                                </m:r>
                                <m:d>
                                  <m:dPr>
                                    <m:begChr m:val="|"/>
                                    <m:endChr m:val="|"/>
                                    <m:ctrlPr>
                                      <a:rPr lang="en-US" sz="3400" b="0" i="1" smtClean="0">
                                        <a:latin typeface="Cambria Math" panose="02040503050406030204" pitchFamily="18" charset="0"/>
                                      </a:rPr>
                                    </m:ctrlPr>
                                  </m:dPr>
                                  <m:e>
                                    <m:r>
                                      <a:rPr lang="en-US" sz="3400" b="0" i="1" smtClean="0">
                                        <a:latin typeface="Cambria Math" panose="02040503050406030204" pitchFamily="18" charset="0"/>
                                      </a:rPr>
                                      <m:t>𝑟</m:t>
                                    </m:r>
                                  </m:e>
                                </m:d>
                                <m:r>
                                  <a:rPr lang="en-US" sz="3400" b="0" i="1" smtClean="0">
                                    <a:latin typeface="Cambria Math" panose="02040503050406030204" pitchFamily="18" charset="0"/>
                                  </a:rPr>
                                  <m:t>+ </m:t>
                                </m:r>
                                <m:sSub>
                                  <m:sSubPr>
                                    <m:ctrlPr>
                                      <a:rPr lang="en-US" sz="3400" b="0" i="1" smtClean="0">
                                        <a:latin typeface="Cambria Math" panose="02040503050406030204" pitchFamily="18" charset="0"/>
                                      </a:rPr>
                                    </m:ctrlPr>
                                  </m:sSubPr>
                                  <m:e>
                                    <m:r>
                                      <a:rPr lang="en-US" sz="3400" b="0" i="1" smtClean="0">
                                        <a:latin typeface="Cambria Math" panose="02040503050406030204" pitchFamily="18" charset="0"/>
                                      </a:rPr>
                                      <m:t>𝐹</m:t>
                                    </m:r>
                                  </m:e>
                                  <m:sub>
                                    <m:r>
                                      <a:rPr lang="en-US" sz="3400" b="0" i="1" smtClean="0">
                                        <a:latin typeface="Cambria Math" panose="02040503050406030204" pitchFamily="18" charset="0"/>
                                      </a:rPr>
                                      <m:t>𝑓</m:t>
                                    </m:r>
                                  </m:sub>
                                </m:sSub>
                                <m:func>
                                  <m:funcPr>
                                    <m:ctrlPr>
                                      <a:rPr lang="en-US" sz="3400" b="0" i="1" smtClean="0">
                                        <a:latin typeface="Cambria Math" panose="02040503050406030204" pitchFamily="18" charset="0"/>
                                      </a:rPr>
                                    </m:ctrlPr>
                                  </m:funcPr>
                                  <m:fName>
                                    <m:r>
                                      <m:rPr>
                                        <m:sty m:val="p"/>
                                      </m:rPr>
                                      <a:rPr lang="en-US" sz="3400" b="0" i="0" smtClean="0">
                                        <a:latin typeface="Cambria Math" panose="02040503050406030204" pitchFamily="18" charset="0"/>
                                      </a:rPr>
                                      <m:t>sin</m:t>
                                    </m:r>
                                  </m:fName>
                                  <m:e>
                                    <m:d>
                                      <m:dPr>
                                        <m:ctrlPr>
                                          <a:rPr lang="en-US" sz="3400" b="0" i="1" smtClean="0">
                                            <a:latin typeface="Cambria Math" panose="02040503050406030204" pitchFamily="18" charset="0"/>
                                          </a:rPr>
                                        </m:ctrlPr>
                                      </m:dPr>
                                      <m:e>
                                        <m:sSub>
                                          <m:sSubPr>
                                            <m:ctrlPr>
                                              <a:rPr lang="en-US" sz="3400" b="0" i="1" smtClean="0">
                                                <a:latin typeface="Cambria Math" panose="02040503050406030204" pitchFamily="18" charset="0"/>
                                                <a:ea typeface="Cambria Math" panose="02040503050406030204" pitchFamily="18" charset="0"/>
                                              </a:rPr>
                                            </m:ctrlPr>
                                          </m:sSubPr>
                                          <m:e>
                                            <m:r>
                                              <a:rPr lang="en-US" sz="3400" b="0" i="1" smtClean="0">
                                                <a:latin typeface="Cambria Math" panose="02040503050406030204" pitchFamily="18" charset="0"/>
                                                <a:ea typeface="Cambria Math" panose="02040503050406030204" pitchFamily="18" charset="0"/>
                                              </a:rPr>
                                              <m:t>𝜆</m:t>
                                            </m:r>
                                          </m:e>
                                          <m:sub>
                                            <m:r>
                                              <a:rPr lang="en-US" sz="3400" b="0" i="1" smtClean="0">
                                                <a:latin typeface="Cambria Math" panose="02040503050406030204" pitchFamily="18" charset="0"/>
                                                <a:ea typeface="Cambria Math" panose="02040503050406030204" pitchFamily="18" charset="0"/>
                                              </a:rPr>
                                              <m:t>𝑡𝑜𝑡</m:t>
                                            </m:r>
                                          </m:sub>
                                        </m:sSub>
                                      </m:e>
                                    </m:d>
                                  </m:e>
                                </m:func>
                                <m:sSub>
                                  <m:sSubPr>
                                    <m:ctrlPr>
                                      <a:rPr lang="en-US" sz="3400" b="0" i="1" smtClean="0">
                                        <a:latin typeface="Cambria Math" panose="02040503050406030204" pitchFamily="18" charset="0"/>
                                        <a:ea typeface="Cambria Math" panose="02040503050406030204" pitchFamily="18" charset="0"/>
                                      </a:rPr>
                                    </m:ctrlPr>
                                  </m:sSubPr>
                                  <m:e>
                                    <m:r>
                                      <a:rPr lang="en-US" sz="3400" b="0" i="1" smtClean="0">
                                        <a:latin typeface="Cambria Math" panose="02040503050406030204" pitchFamily="18" charset="0"/>
                                        <a:ea typeface="Cambria Math" panose="02040503050406030204" pitchFamily="18" charset="0"/>
                                      </a:rPr>
                                      <m:t>𝑙</m:t>
                                    </m:r>
                                  </m:e>
                                  <m:sub>
                                    <m:r>
                                      <a:rPr lang="en-US" sz="3400" b="0" i="1" smtClean="0">
                                        <a:latin typeface="Cambria Math" panose="02040503050406030204" pitchFamily="18" charset="0"/>
                                        <a:ea typeface="Cambria Math" panose="02040503050406030204" pitchFamily="18" charset="0"/>
                                      </a:rPr>
                                      <m:t>𝑛</m:t>
                                    </m:r>
                                  </m:sub>
                                </m:sSub>
                                <m:r>
                                  <a:rPr lang="en-US" sz="3400" b="0" i="1" smtClean="0">
                                    <a:latin typeface="Cambria Math" panose="02040503050406030204" pitchFamily="18" charset="0"/>
                                    <a:ea typeface="Cambria Math" panose="02040503050406030204" pitchFamily="18" charset="0"/>
                                  </a:rPr>
                                  <m:t>)</m:t>
                                </m:r>
                              </m:oMath>
                            </m:oMathPara>
                          </a14:m>
                          <a:endParaRPr lang="en-US" sz="3400" dirty="0"/>
                        </a:p>
                      </a:txBody>
                      <a:tcPr anchor="ctr"/>
                    </a:tc>
                    <a:extLst>
                      <a:ext uri="{0D108BD9-81ED-4DB2-BD59-A6C34878D82A}">
                        <a16:rowId xmlns:a16="http://schemas.microsoft.com/office/drawing/2014/main" val="2341937555"/>
                      </a:ext>
                    </a:extLst>
                  </a:tr>
                </a:tbl>
              </a:graphicData>
            </a:graphic>
          </p:graphicFrame>
        </mc:Choice>
        <mc:Fallback xmlns="">
          <p:graphicFrame>
            <p:nvGraphicFramePr>
              <p:cNvPr id="90" name="Table 89">
                <a:extLst>
                  <a:ext uri="{FF2B5EF4-FFF2-40B4-BE49-F238E27FC236}">
                    <a16:creationId xmlns:a16="http://schemas.microsoft.com/office/drawing/2014/main" id="{1DA53F27-8C08-37F9-9C1C-56AE0C565B81}"/>
                  </a:ext>
                </a:extLst>
              </p:cNvPr>
              <p:cNvGraphicFramePr>
                <a:graphicFrameLocks noGrp="1"/>
              </p:cNvGraphicFramePr>
              <p:nvPr>
                <p:extLst>
                  <p:ext uri="{D42A27DB-BD31-4B8C-83A1-F6EECF244321}">
                    <p14:modId xmlns:p14="http://schemas.microsoft.com/office/powerpoint/2010/main" val="3840289676"/>
                  </p:ext>
                </p:extLst>
              </p:nvPr>
            </p:nvGraphicFramePr>
            <p:xfrm>
              <a:off x="12356556" y="6018243"/>
              <a:ext cx="11092696" cy="5778876"/>
            </p:xfrm>
            <a:graphic>
              <a:graphicData uri="http://schemas.openxmlformats.org/drawingml/2006/table">
                <a:tbl>
                  <a:tblPr bandRow="1">
                    <a:tableStyleId>{69CF1AB2-1976-4502-BF36-3FF5EA218861}</a:tableStyleId>
                  </a:tblPr>
                  <a:tblGrid>
                    <a:gridCol w="2137655">
                      <a:extLst>
                        <a:ext uri="{9D8B030D-6E8A-4147-A177-3AD203B41FA5}">
                          <a16:colId xmlns:a16="http://schemas.microsoft.com/office/drawing/2014/main" val="1861714276"/>
                        </a:ext>
                      </a:extLst>
                    </a:gridCol>
                    <a:gridCol w="8955041">
                      <a:extLst>
                        <a:ext uri="{9D8B030D-6E8A-4147-A177-3AD203B41FA5}">
                          <a16:colId xmlns:a16="http://schemas.microsoft.com/office/drawing/2014/main" val="377319045"/>
                        </a:ext>
                      </a:extLst>
                    </a:gridCol>
                  </a:tblGrid>
                  <a:tr h="1107877">
                    <a:tc>
                      <a:txBody>
                        <a:bodyPr/>
                        <a:lstStyle/>
                        <a:p>
                          <a:pPr algn="ctr"/>
                          <a:r>
                            <a:rPr lang="en-US" sz="3400"/>
                            <a:t>Surge</a:t>
                          </a:r>
                        </a:p>
                      </a:txBody>
                      <a:tcPr anchor="ctr"/>
                    </a:tc>
                    <a:tc>
                      <a:txBody>
                        <a:bodyPr/>
                        <a:lstStyle/>
                        <a:p>
                          <a:endParaRPr lang="en-US"/>
                        </a:p>
                      </a:txBody>
                      <a:tcPr anchor="ctr">
                        <a:blipFill>
                          <a:blip r:embed="rId25"/>
                          <a:stretch>
                            <a:fillRect l="-23938" r="-142" b="-426437"/>
                          </a:stretch>
                        </a:blipFill>
                      </a:tcPr>
                    </a:tc>
                    <a:extLst>
                      <a:ext uri="{0D108BD9-81ED-4DB2-BD59-A6C34878D82A}">
                        <a16:rowId xmlns:a16="http://schemas.microsoft.com/office/drawing/2014/main" val="847507491"/>
                      </a:ext>
                    </a:extLst>
                  </a:tr>
                  <a:tr h="1107877">
                    <a:tc>
                      <a:txBody>
                        <a:bodyPr/>
                        <a:lstStyle/>
                        <a:p>
                          <a:pPr algn="ctr"/>
                          <a:r>
                            <a:rPr lang="en-US" sz="3400"/>
                            <a:t>Sway</a:t>
                          </a:r>
                        </a:p>
                      </a:txBody>
                      <a:tcPr anchor="ctr"/>
                    </a:tc>
                    <a:tc>
                      <a:txBody>
                        <a:bodyPr/>
                        <a:lstStyle/>
                        <a:p>
                          <a:endParaRPr lang="en-US"/>
                        </a:p>
                      </a:txBody>
                      <a:tcPr anchor="ctr">
                        <a:blipFill>
                          <a:blip r:embed="rId25"/>
                          <a:stretch>
                            <a:fillRect l="-23938" t="-98864" r="-142" b="-321591"/>
                          </a:stretch>
                        </a:blipFill>
                      </a:tcPr>
                    </a:tc>
                    <a:extLst>
                      <a:ext uri="{0D108BD9-81ED-4DB2-BD59-A6C34878D82A}">
                        <a16:rowId xmlns:a16="http://schemas.microsoft.com/office/drawing/2014/main" val="2599204696"/>
                      </a:ext>
                    </a:extLst>
                  </a:tr>
                  <a:tr h="1107877">
                    <a:tc>
                      <a:txBody>
                        <a:bodyPr/>
                        <a:lstStyle/>
                        <a:p>
                          <a:pPr algn="ctr"/>
                          <a:r>
                            <a:rPr lang="en-US" sz="3400"/>
                            <a:t>Heave</a:t>
                          </a:r>
                        </a:p>
                      </a:txBody>
                      <a:tcPr anchor="ctr"/>
                    </a:tc>
                    <a:tc>
                      <a:txBody>
                        <a:bodyPr/>
                        <a:lstStyle/>
                        <a:p>
                          <a:endParaRPr lang="en-US"/>
                        </a:p>
                      </a:txBody>
                      <a:tcPr anchor="ctr">
                        <a:blipFill>
                          <a:blip r:embed="rId25"/>
                          <a:stretch>
                            <a:fillRect l="-23938" t="-201149" r="-142" b="-225287"/>
                          </a:stretch>
                        </a:blipFill>
                      </a:tcPr>
                    </a:tc>
                    <a:extLst>
                      <a:ext uri="{0D108BD9-81ED-4DB2-BD59-A6C34878D82A}">
                        <a16:rowId xmlns:a16="http://schemas.microsoft.com/office/drawing/2014/main" val="3341266197"/>
                      </a:ext>
                    </a:extLst>
                  </a:tr>
                  <a:tr h="1259170">
                    <a:tc>
                      <a:txBody>
                        <a:bodyPr/>
                        <a:lstStyle/>
                        <a:p>
                          <a:pPr algn="ctr"/>
                          <a:r>
                            <a:rPr lang="en-US" sz="3400"/>
                            <a:t>Pitch</a:t>
                          </a:r>
                        </a:p>
                      </a:txBody>
                      <a:tcPr anchor="ctr"/>
                    </a:tc>
                    <a:tc>
                      <a:txBody>
                        <a:bodyPr/>
                        <a:lstStyle/>
                        <a:p>
                          <a:endParaRPr lang="en-US"/>
                        </a:p>
                      </a:txBody>
                      <a:tcPr anchor="ctr">
                        <a:blipFill>
                          <a:blip r:embed="rId25"/>
                          <a:stretch>
                            <a:fillRect l="-23938" t="-262000" r="-142" b="-96000"/>
                          </a:stretch>
                        </a:blipFill>
                      </a:tcPr>
                    </a:tc>
                    <a:extLst>
                      <a:ext uri="{0D108BD9-81ED-4DB2-BD59-A6C34878D82A}">
                        <a16:rowId xmlns:a16="http://schemas.microsoft.com/office/drawing/2014/main" val="826510989"/>
                      </a:ext>
                    </a:extLst>
                  </a:tr>
                  <a:tr h="1196075">
                    <a:tc>
                      <a:txBody>
                        <a:bodyPr/>
                        <a:lstStyle/>
                        <a:p>
                          <a:pPr algn="ctr"/>
                          <a:r>
                            <a:rPr lang="en-US" sz="3400"/>
                            <a:t>Yaw</a:t>
                          </a:r>
                        </a:p>
                      </a:txBody>
                      <a:tcPr anchor="ctr"/>
                    </a:tc>
                    <a:tc>
                      <a:txBody>
                        <a:bodyPr/>
                        <a:lstStyle/>
                        <a:p>
                          <a:endParaRPr lang="en-US"/>
                        </a:p>
                      </a:txBody>
                      <a:tcPr anchor="ctr">
                        <a:blipFill>
                          <a:blip r:embed="rId25"/>
                          <a:stretch>
                            <a:fillRect l="-23938" t="-385106" r="-142" b="-2128"/>
                          </a:stretch>
                        </a:blipFill>
                      </a:tcPr>
                    </a:tc>
                    <a:extLst>
                      <a:ext uri="{0D108BD9-81ED-4DB2-BD59-A6C34878D82A}">
                        <a16:rowId xmlns:a16="http://schemas.microsoft.com/office/drawing/2014/main" val="2341937555"/>
                      </a:ext>
                    </a:extLst>
                  </a:tr>
                </a:tbl>
              </a:graphicData>
            </a:graphic>
          </p:graphicFrame>
        </mc:Fallback>
      </mc:AlternateContent>
      <p:sp>
        <p:nvSpPr>
          <p:cNvPr id="91" name="Rectangle 90">
            <a:extLst>
              <a:ext uri="{FF2B5EF4-FFF2-40B4-BE49-F238E27FC236}">
                <a16:creationId xmlns:a16="http://schemas.microsoft.com/office/drawing/2014/main" id="{8712DE1B-4B4C-EA4F-3907-E2C4343CFAAD}"/>
              </a:ext>
            </a:extLst>
          </p:cNvPr>
          <p:cNvSpPr/>
          <p:nvPr/>
        </p:nvSpPr>
        <p:spPr>
          <a:xfrm>
            <a:off x="23751030" y="9025424"/>
            <a:ext cx="7962184" cy="2771694"/>
          </a:xfrm>
          <a:prstGeom prst="rect">
            <a:avLst/>
          </a:prstGeom>
          <a:solidFill>
            <a:schemeClr val="accent1">
              <a:alpha val="50196"/>
            </a:schemeClr>
          </a:solidFill>
          <a:ln>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t"/>
          <a:lstStyle/>
          <a:p>
            <a:r>
              <a:rPr lang="en-US" sz="3400" u="sng" dirty="0">
                <a:solidFill>
                  <a:schemeClr val="tx1"/>
                </a:solidFill>
              </a:rPr>
              <a:t>Pectoral Fin</a:t>
            </a:r>
          </a:p>
        </p:txBody>
      </p:sp>
      <p:sp>
        <p:nvSpPr>
          <p:cNvPr id="94" name="Rectangle 93">
            <a:extLst>
              <a:ext uri="{FF2B5EF4-FFF2-40B4-BE49-F238E27FC236}">
                <a16:creationId xmlns:a16="http://schemas.microsoft.com/office/drawing/2014/main" id="{3A65F456-B9B1-21D5-5D3F-68B6C3BB2269}"/>
              </a:ext>
            </a:extLst>
          </p:cNvPr>
          <p:cNvSpPr/>
          <p:nvPr/>
        </p:nvSpPr>
        <p:spPr>
          <a:xfrm>
            <a:off x="23751029" y="6050899"/>
            <a:ext cx="7962184" cy="2771694"/>
          </a:xfrm>
          <a:prstGeom prst="rect">
            <a:avLst/>
          </a:prstGeom>
          <a:solidFill>
            <a:srgbClr val="70AD47">
              <a:alpha val="50196"/>
            </a:srgbClr>
          </a:solidFill>
          <a:ln>
            <a:solidFill>
              <a:srgbClr val="70AD47">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t"/>
          <a:lstStyle/>
          <a:p>
            <a:r>
              <a:rPr lang="en-US" sz="3400" u="sng" dirty="0">
                <a:solidFill>
                  <a:schemeClr val="tx1"/>
                </a:solidFill>
              </a:rPr>
              <a:t>Caudal Fin</a:t>
            </a:r>
          </a:p>
        </p:txBody>
      </p:sp>
      <p:grpSp>
        <p:nvGrpSpPr>
          <p:cNvPr id="95" name="Group 94">
            <a:extLst>
              <a:ext uri="{FF2B5EF4-FFF2-40B4-BE49-F238E27FC236}">
                <a16:creationId xmlns:a16="http://schemas.microsoft.com/office/drawing/2014/main" id="{D2A5994F-8661-644E-58F6-8BB9A396B741}"/>
              </a:ext>
            </a:extLst>
          </p:cNvPr>
          <p:cNvGrpSpPr>
            <a:grpSpLocks noChangeAspect="1"/>
          </p:cNvGrpSpPr>
          <p:nvPr/>
        </p:nvGrpSpPr>
        <p:grpSpPr>
          <a:xfrm>
            <a:off x="25763621" y="6032575"/>
            <a:ext cx="5236111" cy="2693939"/>
            <a:chOff x="1581662" y="1705173"/>
            <a:chExt cx="7589257" cy="3904614"/>
          </a:xfrm>
        </p:grpSpPr>
        <p:cxnSp>
          <p:nvCxnSpPr>
            <p:cNvPr id="96" name="Straight Connector 95">
              <a:extLst>
                <a:ext uri="{FF2B5EF4-FFF2-40B4-BE49-F238E27FC236}">
                  <a16:creationId xmlns:a16="http://schemas.microsoft.com/office/drawing/2014/main" id="{2D366EC1-544A-8C3F-A9FD-BB47570AF968}"/>
                </a:ext>
              </a:extLst>
            </p:cNvPr>
            <p:cNvCxnSpPr>
              <a:cxnSpLocks/>
            </p:cNvCxnSpPr>
            <p:nvPr/>
          </p:nvCxnSpPr>
          <p:spPr>
            <a:xfrm>
              <a:off x="1581662" y="2193635"/>
              <a:ext cx="3041804" cy="14161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89CC8551-D2A2-777B-5C92-24C68C835A25}"/>
                </a:ext>
              </a:extLst>
            </p:cNvPr>
            <p:cNvCxnSpPr>
              <a:cxnSpLocks/>
            </p:cNvCxnSpPr>
            <p:nvPr/>
          </p:nvCxnSpPr>
          <p:spPr>
            <a:xfrm>
              <a:off x="4623466" y="2335245"/>
              <a:ext cx="1856914" cy="89305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D54D5CA5-AC74-CE08-882A-4478F3CF8A3A}"/>
                </a:ext>
              </a:extLst>
            </p:cNvPr>
            <p:cNvCxnSpPr>
              <a:cxnSpLocks/>
            </p:cNvCxnSpPr>
            <p:nvPr/>
          </p:nvCxnSpPr>
          <p:spPr>
            <a:xfrm>
              <a:off x="6480380" y="3228303"/>
              <a:ext cx="795821" cy="72560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AE91D75C-DA0E-E6B1-5BFA-09D388D0B6D1}"/>
                </a:ext>
              </a:extLst>
            </p:cNvPr>
            <p:cNvCxnSpPr>
              <a:cxnSpLocks/>
            </p:cNvCxnSpPr>
            <p:nvPr/>
          </p:nvCxnSpPr>
          <p:spPr>
            <a:xfrm>
              <a:off x="7276201" y="3953910"/>
              <a:ext cx="730976" cy="165587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72AD70AE-B433-7B9E-4FCD-607C6579676C}"/>
                </a:ext>
              </a:extLst>
            </p:cNvPr>
            <p:cNvCxnSpPr>
              <a:cxnSpLocks/>
            </p:cNvCxnSpPr>
            <p:nvPr/>
          </p:nvCxnSpPr>
          <p:spPr>
            <a:xfrm>
              <a:off x="4623466" y="2335245"/>
              <a:ext cx="1110069" cy="75412"/>
            </a:xfrm>
            <a:prstGeom prst="line">
              <a:avLst/>
            </a:prstGeom>
            <a:ln w="12700"/>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id="{382AFE14-DF07-14F9-1DD7-79CCECBC65FF}"/>
                </a:ext>
              </a:extLst>
            </p:cNvPr>
            <p:cNvCxnSpPr>
              <a:cxnSpLocks/>
            </p:cNvCxnSpPr>
            <p:nvPr/>
          </p:nvCxnSpPr>
          <p:spPr>
            <a:xfrm>
              <a:off x="6480380" y="3228303"/>
              <a:ext cx="940248" cy="432576"/>
            </a:xfrm>
            <a:prstGeom prst="line">
              <a:avLst/>
            </a:prstGeom>
            <a:ln w="12700"/>
          </p:spPr>
          <p:style>
            <a:lnRef idx="1">
              <a:schemeClr val="dk1"/>
            </a:lnRef>
            <a:fillRef idx="0">
              <a:schemeClr val="dk1"/>
            </a:fillRef>
            <a:effectRef idx="0">
              <a:schemeClr val="dk1"/>
            </a:effectRef>
            <a:fontRef idx="minor">
              <a:schemeClr val="tx1"/>
            </a:fontRef>
          </p:style>
        </p:cxnSp>
        <p:cxnSp>
          <p:nvCxnSpPr>
            <p:cNvPr id="102" name="Straight Connector 101">
              <a:extLst>
                <a:ext uri="{FF2B5EF4-FFF2-40B4-BE49-F238E27FC236}">
                  <a16:creationId xmlns:a16="http://schemas.microsoft.com/office/drawing/2014/main" id="{871ED864-355D-50DB-19E1-0CE278264DA2}"/>
                </a:ext>
              </a:extLst>
            </p:cNvPr>
            <p:cNvCxnSpPr>
              <a:cxnSpLocks/>
            </p:cNvCxnSpPr>
            <p:nvPr/>
          </p:nvCxnSpPr>
          <p:spPr>
            <a:xfrm>
              <a:off x="7299325" y="3960940"/>
              <a:ext cx="575215" cy="523224"/>
            </a:xfrm>
            <a:prstGeom prst="line">
              <a:avLst/>
            </a:prstGeom>
            <a:ln w="12700"/>
          </p:spPr>
          <p:style>
            <a:lnRef idx="1">
              <a:schemeClr val="dk1"/>
            </a:lnRef>
            <a:fillRef idx="0">
              <a:schemeClr val="dk1"/>
            </a:fillRef>
            <a:effectRef idx="0">
              <a:schemeClr val="dk1"/>
            </a:effectRef>
            <a:fontRef idx="minor">
              <a:schemeClr val="tx1"/>
            </a:fontRef>
          </p:style>
        </p:cxnSp>
        <p:sp>
          <p:nvSpPr>
            <p:cNvPr id="103" name="Arc 102">
              <a:extLst>
                <a:ext uri="{FF2B5EF4-FFF2-40B4-BE49-F238E27FC236}">
                  <a16:creationId xmlns:a16="http://schemas.microsoft.com/office/drawing/2014/main" id="{34E26723-EDA3-1447-4C13-117D54BFF65C}"/>
                </a:ext>
              </a:extLst>
            </p:cNvPr>
            <p:cNvSpPr>
              <a:spLocks noChangeAspect="1"/>
            </p:cNvSpPr>
            <p:nvPr/>
          </p:nvSpPr>
          <p:spPr>
            <a:xfrm rot="3984757">
              <a:off x="5006196" y="2284884"/>
              <a:ext cx="336400" cy="340071"/>
            </a:xfrm>
            <a:prstGeom prst="arc">
              <a:avLst>
                <a:gd name="adj1" fmla="val 16200000"/>
                <a:gd name="adj2" fmla="val 1527806"/>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4" name="Arc 103">
              <a:extLst>
                <a:ext uri="{FF2B5EF4-FFF2-40B4-BE49-F238E27FC236}">
                  <a16:creationId xmlns:a16="http://schemas.microsoft.com/office/drawing/2014/main" id="{1273F3A4-EA21-8C16-06EC-8FE252140FE1}"/>
                </a:ext>
              </a:extLst>
            </p:cNvPr>
            <p:cNvSpPr>
              <a:spLocks noChangeAspect="1"/>
            </p:cNvSpPr>
            <p:nvPr/>
          </p:nvSpPr>
          <p:spPr>
            <a:xfrm rot="4690676">
              <a:off x="6781747" y="3379023"/>
              <a:ext cx="193084" cy="195191"/>
            </a:xfrm>
            <a:prstGeom prst="arc">
              <a:avLst>
                <a:gd name="adj1" fmla="val 16200000"/>
                <a:gd name="adj2" fmla="val 1527806"/>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5" name="Arc 104">
              <a:extLst>
                <a:ext uri="{FF2B5EF4-FFF2-40B4-BE49-F238E27FC236}">
                  <a16:creationId xmlns:a16="http://schemas.microsoft.com/office/drawing/2014/main" id="{AE285B2D-CCFF-8522-D76C-31CDA0C58508}"/>
                </a:ext>
              </a:extLst>
            </p:cNvPr>
            <p:cNvSpPr>
              <a:spLocks noChangeAspect="1"/>
            </p:cNvSpPr>
            <p:nvPr/>
          </p:nvSpPr>
          <p:spPr>
            <a:xfrm rot="5400000">
              <a:off x="7422267" y="4182107"/>
              <a:ext cx="300418" cy="303697"/>
            </a:xfrm>
            <a:prstGeom prst="arc">
              <a:avLst>
                <a:gd name="adj1" fmla="val 16200000"/>
                <a:gd name="adj2" fmla="val 1527806"/>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106" name="Straight Connector 105">
              <a:extLst>
                <a:ext uri="{FF2B5EF4-FFF2-40B4-BE49-F238E27FC236}">
                  <a16:creationId xmlns:a16="http://schemas.microsoft.com/office/drawing/2014/main" id="{6EDDA6CF-BABA-73B1-7067-3BBAD537F332}"/>
                </a:ext>
              </a:extLst>
            </p:cNvPr>
            <p:cNvCxnSpPr>
              <a:cxnSpLocks/>
            </p:cNvCxnSpPr>
            <p:nvPr/>
          </p:nvCxnSpPr>
          <p:spPr>
            <a:xfrm>
              <a:off x="1581662" y="2164611"/>
              <a:ext cx="1167202" cy="0"/>
            </a:xfrm>
            <a:prstGeom prst="line">
              <a:avLst/>
            </a:prstGeom>
            <a:ln w="12700"/>
          </p:spPr>
          <p:style>
            <a:lnRef idx="1">
              <a:schemeClr val="dk1"/>
            </a:lnRef>
            <a:fillRef idx="0">
              <a:schemeClr val="dk1"/>
            </a:fillRef>
            <a:effectRef idx="0">
              <a:schemeClr val="dk1"/>
            </a:effectRef>
            <a:fontRef idx="minor">
              <a:schemeClr val="tx1"/>
            </a:fontRef>
          </p:style>
        </p:cxnSp>
        <p:sp>
          <p:nvSpPr>
            <p:cNvPr id="107" name="Arc 106">
              <a:extLst>
                <a:ext uri="{FF2B5EF4-FFF2-40B4-BE49-F238E27FC236}">
                  <a16:creationId xmlns:a16="http://schemas.microsoft.com/office/drawing/2014/main" id="{56B997C5-1B03-F866-B55E-D497860EC996}"/>
                </a:ext>
              </a:extLst>
            </p:cNvPr>
            <p:cNvSpPr>
              <a:spLocks noChangeAspect="1"/>
            </p:cNvSpPr>
            <p:nvPr/>
          </p:nvSpPr>
          <p:spPr>
            <a:xfrm rot="1944606">
              <a:off x="2459352" y="2162385"/>
              <a:ext cx="113440" cy="114678"/>
            </a:xfrm>
            <a:prstGeom prst="arc">
              <a:avLst>
                <a:gd name="adj1" fmla="val 16200000"/>
                <a:gd name="adj2" fmla="val 1527806"/>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CC45D6F3-FB4E-9B74-AC70-DF6D272161F2}"/>
                    </a:ext>
                  </a:extLst>
                </p:cNvPr>
                <p:cNvSpPr txBox="1"/>
                <p:nvPr/>
              </p:nvSpPr>
              <p:spPr>
                <a:xfrm>
                  <a:off x="2837998" y="1705173"/>
                  <a:ext cx="609682"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smtClean="0">
                                <a:latin typeface="Cambria Math" panose="02040503050406030204" pitchFamily="18" charset="0"/>
                                <a:ea typeface="Cambria Math" panose="02040503050406030204" pitchFamily="18" charset="0"/>
                              </a:rPr>
                              <m:t>𝜆</m:t>
                            </m:r>
                          </m:e>
                          <m:sub>
                            <m:r>
                              <a:rPr lang="en-US" sz="2800" b="0" i="1" smtClean="0">
                                <a:latin typeface="Cambria Math" panose="02040503050406030204" pitchFamily="18" charset="0"/>
                              </a:rPr>
                              <m:t>1</m:t>
                            </m:r>
                          </m:sub>
                        </m:sSub>
                      </m:oMath>
                    </m:oMathPara>
                  </a14:m>
                  <a:endParaRPr lang="en-US" sz="2800"/>
                </a:p>
              </p:txBody>
            </p:sp>
          </mc:Choice>
          <mc:Fallback xmlns="">
            <p:sp>
              <p:nvSpPr>
                <p:cNvPr id="108" name="TextBox 107">
                  <a:extLst>
                    <a:ext uri="{FF2B5EF4-FFF2-40B4-BE49-F238E27FC236}">
                      <a16:creationId xmlns:a16="http://schemas.microsoft.com/office/drawing/2014/main" id="{CC45D6F3-FB4E-9B74-AC70-DF6D272161F2}"/>
                    </a:ext>
                  </a:extLst>
                </p:cNvPr>
                <p:cNvSpPr txBox="1">
                  <a:spLocks noRot="1" noChangeAspect="1" noMove="1" noResize="1" noEditPoints="1" noAdjustHandles="1" noChangeArrowheads="1" noChangeShapeType="1" noTextEdit="1"/>
                </p:cNvSpPr>
                <p:nvPr/>
              </p:nvSpPr>
              <p:spPr>
                <a:xfrm>
                  <a:off x="2837998" y="1705173"/>
                  <a:ext cx="609682" cy="430887"/>
                </a:xfrm>
                <a:prstGeom prst="rect">
                  <a:avLst/>
                </a:prstGeom>
                <a:blipFill>
                  <a:blip r:embed="rId31"/>
                  <a:stretch>
                    <a:fillRect b="-152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9A1F4773-E077-04F1-0AF7-08B668002B42}"/>
                    </a:ext>
                  </a:extLst>
                </p:cNvPr>
                <p:cNvSpPr txBox="1"/>
                <p:nvPr/>
              </p:nvSpPr>
              <p:spPr>
                <a:xfrm>
                  <a:off x="5744098" y="2372547"/>
                  <a:ext cx="609682"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smtClean="0">
                                <a:latin typeface="Cambria Math" panose="02040503050406030204" pitchFamily="18" charset="0"/>
                                <a:ea typeface="Cambria Math" panose="02040503050406030204" pitchFamily="18" charset="0"/>
                              </a:rPr>
                              <m:t>𝜆</m:t>
                            </m:r>
                          </m:e>
                          <m:sub>
                            <m:r>
                              <a:rPr lang="en-US" sz="2800" b="0" i="1" smtClean="0">
                                <a:latin typeface="Cambria Math" panose="02040503050406030204" pitchFamily="18" charset="0"/>
                              </a:rPr>
                              <m:t>2</m:t>
                            </m:r>
                          </m:sub>
                        </m:sSub>
                      </m:oMath>
                    </m:oMathPara>
                  </a14:m>
                  <a:endParaRPr lang="en-US" sz="2800"/>
                </a:p>
              </p:txBody>
            </p:sp>
          </mc:Choice>
          <mc:Fallback xmlns="">
            <p:sp>
              <p:nvSpPr>
                <p:cNvPr id="109" name="TextBox 108">
                  <a:extLst>
                    <a:ext uri="{FF2B5EF4-FFF2-40B4-BE49-F238E27FC236}">
                      <a16:creationId xmlns:a16="http://schemas.microsoft.com/office/drawing/2014/main" id="{9A1F4773-E077-04F1-0AF7-08B668002B42}"/>
                    </a:ext>
                  </a:extLst>
                </p:cNvPr>
                <p:cNvSpPr txBox="1">
                  <a:spLocks noRot="1" noChangeAspect="1" noMove="1" noResize="1" noEditPoints="1" noAdjustHandles="1" noChangeArrowheads="1" noChangeShapeType="1" noTextEdit="1"/>
                </p:cNvSpPr>
                <p:nvPr/>
              </p:nvSpPr>
              <p:spPr>
                <a:xfrm>
                  <a:off x="5744098" y="2372547"/>
                  <a:ext cx="609682" cy="430887"/>
                </a:xfrm>
                <a:prstGeom prst="rect">
                  <a:avLst/>
                </a:prstGeom>
                <a:blipFill>
                  <a:blip r:embed="rId32"/>
                  <a:stretch>
                    <a:fillRect b="-155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CAFFB016-76EB-CC3C-3785-0828ADDC1B34}"/>
                    </a:ext>
                  </a:extLst>
                </p:cNvPr>
                <p:cNvSpPr txBox="1"/>
                <p:nvPr/>
              </p:nvSpPr>
              <p:spPr>
                <a:xfrm>
                  <a:off x="7499008" y="3378650"/>
                  <a:ext cx="609682"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smtClean="0">
                                <a:latin typeface="Cambria Math" panose="02040503050406030204" pitchFamily="18" charset="0"/>
                                <a:ea typeface="Cambria Math" panose="02040503050406030204" pitchFamily="18" charset="0"/>
                              </a:rPr>
                              <m:t>𝜆</m:t>
                            </m:r>
                          </m:e>
                          <m:sub>
                            <m:r>
                              <a:rPr lang="en-US" sz="2800" b="0" i="1" smtClean="0">
                                <a:latin typeface="Cambria Math" panose="02040503050406030204" pitchFamily="18" charset="0"/>
                              </a:rPr>
                              <m:t>3</m:t>
                            </m:r>
                          </m:sub>
                        </m:sSub>
                      </m:oMath>
                    </m:oMathPara>
                  </a14:m>
                  <a:endParaRPr lang="en-US" sz="2800"/>
                </a:p>
              </p:txBody>
            </p:sp>
          </mc:Choice>
          <mc:Fallback xmlns="">
            <p:sp>
              <p:nvSpPr>
                <p:cNvPr id="110" name="TextBox 109">
                  <a:extLst>
                    <a:ext uri="{FF2B5EF4-FFF2-40B4-BE49-F238E27FC236}">
                      <a16:creationId xmlns:a16="http://schemas.microsoft.com/office/drawing/2014/main" id="{CAFFB016-76EB-CC3C-3785-0828ADDC1B34}"/>
                    </a:ext>
                  </a:extLst>
                </p:cNvPr>
                <p:cNvSpPr txBox="1">
                  <a:spLocks noRot="1" noChangeAspect="1" noMove="1" noResize="1" noEditPoints="1" noAdjustHandles="1" noChangeArrowheads="1" noChangeShapeType="1" noTextEdit="1"/>
                </p:cNvSpPr>
                <p:nvPr/>
              </p:nvSpPr>
              <p:spPr>
                <a:xfrm>
                  <a:off x="7499008" y="3378650"/>
                  <a:ext cx="609682" cy="430887"/>
                </a:xfrm>
                <a:prstGeom prst="rect">
                  <a:avLst/>
                </a:prstGeom>
                <a:blipFill>
                  <a:blip r:embed="rId33"/>
                  <a:stretch>
                    <a:fillRect b="-152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3A133262-BDAD-FEA7-CE4B-CB78D139C9E2}"/>
                    </a:ext>
                  </a:extLst>
                </p:cNvPr>
                <p:cNvSpPr txBox="1"/>
                <p:nvPr/>
              </p:nvSpPr>
              <p:spPr>
                <a:xfrm>
                  <a:off x="7803849" y="4598403"/>
                  <a:ext cx="609682"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smtClean="0">
                                <a:latin typeface="Cambria Math" panose="02040503050406030204" pitchFamily="18" charset="0"/>
                                <a:ea typeface="Cambria Math" panose="02040503050406030204" pitchFamily="18" charset="0"/>
                              </a:rPr>
                              <m:t>𝜆</m:t>
                            </m:r>
                          </m:e>
                          <m:sub>
                            <m:r>
                              <a:rPr lang="en-US" sz="2800" b="0" i="1" smtClean="0">
                                <a:latin typeface="Cambria Math" panose="02040503050406030204" pitchFamily="18" charset="0"/>
                              </a:rPr>
                              <m:t>4</m:t>
                            </m:r>
                          </m:sub>
                        </m:sSub>
                      </m:oMath>
                    </m:oMathPara>
                  </a14:m>
                  <a:endParaRPr lang="en-US" sz="2800"/>
                </a:p>
              </p:txBody>
            </p:sp>
          </mc:Choice>
          <mc:Fallback xmlns="">
            <p:sp>
              <p:nvSpPr>
                <p:cNvPr id="111" name="TextBox 110">
                  <a:extLst>
                    <a:ext uri="{FF2B5EF4-FFF2-40B4-BE49-F238E27FC236}">
                      <a16:creationId xmlns:a16="http://schemas.microsoft.com/office/drawing/2014/main" id="{3A133262-BDAD-FEA7-CE4B-CB78D139C9E2}"/>
                    </a:ext>
                  </a:extLst>
                </p:cNvPr>
                <p:cNvSpPr txBox="1">
                  <a:spLocks noRot="1" noChangeAspect="1" noMove="1" noResize="1" noEditPoints="1" noAdjustHandles="1" noChangeArrowheads="1" noChangeShapeType="1" noTextEdit="1"/>
                </p:cNvSpPr>
                <p:nvPr/>
              </p:nvSpPr>
              <p:spPr>
                <a:xfrm>
                  <a:off x="7803849" y="4598403"/>
                  <a:ext cx="609682" cy="430887"/>
                </a:xfrm>
                <a:prstGeom prst="rect">
                  <a:avLst/>
                </a:prstGeom>
                <a:blipFill>
                  <a:blip r:embed="rId34"/>
                  <a:stretch>
                    <a:fillRect b="-155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0677BB79-B1A1-95F2-98EF-26BE51A4BB48}"/>
                    </a:ext>
                  </a:extLst>
                </p:cNvPr>
                <p:cNvSpPr txBox="1"/>
                <p:nvPr/>
              </p:nvSpPr>
              <p:spPr>
                <a:xfrm>
                  <a:off x="8561237" y="3960940"/>
                  <a:ext cx="609682"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rgbClr val="3F67D4"/>
                                </a:solidFill>
                                <a:latin typeface="Cambria Math" panose="02040503050406030204" pitchFamily="18" charset="0"/>
                              </a:rPr>
                            </m:ctrlPr>
                          </m:sSubPr>
                          <m:e>
                            <m:r>
                              <a:rPr lang="en-US" sz="2800" i="1" smtClean="0">
                                <a:solidFill>
                                  <a:srgbClr val="3F67D4"/>
                                </a:solidFill>
                                <a:latin typeface="Cambria Math" panose="02040503050406030204" pitchFamily="18" charset="0"/>
                                <a:ea typeface="Cambria Math" panose="02040503050406030204" pitchFamily="18" charset="0"/>
                              </a:rPr>
                              <m:t>𝜆</m:t>
                            </m:r>
                          </m:e>
                          <m:sub>
                            <m:r>
                              <a:rPr lang="en-US" sz="2800" b="0" i="1" smtClean="0">
                                <a:solidFill>
                                  <a:srgbClr val="3F67D4"/>
                                </a:solidFill>
                                <a:latin typeface="Cambria Math" panose="02040503050406030204" pitchFamily="18" charset="0"/>
                              </a:rPr>
                              <m:t>𝑡𝑜𝑡</m:t>
                            </m:r>
                          </m:sub>
                        </m:sSub>
                      </m:oMath>
                    </m:oMathPara>
                  </a14:m>
                  <a:endParaRPr lang="en-US" sz="2800">
                    <a:solidFill>
                      <a:srgbClr val="3F67D4"/>
                    </a:solidFill>
                  </a:endParaRPr>
                </a:p>
              </p:txBody>
            </p:sp>
          </mc:Choice>
          <mc:Fallback xmlns="">
            <p:sp>
              <p:nvSpPr>
                <p:cNvPr id="112" name="TextBox 111">
                  <a:extLst>
                    <a:ext uri="{FF2B5EF4-FFF2-40B4-BE49-F238E27FC236}">
                      <a16:creationId xmlns:a16="http://schemas.microsoft.com/office/drawing/2014/main" id="{0677BB79-B1A1-95F2-98EF-26BE51A4BB48}"/>
                    </a:ext>
                  </a:extLst>
                </p:cNvPr>
                <p:cNvSpPr txBox="1">
                  <a:spLocks noRot="1" noChangeAspect="1" noMove="1" noResize="1" noEditPoints="1" noAdjustHandles="1" noChangeArrowheads="1" noChangeShapeType="1" noTextEdit="1"/>
                </p:cNvSpPr>
                <p:nvPr/>
              </p:nvSpPr>
              <p:spPr>
                <a:xfrm>
                  <a:off x="8561237" y="3960940"/>
                  <a:ext cx="609682" cy="430887"/>
                </a:xfrm>
                <a:prstGeom prst="rect">
                  <a:avLst/>
                </a:prstGeom>
                <a:blipFill>
                  <a:blip r:embed="rId35"/>
                  <a:stretch>
                    <a:fillRect r="-10843" b="-15254"/>
                  </a:stretch>
                </a:blipFill>
              </p:spPr>
              <p:txBody>
                <a:bodyPr/>
                <a:lstStyle/>
                <a:p>
                  <a:r>
                    <a:rPr lang="en-US">
                      <a:noFill/>
                    </a:rPr>
                    <a:t> </a:t>
                  </a:r>
                </a:p>
              </p:txBody>
            </p:sp>
          </mc:Fallback>
        </mc:AlternateContent>
        <p:cxnSp>
          <p:nvCxnSpPr>
            <p:cNvPr id="113" name="Straight Connector 112">
              <a:extLst>
                <a:ext uri="{FF2B5EF4-FFF2-40B4-BE49-F238E27FC236}">
                  <a16:creationId xmlns:a16="http://schemas.microsoft.com/office/drawing/2014/main" id="{C492F5D1-2521-3017-9B4D-7270F4DF0E3B}"/>
                </a:ext>
              </a:extLst>
            </p:cNvPr>
            <p:cNvCxnSpPr/>
            <p:nvPr/>
          </p:nvCxnSpPr>
          <p:spPr>
            <a:xfrm>
              <a:off x="7331177" y="3978371"/>
              <a:ext cx="1503904"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114" name="Arc 113">
              <a:extLst>
                <a:ext uri="{FF2B5EF4-FFF2-40B4-BE49-F238E27FC236}">
                  <a16:creationId xmlns:a16="http://schemas.microsoft.com/office/drawing/2014/main" id="{72DBBAB8-40F2-9F8D-184A-4BDD46B33A81}"/>
                </a:ext>
              </a:extLst>
            </p:cNvPr>
            <p:cNvSpPr>
              <a:spLocks noChangeAspect="1"/>
            </p:cNvSpPr>
            <p:nvPr/>
          </p:nvSpPr>
          <p:spPr>
            <a:xfrm rot="4589379">
              <a:off x="7227037" y="3793308"/>
              <a:ext cx="504638" cy="510146"/>
            </a:xfrm>
            <a:prstGeom prst="arc">
              <a:avLst>
                <a:gd name="adj1" fmla="val 16200000"/>
                <a:gd name="adj2" fmla="val 1527806"/>
              </a:avLst>
            </a:prstGeom>
            <a:ln w="12700">
              <a:solidFill>
                <a:schemeClr val="accent1"/>
              </a:solidFill>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115" name="Straight Arrow Connector 114">
              <a:extLst>
                <a:ext uri="{FF2B5EF4-FFF2-40B4-BE49-F238E27FC236}">
                  <a16:creationId xmlns:a16="http://schemas.microsoft.com/office/drawing/2014/main" id="{0BD8450B-52CB-2F85-9191-97E09C48B0B1}"/>
                </a:ext>
              </a:extLst>
            </p:cNvPr>
            <p:cNvCxnSpPr>
              <a:cxnSpLocks/>
            </p:cNvCxnSpPr>
            <p:nvPr/>
          </p:nvCxnSpPr>
          <p:spPr>
            <a:xfrm flipH="1">
              <a:off x="6358232" y="4813072"/>
              <a:ext cx="1277786"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CC3E1F32-6F1E-B792-65B9-0C7165CAC18F}"/>
                    </a:ext>
                  </a:extLst>
                </p:cNvPr>
                <p:cNvSpPr txBox="1"/>
                <p:nvPr/>
              </p:nvSpPr>
              <p:spPr>
                <a:xfrm>
                  <a:off x="5739387" y="4885371"/>
                  <a:ext cx="556914"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rgbClr val="C00000"/>
                                </a:solidFill>
                                <a:latin typeface="Cambria Math" panose="02040503050406030204" pitchFamily="18" charset="0"/>
                              </a:rPr>
                            </m:ctrlPr>
                          </m:sSubPr>
                          <m:e>
                            <m:r>
                              <a:rPr lang="en-US" sz="2800" b="0" i="1" smtClean="0">
                                <a:solidFill>
                                  <a:srgbClr val="C00000"/>
                                </a:solidFill>
                                <a:latin typeface="Cambria Math" panose="02040503050406030204" pitchFamily="18" charset="0"/>
                              </a:rPr>
                              <m:t>𝐹</m:t>
                            </m:r>
                          </m:e>
                          <m:sub>
                            <m:r>
                              <a:rPr lang="en-US" sz="2800" b="0" i="1" smtClean="0">
                                <a:solidFill>
                                  <a:srgbClr val="C00000"/>
                                </a:solidFill>
                                <a:latin typeface="Cambria Math" panose="02040503050406030204" pitchFamily="18" charset="0"/>
                              </a:rPr>
                              <m:t>𝐹</m:t>
                            </m:r>
                          </m:sub>
                        </m:sSub>
                      </m:oMath>
                    </m:oMathPara>
                  </a14:m>
                  <a:endParaRPr lang="en-US" sz="2800">
                    <a:solidFill>
                      <a:srgbClr val="C00000"/>
                    </a:solidFill>
                  </a:endParaRPr>
                </a:p>
              </p:txBody>
            </p:sp>
          </mc:Choice>
          <mc:Fallback xmlns="">
            <p:sp>
              <p:nvSpPr>
                <p:cNvPr id="116" name="TextBox 115">
                  <a:extLst>
                    <a:ext uri="{FF2B5EF4-FFF2-40B4-BE49-F238E27FC236}">
                      <a16:creationId xmlns:a16="http://schemas.microsoft.com/office/drawing/2014/main" id="{CC3E1F32-6F1E-B792-65B9-0C7165CAC18F}"/>
                    </a:ext>
                  </a:extLst>
                </p:cNvPr>
                <p:cNvSpPr txBox="1">
                  <a:spLocks noRot="1" noChangeAspect="1" noMove="1" noResize="1" noEditPoints="1" noAdjustHandles="1" noChangeArrowheads="1" noChangeShapeType="1" noTextEdit="1"/>
                </p:cNvSpPr>
                <p:nvPr/>
              </p:nvSpPr>
              <p:spPr>
                <a:xfrm>
                  <a:off x="5739387" y="4885371"/>
                  <a:ext cx="556914" cy="430887"/>
                </a:xfrm>
                <a:prstGeom prst="rect">
                  <a:avLst/>
                </a:prstGeom>
                <a:blipFill>
                  <a:blip r:embed="rId36"/>
                  <a:stretch>
                    <a:fillRect b="-15517"/>
                  </a:stretch>
                </a:blipFill>
              </p:spPr>
              <p:txBody>
                <a:bodyPr/>
                <a:lstStyle/>
                <a:p>
                  <a:r>
                    <a:rPr lang="en-US">
                      <a:noFill/>
                    </a:rPr>
                    <a:t> </a:t>
                  </a:r>
                </a:p>
              </p:txBody>
            </p:sp>
          </mc:Fallback>
        </mc:AlternateContent>
      </p:grpSp>
      <p:sp>
        <p:nvSpPr>
          <p:cNvPr id="132" name="Graphic 118" descr="Water with solid fill">
            <a:extLst>
              <a:ext uri="{FF2B5EF4-FFF2-40B4-BE49-F238E27FC236}">
                <a16:creationId xmlns:a16="http://schemas.microsoft.com/office/drawing/2014/main" id="{9A96B489-73B4-6764-8608-7CCF8A1E50B0}"/>
              </a:ext>
            </a:extLst>
          </p:cNvPr>
          <p:cNvSpPr/>
          <p:nvPr/>
        </p:nvSpPr>
        <p:spPr>
          <a:xfrm rot="15000000">
            <a:off x="28894314" y="10124922"/>
            <a:ext cx="587217" cy="2280244"/>
          </a:xfrm>
          <a:custGeom>
            <a:avLst/>
            <a:gdLst>
              <a:gd name="connsiteX0" fmla="*/ 293609 w 587217"/>
              <a:gd name="connsiteY0" fmla="*/ 0 h 2280244"/>
              <a:gd name="connsiteX1" fmla="*/ 0 w 587217"/>
              <a:gd name="connsiteY1" fmla="*/ 1530164 h 2280244"/>
              <a:gd name="connsiteX2" fmla="*/ 293609 w 587217"/>
              <a:gd name="connsiteY2" fmla="*/ 2280245 h 2280244"/>
              <a:gd name="connsiteX3" fmla="*/ 587218 w 587217"/>
              <a:gd name="connsiteY3" fmla="*/ 1530164 h 2280244"/>
              <a:gd name="connsiteX4" fmla="*/ 293609 w 587217"/>
              <a:gd name="connsiteY4" fmla="*/ 0 h 2280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217" h="2280244">
                <a:moveTo>
                  <a:pt x="293609" y="0"/>
                </a:moveTo>
                <a:cubicBezTo>
                  <a:pt x="293609" y="0"/>
                  <a:pt x="0" y="1056113"/>
                  <a:pt x="0" y="1530164"/>
                </a:cubicBezTo>
                <a:cubicBezTo>
                  <a:pt x="0" y="1944209"/>
                  <a:pt x="131537" y="2280245"/>
                  <a:pt x="293609" y="2280245"/>
                </a:cubicBezTo>
                <a:cubicBezTo>
                  <a:pt x="455681" y="2280245"/>
                  <a:pt x="587218" y="1944209"/>
                  <a:pt x="587218" y="1530164"/>
                </a:cubicBezTo>
                <a:cubicBezTo>
                  <a:pt x="587218" y="1053113"/>
                  <a:pt x="293609" y="0"/>
                  <a:pt x="293609" y="0"/>
                </a:cubicBezTo>
                <a:close/>
              </a:path>
            </a:pathLst>
          </a:custGeom>
          <a:solidFill>
            <a:schemeClr val="accent1">
              <a:alpha val="50000"/>
            </a:schemeClr>
          </a:solidFill>
          <a:ln w="25400" cap="flat">
            <a:solidFill>
              <a:schemeClr val="accent1"/>
            </a:solidFill>
            <a:prstDash val="solid"/>
            <a:miter/>
          </a:ln>
        </p:spPr>
        <p:txBody>
          <a:bodyPr rtlCol="0" anchor="ctr"/>
          <a:lstStyle/>
          <a:p>
            <a:endParaRPr lang="en-US"/>
          </a:p>
        </p:txBody>
      </p:sp>
      <p:grpSp>
        <p:nvGrpSpPr>
          <p:cNvPr id="120" name="Group 119">
            <a:extLst>
              <a:ext uri="{FF2B5EF4-FFF2-40B4-BE49-F238E27FC236}">
                <a16:creationId xmlns:a16="http://schemas.microsoft.com/office/drawing/2014/main" id="{5FF1987B-F72B-960D-22BF-6A77EDB0D676}"/>
              </a:ext>
            </a:extLst>
          </p:cNvPr>
          <p:cNvGrpSpPr/>
          <p:nvPr/>
        </p:nvGrpSpPr>
        <p:grpSpPr>
          <a:xfrm>
            <a:off x="21483343" y="9134577"/>
            <a:ext cx="11350774" cy="1975724"/>
            <a:chOff x="-1183709" y="2067082"/>
            <a:chExt cx="7452985" cy="1244452"/>
          </a:xfrm>
        </p:grpSpPr>
        <p:sp>
          <p:nvSpPr>
            <p:cNvPr id="121" name="Rectangle 120">
              <a:extLst>
                <a:ext uri="{FF2B5EF4-FFF2-40B4-BE49-F238E27FC236}">
                  <a16:creationId xmlns:a16="http://schemas.microsoft.com/office/drawing/2014/main" id="{25E094BE-C11D-9D00-C87A-00488476D7AD}"/>
                </a:ext>
              </a:extLst>
            </p:cNvPr>
            <p:cNvSpPr/>
            <p:nvPr/>
          </p:nvSpPr>
          <p:spPr>
            <a:xfrm>
              <a:off x="3131508" y="2130970"/>
              <a:ext cx="275572" cy="323214"/>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22" name="Rectangle 121">
              <a:extLst>
                <a:ext uri="{FF2B5EF4-FFF2-40B4-BE49-F238E27FC236}">
                  <a16:creationId xmlns:a16="http://schemas.microsoft.com/office/drawing/2014/main" id="{4559F198-1EDF-E0A2-C6BE-B30ABE6ADF60}"/>
                </a:ext>
              </a:extLst>
            </p:cNvPr>
            <p:cNvSpPr/>
            <p:nvPr/>
          </p:nvSpPr>
          <p:spPr>
            <a:xfrm>
              <a:off x="4927099" y="2131353"/>
              <a:ext cx="275572" cy="323214"/>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23" name="Rectangle 122">
              <a:extLst>
                <a:ext uri="{FF2B5EF4-FFF2-40B4-BE49-F238E27FC236}">
                  <a16:creationId xmlns:a16="http://schemas.microsoft.com/office/drawing/2014/main" id="{3B8CCECA-F8AB-DB48-5D7A-5DD04088D7C0}"/>
                </a:ext>
              </a:extLst>
            </p:cNvPr>
            <p:cNvSpPr/>
            <p:nvPr/>
          </p:nvSpPr>
          <p:spPr>
            <a:xfrm>
              <a:off x="3101633" y="2562947"/>
              <a:ext cx="275572" cy="323214"/>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125" name="Group 124">
              <a:extLst>
                <a:ext uri="{FF2B5EF4-FFF2-40B4-BE49-F238E27FC236}">
                  <a16:creationId xmlns:a16="http://schemas.microsoft.com/office/drawing/2014/main" id="{201387B6-35FE-0BBC-CC6B-EE063C0464F9}"/>
                </a:ext>
              </a:extLst>
            </p:cNvPr>
            <p:cNvGrpSpPr/>
            <p:nvPr/>
          </p:nvGrpSpPr>
          <p:grpSpPr>
            <a:xfrm>
              <a:off x="-1183709" y="2067082"/>
              <a:ext cx="7452985" cy="1244452"/>
              <a:chOff x="1697277" y="3284280"/>
              <a:chExt cx="7452985" cy="1244452"/>
            </a:xfrm>
          </p:grpSpPr>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358811DA-31F3-D6EC-C0D9-2BCF3B99C6CB}"/>
                      </a:ext>
                    </a:extLst>
                  </p:cNvPr>
                  <p:cNvSpPr txBox="1"/>
                  <p:nvPr/>
                </p:nvSpPr>
                <p:spPr>
                  <a:xfrm>
                    <a:off x="3050088" y="3284280"/>
                    <a:ext cx="6100174" cy="3893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chemeClr val="tx1"/>
                                  </a:solidFill>
                                  <a:latin typeface="Cambria Math" panose="02040503050406030204" pitchFamily="18" charset="0"/>
                                </a:rPr>
                              </m:ctrlPr>
                            </m:sSubPr>
                            <m:e>
                              <m:r>
                                <m:rPr>
                                  <m:sty m:val="p"/>
                                </m:rPr>
                                <a:rPr lang="en-US" sz="2800">
                                  <a:solidFill>
                                    <a:schemeClr val="tx1"/>
                                  </a:solidFill>
                                  <a:latin typeface="Cambria Math" panose="02040503050406030204" pitchFamily="18" charset="0"/>
                                </a:rPr>
                                <m:t>f</m:t>
                              </m:r>
                            </m:e>
                            <m:sub>
                              <m:r>
                                <m:rPr>
                                  <m:sty m:val="p"/>
                                </m:rPr>
                                <a:rPr lang="en-US" sz="2800" i="0">
                                  <a:solidFill>
                                    <a:schemeClr val="tx1"/>
                                  </a:solidFill>
                                  <a:latin typeface="Cambria Math" panose="02040503050406030204" pitchFamily="18" charset="0"/>
                                </a:rPr>
                                <m:t>p</m:t>
                              </m:r>
                              <m:r>
                                <a:rPr lang="en-US" sz="2800" i="0">
                                  <a:solidFill>
                                    <a:schemeClr val="tx1"/>
                                  </a:solidFill>
                                  <a:latin typeface="Cambria Math" panose="02040503050406030204" pitchFamily="18" charset="0"/>
                                </a:rPr>
                                <m:t>,</m:t>
                              </m:r>
                              <m:r>
                                <m:rPr>
                                  <m:sty m:val="p"/>
                                </m:rPr>
                                <a:rPr lang="en-US" sz="2800" i="0">
                                  <a:solidFill>
                                    <a:schemeClr val="tx1"/>
                                  </a:solidFill>
                                  <a:latin typeface="Cambria Math" panose="02040503050406030204" pitchFamily="18" charset="0"/>
                                </a:rPr>
                                <m:t>x</m:t>
                              </m:r>
                            </m:sub>
                          </m:sSub>
                          <m:r>
                            <a:rPr lang="en-US" sz="2800" i="0">
                              <a:solidFill>
                                <a:schemeClr val="tx1"/>
                              </a:solidFill>
                              <a:latin typeface="Cambria Math" panose="02040503050406030204" pitchFamily="18" charset="0"/>
                            </a:rPr>
                            <m:t>=−</m:t>
                          </m:r>
                          <m:sSub>
                            <m:sSubPr>
                              <m:ctrlPr>
                                <a:rPr lang="en-US" sz="2800" i="1">
                                  <a:solidFill>
                                    <a:schemeClr val="tx1"/>
                                  </a:solidFill>
                                  <a:latin typeface="Cambria Math" panose="02040503050406030204" pitchFamily="18" charset="0"/>
                                </a:rPr>
                              </m:ctrlPr>
                            </m:sSubPr>
                            <m:e>
                              <m:r>
                                <m:rPr>
                                  <m:sty m:val="p"/>
                                </m:rPr>
                                <a:rPr lang="en-US" sz="2800" i="0">
                                  <a:solidFill>
                                    <a:schemeClr val="tx1"/>
                                  </a:solidFill>
                                  <a:latin typeface="Cambria Math" panose="02040503050406030204" pitchFamily="18" charset="0"/>
                                </a:rPr>
                                <m:t>D</m:t>
                              </m:r>
                            </m:e>
                            <m:sub>
                              <m:r>
                                <m:rPr>
                                  <m:sty m:val="p"/>
                                </m:rPr>
                                <a:rPr lang="en-US" sz="2800" i="0">
                                  <a:solidFill>
                                    <a:schemeClr val="tx1"/>
                                  </a:solidFill>
                                  <a:latin typeface="Cambria Math" panose="02040503050406030204" pitchFamily="18" charset="0"/>
                                </a:rPr>
                                <m:t>p</m:t>
                              </m:r>
                            </m:sub>
                          </m:sSub>
                          <m:r>
                            <m:rPr>
                              <m:sty m:val="p"/>
                            </m:rPr>
                            <a:rPr lang="en-US" sz="2800" i="0">
                              <a:solidFill>
                                <a:schemeClr val="tx1"/>
                              </a:solidFill>
                              <a:latin typeface="Cambria Math" panose="02040503050406030204" pitchFamily="18" charset="0"/>
                            </a:rPr>
                            <m:t>cos</m:t>
                          </m:r>
                          <m:d>
                            <m:dPr>
                              <m:ctrlPr>
                                <a:rPr lang="en-US" sz="2800" i="1">
                                  <a:solidFill>
                                    <a:schemeClr val="tx1"/>
                                  </a:solidFill>
                                  <a:latin typeface="Cambria Math" panose="02040503050406030204" pitchFamily="18" charset="0"/>
                                </a:rPr>
                              </m:ctrlPr>
                            </m:dPr>
                            <m:e>
                              <m:sSub>
                                <m:sSubPr>
                                  <m:ctrlPr>
                                    <a:rPr lang="en-US" sz="2800" i="1">
                                      <a:solidFill>
                                        <a:schemeClr val="tx1"/>
                                      </a:solidFill>
                                      <a:latin typeface="Cambria Math" panose="02040503050406030204" pitchFamily="18" charset="0"/>
                                    </a:rPr>
                                  </m:ctrlPr>
                                </m:sSubPr>
                                <m:e>
                                  <m:r>
                                    <m:rPr>
                                      <m:sty m:val="p"/>
                                    </m:rPr>
                                    <a:rPr lang="en-US" sz="2800" i="0">
                                      <a:solidFill>
                                        <a:schemeClr val="tx1"/>
                                      </a:solidFill>
                                      <a:latin typeface="Cambria Math" panose="02040503050406030204" pitchFamily="18" charset="0"/>
                                    </a:rPr>
                                    <m:t>α</m:t>
                                  </m:r>
                                </m:e>
                                <m:sub>
                                  <m:r>
                                    <m:rPr>
                                      <m:sty m:val="p"/>
                                    </m:rPr>
                                    <a:rPr lang="en-US" sz="2800" i="0">
                                      <a:solidFill>
                                        <a:schemeClr val="tx1"/>
                                      </a:solidFill>
                                      <a:latin typeface="Cambria Math" panose="02040503050406030204" pitchFamily="18" charset="0"/>
                                    </a:rPr>
                                    <m:t>p</m:t>
                                  </m:r>
                                </m:sub>
                              </m:sSub>
                              <m:r>
                                <a:rPr lang="en-US" sz="2800" i="0">
                                  <a:solidFill>
                                    <a:schemeClr val="tx1"/>
                                  </a:solidFill>
                                  <a:latin typeface="Cambria Math" panose="02040503050406030204" pitchFamily="18" charset="0"/>
                                </a:rPr>
                                <m:t>−</m:t>
                              </m:r>
                              <m:sSub>
                                <m:sSubPr>
                                  <m:ctrlPr>
                                    <a:rPr lang="en-US" sz="2800" i="1">
                                      <a:solidFill>
                                        <a:schemeClr val="tx1"/>
                                      </a:solidFill>
                                      <a:latin typeface="Cambria Math" panose="02040503050406030204" pitchFamily="18" charset="0"/>
                                    </a:rPr>
                                  </m:ctrlPr>
                                </m:sSubPr>
                                <m:e>
                                  <m:r>
                                    <m:rPr>
                                      <m:sty m:val="p"/>
                                    </m:rPr>
                                    <a:rPr lang="en-US" sz="2800" i="0">
                                      <a:solidFill>
                                        <a:schemeClr val="tx1"/>
                                      </a:solidFill>
                                      <a:latin typeface="Cambria Math" panose="02040503050406030204" pitchFamily="18" charset="0"/>
                                    </a:rPr>
                                    <m:t>δ</m:t>
                                  </m:r>
                                </m:e>
                                <m:sub>
                                  <m:r>
                                    <m:rPr>
                                      <m:sty m:val="p"/>
                                    </m:rPr>
                                    <a:rPr lang="en-US" sz="2800" i="0">
                                      <a:solidFill>
                                        <a:schemeClr val="tx1"/>
                                      </a:solidFill>
                                      <a:latin typeface="Cambria Math" panose="02040503050406030204" pitchFamily="18" charset="0"/>
                                    </a:rPr>
                                    <m:t>p</m:t>
                                  </m:r>
                                </m:sub>
                              </m:sSub>
                            </m:e>
                          </m:d>
                          <m:r>
                            <a:rPr lang="en-US" sz="2800" i="0">
                              <a:solidFill>
                                <a:schemeClr val="tx1"/>
                              </a:solidFill>
                              <a:latin typeface="Cambria Math" panose="02040503050406030204" pitchFamily="18" charset="0"/>
                            </a:rPr>
                            <m:t>+</m:t>
                          </m:r>
                          <m:sSub>
                            <m:sSubPr>
                              <m:ctrlPr>
                                <a:rPr lang="en-US" sz="2800" i="1">
                                  <a:solidFill>
                                    <a:schemeClr val="tx1"/>
                                  </a:solidFill>
                                  <a:latin typeface="Cambria Math" panose="02040503050406030204" pitchFamily="18" charset="0"/>
                                </a:rPr>
                              </m:ctrlPr>
                            </m:sSubPr>
                            <m:e>
                              <m:r>
                                <m:rPr>
                                  <m:sty m:val="p"/>
                                </m:rPr>
                                <a:rPr lang="en-US" sz="2800" i="0">
                                  <a:solidFill>
                                    <a:schemeClr val="tx1"/>
                                  </a:solidFill>
                                  <a:latin typeface="Cambria Math" panose="02040503050406030204" pitchFamily="18" charset="0"/>
                                </a:rPr>
                                <m:t>L</m:t>
                              </m:r>
                            </m:e>
                            <m:sub>
                              <m:r>
                                <m:rPr>
                                  <m:sty m:val="p"/>
                                </m:rPr>
                                <a:rPr lang="en-US" sz="2800" i="0">
                                  <a:solidFill>
                                    <a:schemeClr val="tx1"/>
                                  </a:solidFill>
                                  <a:latin typeface="Cambria Math" panose="02040503050406030204" pitchFamily="18" charset="0"/>
                                </a:rPr>
                                <m:t>p</m:t>
                              </m:r>
                            </m:sub>
                          </m:sSub>
                          <m:r>
                            <m:rPr>
                              <m:sty m:val="p"/>
                            </m:rPr>
                            <a:rPr lang="en-US" sz="2800" i="0">
                              <a:solidFill>
                                <a:schemeClr val="tx1"/>
                              </a:solidFill>
                              <a:latin typeface="Cambria Math" panose="02040503050406030204" pitchFamily="18" charset="0"/>
                            </a:rPr>
                            <m:t>sin</m:t>
                          </m:r>
                          <m:d>
                            <m:dPr>
                              <m:ctrlPr>
                                <a:rPr lang="en-US" sz="2800" i="1">
                                  <a:solidFill>
                                    <a:schemeClr val="tx1"/>
                                  </a:solidFill>
                                  <a:latin typeface="Cambria Math" panose="02040503050406030204" pitchFamily="18" charset="0"/>
                                </a:rPr>
                              </m:ctrlPr>
                            </m:dPr>
                            <m:e>
                              <m:sSub>
                                <m:sSubPr>
                                  <m:ctrlPr>
                                    <a:rPr lang="en-US" sz="2800" i="1">
                                      <a:solidFill>
                                        <a:schemeClr val="tx1"/>
                                      </a:solidFill>
                                      <a:latin typeface="Cambria Math" panose="02040503050406030204" pitchFamily="18" charset="0"/>
                                    </a:rPr>
                                  </m:ctrlPr>
                                </m:sSubPr>
                                <m:e>
                                  <m:r>
                                    <m:rPr>
                                      <m:sty m:val="p"/>
                                    </m:rPr>
                                    <a:rPr lang="en-US" sz="2800" i="0">
                                      <a:solidFill>
                                        <a:schemeClr val="tx1"/>
                                      </a:solidFill>
                                      <a:latin typeface="Cambria Math" panose="02040503050406030204" pitchFamily="18" charset="0"/>
                                    </a:rPr>
                                    <m:t>α</m:t>
                                  </m:r>
                                </m:e>
                                <m:sub>
                                  <m:r>
                                    <m:rPr>
                                      <m:sty m:val="p"/>
                                    </m:rPr>
                                    <a:rPr lang="en-US" sz="2800" i="0">
                                      <a:solidFill>
                                        <a:schemeClr val="tx1"/>
                                      </a:solidFill>
                                      <a:latin typeface="Cambria Math" panose="02040503050406030204" pitchFamily="18" charset="0"/>
                                    </a:rPr>
                                    <m:t>p</m:t>
                                  </m:r>
                                </m:sub>
                              </m:sSub>
                              <m:r>
                                <a:rPr lang="en-US" sz="2800" i="0">
                                  <a:solidFill>
                                    <a:schemeClr val="tx1"/>
                                  </a:solidFill>
                                  <a:latin typeface="Cambria Math" panose="02040503050406030204" pitchFamily="18" charset="0"/>
                                </a:rPr>
                                <m:t>−</m:t>
                              </m:r>
                              <m:sSub>
                                <m:sSubPr>
                                  <m:ctrlPr>
                                    <a:rPr lang="en-US" sz="2800" i="1">
                                      <a:solidFill>
                                        <a:schemeClr val="tx1"/>
                                      </a:solidFill>
                                      <a:latin typeface="Cambria Math" panose="02040503050406030204" pitchFamily="18" charset="0"/>
                                    </a:rPr>
                                  </m:ctrlPr>
                                </m:sSubPr>
                                <m:e>
                                  <m:r>
                                    <m:rPr>
                                      <m:sty m:val="p"/>
                                    </m:rPr>
                                    <a:rPr lang="en-US" sz="2800" i="0">
                                      <a:solidFill>
                                        <a:schemeClr val="tx1"/>
                                      </a:solidFill>
                                      <a:latin typeface="Cambria Math" panose="02040503050406030204" pitchFamily="18" charset="0"/>
                                    </a:rPr>
                                    <m:t>δ</m:t>
                                  </m:r>
                                </m:e>
                                <m:sub>
                                  <m:r>
                                    <m:rPr>
                                      <m:sty m:val="p"/>
                                    </m:rPr>
                                    <a:rPr lang="en-US" sz="2800" i="0">
                                      <a:solidFill>
                                        <a:schemeClr val="tx1"/>
                                      </a:solidFill>
                                      <a:latin typeface="Cambria Math" panose="02040503050406030204" pitchFamily="18" charset="0"/>
                                    </a:rPr>
                                    <m:t>p</m:t>
                                  </m:r>
                                </m:sub>
                              </m:sSub>
                            </m:e>
                          </m:d>
                        </m:oMath>
                      </m:oMathPara>
                    </a14:m>
                    <a:endParaRPr lang="en-US" sz="2800">
                      <a:solidFill>
                        <a:schemeClr val="tx1"/>
                      </a:solidFill>
                    </a:endParaRPr>
                  </a:p>
                </p:txBody>
              </p:sp>
            </mc:Choice>
            <mc:Fallback xmlns="">
              <p:sp>
                <p:nvSpPr>
                  <p:cNvPr id="126" name="TextBox 125">
                    <a:extLst>
                      <a:ext uri="{FF2B5EF4-FFF2-40B4-BE49-F238E27FC236}">
                        <a16:creationId xmlns:a16="http://schemas.microsoft.com/office/drawing/2014/main" id="{358811DA-31F3-D6EC-C0D9-2BCF3B99C6CB}"/>
                      </a:ext>
                    </a:extLst>
                  </p:cNvPr>
                  <p:cNvSpPr txBox="1">
                    <a:spLocks noRot="1" noChangeAspect="1" noMove="1" noResize="1" noEditPoints="1" noAdjustHandles="1" noChangeArrowheads="1" noChangeShapeType="1" noTextEdit="1"/>
                  </p:cNvSpPr>
                  <p:nvPr/>
                </p:nvSpPr>
                <p:spPr>
                  <a:xfrm>
                    <a:off x="3050088" y="3284280"/>
                    <a:ext cx="6100174" cy="389340"/>
                  </a:xfrm>
                  <a:prstGeom prst="rect">
                    <a:avLst/>
                  </a:prstGeom>
                  <a:blipFill>
                    <a:blip r:embed="rId3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TextBox 126">
                    <a:extLst>
                      <a:ext uri="{FF2B5EF4-FFF2-40B4-BE49-F238E27FC236}">
                        <a16:creationId xmlns:a16="http://schemas.microsoft.com/office/drawing/2014/main" id="{FBCEBB68-0297-BA7B-0F6D-8D7A62D738A1}"/>
                      </a:ext>
                    </a:extLst>
                  </p:cNvPr>
                  <p:cNvSpPr txBox="1"/>
                  <p:nvPr/>
                </p:nvSpPr>
                <p:spPr>
                  <a:xfrm>
                    <a:off x="3045913" y="3720638"/>
                    <a:ext cx="6100174" cy="3893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chemeClr val="tx1"/>
                                  </a:solidFill>
                                  <a:latin typeface="Cambria Math" panose="02040503050406030204" pitchFamily="18" charset="0"/>
                                </a:rPr>
                              </m:ctrlPr>
                            </m:sSubPr>
                            <m:e>
                              <m:r>
                                <m:rPr>
                                  <m:sty m:val="p"/>
                                </m:rPr>
                                <a:rPr lang="en-US" sz="2800">
                                  <a:solidFill>
                                    <a:schemeClr val="tx1"/>
                                  </a:solidFill>
                                  <a:latin typeface="Cambria Math" panose="02040503050406030204" pitchFamily="18" charset="0"/>
                                </a:rPr>
                                <m:t>f</m:t>
                              </m:r>
                            </m:e>
                            <m:sub>
                              <m:r>
                                <m:rPr>
                                  <m:sty m:val="p"/>
                                </m:rPr>
                                <a:rPr lang="en-US" sz="2800" i="0">
                                  <a:solidFill>
                                    <a:schemeClr val="tx1"/>
                                  </a:solidFill>
                                  <a:latin typeface="Cambria Math" panose="02040503050406030204" pitchFamily="18" charset="0"/>
                                </a:rPr>
                                <m:t>p</m:t>
                              </m:r>
                              <m:r>
                                <a:rPr lang="en-US" sz="2800" i="0">
                                  <a:solidFill>
                                    <a:schemeClr val="tx1"/>
                                  </a:solidFill>
                                  <a:latin typeface="Cambria Math" panose="02040503050406030204" pitchFamily="18" charset="0"/>
                                </a:rPr>
                                <m:t>,</m:t>
                              </m:r>
                              <m:r>
                                <m:rPr>
                                  <m:sty m:val="p"/>
                                </m:rPr>
                                <a:rPr lang="en-US" sz="2800" i="0">
                                  <a:solidFill>
                                    <a:schemeClr val="tx1"/>
                                  </a:solidFill>
                                  <a:latin typeface="Cambria Math" panose="02040503050406030204" pitchFamily="18" charset="0"/>
                                </a:rPr>
                                <m:t>z</m:t>
                              </m:r>
                            </m:sub>
                          </m:sSub>
                          <m:r>
                            <a:rPr lang="en-US" sz="2800" i="0">
                              <a:solidFill>
                                <a:schemeClr val="tx1"/>
                              </a:solidFill>
                              <a:latin typeface="Cambria Math" panose="02040503050406030204" pitchFamily="18" charset="0"/>
                            </a:rPr>
                            <m:t>=−</m:t>
                          </m:r>
                          <m:sSub>
                            <m:sSubPr>
                              <m:ctrlPr>
                                <a:rPr lang="en-US" sz="2800" i="1">
                                  <a:solidFill>
                                    <a:schemeClr val="tx1"/>
                                  </a:solidFill>
                                  <a:latin typeface="Cambria Math" panose="02040503050406030204" pitchFamily="18" charset="0"/>
                                </a:rPr>
                              </m:ctrlPr>
                            </m:sSubPr>
                            <m:e>
                              <m:r>
                                <m:rPr>
                                  <m:sty m:val="p"/>
                                </m:rPr>
                                <a:rPr lang="en-US" sz="2800" i="0">
                                  <a:solidFill>
                                    <a:schemeClr val="tx1"/>
                                  </a:solidFill>
                                  <a:latin typeface="Cambria Math" panose="02040503050406030204" pitchFamily="18" charset="0"/>
                                </a:rPr>
                                <m:t>D</m:t>
                              </m:r>
                            </m:e>
                            <m:sub>
                              <m:r>
                                <m:rPr>
                                  <m:sty m:val="p"/>
                                </m:rPr>
                                <a:rPr lang="en-US" sz="2800" i="0">
                                  <a:solidFill>
                                    <a:schemeClr val="tx1"/>
                                  </a:solidFill>
                                  <a:latin typeface="Cambria Math" panose="02040503050406030204" pitchFamily="18" charset="0"/>
                                </a:rPr>
                                <m:t>p</m:t>
                              </m:r>
                            </m:sub>
                          </m:sSub>
                          <m:r>
                            <m:rPr>
                              <m:sty m:val="p"/>
                            </m:rPr>
                            <a:rPr lang="en-US" sz="2800" i="0">
                              <a:solidFill>
                                <a:schemeClr val="tx1"/>
                              </a:solidFill>
                              <a:latin typeface="Cambria Math" panose="02040503050406030204" pitchFamily="18" charset="0"/>
                            </a:rPr>
                            <m:t>sin</m:t>
                          </m:r>
                          <m:d>
                            <m:dPr>
                              <m:ctrlPr>
                                <a:rPr lang="en-US" sz="2800" i="1">
                                  <a:solidFill>
                                    <a:schemeClr val="tx1"/>
                                  </a:solidFill>
                                  <a:latin typeface="Cambria Math" panose="02040503050406030204" pitchFamily="18" charset="0"/>
                                </a:rPr>
                              </m:ctrlPr>
                            </m:dPr>
                            <m:e>
                              <m:sSub>
                                <m:sSubPr>
                                  <m:ctrlPr>
                                    <a:rPr lang="en-US" sz="2800" i="1">
                                      <a:solidFill>
                                        <a:schemeClr val="tx1"/>
                                      </a:solidFill>
                                      <a:latin typeface="Cambria Math" panose="02040503050406030204" pitchFamily="18" charset="0"/>
                                    </a:rPr>
                                  </m:ctrlPr>
                                </m:sSubPr>
                                <m:e>
                                  <m:r>
                                    <m:rPr>
                                      <m:sty m:val="p"/>
                                    </m:rPr>
                                    <a:rPr lang="en-US" sz="2800" i="0">
                                      <a:solidFill>
                                        <a:schemeClr val="tx1"/>
                                      </a:solidFill>
                                      <a:latin typeface="Cambria Math" panose="02040503050406030204" pitchFamily="18" charset="0"/>
                                    </a:rPr>
                                    <m:t>α</m:t>
                                  </m:r>
                                </m:e>
                                <m:sub>
                                  <m:r>
                                    <m:rPr>
                                      <m:sty m:val="p"/>
                                    </m:rPr>
                                    <a:rPr lang="en-US" sz="2800" i="0">
                                      <a:solidFill>
                                        <a:schemeClr val="tx1"/>
                                      </a:solidFill>
                                      <a:latin typeface="Cambria Math" panose="02040503050406030204" pitchFamily="18" charset="0"/>
                                    </a:rPr>
                                    <m:t>p</m:t>
                                  </m:r>
                                </m:sub>
                              </m:sSub>
                              <m:r>
                                <a:rPr lang="en-US" sz="2800" i="0">
                                  <a:solidFill>
                                    <a:schemeClr val="tx1"/>
                                  </a:solidFill>
                                  <a:latin typeface="Cambria Math" panose="02040503050406030204" pitchFamily="18" charset="0"/>
                                </a:rPr>
                                <m:t>−</m:t>
                              </m:r>
                              <m:sSub>
                                <m:sSubPr>
                                  <m:ctrlPr>
                                    <a:rPr lang="en-US" sz="2800" i="1">
                                      <a:solidFill>
                                        <a:schemeClr val="tx1"/>
                                      </a:solidFill>
                                      <a:latin typeface="Cambria Math" panose="02040503050406030204" pitchFamily="18" charset="0"/>
                                    </a:rPr>
                                  </m:ctrlPr>
                                </m:sSubPr>
                                <m:e>
                                  <m:r>
                                    <m:rPr>
                                      <m:sty m:val="p"/>
                                    </m:rPr>
                                    <a:rPr lang="en-US" sz="2800" i="0">
                                      <a:solidFill>
                                        <a:schemeClr val="tx1"/>
                                      </a:solidFill>
                                      <a:latin typeface="Cambria Math" panose="02040503050406030204" pitchFamily="18" charset="0"/>
                                    </a:rPr>
                                    <m:t>δ</m:t>
                                  </m:r>
                                </m:e>
                                <m:sub>
                                  <m:r>
                                    <m:rPr>
                                      <m:sty m:val="p"/>
                                    </m:rPr>
                                    <a:rPr lang="en-US" sz="2800" i="0">
                                      <a:solidFill>
                                        <a:schemeClr val="tx1"/>
                                      </a:solidFill>
                                      <a:latin typeface="Cambria Math" panose="02040503050406030204" pitchFamily="18" charset="0"/>
                                    </a:rPr>
                                    <m:t>p</m:t>
                                  </m:r>
                                </m:sub>
                              </m:sSub>
                            </m:e>
                          </m:d>
                          <m:r>
                            <a:rPr lang="en-US" sz="2800" i="0">
                              <a:solidFill>
                                <a:schemeClr val="tx1"/>
                              </a:solidFill>
                              <a:latin typeface="Cambria Math" panose="02040503050406030204" pitchFamily="18" charset="0"/>
                            </a:rPr>
                            <m:t>−</m:t>
                          </m:r>
                          <m:sSub>
                            <m:sSubPr>
                              <m:ctrlPr>
                                <a:rPr lang="en-US" sz="2800" i="1">
                                  <a:solidFill>
                                    <a:schemeClr val="tx1"/>
                                  </a:solidFill>
                                  <a:latin typeface="Cambria Math" panose="02040503050406030204" pitchFamily="18" charset="0"/>
                                </a:rPr>
                              </m:ctrlPr>
                            </m:sSubPr>
                            <m:e>
                              <m:r>
                                <m:rPr>
                                  <m:sty m:val="p"/>
                                </m:rPr>
                                <a:rPr lang="en-US" sz="2800" i="0">
                                  <a:solidFill>
                                    <a:schemeClr val="tx1"/>
                                  </a:solidFill>
                                  <a:latin typeface="Cambria Math" panose="02040503050406030204" pitchFamily="18" charset="0"/>
                                </a:rPr>
                                <m:t>L</m:t>
                              </m:r>
                            </m:e>
                            <m:sub>
                              <m:r>
                                <m:rPr>
                                  <m:sty m:val="p"/>
                                </m:rPr>
                                <a:rPr lang="en-US" sz="2800" i="0">
                                  <a:solidFill>
                                    <a:schemeClr val="tx1"/>
                                  </a:solidFill>
                                  <a:latin typeface="Cambria Math" panose="02040503050406030204" pitchFamily="18" charset="0"/>
                                </a:rPr>
                                <m:t>p</m:t>
                              </m:r>
                            </m:sub>
                          </m:sSub>
                          <m:r>
                            <m:rPr>
                              <m:sty m:val="p"/>
                            </m:rPr>
                            <a:rPr lang="en-US" sz="2800" i="0">
                              <a:solidFill>
                                <a:schemeClr val="tx1"/>
                              </a:solidFill>
                              <a:latin typeface="Cambria Math" panose="02040503050406030204" pitchFamily="18" charset="0"/>
                            </a:rPr>
                            <m:t>cos</m:t>
                          </m:r>
                          <m:d>
                            <m:dPr>
                              <m:ctrlPr>
                                <a:rPr lang="en-US" sz="2800" i="1">
                                  <a:solidFill>
                                    <a:schemeClr val="tx1"/>
                                  </a:solidFill>
                                  <a:latin typeface="Cambria Math" panose="02040503050406030204" pitchFamily="18" charset="0"/>
                                </a:rPr>
                              </m:ctrlPr>
                            </m:dPr>
                            <m:e>
                              <m:sSub>
                                <m:sSubPr>
                                  <m:ctrlPr>
                                    <a:rPr lang="en-US" sz="2800" i="1">
                                      <a:solidFill>
                                        <a:schemeClr val="tx1"/>
                                      </a:solidFill>
                                      <a:latin typeface="Cambria Math" panose="02040503050406030204" pitchFamily="18" charset="0"/>
                                    </a:rPr>
                                  </m:ctrlPr>
                                </m:sSubPr>
                                <m:e>
                                  <m:r>
                                    <m:rPr>
                                      <m:sty m:val="p"/>
                                    </m:rPr>
                                    <a:rPr lang="en-US" sz="2800" i="0">
                                      <a:solidFill>
                                        <a:schemeClr val="tx1"/>
                                      </a:solidFill>
                                      <a:latin typeface="Cambria Math" panose="02040503050406030204" pitchFamily="18" charset="0"/>
                                    </a:rPr>
                                    <m:t>α</m:t>
                                  </m:r>
                                </m:e>
                                <m:sub>
                                  <m:r>
                                    <m:rPr>
                                      <m:sty m:val="p"/>
                                    </m:rPr>
                                    <a:rPr lang="en-US" sz="2800" i="0">
                                      <a:solidFill>
                                        <a:schemeClr val="tx1"/>
                                      </a:solidFill>
                                      <a:latin typeface="Cambria Math" panose="02040503050406030204" pitchFamily="18" charset="0"/>
                                    </a:rPr>
                                    <m:t>p</m:t>
                                  </m:r>
                                </m:sub>
                              </m:sSub>
                              <m:r>
                                <a:rPr lang="en-US" sz="2800" i="0">
                                  <a:solidFill>
                                    <a:schemeClr val="tx1"/>
                                  </a:solidFill>
                                  <a:latin typeface="Cambria Math" panose="02040503050406030204" pitchFamily="18" charset="0"/>
                                </a:rPr>
                                <m:t>−</m:t>
                              </m:r>
                              <m:sSub>
                                <m:sSubPr>
                                  <m:ctrlPr>
                                    <a:rPr lang="en-US" sz="2800" i="1">
                                      <a:solidFill>
                                        <a:schemeClr val="tx1"/>
                                      </a:solidFill>
                                      <a:latin typeface="Cambria Math" panose="02040503050406030204" pitchFamily="18" charset="0"/>
                                    </a:rPr>
                                  </m:ctrlPr>
                                </m:sSubPr>
                                <m:e>
                                  <m:r>
                                    <m:rPr>
                                      <m:sty m:val="p"/>
                                    </m:rPr>
                                    <a:rPr lang="en-US" sz="2800" i="0">
                                      <a:solidFill>
                                        <a:schemeClr val="tx1"/>
                                      </a:solidFill>
                                      <a:latin typeface="Cambria Math" panose="02040503050406030204" pitchFamily="18" charset="0"/>
                                    </a:rPr>
                                    <m:t>δ</m:t>
                                  </m:r>
                                </m:e>
                                <m:sub>
                                  <m:r>
                                    <m:rPr>
                                      <m:sty m:val="p"/>
                                    </m:rPr>
                                    <a:rPr lang="en-US" sz="2800" i="0">
                                      <a:solidFill>
                                        <a:schemeClr val="tx1"/>
                                      </a:solidFill>
                                      <a:latin typeface="Cambria Math" panose="02040503050406030204" pitchFamily="18" charset="0"/>
                                    </a:rPr>
                                    <m:t>p</m:t>
                                  </m:r>
                                </m:sub>
                              </m:sSub>
                            </m:e>
                          </m:d>
                        </m:oMath>
                      </m:oMathPara>
                    </a14:m>
                    <a:endParaRPr lang="en-US" sz="2800">
                      <a:solidFill>
                        <a:schemeClr val="tx1"/>
                      </a:solidFill>
                    </a:endParaRPr>
                  </a:p>
                </p:txBody>
              </p:sp>
            </mc:Choice>
            <mc:Fallback xmlns="">
              <p:sp>
                <p:nvSpPr>
                  <p:cNvPr id="127" name="TextBox 126">
                    <a:extLst>
                      <a:ext uri="{FF2B5EF4-FFF2-40B4-BE49-F238E27FC236}">
                        <a16:creationId xmlns:a16="http://schemas.microsoft.com/office/drawing/2014/main" id="{FBCEBB68-0297-BA7B-0F6D-8D7A62D738A1}"/>
                      </a:ext>
                    </a:extLst>
                  </p:cNvPr>
                  <p:cNvSpPr txBox="1">
                    <a:spLocks noRot="1" noChangeAspect="1" noMove="1" noResize="1" noEditPoints="1" noAdjustHandles="1" noChangeArrowheads="1" noChangeShapeType="1" noTextEdit="1"/>
                  </p:cNvSpPr>
                  <p:nvPr/>
                </p:nvSpPr>
                <p:spPr>
                  <a:xfrm>
                    <a:off x="3045913" y="3720638"/>
                    <a:ext cx="6100174" cy="389340"/>
                  </a:xfrm>
                  <a:prstGeom prst="rect">
                    <a:avLst/>
                  </a:prstGeom>
                  <a:blipFill>
                    <a:blip r:embed="rId3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8" name="TextBox 127">
                    <a:extLst>
                      <a:ext uri="{FF2B5EF4-FFF2-40B4-BE49-F238E27FC236}">
                        <a16:creationId xmlns:a16="http://schemas.microsoft.com/office/drawing/2014/main" id="{508BF959-36C3-2053-57BA-3BC88D5B6326}"/>
                      </a:ext>
                    </a:extLst>
                  </p:cNvPr>
                  <p:cNvSpPr txBox="1"/>
                  <p:nvPr/>
                </p:nvSpPr>
                <p:spPr>
                  <a:xfrm>
                    <a:off x="1697277" y="4159662"/>
                    <a:ext cx="6100174" cy="3690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rgbClr val="836967"/>
                                  </a:solidFill>
                                  <a:latin typeface="Cambria Math" panose="02040503050406030204" pitchFamily="18" charset="0"/>
                                </a:rPr>
                              </m:ctrlPr>
                            </m:sSubPr>
                            <m:e>
                              <m:r>
                                <m:rPr>
                                  <m:sty m:val="p"/>
                                </m:rPr>
                                <a:rPr lang="en-US" sz="2800">
                                  <a:latin typeface="Cambria Math" panose="02040503050406030204" pitchFamily="18" charset="0"/>
                                </a:rPr>
                                <m:t>M</m:t>
                              </m:r>
                            </m:e>
                            <m:sub>
                              <m:r>
                                <m:rPr>
                                  <m:sty m:val="p"/>
                                </m:rPr>
                                <a:rPr lang="en-US" sz="2800" i="0">
                                  <a:latin typeface="Cambria Math" panose="02040503050406030204" pitchFamily="18" charset="0"/>
                                </a:rPr>
                                <m:t>p</m:t>
                              </m:r>
                            </m:sub>
                          </m:sSub>
                          <m:r>
                            <a:rPr lang="en-US" sz="2800" i="0">
                              <a:latin typeface="Cambria Math" panose="02040503050406030204" pitchFamily="18" charset="0"/>
                            </a:rPr>
                            <m:t>=</m:t>
                          </m:r>
                          <m:sSub>
                            <m:sSubPr>
                              <m:ctrlPr>
                                <a:rPr lang="en-US" sz="2800" i="1">
                                  <a:solidFill>
                                    <a:srgbClr val="836967"/>
                                  </a:solidFill>
                                  <a:latin typeface="Cambria Math" panose="02040503050406030204" pitchFamily="18" charset="0"/>
                                </a:rPr>
                              </m:ctrlPr>
                            </m:sSubPr>
                            <m:e>
                              <m:r>
                                <m:rPr>
                                  <m:sty m:val="p"/>
                                </m:rPr>
                                <a:rPr lang="en-US" sz="2800" i="0">
                                  <a:latin typeface="Cambria Math" panose="02040503050406030204" pitchFamily="18" charset="0"/>
                                </a:rPr>
                                <m:t>l</m:t>
                              </m:r>
                            </m:e>
                            <m:sub>
                              <m:r>
                                <m:rPr>
                                  <m:sty m:val="p"/>
                                </m:rPr>
                                <a:rPr lang="en-US" sz="2800" i="0">
                                  <a:latin typeface="Cambria Math" panose="02040503050406030204" pitchFamily="18" charset="0"/>
                                </a:rPr>
                                <m:t>x</m:t>
                              </m:r>
                              <m:r>
                                <a:rPr lang="en-US" sz="2800" i="0">
                                  <a:latin typeface="Cambria Math" panose="02040503050406030204" pitchFamily="18" charset="0"/>
                                </a:rPr>
                                <m:t>,</m:t>
                              </m:r>
                              <m:r>
                                <m:rPr>
                                  <m:sty m:val="p"/>
                                </m:rPr>
                                <a:rPr lang="en-US" sz="2800" i="0">
                                  <a:latin typeface="Cambria Math" panose="02040503050406030204" pitchFamily="18" charset="0"/>
                                </a:rPr>
                                <m:t>p</m:t>
                              </m:r>
                            </m:sub>
                          </m:sSub>
                          <m:r>
                            <a:rPr lang="en-US" sz="2800" i="0">
                              <a:latin typeface="Cambria Math" panose="02040503050406030204" pitchFamily="18" charset="0"/>
                            </a:rPr>
                            <m:t>⋅</m:t>
                          </m:r>
                          <m:sSub>
                            <m:sSubPr>
                              <m:ctrlPr>
                                <a:rPr lang="en-US" sz="2800" i="1">
                                  <a:solidFill>
                                    <a:srgbClr val="836967"/>
                                  </a:solidFill>
                                  <a:latin typeface="Cambria Math" panose="02040503050406030204" pitchFamily="18" charset="0"/>
                                </a:rPr>
                              </m:ctrlPr>
                            </m:sSubPr>
                            <m:e>
                              <m:r>
                                <m:rPr>
                                  <m:sty m:val="p"/>
                                </m:rPr>
                                <a:rPr lang="en-US" sz="2800" i="0">
                                  <a:latin typeface="Cambria Math" panose="02040503050406030204" pitchFamily="18" charset="0"/>
                                </a:rPr>
                                <m:t>f</m:t>
                              </m:r>
                            </m:e>
                            <m:sub>
                              <m:r>
                                <m:rPr>
                                  <m:sty m:val="p"/>
                                </m:rPr>
                                <a:rPr lang="en-US" sz="2800" i="0">
                                  <a:latin typeface="Cambria Math" panose="02040503050406030204" pitchFamily="18" charset="0"/>
                                </a:rPr>
                                <m:t>p</m:t>
                              </m:r>
                              <m:r>
                                <a:rPr lang="en-US" sz="2800" i="0">
                                  <a:latin typeface="Cambria Math" panose="02040503050406030204" pitchFamily="18" charset="0"/>
                                </a:rPr>
                                <m:t>,</m:t>
                              </m:r>
                              <m:r>
                                <m:rPr>
                                  <m:sty m:val="p"/>
                                </m:rPr>
                                <a:rPr lang="en-US" sz="2800" i="0">
                                  <a:latin typeface="Cambria Math" panose="02040503050406030204" pitchFamily="18" charset="0"/>
                                </a:rPr>
                                <m:t>z</m:t>
                              </m:r>
                            </m:sub>
                          </m:sSub>
                        </m:oMath>
                      </m:oMathPara>
                    </a14:m>
                    <a:endParaRPr lang="en-US" sz="2800"/>
                  </a:p>
                </p:txBody>
              </p:sp>
            </mc:Choice>
            <mc:Fallback xmlns="">
              <p:sp>
                <p:nvSpPr>
                  <p:cNvPr id="128" name="TextBox 127">
                    <a:extLst>
                      <a:ext uri="{FF2B5EF4-FFF2-40B4-BE49-F238E27FC236}">
                        <a16:creationId xmlns:a16="http://schemas.microsoft.com/office/drawing/2014/main" id="{508BF959-36C3-2053-57BA-3BC88D5B6326}"/>
                      </a:ext>
                    </a:extLst>
                  </p:cNvPr>
                  <p:cNvSpPr txBox="1">
                    <a:spLocks noRot="1" noChangeAspect="1" noMove="1" noResize="1" noEditPoints="1" noAdjustHandles="1" noChangeArrowheads="1" noChangeShapeType="1" noTextEdit="1"/>
                  </p:cNvSpPr>
                  <p:nvPr/>
                </p:nvSpPr>
                <p:spPr>
                  <a:xfrm>
                    <a:off x="1697277" y="4159662"/>
                    <a:ext cx="6100174" cy="369070"/>
                  </a:xfrm>
                  <a:prstGeom prst="rect">
                    <a:avLst/>
                  </a:prstGeom>
                  <a:blipFill>
                    <a:blip r:embed="rId39"/>
                    <a:stretch>
                      <a:fillRect/>
                    </a:stretch>
                  </a:blipFill>
                </p:spPr>
                <p:txBody>
                  <a:bodyPr/>
                  <a:lstStyle/>
                  <a:p>
                    <a:r>
                      <a:rPr lang="en-US">
                        <a:noFill/>
                      </a:rPr>
                      <a:t> </a:t>
                    </a:r>
                  </a:p>
                </p:txBody>
              </p:sp>
            </mc:Fallback>
          </mc:AlternateContent>
        </p:grpSp>
        <p:sp>
          <p:nvSpPr>
            <p:cNvPr id="124" name="Rectangle 123">
              <a:extLst>
                <a:ext uri="{FF2B5EF4-FFF2-40B4-BE49-F238E27FC236}">
                  <a16:creationId xmlns:a16="http://schemas.microsoft.com/office/drawing/2014/main" id="{0AF226D7-BAD7-4BBE-FEBD-F35AF5484680}"/>
                </a:ext>
              </a:extLst>
            </p:cNvPr>
            <p:cNvSpPr/>
            <p:nvPr/>
          </p:nvSpPr>
          <p:spPr>
            <a:xfrm>
              <a:off x="4920745" y="2566376"/>
              <a:ext cx="275572" cy="323214"/>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cxnSp>
        <p:nvCxnSpPr>
          <p:cNvPr id="130" name="Straight Arrow Connector 129">
            <a:extLst>
              <a:ext uri="{FF2B5EF4-FFF2-40B4-BE49-F238E27FC236}">
                <a16:creationId xmlns:a16="http://schemas.microsoft.com/office/drawing/2014/main" id="{3F2521AC-61BD-01A6-243C-24358049CE5D}"/>
              </a:ext>
            </a:extLst>
          </p:cNvPr>
          <p:cNvCxnSpPr>
            <a:cxnSpLocks/>
          </p:cNvCxnSpPr>
          <p:nvPr/>
        </p:nvCxnSpPr>
        <p:spPr>
          <a:xfrm>
            <a:off x="29418393" y="11216629"/>
            <a:ext cx="1463040" cy="0"/>
          </a:xfrm>
          <a:prstGeom prst="straightConnector1">
            <a:avLst/>
          </a:prstGeom>
          <a:ln w="1905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1" name="Arc 140">
            <a:extLst>
              <a:ext uri="{FF2B5EF4-FFF2-40B4-BE49-F238E27FC236}">
                <a16:creationId xmlns:a16="http://schemas.microsoft.com/office/drawing/2014/main" id="{3212D546-E7B0-3B36-5E58-0687BED55322}"/>
              </a:ext>
            </a:extLst>
          </p:cNvPr>
          <p:cNvSpPr>
            <a:spLocks noChangeAspect="1"/>
          </p:cNvSpPr>
          <p:nvPr/>
        </p:nvSpPr>
        <p:spPr>
          <a:xfrm rot="3500887">
            <a:off x="29510985" y="11041675"/>
            <a:ext cx="274320" cy="274320"/>
          </a:xfrm>
          <a:prstGeom prst="arc">
            <a:avLst>
              <a:gd name="adj1" fmla="val 14840009"/>
              <a:gd name="adj2" fmla="val 18988779"/>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34" name="Straight Connector 133">
            <a:extLst>
              <a:ext uri="{FF2B5EF4-FFF2-40B4-BE49-F238E27FC236}">
                <a16:creationId xmlns:a16="http://schemas.microsoft.com/office/drawing/2014/main" id="{6082B79D-1B17-F1EF-D4BB-F20B37DE276B}"/>
              </a:ext>
            </a:extLst>
          </p:cNvPr>
          <p:cNvCxnSpPr>
            <a:cxnSpLocks/>
          </p:cNvCxnSpPr>
          <p:nvPr/>
        </p:nvCxnSpPr>
        <p:spPr>
          <a:xfrm rot="9300000" flipV="1">
            <a:off x="29354139" y="10926797"/>
            <a:ext cx="1371600" cy="0"/>
          </a:xfrm>
          <a:prstGeom prst="line">
            <a:avLst/>
          </a:prstGeom>
          <a:ln w="2540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6830A9FD-F0EE-B458-3575-1EFBD23BDB70}"/>
                  </a:ext>
                </a:extLst>
              </p:cNvPr>
              <p:cNvSpPr txBox="1"/>
              <p:nvPr/>
            </p:nvSpPr>
            <p:spPr>
              <a:xfrm>
                <a:off x="30347471" y="10758894"/>
                <a:ext cx="381579" cy="3978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𝛿</m:t>
                          </m:r>
                        </m:e>
                        <m:sub>
                          <m:r>
                            <a:rPr lang="en-US" sz="2400" b="0" i="1" smtClean="0">
                              <a:latin typeface="Cambria Math" panose="02040503050406030204" pitchFamily="18" charset="0"/>
                            </a:rPr>
                            <m:t>𝑝</m:t>
                          </m:r>
                        </m:sub>
                      </m:sSub>
                    </m:oMath>
                  </m:oMathPara>
                </a14:m>
                <a:endParaRPr lang="en-US" sz="2400"/>
              </a:p>
            </p:txBody>
          </p:sp>
        </mc:Choice>
        <mc:Fallback xmlns="">
          <p:sp>
            <p:nvSpPr>
              <p:cNvPr id="142" name="TextBox 141">
                <a:extLst>
                  <a:ext uri="{FF2B5EF4-FFF2-40B4-BE49-F238E27FC236}">
                    <a16:creationId xmlns:a16="http://schemas.microsoft.com/office/drawing/2014/main" id="{6830A9FD-F0EE-B458-3575-1EFBD23BDB70}"/>
                  </a:ext>
                </a:extLst>
              </p:cNvPr>
              <p:cNvSpPr txBox="1">
                <a:spLocks noRot="1" noChangeAspect="1" noMove="1" noResize="1" noEditPoints="1" noAdjustHandles="1" noChangeArrowheads="1" noChangeShapeType="1" noTextEdit="1"/>
              </p:cNvSpPr>
              <p:nvPr/>
            </p:nvSpPr>
            <p:spPr>
              <a:xfrm>
                <a:off x="30347471" y="10758894"/>
                <a:ext cx="381579" cy="397866"/>
              </a:xfrm>
              <a:prstGeom prst="rect">
                <a:avLst/>
              </a:prstGeom>
              <a:blipFill>
                <a:blip r:embed="rId40"/>
                <a:stretch>
                  <a:fillRect l="-19355" r="-6452" b="-18750"/>
                </a:stretch>
              </a:blipFill>
            </p:spPr>
            <p:txBody>
              <a:bodyPr/>
              <a:lstStyle/>
              <a:p>
                <a:r>
                  <a:rPr lang="en-US">
                    <a:noFill/>
                  </a:rPr>
                  <a:t> </a:t>
                </a:r>
              </a:p>
            </p:txBody>
          </p:sp>
        </mc:Fallback>
      </mc:AlternateContent>
      <p:sp>
        <p:nvSpPr>
          <p:cNvPr id="144" name="Rectangle 143">
            <a:extLst>
              <a:ext uri="{FF2B5EF4-FFF2-40B4-BE49-F238E27FC236}">
                <a16:creationId xmlns:a16="http://schemas.microsoft.com/office/drawing/2014/main" id="{B418CC0C-7500-C316-A0BA-568D952642B6}"/>
              </a:ext>
            </a:extLst>
          </p:cNvPr>
          <p:cNvSpPr/>
          <p:nvPr/>
        </p:nvSpPr>
        <p:spPr>
          <a:xfrm>
            <a:off x="21738770" y="6329281"/>
            <a:ext cx="635000" cy="673100"/>
          </a:xfrm>
          <a:prstGeom prst="rect">
            <a:avLst/>
          </a:prstGeom>
          <a:solidFill>
            <a:schemeClr val="accent1">
              <a:alpha val="20000"/>
            </a:schemeClr>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13F42D5E-1FC2-B560-3967-CB7E4E4AB282}"/>
              </a:ext>
            </a:extLst>
          </p:cNvPr>
          <p:cNvSpPr/>
          <p:nvPr/>
        </p:nvSpPr>
        <p:spPr>
          <a:xfrm>
            <a:off x="21445208" y="8549878"/>
            <a:ext cx="635000" cy="673100"/>
          </a:xfrm>
          <a:prstGeom prst="rect">
            <a:avLst/>
          </a:prstGeom>
          <a:solidFill>
            <a:schemeClr val="accent1">
              <a:alpha val="20000"/>
            </a:schemeClr>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DBEF7447-3B36-A690-2331-E1F77D2E41FD}"/>
              </a:ext>
            </a:extLst>
          </p:cNvPr>
          <p:cNvSpPr/>
          <p:nvPr/>
        </p:nvSpPr>
        <p:spPr>
          <a:xfrm>
            <a:off x="20989470" y="9676164"/>
            <a:ext cx="635000" cy="673100"/>
          </a:xfrm>
          <a:prstGeom prst="rect">
            <a:avLst/>
          </a:prstGeom>
          <a:solidFill>
            <a:schemeClr val="accent1">
              <a:alpha val="20000"/>
            </a:schemeClr>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5B076C2F-9E5B-9169-9532-CB415B35B3CF}"/>
              </a:ext>
            </a:extLst>
          </p:cNvPr>
          <p:cNvSpPr/>
          <p:nvPr/>
        </p:nvSpPr>
        <p:spPr>
          <a:xfrm>
            <a:off x="16804932" y="6318363"/>
            <a:ext cx="2192776" cy="673100"/>
          </a:xfrm>
          <a:prstGeom prst="rect">
            <a:avLst/>
          </a:prstGeom>
          <a:solidFill>
            <a:schemeClr val="accent6">
              <a:alpha val="20000"/>
            </a:schemeClr>
          </a:solidFill>
          <a:ln w="57150">
            <a:solidFill>
              <a:srgbClr val="70AD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A1C9C408-C26A-E7EB-4E37-0A44CD29213F}"/>
              </a:ext>
            </a:extLst>
          </p:cNvPr>
          <p:cNvSpPr/>
          <p:nvPr/>
        </p:nvSpPr>
        <p:spPr>
          <a:xfrm>
            <a:off x="17385789" y="7402621"/>
            <a:ext cx="2192776" cy="673100"/>
          </a:xfrm>
          <a:prstGeom prst="rect">
            <a:avLst/>
          </a:prstGeom>
          <a:solidFill>
            <a:schemeClr val="accent6">
              <a:alpha val="20000"/>
            </a:schemeClr>
          </a:solidFill>
          <a:ln w="57150">
            <a:solidFill>
              <a:srgbClr val="70AD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4FC284F0-A22E-7DBA-9B0B-6758DAFDC5EB}"/>
              </a:ext>
            </a:extLst>
          </p:cNvPr>
          <p:cNvSpPr/>
          <p:nvPr/>
        </p:nvSpPr>
        <p:spPr>
          <a:xfrm>
            <a:off x="19977794" y="10906566"/>
            <a:ext cx="2649976" cy="673100"/>
          </a:xfrm>
          <a:prstGeom prst="rect">
            <a:avLst/>
          </a:prstGeom>
          <a:solidFill>
            <a:schemeClr val="accent6">
              <a:alpha val="20000"/>
            </a:schemeClr>
          </a:solidFill>
          <a:ln w="57150">
            <a:solidFill>
              <a:srgbClr val="70AD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F4AA1BB-DA0A-6CD5-CC0D-F1AFC3CB0441}"/>
              </a:ext>
            </a:extLst>
          </p:cNvPr>
          <p:cNvSpPr txBox="1"/>
          <p:nvPr/>
        </p:nvSpPr>
        <p:spPr>
          <a:xfrm>
            <a:off x="22415500" y="28001679"/>
            <a:ext cx="184731" cy="1400383"/>
          </a:xfrm>
          <a:prstGeom prst="rect">
            <a:avLst/>
          </a:prstGeom>
          <a:noFill/>
        </p:spPr>
        <p:txBody>
          <a:bodyPr wrap="none" rtlCol="0">
            <a:spAutoFit/>
          </a:bodyPr>
          <a:lstStyle/>
          <a:p>
            <a:endParaRPr lang="en-US"/>
          </a:p>
        </p:txBody>
      </p:sp>
      <p:sp>
        <p:nvSpPr>
          <p:cNvPr id="8" name="Arc 7">
            <a:extLst>
              <a:ext uri="{FF2B5EF4-FFF2-40B4-BE49-F238E27FC236}">
                <a16:creationId xmlns:a16="http://schemas.microsoft.com/office/drawing/2014/main" id="{471CB525-5E4C-3BBA-9EDA-278E9AE46C8D}"/>
              </a:ext>
            </a:extLst>
          </p:cNvPr>
          <p:cNvSpPr>
            <a:spLocks noChangeAspect="1"/>
          </p:cNvSpPr>
          <p:nvPr/>
        </p:nvSpPr>
        <p:spPr>
          <a:xfrm rot="7345766">
            <a:off x="8527974" y="29727411"/>
            <a:ext cx="395857" cy="395272"/>
          </a:xfrm>
          <a:prstGeom prst="arc">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86" name="Straight Connector 85">
            <a:extLst>
              <a:ext uri="{FF2B5EF4-FFF2-40B4-BE49-F238E27FC236}">
                <a16:creationId xmlns:a16="http://schemas.microsoft.com/office/drawing/2014/main" id="{1CF44E3D-8CB4-89F3-DCEC-3CE6E73F402A}"/>
              </a:ext>
            </a:extLst>
          </p:cNvPr>
          <p:cNvCxnSpPr>
            <a:cxnSpLocks/>
          </p:cNvCxnSpPr>
          <p:nvPr/>
        </p:nvCxnSpPr>
        <p:spPr>
          <a:xfrm rot="21000000">
            <a:off x="8912382" y="28284665"/>
            <a:ext cx="0" cy="3668648"/>
          </a:xfrm>
          <a:prstGeom prst="line">
            <a:avLst/>
          </a:prstGeom>
          <a:ln w="25400" cap="sq">
            <a:solidFill>
              <a:srgbClr val="70AD47">
                <a:alpha val="75000"/>
              </a:srgbClr>
            </a:solidFill>
            <a:prstDash val="dashDot"/>
            <a:miter lim="800000"/>
          </a:ln>
        </p:spPr>
        <p:style>
          <a:lnRef idx="1">
            <a:schemeClr val="dk1"/>
          </a:lnRef>
          <a:fillRef idx="0">
            <a:schemeClr val="dk1"/>
          </a:fillRef>
          <a:effectRef idx="0">
            <a:schemeClr val="dk1"/>
          </a:effectRef>
          <a:fontRef idx="minor">
            <a:schemeClr val="tx1"/>
          </a:fontRef>
        </p:style>
      </p:cxnSp>
      <p:sp>
        <p:nvSpPr>
          <p:cNvPr id="25" name="Arc 24">
            <a:extLst>
              <a:ext uri="{FF2B5EF4-FFF2-40B4-BE49-F238E27FC236}">
                <a16:creationId xmlns:a16="http://schemas.microsoft.com/office/drawing/2014/main" id="{CD8F392B-D8BF-A625-94FD-0B3DC5E3161C}"/>
              </a:ext>
            </a:extLst>
          </p:cNvPr>
          <p:cNvSpPr>
            <a:spLocks noChangeAspect="1"/>
          </p:cNvSpPr>
          <p:nvPr/>
        </p:nvSpPr>
        <p:spPr>
          <a:xfrm rot="8361882">
            <a:off x="2827411" y="29794084"/>
            <a:ext cx="395857" cy="395272"/>
          </a:xfrm>
          <a:prstGeom prst="arc">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84" name="Straight Connector 83">
            <a:extLst>
              <a:ext uri="{FF2B5EF4-FFF2-40B4-BE49-F238E27FC236}">
                <a16:creationId xmlns:a16="http://schemas.microsoft.com/office/drawing/2014/main" id="{22C4BDD3-6FE7-0F83-0BE2-81C5A829503F}"/>
              </a:ext>
            </a:extLst>
          </p:cNvPr>
          <p:cNvCxnSpPr>
            <a:cxnSpLocks/>
          </p:cNvCxnSpPr>
          <p:nvPr/>
        </p:nvCxnSpPr>
        <p:spPr>
          <a:xfrm rot="600000">
            <a:off x="2889600" y="28244020"/>
            <a:ext cx="0" cy="3668648"/>
          </a:xfrm>
          <a:prstGeom prst="line">
            <a:avLst/>
          </a:prstGeom>
          <a:ln w="25400" cap="sq">
            <a:solidFill>
              <a:srgbClr val="7B2CD6">
                <a:alpha val="74902"/>
              </a:srgbClr>
            </a:solidFill>
            <a:prstDash val="dashDot"/>
            <a:miter lim="800000"/>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AEF05179-B533-F763-6FEE-587EE939CBC7}"/>
                  </a:ext>
                </a:extLst>
              </p:cNvPr>
              <p:cNvSpPr txBox="1"/>
              <p:nvPr/>
            </p:nvSpPr>
            <p:spPr>
              <a:xfrm>
                <a:off x="8676522" y="30826903"/>
                <a:ext cx="400174"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𝜔</m:t>
                      </m:r>
                    </m:oMath>
                  </m:oMathPara>
                </a14:m>
                <a:endParaRPr lang="en-US" sz="3200" dirty="0"/>
              </a:p>
            </p:txBody>
          </p:sp>
        </mc:Choice>
        <mc:Fallback xmlns="">
          <p:sp>
            <p:nvSpPr>
              <p:cNvPr id="36" name="TextBox 35">
                <a:extLst>
                  <a:ext uri="{FF2B5EF4-FFF2-40B4-BE49-F238E27FC236}">
                    <a16:creationId xmlns:a16="http://schemas.microsoft.com/office/drawing/2014/main" id="{AEF05179-B533-F763-6FEE-587EE939CBC7}"/>
                  </a:ext>
                </a:extLst>
              </p:cNvPr>
              <p:cNvSpPr txBox="1">
                <a:spLocks noRot="1" noChangeAspect="1" noMove="1" noResize="1" noEditPoints="1" noAdjustHandles="1" noChangeArrowheads="1" noChangeShapeType="1" noTextEdit="1"/>
              </p:cNvSpPr>
              <p:nvPr/>
            </p:nvSpPr>
            <p:spPr>
              <a:xfrm>
                <a:off x="8676522" y="30826903"/>
                <a:ext cx="400174" cy="492443"/>
              </a:xfrm>
              <a:prstGeom prst="rect">
                <a:avLst/>
              </a:prstGeom>
              <a:blipFill>
                <a:blip r:embed="rId41"/>
                <a:stretch>
                  <a:fillRect l="-12500" r="-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4A6C6205-12BB-535A-32AE-42820DA1B026}"/>
                  </a:ext>
                </a:extLst>
              </p:cNvPr>
              <p:cNvSpPr txBox="1"/>
              <p:nvPr/>
            </p:nvSpPr>
            <p:spPr>
              <a:xfrm>
                <a:off x="2732920" y="30867009"/>
                <a:ext cx="400174"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𝜔</m:t>
                      </m:r>
                    </m:oMath>
                  </m:oMathPara>
                </a14:m>
                <a:endParaRPr lang="en-US" sz="3200" dirty="0"/>
              </a:p>
            </p:txBody>
          </p:sp>
        </mc:Choice>
        <mc:Fallback xmlns="">
          <p:sp>
            <p:nvSpPr>
              <p:cNvPr id="38" name="TextBox 37">
                <a:extLst>
                  <a:ext uri="{FF2B5EF4-FFF2-40B4-BE49-F238E27FC236}">
                    <a16:creationId xmlns:a16="http://schemas.microsoft.com/office/drawing/2014/main" id="{4A6C6205-12BB-535A-32AE-42820DA1B026}"/>
                  </a:ext>
                </a:extLst>
              </p:cNvPr>
              <p:cNvSpPr txBox="1">
                <a:spLocks noRot="1" noChangeAspect="1" noMove="1" noResize="1" noEditPoints="1" noAdjustHandles="1" noChangeArrowheads="1" noChangeShapeType="1" noTextEdit="1"/>
              </p:cNvSpPr>
              <p:nvPr/>
            </p:nvSpPr>
            <p:spPr>
              <a:xfrm>
                <a:off x="2732920" y="30867009"/>
                <a:ext cx="400174" cy="492443"/>
              </a:xfrm>
              <a:prstGeom prst="rect">
                <a:avLst/>
              </a:prstGeom>
              <a:blipFill>
                <a:blip r:embed="rId41"/>
                <a:stretch>
                  <a:fillRect l="-12500" r="-12500"/>
                </a:stretch>
              </a:blipFill>
            </p:spPr>
            <p:txBody>
              <a:bodyPr/>
              <a:lstStyle/>
              <a:p>
                <a:r>
                  <a:rPr lang="en-US">
                    <a:noFill/>
                  </a:rPr>
                  <a:t> </a:t>
                </a:r>
              </a:p>
            </p:txBody>
          </p:sp>
        </mc:Fallback>
      </mc:AlternateContent>
      <p:sp>
        <p:nvSpPr>
          <p:cNvPr id="39" name="Subtitle 2">
            <a:extLst>
              <a:ext uri="{FF2B5EF4-FFF2-40B4-BE49-F238E27FC236}">
                <a16:creationId xmlns:a16="http://schemas.microsoft.com/office/drawing/2014/main" id="{51C6A414-A8C2-A56F-4F4B-BA5C152E110A}"/>
              </a:ext>
            </a:extLst>
          </p:cNvPr>
          <p:cNvSpPr txBox="1">
            <a:spLocks/>
          </p:cNvSpPr>
          <p:nvPr/>
        </p:nvSpPr>
        <p:spPr>
          <a:xfrm>
            <a:off x="32607127" y="12980147"/>
            <a:ext cx="10906540" cy="889755"/>
          </a:xfrm>
          <a:prstGeom prst="rect">
            <a:avLst/>
          </a:prstGeom>
          <a:solidFill>
            <a:srgbClr val="002060"/>
          </a:solidFill>
          <a:ln>
            <a:solidFill>
              <a:srgbClr val="002060"/>
            </a:solidFill>
          </a:ln>
        </p:spPr>
        <p:txBody>
          <a:bodyPr vert="horz" lIns="106674" tIns="53337" rIns="106674" bIns="53337" rtlCol="0" anchor="ctr">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dirty="0">
                <a:solidFill>
                  <a:schemeClr val="bg1"/>
                </a:solidFill>
                <a:latin typeface="Cambria" panose="02040503050406030204" pitchFamily="18" charset="0"/>
              </a:rPr>
              <a:t>PID Simulation Control</a:t>
            </a:r>
          </a:p>
        </p:txBody>
      </p:sp>
      <mc:AlternateContent xmlns:mc="http://schemas.openxmlformats.org/markup-compatibility/2006" xmlns:a14="http://schemas.microsoft.com/office/drawing/2010/main">
        <mc:Choice Requires="a14">
          <p:sp>
            <p:nvSpPr>
              <p:cNvPr id="43" name="Subtitle 2">
                <a:extLst>
                  <a:ext uri="{FF2B5EF4-FFF2-40B4-BE49-F238E27FC236}">
                    <a16:creationId xmlns:a16="http://schemas.microsoft.com/office/drawing/2014/main" id="{3289CB43-CDB6-A505-C115-DD6CBA22B524}"/>
                  </a:ext>
                </a:extLst>
              </p:cNvPr>
              <p:cNvSpPr txBox="1">
                <a:spLocks/>
              </p:cNvSpPr>
              <p:nvPr/>
            </p:nvSpPr>
            <p:spPr>
              <a:xfrm>
                <a:off x="32492043" y="13971501"/>
                <a:ext cx="5506357" cy="5557163"/>
              </a:xfrm>
              <a:prstGeom prst="rect">
                <a:avLst/>
              </a:prstGeom>
              <a:noFill/>
              <a:ln>
                <a:noFill/>
              </a:ln>
            </p:spPr>
            <p:txBody>
              <a:bodyPr vert="horz" lIns="106674" tIns="53337" rIns="106674" bIns="53337" rtlCol="0" anchor="t">
                <a:normAutofit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0"/>
                  </a:spcBef>
                </a:pPr>
                <a:r>
                  <a:rPr lang="en-US" sz="3400" dirty="0">
                    <a:latin typeface="Cambria" panose="02040503050406030204" pitchFamily="18" charset="0"/>
                  </a:rPr>
                  <a:t>A PID controller is developed and tested on the simulation with gain coefficients of </a:t>
                </a:r>
                <a14:m>
                  <m:oMath xmlns:m="http://schemas.openxmlformats.org/officeDocument/2006/math">
                    <m:sSub>
                      <m:sSubPr>
                        <m:ctrlPr>
                          <a:rPr lang="en-US" sz="3400" i="1">
                            <a:latin typeface="Cambria Math" panose="02040503050406030204" pitchFamily="18" charset="0"/>
                          </a:rPr>
                        </m:ctrlPr>
                      </m:sSubPr>
                      <m:e>
                        <m:r>
                          <a:rPr lang="en-US" sz="3400" i="1">
                            <a:latin typeface="Cambria Math" panose="02040503050406030204" pitchFamily="18" charset="0"/>
                          </a:rPr>
                          <m:t>𝐾</m:t>
                        </m:r>
                      </m:e>
                      <m:sub>
                        <m:r>
                          <a:rPr lang="en-US" sz="3400" b="0" i="1" smtClean="0">
                            <a:latin typeface="Cambria Math" panose="02040503050406030204" pitchFamily="18" charset="0"/>
                          </a:rPr>
                          <m:t>𝑝</m:t>
                        </m:r>
                      </m:sub>
                    </m:sSub>
                  </m:oMath>
                </a14:m>
                <a:r>
                  <a:rPr lang="en-US" sz="3400" dirty="0">
                    <a:latin typeface="Cambria" panose="02040503050406030204" pitchFamily="18" charset="0"/>
                  </a:rPr>
                  <a:t>=14, </a:t>
                </a:r>
                <a14:m>
                  <m:oMath xmlns:m="http://schemas.openxmlformats.org/officeDocument/2006/math">
                    <m:sSub>
                      <m:sSubPr>
                        <m:ctrlPr>
                          <a:rPr lang="en-US" sz="3400" i="1">
                            <a:latin typeface="Cambria Math" panose="02040503050406030204" pitchFamily="18" charset="0"/>
                          </a:rPr>
                        </m:ctrlPr>
                      </m:sSubPr>
                      <m:e>
                        <m:r>
                          <a:rPr lang="en-US" sz="3400" i="1">
                            <a:latin typeface="Cambria Math" panose="02040503050406030204" pitchFamily="18" charset="0"/>
                          </a:rPr>
                          <m:t>𝐾</m:t>
                        </m:r>
                      </m:e>
                      <m:sub>
                        <m:r>
                          <a:rPr lang="en-US" sz="3400" b="0" i="1" smtClean="0">
                            <a:latin typeface="Cambria Math" panose="02040503050406030204" pitchFamily="18" charset="0"/>
                          </a:rPr>
                          <m:t>𝑖</m:t>
                        </m:r>
                      </m:sub>
                    </m:sSub>
                  </m:oMath>
                </a14:m>
                <a:r>
                  <a:rPr lang="en-US" sz="3400" dirty="0">
                    <a:latin typeface="Cambria" panose="02040503050406030204" pitchFamily="18" charset="0"/>
                  </a:rPr>
                  <a:t>=0, and </a:t>
                </a:r>
                <a14:m>
                  <m:oMath xmlns:m="http://schemas.openxmlformats.org/officeDocument/2006/math">
                    <m:sSub>
                      <m:sSubPr>
                        <m:ctrlPr>
                          <a:rPr lang="en-US" sz="3400" i="1" smtClean="0">
                            <a:latin typeface="Cambria Math" panose="02040503050406030204" pitchFamily="18" charset="0"/>
                          </a:rPr>
                        </m:ctrlPr>
                      </m:sSubPr>
                      <m:e>
                        <m:r>
                          <a:rPr lang="en-US" sz="3400" b="0" i="1" smtClean="0">
                            <a:latin typeface="Cambria Math" panose="02040503050406030204" pitchFamily="18" charset="0"/>
                          </a:rPr>
                          <m:t>𝐾</m:t>
                        </m:r>
                      </m:e>
                      <m:sub>
                        <m:r>
                          <a:rPr lang="en-US" sz="3400" b="0" i="1" smtClean="0">
                            <a:latin typeface="Cambria Math" panose="02040503050406030204" pitchFamily="18" charset="0"/>
                          </a:rPr>
                          <m:t>𝑑</m:t>
                        </m:r>
                      </m:sub>
                    </m:sSub>
                  </m:oMath>
                </a14:m>
                <a:r>
                  <a:rPr lang="en-US" sz="3400" dirty="0">
                    <a:latin typeface="Cambria" panose="02040503050406030204" pitchFamily="18" charset="0"/>
                  </a:rPr>
                  <a:t>=30. A target pitch angle of -80</a:t>
                </a:r>
                <a:r>
                  <a:rPr lang="en-US" sz="3400" b="0" i="0" u="none" strike="noStrike" dirty="0">
                    <a:solidFill>
                      <a:srgbClr val="000000"/>
                    </a:solidFill>
                    <a:effectLst/>
                    <a:latin typeface="Cambria" panose="02040503050406030204" pitchFamily="18" charset="0"/>
                  </a:rPr>
                  <a:t>°</a:t>
                </a:r>
                <a:r>
                  <a:rPr lang="en-US" sz="3400" dirty="0">
                    <a:latin typeface="Cambria" panose="02040503050406030204" pitchFamily="18" charset="0"/>
                  </a:rPr>
                  <a:t> produces the fin input (top) and body pitch output (bottom). This controller will next be implemented and tested on the robotic platform to construct the sensor array. </a:t>
                </a:r>
              </a:p>
            </p:txBody>
          </p:sp>
        </mc:Choice>
        <mc:Fallback xmlns="">
          <p:sp>
            <p:nvSpPr>
              <p:cNvPr id="43" name="Subtitle 2">
                <a:extLst>
                  <a:ext uri="{FF2B5EF4-FFF2-40B4-BE49-F238E27FC236}">
                    <a16:creationId xmlns:a16="http://schemas.microsoft.com/office/drawing/2014/main" id="{3289CB43-CDB6-A505-C115-DD6CBA22B524}"/>
                  </a:ext>
                </a:extLst>
              </p:cNvPr>
              <p:cNvSpPr txBox="1">
                <a:spLocks noRot="1" noChangeAspect="1" noMove="1" noResize="1" noEditPoints="1" noAdjustHandles="1" noChangeArrowheads="1" noChangeShapeType="1" noTextEdit="1"/>
              </p:cNvSpPr>
              <p:nvPr/>
            </p:nvSpPr>
            <p:spPr>
              <a:xfrm>
                <a:off x="32492043" y="13971501"/>
                <a:ext cx="5506357" cy="5557163"/>
              </a:xfrm>
              <a:prstGeom prst="rect">
                <a:avLst/>
              </a:prstGeom>
              <a:blipFill>
                <a:blip r:embed="rId42"/>
                <a:stretch>
                  <a:fillRect l="-2995" t="-3425" r="-2535"/>
                </a:stretch>
              </a:blipFill>
              <a:ln>
                <a:noFill/>
              </a:ln>
            </p:spPr>
            <p:txBody>
              <a:bodyPr/>
              <a:lstStyle/>
              <a:p>
                <a:r>
                  <a:rPr lang="en-US">
                    <a:noFill/>
                  </a:rPr>
                  <a:t> </a:t>
                </a:r>
              </a:p>
            </p:txBody>
          </p:sp>
        </mc:Fallback>
      </mc:AlternateContent>
      <p:pic>
        <p:nvPicPr>
          <p:cNvPr id="58" name="Picture 57" descr="A graph of a graph&#10;&#10;AI-generated content may be incorrect.">
            <a:extLst>
              <a:ext uri="{FF2B5EF4-FFF2-40B4-BE49-F238E27FC236}">
                <a16:creationId xmlns:a16="http://schemas.microsoft.com/office/drawing/2014/main" id="{63E90E93-6A59-2040-A9CA-1B580DA73247}"/>
              </a:ext>
            </a:extLst>
          </p:cNvPr>
          <p:cNvPicPr>
            <a:picLocks noChangeAspect="1"/>
          </p:cNvPicPr>
          <p:nvPr/>
        </p:nvPicPr>
        <p:blipFill rotWithShape="1">
          <a:blip r:embed="rId43">
            <a:extLst>
              <a:ext uri="{28A0092B-C50C-407E-A947-70E740481C1C}">
                <a14:useLocalDpi xmlns:a14="http://schemas.microsoft.com/office/drawing/2010/main" val="0"/>
              </a:ext>
            </a:extLst>
          </a:blip>
          <a:srcRect r="4887"/>
          <a:stretch/>
        </p:blipFill>
        <p:spPr>
          <a:xfrm>
            <a:off x="12223612" y="19328395"/>
            <a:ext cx="6895000" cy="5436928"/>
          </a:xfrm>
          <a:prstGeom prst="rect">
            <a:avLst/>
          </a:prstGeom>
        </p:spPr>
      </p:pic>
      <p:pic>
        <p:nvPicPr>
          <p:cNvPr id="77" name="Picture 76" descr="A graph of a graph&#10;&#10;AI-generated content may be incorrect.">
            <a:extLst>
              <a:ext uri="{FF2B5EF4-FFF2-40B4-BE49-F238E27FC236}">
                <a16:creationId xmlns:a16="http://schemas.microsoft.com/office/drawing/2014/main" id="{482D48A0-604E-4A3E-3A9E-3E3045AF8778}"/>
              </a:ext>
            </a:extLst>
          </p:cNvPr>
          <p:cNvPicPr>
            <a:picLocks noChangeAspect="1"/>
          </p:cNvPicPr>
          <p:nvPr/>
        </p:nvPicPr>
        <p:blipFill>
          <a:blip r:embed="rId44">
            <a:extLst>
              <a:ext uri="{28A0092B-C50C-407E-A947-70E740481C1C}">
                <a14:useLocalDpi xmlns:a14="http://schemas.microsoft.com/office/drawing/2010/main" val="0"/>
              </a:ext>
            </a:extLst>
          </a:blip>
          <a:srcRect r="4091"/>
          <a:stretch/>
        </p:blipFill>
        <p:spPr>
          <a:xfrm>
            <a:off x="24528395" y="19328394"/>
            <a:ext cx="6895001" cy="5436929"/>
          </a:xfrm>
          <a:prstGeom prst="rect">
            <a:avLst/>
          </a:prstGeom>
        </p:spPr>
      </p:pic>
      <p:pic>
        <p:nvPicPr>
          <p:cNvPr id="88" name="Picture 87" descr="A graph of a function&#10;&#10;AI-generated content may be incorrect.">
            <a:extLst>
              <a:ext uri="{FF2B5EF4-FFF2-40B4-BE49-F238E27FC236}">
                <a16:creationId xmlns:a16="http://schemas.microsoft.com/office/drawing/2014/main" id="{50B0947B-B804-D4C1-1FE6-159DC0A07DF8}"/>
              </a:ext>
            </a:extLst>
          </p:cNvPr>
          <p:cNvPicPr>
            <a:picLocks noChangeAspect="1"/>
          </p:cNvPicPr>
          <p:nvPr/>
        </p:nvPicPr>
        <p:blipFill>
          <a:blip r:embed="rId45">
            <a:extLst>
              <a:ext uri="{28A0092B-C50C-407E-A947-70E740481C1C}">
                <a14:useLocalDpi xmlns:a14="http://schemas.microsoft.com/office/drawing/2010/main" val="0"/>
              </a:ext>
            </a:extLst>
          </a:blip>
          <a:srcRect l="3309" t="2141" r="6699"/>
          <a:stretch/>
        </p:blipFill>
        <p:spPr>
          <a:xfrm>
            <a:off x="17148594" y="33943624"/>
            <a:ext cx="9367696" cy="7030478"/>
          </a:xfrm>
          <a:prstGeom prst="rect">
            <a:avLst/>
          </a:prstGeom>
        </p:spPr>
      </p:pic>
      <p:pic>
        <p:nvPicPr>
          <p:cNvPr id="119" name="Picture 118">
            <a:extLst>
              <a:ext uri="{FF2B5EF4-FFF2-40B4-BE49-F238E27FC236}">
                <a16:creationId xmlns:a16="http://schemas.microsoft.com/office/drawing/2014/main" id="{AA1992C3-D353-D7E9-55DF-867E43102866}"/>
              </a:ext>
            </a:extLst>
          </p:cNvPr>
          <p:cNvPicPr>
            <a:picLocks noChangeAspect="1"/>
          </p:cNvPicPr>
          <p:nvPr/>
        </p:nvPicPr>
        <p:blipFill>
          <a:blip r:embed="rId46">
            <a:extLst>
              <a:ext uri="{28A0092B-C50C-407E-A947-70E740481C1C}">
                <a14:useLocalDpi xmlns:a14="http://schemas.microsoft.com/office/drawing/2010/main" val="0"/>
              </a:ext>
            </a:extLst>
          </a:blip>
          <a:srcRect/>
          <a:stretch/>
        </p:blipFill>
        <p:spPr>
          <a:xfrm>
            <a:off x="37858003" y="13981349"/>
            <a:ext cx="5607956" cy="2514600"/>
          </a:xfrm>
          <a:prstGeom prst="rect">
            <a:avLst/>
          </a:prstGeom>
        </p:spPr>
      </p:pic>
      <p:pic>
        <p:nvPicPr>
          <p:cNvPr id="131" name="Picture 130">
            <a:extLst>
              <a:ext uri="{FF2B5EF4-FFF2-40B4-BE49-F238E27FC236}">
                <a16:creationId xmlns:a16="http://schemas.microsoft.com/office/drawing/2014/main" id="{AD4D1CAF-5330-679E-15E6-3E91A0812A0F}"/>
              </a:ext>
            </a:extLst>
          </p:cNvPr>
          <p:cNvPicPr>
            <a:picLocks noChangeAspect="1"/>
          </p:cNvPicPr>
          <p:nvPr/>
        </p:nvPicPr>
        <p:blipFill>
          <a:blip r:embed="rId47">
            <a:extLst>
              <a:ext uri="{28A0092B-C50C-407E-A947-70E740481C1C}">
                <a14:useLocalDpi xmlns:a14="http://schemas.microsoft.com/office/drawing/2010/main" val="0"/>
              </a:ext>
            </a:extLst>
          </a:blip>
          <a:srcRect/>
          <a:stretch/>
        </p:blipFill>
        <p:spPr>
          <a:xfrm>
            <a:off x="37858003" y="16589022"/>
            <a:ext cx="5607957" cy="2514600"/>
          </a:xfrm>
          <a:prstGeom prst="rect">
            <a:avLst/>
          </a:prstGeom>
        </p:spPr>
      </p:pic>
      <p:pic>
        <p:nvPicPr>
          <p:cNvPr id="48" name="Picture 47" descr="A graph of a function&#10;&#10;AI-generated content may be incorrect.">
            <a:extLst>
              <a:ext uri="{FF2B5EF4-FFF2-40B4-BE49-F238E27FC236}">
                <a16:creationId xmlns:a16="http://schemas.microsoft.com/office/drawing/2014/main" id="{C21CE761-BA06-B565-457C-E5A3A4553E1E}"/>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17675467" y="26112904"/>
            <a:ext cx="13047971" cy="6459815"/>
          </a:xfrm>
          <a:prstGeom prst="rect">
            <a:avLst/>
          </a:prstGeom>
        </p:spPr>
      </p:pic>
    </p:spTree>
    <p:extLst>
      <p:ext uri="{BB962C8B-B14F-4D97-AF65-F5344CB8AC3E}">
        <p14:creationId xmlns:p14="http://schemas.microsoft.com/office/powerpoint/2010/main" val="10185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theme/theme1.xml><?xml version="1.0" encoding="utf-8"?>
<a:theme xmlns:a="http://schemas.openxmlformats.org/drawingml/2006/main" name="NEEC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EC Theme" id="{B640042E-7562-4564-A6C4-320DF5562279}" vid="{ABA7813D-44D7-4A47-B96C-B3D58779F3C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1966D790-D06C-4361-94B8-8BED25FA40AD}">
  <ds:schemaRefs>
    <ds:schemaRef ds:uri="ESRI.ArcGIS.Mapping.OfficeIntegration.PowerPointInfo"/>
  </ds:schemaRefs>
</ds:datastoreItem>
</file>

<file path=customXml/itemProps2.xml><?xml version="1.0" encoding="utf-8"?>
<ds:datastoreItem xmlns:ds="http://schemas.openxmlformats.org/officeDocument/2006/customXml" ds:itemID="{E8B49EBC-8012-49EB-A634-9AC004CF8E85}">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Office Theme</Template>
  <TotalTime>4533</TotalTime>
  <Words>1094</Words>
  <Application>Microsoft Macintosh PowerPoint</Application>
  <PresentationFormat>Custom</PresentationFormat>
  <Paragraphs>68</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Cambria</vt:lpstr>
      <vt:lpstr>Cambria Math</vt:lpstr>
      <vt:lpstr>Segoe UI</vt:lpstr>
      <vt:lpstr>NEEC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Rhiannon Jacobs</dc:creator>
  <cp:lastModifiedBy>Maggie Enderle</cp:lastModifiedBy>
  <cp:revision>2</cp:revision>
  <dcterms:created xsi:type="dcterms:W3CDTF">2016-03-05T16:55:12Z</dcterms:created>
  <dcterms:modified xsi:type="dcterms:W3CDTF">2025-04-14T14:45:56Z</dcterms:modified>
</cp:coreProperties>
</file>