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Lst>
  <p:sldSz cy="32918400" cx="43891200"/>
  <p:notesSz cx="9144000" cy="6858000"/>
  <p:embeddedFontLst>
    <p:embeddedFont>
      <p:font typeface="Roboto"/>
      <p:regular r:id="rId9"/>
      <p:bold r:id="rId10"/>
      <p:italic r:id="rId11"/>
      <p:boldItalic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368">
          <p15:clr>
            <a:srgbClr val="A4A3A4"/>
          </p15:clr>
        </p15:guide>
        <p15:guide id="2" pos="13824">
          <p15:clr>
            <a:srgbClr val="A4A3A4"/>
          </p15:clr>
        </p15:guide>
      </p15:sldGuideLst>
    </p:ext>
    <p:ext uri="GoogleSlidesCustomDataVersion2">
      <go:slidesCustomData xmlns:go="http://customooxmlschemas.google.com/" r:id="rId13" roundtripDataSignature="AMtx7mgGInBiZl2toqb6LGX8lJk6X5HTo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Lisa Henry"/>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368" orient="horz"/>
        <p:guide pos="13824"/>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Roboto-italic.fntdata"/><Relationship Id="rId10" Type="http://schemas.openxmlformats.org/officeDocument/2006/relationships/font" Target="fonts/Roboto-bold.fntdata"/><Relationship Id="rId13" Type="http://customschemas.google.com/relationships/presentationmetadata" Target="metadata"/><Relationship Id="rId12"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font" Target="fonts/Robo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3-05T15:41:11.502">
    <p:pos x="6000" y="0"/>
    <p:text>This project can use some stronger description and End with a stronger takeaway: How does this project add value?
Something like this:
"The Center for Coastal Ocean Mapping (CCOM) at UNH is responsible for federally funded research projects that must adhere to strict reporting guidelines set by the National Oceanic and Atmospheric Administration (NOAA). However, the existing reporting system is fragmented, relying on shared Google Docs and an outdated internal platform, leading to inefficiencies, version control issues, and compliance risks."
"To address these challenges, we developed a centralized grant reporting platform that consolidates all reporting functions into a single, structured system. This platform enables seamless collaboration, task delegation, and real-time tracking, ensuring that reports remain organized and accessible. Additionally, our solution transitions the database from a deprecated Drupal-based system to a modern SQL architecture, improving security, maintainability, and scalability. This project lays the groundwork for a more efficient and streamlined reporting workflow, reducing administrative overhead and enhancing NOAA compliance."</p:text>
    <p:extLst>
      <p:ext uri="{C676402C-5697-4E1C-873F-D02D1690AC5C}">
        <p15:threadingInfo timeZoneBias="0"/>
      </p:ext>
      <p:ext uri="http://customooxmlschemas.google.com/">
        <go:slidesCustomData xmlns:go="http://customooxmlschemas.google.com/" commentPostId="AAABeKIXdk4"/>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391ac82469_0_0:notes"/>
          <p:cNvSpPr/>
          <p:nvPr>
            <p:ph idx="2" type="sldImg"/>
          </p:nvPr>
        </p:nvSpPr>
        <p:spPr>
          <a:xfrm>
            <a:off x="1524300" y="514350"/>
            <a:ext cx="6096300" cy="25719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391ac82469_0_0: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3291840" y="5387343"/>
            <a:ext cx="37307520" cy="11460480"/>
          </a:xfrm>
          <a:prstGeom prst="rect">
            <a:avLst/>
          </a:prstGeom>
          <a:noFill/>
          <a:ln>
            <a:noFill/>
          </a:ln>
        </p:spPr>
        <p:txBody>
          <a:bodyPr anchorCtr="0" anchor="b" bIns="53325" lIns="106650" spcFirstLastPara="1" rIns="106650" wrap="square" tIns="53325">
            <a:normAutofit/>
          </a:bodyPr>
          <a:lstStyle>
            <a:lvl1pPr lvl="0" algn="ctr">
              <a:lnSpc>
                <a:spcPct val="90000"/>
              </a:lnSpc>
              <a:spcBef>
                <a:spcPts val="0"/>
              </a:spcBef>
              <a:spcAft>
                <a:spcPts val="0"/>
              </a:spcAft>
              <a:buClr>
                <a:schemeClr val="dk1"/>
              </a:buClr>
              <a:buSzPts val="29400"/>
              <a:buFont typeface="Calibri"/>
              <a:buNone/>
              <a:defRPr sz="29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3"/>
          <p:cNvSpPr txBox="1"/>
          <p:nvPr>
            <p:ph idx="1" type="subTitle"/>
          </p:nvPr>
        </p:nvSpPr>
        <p:spPr>
          <a:xfrm>
            <a:off x="5486400" y="17289783"/>
            <a:ext cx="32918400" cy="7947657"/>
          </a:xfrm>
          <a:prstGeom prst="rect">
            <a:avLst/>
          </a:prstGeom>
          <a:noFill/>
          <a:ln>
            <a:noFill/>
          </a:ln>
        </p:spPr>
        <p:txBody>
          <a:bodyPr anchorCtr="0" anchor="t" bIns="53325" lIns="106650" spcFirstLastPara="1" rIns="106650" wrap="square" tIns="53325">
            <a:normAutofit/>
          </a:bodyPr>
          <a:lstStyle>
            <a:lvl1pPr lvl="0" algn="ctr">
              <a:lnSpc>
                <a:spcPct val="90000"/>
              </a:lnSpc>
              <a:spcBef>
                <a:spcPts val="4900"/>
              </a:spcBef>
              <a:spcAft>
                <a:spcPts val="0"/>
              </a:spcAft>
              <a:buClr>
                <a:schemeClr val="dk1"/>
              </a:buClr>
              <a:buSzPts val="11800"/>
              <a:buNone/>
              <a:defRPr sz="11800"/>
            </a:lvl1pPr>
            <a:lvl2pPr lvl="1" algn="ctr">
              <a:lnSpc>
                <a:spcPct val="90000"/>
              </a:lnSpc>
              <a:spcBef>
                <a:spcPts val="2450"/>
              </a:spcBef>
              <a:spcAft>
                <a:spcPts val="0"/>
              </a:spcAft>
              <a:buClr>
                <a:schemeClr val="dk1"/>
              </a:buClr>
              <a:buSzPts val="9800"/>
              <a:buNone/>
              <a:defRPr sz="9800"/>
            </a:lvl2pPr>
            <a:lvl3pPr lvl="2" algn="ctr">
              <a:lnSpc>
                <a:spcPct val="90000"/>
              </a:lnSpc>
              <a:spcBef>
                <a:spcPts val="2450"/>
              </a:spcBef>
              <a:spcAft>
                <a:spcPts val="0"/>
              </a:spcAft>
              <a:buClr>
                <a:schemeClr val="dk1"/>
              </a:buClr>
              <a:buSzPts val="8800"/>
              <a:buNone/>
              <a:defRPr sz="8800"/>
            </a:lvl3pPr>
            <a:lvl4pPr lvl="3" algn="ctr">
              <a:lnSpc>
                <a:spcPct val="90000"/>
              </a:lnSpc>
              <a:spcBef>
                <a:spcPts val="2450"/>
              </a:spcBef>
              <a:spcAft>
                <a:spcPts val="0"/>
              </a:spcAft>
              <a:buClr>
                <a:schemeClr val="dk1"/>
              </a:buClr>
              <a:buSzPts val="7800"/>
              <a:buNone/>
              <a:defRPr sz="7800"/>
            </a:lvl4pPr>
            <a:lvl5pPr lvl="4" algn="ctr">
              <a:lnSpc>
                <a:spcPct val="90000"/>
              </a:lnSpc>
              <a:spcBef>
                <a:spcPts val="2450"/>
              </a:spcBef>
              <a:spcAft>
                <a:spcPts val="0"/>
              </a:spcAft>
              <a:buClr>
                <a:schemeClr val="dk1"/>
              </a:buClr>
              <a:buSzPts val="7800"/>
              <a:buNone/>
              <a:defRPr sz="7800"/>
            </a:lvl5pPr>
            <a:lvl6pPr lvl="5" algn="ctr">
              <a:lnSpc>
                <a:spcPct val="90000"/>
              </a:lnSpc>
              <a:spcBef>
                <a:spcPts val="2450"/>
              </a:spcBef>
              <a:spcAft>
                <a:spcPts val="0"/>
              </a:spcAft>
              <a:buClr>
                <a:schemeClr val="dk1"/>
              </a:buClr>
              <a:buSzPts val="7800"/>
              <a:buNone/>
              <a:defRPr sz="7800"/>
            </a:lvl6pPr>
            <a:lvl7pPr lvl="6" algn="ctr">
              <a:lnSpc>
                <a:spcPct val="90000"/>
              </a:lnSpc>
              <a:spcBef>
                <a:spcPts val="2450"/>
              </a:spcBef>
              <a:spcAft>
                <a:spcPts val="0"/>
              </a:spcAft>
              <a:buClr>
                <a:schemeClr val="dk1"/>
              </a:buClr>
              <a:buSzPts val="7800"/>
              <a:buNone/>
              <a:defRPr sz="7800"/>
            </a:lvl7pPr>
            <a:lvl8pPr lvl="7" algn="ctr">
              <a:lnSpc>
                <a:spcPct val="90000"/>
              </a:lnSpc>
              <a:spcBef>
                <a:spcPts val="2450"/>
              </a:spcBef>
              <a:spcAft>
                <a:spcPts val="0"/>
              </a:spcAft>
              <a:buClr>
                <a:schemeClr val="dk1"/>
              </a:buClr>
              <a:buSzPts val="7800"/>
              <a:buNone/>
              <a:defRPr sz="7800"/>
            </a:lvl8pPr>
            <a:lvl9pPr lvl="8" algn="ctr">
              <a:lnSpc>
                <a:spcPct val="90000"/>
              </a:lnSpc>
              <a:spcBef>
                <a:spcPts val="2450"/>
              </a:spcBef>
              <a:spcAft>
                <a:spcPts val="0"/>
              </a:spcAft>
              <a:buClr>
                <a:schemeClr val="dk1"/>
              </a:buClr>
              <a:buSzPts val="7800"/>
              <a:buNone/>
              <a:defRPr sz="7800"/>
            </a:lvl9pPr>
          </a:lstStyle>
          <a:p/>
        </p:txBody>
      </p:sp>
      <p:sp>
        <p:nvSpPr>
          <p:cNvPr id="14" name="Google Shape;14;p3"/>
          <p:cNvSpPr txBox="1"/>
          <p:nvPr>
            <p:ph idx="10" type="dt"/>
          </p:nvPr>
        </p:nvSpPr>
        <p:spPr>
          <a:xfrm>
            <a:off x="3017520" y="30510488"/>
            <a:ext cx="9875520" cy="1752600"/>
          </a:xfrm>
          <a:prstGeom prst="rect">
            <a:avLst/>
          </a:prstGeom>
          <a:noFill/>
          <a:ln>
            <a:noFill/>
          </a:ln>
        </p:spPr>
        <p:txBody>
          <a:bodyPr anchorCtr="0" anchor="ctr" bIns="53325" lIns="106650" spcFirstLastPara="1" rIns="106650" wrap="square" tIns="533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3"/>
          <p:cNvSpPr txBox="1"/>
          <p:nvPr>
            <p:ph idx="11" type="ftr"/>
          </p:nvPr>
        </p:nvSpPr>
        <p:spPr>
          <a:xfrm>
            <a:off x="14538960" y="30510488"/>
            <a:ext cx="14813280" cy="1752600"/>
          </a:xfrm>
          <a:prstGeom prst="rect">
            <a:avLst/>
          </a:prstGeom>
          <a:noFill/>
          <a:ln>
            <a:noFill/>
          </a:ln>
        </p:spPr>
        <p:txBody>
          <a:bodyPr anchorCtr="0" anchor="ctr" bIns="53325" lIns="106650" spcFirstLastPara="1" rIns="106650" wrap="square" tIns="533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
          <p:cNvSpPr txBox="1"/>
          <p:nvPr>
            <p:ph idx="12" type="sldNum"/>
          </p:nvPr>
        </p:nvSpPr>
        <p:spPr>
          <a:xfrm>
            <a:off x="30998160" y="30510488"/>
            <a:ext cx="9875520" cy="1752600"/>
          </a:xfrm>
          <a:prstGeom prst="rect">
            <a:avLst/>
          </a:prstGeom>
          <a:noFill/>
          <a:ln>
            <a:noFill/>
          </a:ln>
        </p:spPr>
        <p:txBody>
          <a:bodyPr anchorCtr="0" anchor="ctr" bIns="53325" lIns="106650" spcFirstLastPara="1" rIns="106650" wrap="square" tIns="533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3017520" y="1752607"/>
            <a:ext cx="37856160" cy="6362703"/>
          </a:xfrm>
          <a:prstGeom prst="rect">
            <a:avLst/>
          </a:prstGeom>
          <a:noFill/>
          <a:ln>
            <a:noFill/>
          </a:ln>
        </p:spPr>
        <p:txBody>
          <a:bodyPr anchorCtr="0" anchor="ctr" bIns="53325" lIns="106650" spcFirstLastPara="1" rIns="106650" wrap="square" tIns="53325">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2"/>
          <p:cNvSpPr txBox="1"/>
          <p:nvPr>
            <p:ph idx="1" type="body"/>
          </p:nvPr>
        </p:nvSpPr>
        <p:spPr>
          <a:xfrm rot="5400000">
            <a:off x="11502389" y="278132"/>
            <a:ext cx="20886423" cy="37856160"/>
          </a:xfrm>
          <a:prstGeom prst="rect">
            <a:avLst/>
          </a:prstGeom>
          <a:noFill/>
          <a:ln>
            <a:noFill/>
          </a:ln>
        </p:spPr>
        <p:txBody>
          <a:bodyPr anchorCtr="0" anchor="t" bIns="53325" lIns="106650" spcFirstLastPara="1" rIns="106650" wrap="square" tIns="53325">
            <a:normAutofit/>
          </a:bodyPr>
          <a:lstStyle>
            <a:lvl1pPr indent="-342900" lvl="0" marL="457200" algn="l">
              <a:lnSpc>
                <a:spcPct val="90000"/>
              </a:lnSpc>
              <a:spcBef>
                <a:spcPts val="4900"/>
              </a:spcBef>
              <a:spcAft>
                <a:spcPts val="0"/>
              </a:spcAft>
              <a:buClr>
                <a:schemeClr val="dk1"/>
              </a:buClr>
              <a:buSzPts val="1800"/>
              <a:buChar char="•"/>
              <a:defRPr/>
            </a:lvl1pPr>
            <a:lvl2pPr indent="-342900" lvl="1" marL="914400" algn="l">
              <a:lnSpc>
                <a:spcPct val="90000"/>
              </a:lnSpc>
              <a:spcBef>
                <a:spcPts val="2450"/>
              </a:spcBef>
              <a:spcAft>
                <a:spcPts val="0"/>
              </a:spcAft>
              <a:buClr>
                <a:schemeClr val="dk1"/>
              </a:buClr>
              <a:buSzPts val="1800"/>
              <a:buChar char="•"/>
              <a:defRPr/>
            </a:lvl2pPr>
            <a:lvl3pPr indent="-342900" lvl="2" marL="1371600" algn="l">
              <a:lnSpc>
                <a:spcPct val="90000"/>
              </a:lnSpc>
              <a:spcBef>
                <a:spcPts val="2450"/>
              </a:spcBef>
              <a:spcAft>
                <a:spcPts val="0"/>
              </a:spcAft>
              <a:buClr>
                <a:schemeClr val="dk1"/>
              </a:buClr>
              <a:buSzPts val="1800"/>
              <a:buChar char="•"/>
              <a:defRPr/>
            </a:lvl3pPr>
            <a:lvl4pPr indent="-342900" lvl="3" marL="1828800" algn="l">
              <a:lnSpc>
                <a:spcPct val="90000"/>
              </a:lnSpc>
              <a:spcBef>
                <a:spcPts val="2450"/>
              </a:spcBef>
              <a:spcAft>
                <a:spcPts val="0"/>
              </a:spcAft>
              <a:buClr>
                <a:schemeClr val="dk1"/>
              </a:buClr>
              <a:buSzPts val="1800"/>
              <a:buChar char="•"/>
              <a:defRPr/>
            </a:lvl4pPr>
            <a:lvl5pPr indent="-342900" lvl="4" marL="2286000" algn="l">
              <a:lnSpc>
                <a:spcPct val="90000"/>
              </a:lnSpc>
              <a:spcBef>
                <a:spcPts val="2450"/>
              </a:spcBef>
              <a:spcAft>
                <a:spcPts val="0"/>
              </a:spcAft>
              <a:buClr>
                <a:schemeClr val="dk1"/>
              </a:buClr>
              <a:buSzPts val="1800"/>
              <a:buChar char="•"/>
              <a:defRPr/>
            </a:lvl5pPr>
            <a:lvl6pPr indent="-342900" lvl="5" marL="2743200" algn="l">
              <a:lnSpc>
                <a:spcPct val="90000"/>
              </a:lnSpc>
              <a:spcBef>
                <a:spcPts val="2450"/>
              </a:spcBef>
              <a:spcAft>
                <a:spcPts val="0"/>
              </a:spcAft>
              <a:buClr>
                <a:schemeClr val="dk1"/>
              </a:buClr>
              <a:buSzPts val="1800"/>
              <a:buChar char="•"/>
              <a:defRPr/>
            </a:lvl6pPr>
            <a:lvl7pPr indent="-342900" lvl="6" marL="3200400" algn="l">
              <a:lnSpc>
                <a:spcPct val="90000"/>
              </a:lnSpc>
              <a:spcBef>
                <a:spcPts val="2450"/>
              </a:spcBef>
              <a:spcAft>
                <a:spcPts val="0"/>
              </a:spcAft>
              <a:buClr>
                <a:schemeClr val="dk1"/>
              </a:buClr>
              <a:buSzPts val="1800"/>
              <a:buChar char="•"/>
              <a:defRPr/>
            </a:lvl7pPr>
            <a:lvl8pPr indent="-342900" lvl="7" marL="3657600" algn="l">
              <a:lnSpc>
                <a:spcPct val="90000"/>
              </a:lnSpc>
              <a:spcBef>
                <a:spcPts val="2450"/>
              </a:spcBef>
              <a:spcAft>
                <a:spcPts val="0"/>
              </a:spcAft>
              <a:buClr>
                <a:schemeClr val="dk1"/>
              </a:buClr>
              <a:buSzPts val="1800"/>
              <a:buChar char="•"/>
              <a:defRPr/>
            </a:lvl8pPr>
            <a:lvl9pPr indent="-342900" lvl="8" marL="4114800" algn="l">
              <a:lnSpc>
                <a:spcPct val="90000"/>
              </a:lnSpc>
              <a:spcBef>
                <a:spcPts val="2450"/>
              </a:spcBef>
              <a:spcAft>
                <a:spcPts val="0"/>
              </a:spcAft>
              <a:buClr>
                <a:schemeClr val="dk1"/>
              </a:buClr>
              <a:buSzPts val="1800"/>
              <a:buChar char="•"/>
              <a:defRPr/>
            </a:lvl9pPr>
          </a:lstStyle>
          <a:p/>
        </p:txBody>
      </p:sp>
      <p:sp>
        <p:nvSpPr>
          <p:cNvPr id="71" name="Google Shape;71;p12"/>
          <p:cNvSpPr txBox="1"/>
          <p:nvPr>
            <p:ph idx="10" type="dt"/>
          </p:nvPr>
        </p:nvSpPr>
        <p:spPr>
          <a:xfrm>
            <a:off x="3017520" y="30510488"/>
            <a:ext cx="9875520" cy="1752600"/>
          </a:xfrm>
          <a:prstGeom prst="rect">
            <a:avLst/>
          </a:prstGeom>
          <a:noFill/>
          <a:ln>
            <a:noFill/>
          </a:ln>
        </p:spPr>
        <p:txBody>
          <a:bodyPr anchorCtr="0" anchor="ctr" bIns="53325" lIns="106650" spcFirstLastPara="1" rIns="106650" wrap="square" tIns="533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2"/>
          <p:cNvSpPr txBox="1"/>
          <p:nvPr>
            <p:ph idx="11" type="ftr"/>
          </p:nvPr>
        </p:nvSpPr>
        <p:spPr>
          <a:xfrm>
            <a:off x="14538960" y="30510488"/>
            <a:ext cx="14813280" cy="1752600"/>
          </a:xfrm>
          <a:prstGeom prst="rect">
            <a:avLst/>
          </a:prstGeom>
          <a:noFill/>
          <a:ln>
            <a:noFill/>
          </a:ln>
        </p:spPr>
        <p:txBody>
          <a:bodyPr anchorCtr="0" anchor="ctr" bIns="53325" lIns="106650" spcFirstLastPara="1" rIns="106650" wrap="square" tIns="533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
          <p:cNvSpPr txBox="1"/>
          <p:nvPr>
            <p:ph idx="12" type="sldNum"/>
          </p:nvPr>
        </p:nvSpPr>
        <p:spPr>
          <a:xfrm>
            <a:off x="30998160" y="30510488"/>
            <a:ext cx="9875520" cy="1752600"/>
          </a:xfrm>
          <a:prstGeom prst="rect">
            <a:avLst/>
          </a:prstGeom>
          <a:noFill/>
          <a:ln>
            <a:noFill/>
          </a:ln>
        </p:spPr>
        <p:txBody>
          <a:bodyPr anchorCtr="0" anchor="ctr" bIns="53325" lIns="106650" spcFirstLastPara="1" rIns="106650" wrap="square" tIns="533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22193250" y="10968991"/>
            <a:ext cx="27896823" cy="9464040"/>
          </a:xfrm>
          <a:prstGeom prst="rect">
            <a:avLst/>
          </a:prstGeom>
          <a:noFill/>
          <a:ln>
            <a:noFill/>
          </a:ln>
        </p:spPr>
        <p:txBody>
          <a:bodyPr anchorCtr="0" anchor="ctr" bIns="53325" lIns="106650" spcFirstLastPara="1" rIns="106650" wrap="square" tIns="53325">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3"/>
          <p:cNvSpPr txBox="1"/>
          <p:nvPr>
            <p:ph idx="1" type="body"/>
          </p:nvPr>
        </p:nvSpPr>
        <p:spPr>
          <a:xfrm rot="5400000">
            <a:off x="2990851" y="1779271"/>
            <a:ext cx="27896823" cy="27843480"/>
          </a:xfrm>
          <a:prstGeom prst="rect">
            <a:avLst/>
          </a:prstGeom>
          <a:noFill/>
          <a:ln>
            <a:noFill/>
          </a:ln>
        </p:spPr>
        <p:txBody>
          <a:bodyPr anchorCtr="0" anchor="t" bIns="53325" lIns="106650" spcFirstLastPara="1" rIns="106650" wrap="square" tIns="53325">
            <a:normAutofit/>
          </a:bodyPr>
          <a:lstStyle>
            <a:lvl1pPr indent="-342900" lvl="0" marL="457200" algn="l">
              <a:lnSpc>
                <a:spcPct val="90000"/>
              </a:lnSpc>
              <a:spcBef>
                <a:spcPts val="4900"/>
              </a:spcBef>
              <a:spcAft>
                <a:spcPts val="0"/>
              </a:spcAft>
              <a:buClr>
                <a:schemeClr val="dk1"/>
              </a:buClr>
              <a:buSzPts val="1800"/>
              <a:buChar char="•"/>
              <a:defRPr/>
            </a:lvl1pPr>
            <a:lvl2pPr indent="-342900" lvl="1" marL="914400" algn="l">
              <a:lnSpc>
                <a:spcPct val="90000"/>
              </a:lnSpc>
              <a:spcBef>
                <a:spcPts val="2450"/>
              </a:spcBef>
              <a:spcAft>
                <a:spcPts val="0"/>
              </a:spcAft>
              <a:buClr>
                <a:schemeClr val="dk1"/>
              </a:buClr>
              <a:buSzPts val="1800"/>
              <a:buChar char="•"/>
              <a:defRPr/>
            </a:lvl2pPr>
            <a:lvl3pPr indent="-342900" lvl="2" marL="1371600" algn="l">
              <a:lnSpc>
                <a:spcPct val="90000"/>
              </a:lnSpc>
              <a:spcBef>
                <a:spcPts val="2450"/>
              </a:spcBef>
              <a:spcAft>
                <a:spcPts val="0"/>
              </a:spcAft>
              <a:buClr>
                <a:schemeClr val="dk1"/>
              </a:buClr>
              <a:buSzPts val="1800"/>
              <a:buChar char="•"/>
              <a:defRPr/>
            </a:lvl3pPr>
            <a:lvl4pPr indent="-342900" lvl="3" marL="1828800" algn="l">
              <a:lnSpc>
                <a:spcPct val="90000"/>
              </a:lnSpc>
              <a:spcBef>
                <a:spcPts val="2450"/>
              </a:spcBef>
              <a:spcAft>
                <a:spcPts val="0"/>
              </a:spcAft>
              <a:buClr>
                <a:schemeClr val="dk1"/>
              </a:buClr>
              <a:buSzPts val="1800"/>
              <a:buChar char="•"/>
              <a:defRPr/>
            </a:lvl4pPr>
            <a:lvl5pPr indent="-342900" lvl="4" marL="2286000" algn="l">
              <a:lnSpc>
                <a:spcPct val="90000"/>
              </a:lnSpc>
              <a:spcBef>
                <a:spcPts val="2450"/>
              </a:spcBef>
              <a:spcAft>
                <a:spcPts val="0"/>
              </a:spcAft>
              <a:buClr>
                <a:schemeClr val="dk1"/>
              </a:buClr>
              <a:buSzPts val="1800"/>
              <a:buChar char="•"/>
              <a:defRPr/>
            </a:lvl5pPr>
            <a:lvl6pPr indent="-342900" lvl="5" marL="2743200" algn="l">
              <a:lnSpc>
                <a:spcPct val="90000"/>
              </a:lnSpc>
              <a:spcBef>
                <a:spcPts val="2450"/>
              </a:spcBef>
              <a:spcAft>
                <a:spcPts val="0"/>
              </a:spcAft>
              <a:buClr>
                <a:schemeClr val="dk1"/>
              </a:buClr>
              <a:buSzPts val="1800"/>
              <a:buChar char="•"/>
              <a:defRPr/>
            </a:lvl6pPr>
            <a:lvl7pPr indent="-342900" lvl="6" marL="3200400" algn="l">
              <a:lnSpc>
                <a:spcPct val="90000"/>
              </a:lnSpc>
              <a:spcBef>
                <a:spcPts val="2450"/>
              </a:spcBef>
              <a:spcAft>
                <a:spcPts val="0"/>
              </a:spcAft>
              <a:buClr>
                <a:schemeClr val="dk1"/>
              </a:buClr>
              <a:buSzPts val="1800"/>
              <a:buChar char="•"/>
              <a:defRPr/>
            </a:lvl7pPr>
            <a:lvl8pPr indent="-342900" lvl="7" marL="3657600" algn="l">
              <a:lnSpc>
                <a:spcPct val="90000"/>
              </a:lnSpc>
              <a:spcBef>
                <a:spcPts val="2450"/>
              </a:spcBef>
              <a:spcAft>
                <a:spcPts val="0"/>
              </a:spcAft>
              <a:buClr>
                <a:schemeClr val="dk1"/>
              </a:buClr>
              <a:buSzPts val="1800"/>
              <a:buChar char="•"/>
              <a:defRPr/>
            </a:lvl8pPr>
            <a:lvl9pPr indent="-342900" lvl="8" marL="4114800" algn="l">
              <a:lnSpc>
                <a:spcPct val="90000"/>
              </a:lnSpc>
              <a:spcBef>
                <a:spcPts val="2450"/>
              </a:spcBef>
              <a:spcAft>
                <a:spcPts val="0"/>
              </a:spcAft>
              <a:buClr>
                <a:schemeClr val="dk1"/>
              </a:buClr>
              <a:buSzPts val="1800"/>
              <a:buChar char="•"/>
              <a:defRPr/>
            </a:lvl9pPr>
          </a:lstStyle>
          <a:p/>
        </p:txBody>
      </p:sp>
      <p:sp>
        <p:nvSpPr>
          <p:cNvPr id="77" name="Google Shape;77;p13"/>
          <p:cNvSpPr txBox="1"/>
          <p:nvPr>
            <p:ph idx="10" type="dt"/>
          </p:nvPr>
        </p:nvSpPr>
        <p:spPr>
          <a:xfrm>
            <a:off x="3017520" y="30510488"/>
            <a:ext cx="9875520" cy="1752600"/>
          </a:xfrm>
          <a:prstGeom prst="rect">
            <a:avLst/>
          </a:prstGeom>
          <a:noFill/>
          <a:ln>
            <a:noFill/>
          </a:ln>
        </p:spPr>
        <p:txBody>
          <a:bodyPr anchorCtr="0" anchor="ctr" bIns="53325" lIns="106650" spcFirstLastPara="1" rIns="106650" wrap="square" tIns="533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3"/>
          <p:cNvSpPr txBox="1"/>
          <p:nvPr>
            <p:ph idx="11" type="ftr"/>
          </p:nvPr>
        </p:nvSpPr>
        <p:spPr>
          <a:xfrm>
            <a:off x="14538960" y="30510488"/>
            <a:ext cx="14813280" cy="1752600"/>
          </a:xfrm>
          <a:prstGeom prst="rect">
            <a:avLst/>
          </a:prstGeom>
          <a:noFill/>
          <a:ln>
            <a:noFill/>
          </a:ln>
        </p:spPr>
        <p:txBody>
          <a:bodyPr anchorCtr="0" anchor="ctr" bIns="53325" lIns="106650" spcFirstLastPara="1" rIns="106650" wrap="square" tIns="533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3"/>
          <p:cNvSpPr txBox="1"/>
          <p:nvPr>
            <p:ph idx="12" type="sldNum"/>
          </p:nvPr>
        </p:nvSpPr>
        <p:spPr>
          <a:xfrm>
            <a:off x="30998160" y="30510488"/>
            <a:ext cx="9875520" cy="1752600"/>
          </a:xfrm>
          <a:prstGeom prst="rect">
            <a:avLst/>
          </a:prstGeom>
          <a:noFill/>
          <a:ln>
            <a:noFill/>
          </a:ln>
        </p:spPr>
        <p:txBody>
          <a:bodyPr anchorCtr="0" anchor="ctr" bIns="53325" lIns="106650" spcFirstLastPara="1" rIns="106650" wrap="square" tIns="533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4"/>
          <p:cNvSpPr txBox="1"/>
          <p:nvPr>
            <p:ph type="title"/>
          </p:nvPr>
        </p:nvSpPr>
        <p:spPr>
          <a:xfrm>
            <a:off x="3017520" y="1752607"/>
            <a:ext cx="37856160" cy="6362703"/>
          </a:xfrm>
          <a:prstGeom prst="rect">
            <a:avLst/>
          </a:prstGeom>
          <a:noFill/>
          <a:ln>
            <a:noFill/>
          </a:ln>
        </p:spPr>
        <p:txBody>
          <a:bodyPr anchorCtr="0" anchor="ctr" bIns="53325" lIns="106650" spcFirstLastPara="1" rIns="106650" wrap="square" tIns="53325">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
          <p:cNvSpPr txBox="1"/>
          <p:nvPr>
            <p:ph idx="1" type="body"/>
          </p:nvPr>
        </p:nvSpPr>
        <p:spPr>
          <a:xfrm>
            <a:off x="3017520" y="8763000"/>
            <a:ext cx="37856160" cy="20886423"/>
          </a:xfrm>
          <a:prstGeom prst="rect">
            <a:avLst/>
          </a:prstGeom>
          <a:noFill/>
          <a:ln>
            <a:noFill/>
          </a:ln>
        </p:spPr>
        <p:txBody>
          <a:bodyPr anchorCtr="0" anchor="t" bIns="53325" lIns="106650" spcFirstLastPara="1" rIns="106650" wrap="square" tIns="53325">
            <a:normAutofit/>
          </a:bodyPr>
          <a:lstStyle>
            <a:lvl1pPr indent="-342900" lvl="0" marL="457200" algn="l">
              <a:lnSpc>
                <a:spcPct val="90000"/>
              </a:lnSpc>
              <a:spcBef>
                <a:spcPts val="4900"/>
              </a:spcBef>
              <a:spcAft>
                <a:spcPts val="0"/>
              </a:spcAft>
              <a:buClr>
                <a:schemeClr val="dk1"/>
              </a:buClr>
              <a:buSzPts val="1800"/>
              <a:buChar char="•"/>
              <a:defRPr/>
            </a:lvl1pPr>
            <a:lvl2pPr indent="-342900" lvl="1" marL="914400" algn="l">
              <a:lnSpc>
                <a:spcPct val="90000"/>
              </a:lnSpc>
              <a:spcBef>
                <a:spcPts val="2450"/>
              </a:spcBef>
              <a:spcAft>
                <a:spcPts val="0"/>
              </a:spcAft>
              <a:buClr>
                <a:schemeClr val="dk1"/>
              </a:buClr>
              <a:buSzPts val="1800"/>
              <a:buChar char="•"/>
              <a:defRPr/>
            </a:lvl2pPr>
            <a:lvl3pPr indent="-342900" lvl="2" marL="1371600" algn="l">
              <a:lnSpc>
                <a:spcPct val="90000"/>
              </a:lnSpc>
              <a:spcBef>
                <a:spcPts val="2450"/>
              </a:spcBef>
              <a:spcAft>
                <a:spcPts val="0"/>
              </a:spcAft>
              <a:buClr>
                <a:schemeClr val="dk1"/>
              </a:buClr>
              <a:buSzPts val="1800"/>
              <a:buChar char="•"/>
              <a:defRPr/>
            </a:lvl3pPr>
            <a:lvl4pPr indent="-342900" lvl="3" marL="1828800" algn="l">
              <a:lnSpc>
                <a:spcPct val="90000"/>
              </a:lnSpc>
              <a:spcBef>
                <a:spcPts val="2450"/>
              </a:spcBef>
              <a:spcAft>
                <a:spcPts val="0"/>
              </a:spcAft>
              <a:buClr>
                <a:schemeClr val="dk1"/>
              </a:buClr>
              <a:buSzPts val="1800"/>
              <a:buChar char="•"/>
              <a:defRPr/>
            </a:lvl4pPr>
            <a:lvl5pPr indent="-342900" lvl="4" marL="2286000" algn="l">
              <a:lnSpc>
                <a:spcPct val="90000"/>
              </a:lnSpc>
              <a:spcBef>
                <a:spcPts val="2450"/>
              </a:spcBef>
              <a:spcAft>
                <a:spcPts val="0"/>
              </a:spcAft>
              <a:buClr>
                <a:schemeClr val="dk1"/>
              </a:buClr>
              <a:buSzPts val="1800"/>
              <a:buChar char="•"/>
              <a:defRPr/>
            </a:lvl5pPr>
            <a:lvl6pPr indent="-342900" lvl="5" marL="2743200" algn="l">
              <a:lnSpc>
                <a:spcPct val="90000"/>
              </a:lnSpc>
              <a:spcBef>
                <a:spcPts val="2450"/>
              </a:spcBef>
              <a:spcAft>
                <a:spcPts val="0"/>
              </a:spcAft>
              <a:buClr>
                <a:schemeClr val="dk1"/>
              </a:buClr>
              <a:buSzPts val="1800"/>
              <a:buChar char="•"/>
              <a:defRPr/>
            </a:lvl6pPr>
            <a:lvl7pPr indent="-342900" lvl="6" marL="3200400" algn="l">
              <a:lnSpc>
                <a:spcPct val="90000"/>
              </a:lnSpc>
              <a:spcBef>
                <a:spcPts val="2450"/>
              </a:spcBef>
              <a:spcAft>
                <a:spcPts val="0"/>
              </a:spcAft>
              <a:buClr>
                <a:schemeClr val="dk1"/>
              </a:buClr>
              <a:buSzPts val="1800"/>
              <a:buChar char="•"/>
              <a:defRPr/>
            </a:lvl7pPr>
            <a:lvl8pPr indent="-342900" lvl="7" marL="3657600" algn="l">
              <a:lnSpc>
                <a:spcPct val="90000"/>
              </a:lnSpc>
              <a:spcBef>
                <a:spcPts val="2450"/>
              </a:spcBef>
              <a:spcAft>
                <a:spcPts val="0"/>
              </a:spcAft>
              <a:buClr>
                <a:schemeClr val="dk1"/>
              </a:buClr>
              <a:buSzPts val="1800"/>
              <a:buChar char="•"/>
              <a:defRPr/>
            </a:lvl8pPr>
            <a:lvl9pPr indent="-342900" lvl="8" marL="4114800" algn="l">
              <a:lnSpc>
                <a:spcPct val="90000"/>
              </a:lnSpc>
              <a:spcBef>
                <a:spcPts val="2450"/>
              </a:spcBef>
              <a:spcAft>
                <a:spcPts val="0"/>
              </a:spcAft>
              <a:buClr>
                <a:schemeClr val="dk1"/>
              </a:buClr>
              <a:buSzPts val="1800"/>
              <a:buChar char="•"/>
              <a:defRPr/>
            </a:lvl9pPr>
          </a:lstStyle>
          <a:p/>
        </p:txBody>
      </p:sp>
      <p:sp>
        <p:nvSpPr>
          <p:cNvPr id="20" name="Google Shape;20;p4"/>
          <p:cNvSpPr txBox="1"/>
          <p:nvPr>
            <p:ph idx="10" type="dt"/>
          </p:nvPr>
        </p:nvSpPr>
        <p:spPr>
          <a:xfrm>
            <a:off x="3017520" y="30510488"/>
            <a:ext cx="9875520" cy="1752600"/>
          </a:xfrm>
          <a:prstGeom prst="rect">
            <a:avLst/>
          </a:prstGeom>
          <a:noFill/>
          <a:ln>
            <a:noFill/>
          </a:ln>
        </p:spPr>
        <p:txBody>
          <a:bodyPr anchorCtr="0" anchor="ctr" bIns="53325" lIns="106650" spcFirstLastPara="1" rIns="106650" wrap="square" tIns="533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
          <p:cNvSpPr txBox="1"/>
          <p:nvPr>
            <p:ph idx="11" type="ftr"/>
          </p:nvPr>
        </p:nvSpPr>
        <p:spPr>
          <a:xfrm>
            <a:off x="14538960" y="30510488"/>
            <a:ext cx="14813280" cy="1752600"/>
          </a:xfrm>
          <a:prstGeom prst="rect">
            <a:avLst/>
          </a:prstGeom>
          <a:noFill/>
          <a:ln>
            <a:noFill/>
          </a:ln>
        </p:spPr>
        <p:txBody>
          <a:bodyPr anchorCtr="0" anchor="ctr" bIns="53325" lIns="106650" spcFirstLastPara="1" rIns="106650" wrap="square" tIns="533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
          <p:cNvSpPr txBox="1"/>
          <p:nvPr>
            <p:ph idx="12" type="sldNum"/>
          </p:nvPr>
        </p:nvSpPr>
        <p:spPr>
          <a:xfrm>
            <a:off x="30998160" y="30510488"/>
            <a:ext cx="9875520" cy="1752600"/>
          </a:xfrm>
          <a:prstGeom prst="rect">
            <a:avLst/>
          </a:prstGeom>
          <a:noFill/>
          <a:ln>
            <a:noFill/>
          </a:ln>
        </p:spPr>
        <p:txBody>
          <a:bodyPr anchorCtr="0" anchor="ctr" bIns="53325" lIns="106650" spcFirstLastPara="1" rIns="106650" wrap="square" tIns="533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2994662" y="8206751"/>
            <a:ext cx="37856160" cy="13693137"/>
          </a:xfrm>
          <a:prstGeom prst="rect">
            <a:avLst/>
          </a:prstGeom>
          <a:noFill/>
          <a:ln>
            <a:noFill/>
          </a:ln>
        </p:spPr>
        <p:txBody>
          <a:bodyPr anchorCtr="0" anchor="b" bIns="53325" lIns="106650" spcFirstLastPara="1" rIns="106650" wrap="square" tIns="53325">
            <a:normAutofit/>
          </a:bodyPr>
          <a:lstStyle>
            <a:lvl1pPr lvl="0" algn="l">
              <a:lnSpc>
                <a:spcPct val="90000"/>
              </a:lnSpc>
              <a:spcBef>
                <a:spcPts val="0"/>
              </a:spcBef>
              <a:spcAft>
                <a:spcPts val="0"/>
              </a:spcAft>
              <a:buClr>
                <a:schemeClr val="dk1"/>
              </a:buClr>
              <a:buSzPts val="29400"/>
              <a:buFont typeface="Calibri"/>
              <a:buNone/>
              <a:defRPr sz="29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5"/>
          <p:cNvSpPr txBox="1"/>
          <p:nvPr>
            <p:ph idx="1" type="body"/>
          </p:nvPr>
        </p:nvSpPr>
        <p:spPr>
          <a:xfrm>
            <a:off x="2994662" y="22029431"/>
            <a:ext cx="37856160" cy="7200897"/>
          </a:xfrm>
          <a:prstGeom prst="rect">
            <a:avLst/>
          </a:prstGeom>
          <a:noFill/>
          <a:ln>
            <a:noFill/>
          </a:ln>
        </p:spPr>
        <p:txBody>
          <a:bodyPr anchorCtr="0" anchor="t" bIns="53325" lIns="106650" spcFirstLastPara="1" rIns="106650" wrap="square" tIns="53325">
            <a:normAutofit/>
          </a:bodyPr>
          <a:lstStyle>
            <a:lvl1pPr indent="-228600" lvl="0" marL="457200" algn="l">
              <a:lnSpc>
                <a:spcPct val="90000"/>
              </a:lnSpc>
              <a:spcBef>
                <a:spcPts val="4900"/>
              </a:spcBef>
              <a:spcAft>
                <a:spcPts val="0"/>
              </a:spcAft>
              <a:buClr>
                <a:schemeClr val="dk1"/>
              </a:buClr>
              <a:buSzPts val="11800"/>
              <a:buNone/>
              <a:defRPr sz="11800">
                <a:solidFill>
                  <a:schemeClr val="dk1"/>
                </a:solidFill>
              </a:defRPr>
            </a:lvl1pPr>
            <a:lvl2pPr indent="-228600" lvl="1" marL="914400" algn="l">
              <a:lnSpc>
                <a:spcPct val="90000"/>
              </a:lnSpc>
              <a:spcBef>
                <a:spcPts val="2450"/>
              </a:spcBef>
              <a:spcAft>
                <a:spcPts val="0"/>
              </a:spcAft>
              <a:buClr>
                <a:srgbClr val="888888"/>
              </a:buClr>
              <a:buSzPts val="9800"/>
              <a:buNone/>
              <a:defRPr sz="9800">
                <a:solidFill>
                  <a:srgbClr val="888888"/>
                </a:solidFill>
              </a:defRPr>
            </a:lvl2pPr>
            <a:lvl3pPr indent="-228600" lvl="2" marL="1371600" algn="l">
              <a:lnSpc>
                <a:spcPct val="90000"/>
              </a:lnSpc>
              <a:spcBef>
                <a:spcPts val="2450"/>
              </a:spcBef>
              <a:spcAft>
                <a:spcPts val="0"/>
              </a:spcAft>
              <a:buClr>
                <a:srgbClr val="888888"/>
              </a:buClr>
              <a:buSzPts val="8800"/>
              <a:buNone/>
              <a:defRPr sz="8800">
                <a:solidFill>
                  <a:srgbClr val="888888"/>
                </a:solidFill>
              </a:defRPr>
            </a:lvl3pPr>
            <a:lvl4pPr indent="-228600" lvl="3" marL="1828800" algn="l">
              <a:lnSpc>
                <a:spcPct val="90000"/>
              </a:lnSpc>
              <a:spcBef>
                <a:spcPts val="2450"/>
              </a:spcBef>
              <a:spcAft>
                <a:spcPts val="0"/>
              </a:spcAft>
              <a:buClr>
                <a:srgbClr val="888888"/>
              </a:buClr>
              <a:buSzPts val="7800"/>
              <a:buNone/>
              <a:defRPr sz="7800">
                <a:solidFill>
                  <a:srgbClr val="888888"/>
                </a:solidFill>
              </a:defRPr>
            </a:lvl4pPr>
            <a:lvl5pPr indent="-228600" lvl="4" marL="2286000" algn="l">
              <a:lnSpc>
                <a:spcPct val="90000"/>
              </a:lnSpc>
              <a:spcBef>
                <a:spcPts val="2450"/>
              </a:spcBef>
              <a:spcAft>
                <a:spcPts val="0"/>
              </a:spcAft>
              <a:buClr>
                <a:srgbClr val="888888"/>
              </a:buClr>
              <a:buSzPts val="7800"/>
              <a:buNone/>
              <a:defRPr sz="7800">
                <a:solidFill>
                  <a:srgbClr val="888888"/>
                </a:solidFill>
              </a:defRPr>
            </a:lvl5pPr>
            <a:lvl6pPr indent="-228600" lvl="5" marL="2743200" algn="l">
              <a:lnSpc>
                <a:spcPct val="90000"/>
              </a:lnSpc>
              <a:spcBef>
                <a:spcPts val="2450"/>
              </a:spcBef>
              <a:spcAft>
                <a:spcPts val="0"/>
              </a:spcAft>
              <a:buClr>
                <a:srgbClr val="888888"/>
              </a:buClr>
              <a:buSzPts val="7800"/>
              <a:buNone/>
              <a:defRPr sz="7800">
                <a:solidFill>
                  <a:srgbClr val="888888"/>
                </a:solidFill>
              </a:defRPr>
            </a:lvl6pPr>
            <a:lvl7pPr indent="-228600" lvl="6" marL="3200400" algn="l">
              <a:lnSpc>
                <a:spcPct val="90000"/>
              </a:lnSpc>
              <a:spcBef>
                <a:spcPts val="2450"/>
              </a:spcBef>
              <a:spcAft>
                <a:spcPts val="0"/>
              </a:spcAft>
              <a:buClr>
                <a:srgbClr val="888888"/>
              </a:buClr>
              <a:buSzPts val="7800"/>
              <a:buNone/>
              <a:defRPr sz="7800">
                <a:solidFill>
                  <a:srgbClr val="888888"/>
                </a:solidFill>
              </a:defRPr>
            </a:lvl7pPr>
            <a:lvl8pPr indent="-228600" lvl="7" marL="3657600" algn="l">
              <a:lnSpc>
                <a:spcPct val="90000"/>
              </a:lnSpc>
              <a:spcBef>
                <a:spcPts val="2450"/>
              </a:spcBef>
              <a:spcAft>
                <a:spcPts val="0"/>
              </a:spcAft>
              <a:buClr>
                <a:srgbClr val="888888"/>
              </a:buClr>
              <a:buSzPts val="7800"/>
              <a:buNone/>
              <a:defRPr sz="7800">
                <a:solidFill>
                  <a:srgbClr val="888888"/>
                </a:solidFill>
              </a:defRPr>
            </a:lvl8pPr>
            <a:lvl9pPr indent="-228600" lvl="8" marL="4114800" algn="l">
              <a:lnSpc>
                <a:spcPct val="90000"/>
              </a:lnSpc>
              <a:spcBef>
                <a:spcPts val="2450"/>
              </a:spcBef>
              <a:spcAft>
                <a:spcPts val="0"/>
              </a:spcAft>
              <a:buClr>
                <a:srgbClr val="888888"/>
              </a:buClr>
              <a:buSzPts val="7800"/>
              <a:buNone/>
              <a:defRPr sz="7800">
                <a:solidFill>
                  <a:srgbClr val="888888"/>
                </a:solidFill>
              </a:defRPr>
            </a:lvl9pPr>
          </a:lstStyle>
          <a:p/>
        </p:txBody>
      </p:sp>
      <p:sp>
        <p:nvSpPr>
          <p:cNvPr id="26" name="Google Shape;26;p5"/>
          <p:cNvSpPr txBox="1"/>
          <p:nvPr>
            <p:ph idx="10" type="dt"/>
          </p:nvPr>
        </p:nvSpPr>
        <p:spPr>
          <a:xfrm>
            <a:off x="3017520" y="30510488"/>
            <a:ext cx="9875520" cy="1752600"/>
          </a:xfrm>
          <a:prstGeom prst="rect">
            <a:avLst/>
          </a:prstGeom>
          <a:noFill/>
          <a:ln>
            <a:noFill/>
          </a:ln>
        </p:spPr>
        <p:txBody>
          <a:bodyPr anchorCtr="0" anchor="ctr" bIns="53325" lIns="106650" spcFirstLastPara="1" rIns="106650" wrap="square" tIns="533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
          <p:cNvSpPr txBox="1"/>
          <p:nvPr>
            <p:ph idx="11" type="ftr"/>
          </p:nvPr>
        </p:nvSpPr>
        <p:spPr>
          <a:xfrm>
            <a:off x="14538960" y="30510488"/>
            <a:ext cx="14813280" cy="1752600"/>
          </a:xfrm>
          <a:prstGeom prst="rect">
            <a:avLst/>
          </a:prstGeom>
          <a:noFill/>
          <a:ln>
            <a:noFill/>
          </a:ln>
        </p:spPr>
        <p:txBody>
          <a:bodyPr anchorCtr="0" anchor="ctr" bIns="53325" lIns="106650" spcFirstLastPara="1" rIns="106650" wrap="square" tIns="533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5"/>
          <p:cNvSpPr txBox="1"/>
          <p:nvPr>
            <p:ph idx="12" type="sldNum"/>
          </p:nvPr>
        </p:nvSpPr>
        <p:spPr>
          <a:xfrm>
            <a:off x="30998160" y="30510488"/>
            <a:ext cx="9875520" cy="1752600"/>
          </a:xfrm>
          <a:prstGeom prst="rect">
            <a:avLst/>
          </a:prstGeom>
          <a:noFill/>
          <a:ln>
            <a:noFill/>
          </a:ln>
        </p:spPr>
        <p:txBody>
          <a:bodyPr anchorCtr="0" anchor="ctr" bIns="53325" lIns="106650" spcFirstLastPara="1" rIns="106650" wrap="square" tIns="533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6"/>
          <p:cNvSpPr txBox="1"/>
          <p:nvPr>
            <p:ph type="title"/>
          </p:nvPr>
        </p:nvSpPr>
        <p:spPr>
          <a:xfrm>
            <a:off x="3017520" y="1752607"/>
            <a:ext cx="37856160" cy="6362703"/>
          </a:xfrm>
          <a:prstGeom prst="rect">
            <a:avLst/>
          </a:prstGeom>
          <a:noFill/>
          <a:ln>
            <a:noFill/>
          </a:ln>
        </p:spPr>
        <p:txBody>
          <a:bodyPr anchorCtr="0" anchor="ctr" bIns="53325" lIns="106650" spcFirstLastPara="1" rIns="106650" wrap="square" tIns="53325">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6"/>
          <p:cNvSpPr txBox="1"/>
          <p:nvPr>
            <p:ph idx="1" type="body"/>
          </p:nvPr>
        </p:nvSpPr>
        <p:spPr>
          <a:xfrm>
            <a:off x="3017520" y="8763000"/>
            <a:ext cx="18653760" cy="20886423"/>
          </a:xfrm>
          <a:prstGeom prst="rect">
            <a:avLst/>
          </a:prstGeom>
          <a:noFill/>
          <a:ln>
            <a:noFill/>
          </a:ln>
        </p:spPr>
        <p:txBody>
          <a:bodyPr anchorCtr="0" anchor="t" bIns="53325" lIns="106650" spcFirstLastPara="1" rIns="106650" wrap="square" tIns="53325">
            <a:normAutofit/>
          </a:bodyPr>
          <a:lstStyle>
            <a:lvl1pPr indent="-342900" lvl="0" marL="457200" algn="l">
              <a:lnSpc>
                <a:spcPct val="90000"/>
              </a:lnSpc>
              <a:spcBef>
                <a:spcPts val="4900"/>
              </a:spcBef>
              <a:spcAft>
                <a:spcPts val="0"/>
              </a:spcAft>
              <a:buClr>
                <a:schemeClr val="dk1"/>
              </a:buClr>
              <a:buSzPts val="1800"/>
              <a:buChar char="•"/>
              <a:defRPr/>
            </a:lvl1pPr>
            <a:lvl2pPr indent="-342900" lvl="1" marL="914400" algn="l">
              <a:lnSpc>
                <a:spcPct val="90000"/>
              </a:lnSpc>
              <a:spcBef>
                <a:spcPts val="2450"/>
              </a:spcBef>
              <a:spcAft>
                <a:spcPts val="0"/>
              </a:spcAft>
              <a:buClr>
                <a:schemeClr val="dk1"/>
              </a:buClr>
              <a:buSzPts val="1800"/>
              <a:buChar char="•"/>
              <a:defRPr/>
            </a:lvl2pPr>
            <a:lvl3pPr indent="-342900" lvl="2" marL="1371600" algn="l">
              <a:lnSpc>
                <a:spcPct val="90000"/>
              </a:lnSpc>
              <a:spcBef>
                <a:spcPts val="2450"/>
              </a:spcBef>
              <a:spcAft>
                <a:spcPts val="0"/>
              </a:spcAft>
              <a:buClr>
                <a:schemeClr val="dk1"/>
              </a:buClr>
              <a:buSzPts val="1800"/>
              <a:buChar char="•"/>
              <a:defRPr/>
            </a:lvl3pPr>
            <a:lvl4pPr indent="-342900" lvl="3" marL="1828800" algn="l">
              <a:lnSpc>
                <a:spcPct val="90000"/>
              </a:lnSpc>
              <a:spcBef>
                <a:spcPts val="2450"/>
              </a:spcBef>
              <a:spcAft>
                <a:spcPts val="0"/>
              </a:spcAft>
              <a:buClr>
                <a:schemeClr val="dk1"/>
              </a:buClr>
              <a:buSzPts val="1800"/>
              <a:buChar char="•"/>
              <a:defRPr/>
            </a:lvl4pPr>
            <a:lvl5pPr indent="-342900" lvl="4" marL="2286000" algn="l">
              <a:lnSpc>
                <a:spcPct val="90000"/>
              </a:lnSpc>
              <a:spcBef>
                <a:spcPts val="2450"/>
              </a:spcBef>
              <a:spcAft>
                <a:spcPts val="0"/>
              </a:spcAft>
              <a:buClr>
                <a:schemeClr val="dk1"/>
              </a:buClr>
              <a:buSzPts val="1800"/>
              <a:buChar char="•"/>
              <a:defRPr/>
            </a:lvl5pPr>
            <a:lvl6pPr indent="-342900" lvl="5" marL="2743200" algn="l">
              <a:lnSpc>
                <a:spcPct val="90000"/>
              </a:lnSpc>
              <a:spcBef>
                <a:spcPts val="2450"/>
              </a:spcBef>
              <a:spcAft>
                <a:spcPts val="0"/>
              </a:spcAft>
              <a:buClr>
                <a:schemeClr val="dk1"/>
              </a:buClr>
              <a:buSzPts val="1800"/>
              <a:buChar char="•"/>
              <a:defRPr/>
            </a:lvl6pPr>
            <a:lvl7pPr indent="-342900" lvl="6" marL="3200400" algn="l">
              <a:lnSpc>
                <a:spcPct val="90000"/>
              </a:lnSpc>
              <a:spcBef>
                <a:spcPts val="2450"/>
              </a:spcBef>
              <a:spcAft>
                <a:spcPts val="0"/>
              </a:spcAft>
              <a:buClr>
                <a:schemeClr val="dk1"/>
              </a:buClr>
              <a:buSzPts val="1800"/>
              <a:buChar char="•"/>
              <a:defRPr/>
            </a:lvl7pPr>
            <a:lvl8pPr indent="-342900" lvl="7" marL="3657600" algn="l">
              <a:lnSpc>
                <a:spcPct val="90000"/>
              </a:lnSpc>
              <a:spcBef>
                <a:spcPts val="2450"/>
              </a:spcBef>
              <a:spcAft>
                <a:spcPts val="0"/>
              </a:spcAft>
              <a:buClr>
                <a:schemeClr val="dk1"/>
              </a:buClr>
              <a:buSzPts val="1800"/>
              <a:buChar char="•"/>
              <a:defRPr/>
            </a:lvl8pPr>
            <a:lvl9pPr indent="-342900" lvl="8" marL="4114800" algn="l">
              <a:lnSpc>
                <a:spcPct val="90000"/>
              </a:lnSpc>
              <a:spcBef>
                <a:spcPts val="2450"/>
              </a:spcBef>
              <a:spcAft>
                <a:spcPts val="0"/>
              </a:spcAft>
              <a:buClr>
                <a:schemeClr val="dk1"/>
              </a:buClr>
              <a:buSzPts val="1800"/>
              <a:buChar char="•"/>
              <a:defRPr/>
            </a:lvl9pPr>
          </a:lstStyle>
          <a:p/>
        </p:txBody>
      </p:sp>
      <p:sp>
        <p:nvSpPr>
          <p:cNvPr id="32" name="Google Shape;32;p6"/>
          <p:cNvSpPr txBox="1"/>
          <p:nvPr>
            <p:ph idx="2" type="body"/>
          </p:nvPr>
        </p:nvSpPr>
        <p:spPr>
          <a:xfrm>
            <a:off x="22219920" y="8763000"/>
            <a:ext cx="18653760" cy="20886423"/>
          </a:xfrm>
          <a:prstGeom prst="rect">
            <a:avLst/>
          </a:prstGeom>
          <a:noFill/>
          <a:ln>
            <a:noFill/>
          </a:ln>
        </p:spPr>
        <p:txBody>
          <a:bodyPr anchorCtr="0" anchor="t" bIns="53325" lIns="106650" spcFirstLastPara="1" rIns="106650" wrap="square" tIns="53325">
            <a:normAutofit/>
          </a:bodyPr>
          <a:lstStyle>
            <a:lvl1pPr indent="-342900" lvl="0" marL="457200" algn="l">
              <a:lnSpc>
                <a:spcPct val="90000"/>
              </a:lnSpc>
              <a:spcBef>
                <a:spcPts val="4900"/>
              </a:spcBef>
              <a:spcAft>
                <a:spcPts val="0"/>
              </a:spcAft>
              <a:buClr>
                <a:schemeClr val="dk1"/>
              </a:buClr>
              <a:buSzPts val="1800"/>
              <a:buChar char="•"/>
              <a:defRPr/>
            </a:lvl1pPr>
            <a:lvl2pPr indent="-342900" lvl="1" marL="914400" algn="l">
              <a:lnSpc>
                <a:spcPct val="90000"/>
              </a:lnSpc>
              <a:spcBef>
                <a:spcPts val="2450"/>
              </a:spcBef>
              <a:spcAft>
                <a:spcPts val="0"/>
              </a:spcAft>
              <a:buClr>
                <a:schemeClr val="dk1"/>
              </a:buClr>
              <a:buSzPts val="1800"/>
              <a:buChar char="•"/>
              <a:defRPr/>
            </a:lvl2pPr>
            <a:lvl3pPr indent="-342900" lvl="2" marL="1371600" algn="l">
              <a:lnSpc>
                <a:spcPct val="90000"/>
              </a:lnSpc>
              <a:spcBef>
                <a:spcPts val="2450"/>
              </a:spcBef>
              <a:spcAft>
                <a:spcPts val="0"/>
              </a:spcAft>
              <a:buClr>
                <a:schemeClr val="dk1"/>
              </a:buClr>
              <a:buSzPts val="1800"/>
              <a:buChar char="•"/>
              <a:defRPr/>
            </a:lvl3pPr>
            <a:lvl4pPr indent="-342900" lvl="3" marL="1828800" algn="l">
              <a:lnSpc>
                <a:spcPct val="90000"/>
              </a:lnSpc>
              <a:spcBef>
                <a:spcPts val="2450"/>
              </a:spcBef>
              <a:spcAft>
                <a:spcPts val="0"/>
              </a:spcAft>
              <a:buClr>
                <a:schemeClr val="dk1"/>
              </a:buClr>
              <a:buSzPts val="1800"/>
              <a:buChar char="•"/>
              <a:defRPr/>
            </a:lvl4pPr>
            <a:lvl5pPr indent="-342900" lvl="4" marL="2286000" algn="l">
              <a:lnSpc>
                <a:spcPct val="90000"/>
              </a:lnSpc>
              <a:spcBef>
                <a:spcPts val="2450"/>
              </a:spcBef>
              <a:spcAft>
                <a:spcPts val="0"/>
              </a:spcAft>
              <a:buClr>
                <a:schemeClr val="dk1"/>
              </a:buClr>
              <a:buSzPts val="1800"/>
              <a:buChar char="•"/>
              <a:defRPr/>
            </a:lvl5pPr>
            <a:lvl6pPr indent="-342900" lvl="5" marL="2743200" algn="l">
              <a:lnSpc>
                <a:spcPct val="90000"/>
              </a:lnSpc>
              <a:spcBef>
                <a:spcPts val="2450"/>
              </a:spcBef>
              <a:spcAft>
                <a:spcPts val="0"/>
              </a:spcAft>
              <a:buClr>
                <a:schemeClr val="dk1"/>
              </a:buClr>
              <a:buSzPts val="1800"/>
              <a:buChar char="•"/>
              <a:defRPr/>
            </a:lvl6pPr>
            <a:lvl7pPr indent="-342900" lvl="6" marL="3200400" algn="l">
              <a:lnSpc>
                <a:spcPct val="90000"/>
              </a:lnSpc>
              <a:spcBef>
                <a:spcPts val="2450"/>
              </a:spcBef>
              <a:spcAft>
                <a:spcPts val="0"/>
              </a:spcAft>
              <a:buClr>
                <a:schemeClr val="dk1"/>
              </a:buClr>
              <a:buSzPts val="1800"/>
              <a:buChar char="•"/>
              <a:defRPr/>
            </a:lvl7pPr>
            <a:lvl8pPr indent="-342900" lvl="7" marL="3657600" algn="l">
              <a:lnSpc>
                <a:spcPct val="90000"/>
              </a:lnSpc>
              <a:spcBef>
                <a:spcPts val="2450"/>
              </a:spcBef>
              <a:spcAft>
                <a:spcPts val="0"/>
              </a:spcAft>
              <a:buClr>
                <a:schemeClr val="dk1"/>
              </a:buClr>
              <a:buSzPts val="1800"/>
              <a:buChar char="•"/>
              <a:defRPr/>
            </a:lvl8pPr>
            <a:lvl9pPr indent="-342900" lvl="8" marL="4114800" algn="l">
              <a:lnSpc>
                <a:spcPct val="90000"/>
              </a:lnSpc>
              <a:spcBef>
                <a:spcPts val="2450"/>
              </a:spcBef>
              <a:spcAft>
                <a:spcPts val="0"/>
              </a:spcAft>
              <a:buClr>
                <a:schemeClr val="dk1"/>
              </a:buClr>
              <a:buSzPts val="1800"/>
              <a:buChar char="•"/>
              <a:defRPr/>
            </a:lvl9pPr>
          </a:lstStyle>
          <a:p/>
        </p:txBody>
      </p:sp>
      <p:sp>
        <p:nvSpPr>
          <p:cNvPr id="33" name="Google Shape;33;p6"/>
          <p:cNvSpPr txBox="1"/>
          <p:nvPr>
            <p:ph idx="10" type="dt"/>
          </p:nvPr>
        </p:nvSpPr>
        <p:spPr>
          <a:xfrm>
            <a:off x="3017520" y="30510488"/>
            <a:ext cx="9875520" cy="1752600"/>
          </a:xfrm>
          <a:prstGeom prst="rect">
            <a:avLst/>
          </a:prstGeom>
          <a:noFill/>
          <a:ln>
            <a:noFill/>
          </a:ln>
        </p:spPr>
        <p:txBody>
          <a:bodyPr anchorCtr="0" anchor="ctr" bIns="53325" lIns="106650" spcFirstLastPara="1" rIns="106650" wrap="square" tIns="533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6"/>
          <p:cNvSpPr txBox="1"/>
          <p:nvPr>
            <p:ph idx="11" type="ftr"/>
          </p:nvPr>
        </p:nvSpPr>
        <p:spPr>
          <a:xfrm>
            <a:off x="14538960" y="30510488"/>
            <a:ext cx="14813280" cy="1752600"/>
          </a:xfrm>
          <a:prstGeom prst="rect">
            <a:avLst/>
          </a:prstGeom>
          <a:noFill/>
          <a:ln>
            <a:noFill/>
          </a:ln>
        </p:spPr>
        <p:txBody>
          <a:bodyPr anchorCtr="0" anchor="ctr" bIns="53325" lIns="106650" spcFirstLastPara="1" rIns="106650" wrap="square" tIns="533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6"/>
          <p:cNvSpPr txBox="1"/>
          <p:nvPr>
            <p:ph idx="12" type="sldNum"/>
          </p:nvPr>
        </p:nvSpPr>
        <p:spPr>
          <a:xfrm>
            <a:off x="30998160" y="30510488"/>
            <a:ext cx="9875520" cy="1752600"/>
          </a:xfrm>
          <a:prstGeom prst="rect">
            <a:avLst/>
          </a:prstGeom>
          <a:noFill/>
          <a:ln>
            <a:noFill/>
          </a:ln>
        </p:spPr>
        <p:txBody>
          <a:bodyPr anchorCtr="0" anchor="ctr" bIns="53325" lIns="106650" spcFirstLastPara="1" rIns="106650" wrap="square" tIns="533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7"/>
          <p:cNvSpPr txBox="1"/>
          <p:nvPr>
            <p:ph type="title"/>
          </p:nvPr>
        </p:nvSpPr>
        <p:spPr>
          <a:xfrm>
            <a:off x="3023237" y="1752607"/>
            <a:ext cx="37856160" cy="6362703"/>
          </a:xfrm>
          <a:prstGeom prst="rect">
            <a:avLst/>
          </a:prstGeom>
          <a:noFill/>
          <a:ln>
            <a:noFill/>
          </a:ln>
        </p:spPr>
        <p:txBody>
          <a:bodyPr anchorCtr="0" anchor="ctr" bIns="53325" lIns="106650" spcFirstLastPara="1" rIns="106650" wrap="square" tIns="53325">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7"/>
          <p:cNvSpPr txBox="1"/>
          <p:nvPr>
            <p:ph idx="1" type="body"/>
          </p:nvPr>
        </p:nvSpPr>
        <p:spPr>
          <a:xfrm>
            <a:off x="3023242" y="8069584"/>
            <a:ext cx="18568032" cy="3954777"/>
          </a:xfrm>
          <a:prstGeom prst="rect">
            <a:avLst/>
          </a:prstGeom>
          <a:noFill/>
          <a:ln>
            <a:noFill/>
          </a:ln>
        </p:spPr>
        <p:txBody>
          <a:bodyPr anchorCtr="0" anchor="b" bIns="53325" lIns="106650" spcFirstLastPara="1" rIns="106650" wrap="square" tIns="53325">
            <a:normAutofit/>
          </a:bodyPr>
          <a:lstStyle>
            <a:lvl1pPr indent="-228600" lvl="0" marL="457200" algn="l">
              <a:lnSpc>
                <a:spcPct val="90000"/>
              </a:lnSpc>
              <a:spcBef>
                <a:spcPts val="4900"/>
              </a:spcBef>
              <a:spcAft>
                <a:spcPts val="0"/>
              </a:spcAft>
              <a:buClr>
                <a:schemeClr val="dk1"/>
              </a:buClr>
              <a:buSzPts val="11800"/>
              <a:buNone/>
              <a:defRPr b="1" sz="11800"/>
            </a:lvl1pPr>
            <a:lvl2pPr indent="-228600" lvl="1" marL="914400" algn="l">
              <a:lnSpc>
                <a:spcPct val="90000"/>
              </a:lnSpc>
              <a:spcBef>
                <a:spcPts val="2450"/>
              </a:spcBef>
              <a:spcAft>
                <a:spcPts val="0"/>
              </a:spcAft>
              <a:buClr>
                <a:schemeClr val="dk1"/>
              </a:buClr>
              <a:buSzPts val="9800"/>
              <a:buNone/>
              <a:defRPr b="1" sz="9800"/>
            </a:lvl2pPr>
            <a:lvl3pPr indent="-228600" lvl="2" marL="1371600" algn="l">
              <a:lnSpc>
                <a:spcPct val="90000"/>
              </a:lnSpc>
              <a:spcBef>
                <a:spcPts val="2450"/>
              </a:spcBef>
              <a:spcAft>
                <a:spcPts val="0"/>
              </a:spcAft>
              <a:buClr>
                <a:schemeClr val="dk1"/>
              </a:buClr>
              <a:buSzPts val="8800"/>
              <a:buNone/>
              <a:defRPr b="1" sz="8800"/>
            </a:lvl3pPr>
            <a:lvl4pPr indent="-228600" lvl="3" marL="1828800" algn="l">
              <a:lnSpc>
                <a:spcPct val="90000"/>
              </a:lnSpc>
              <a:spcBef>
                <a:spcPts val="2450"/>
              </a:spcBef>
              <a:spcAft>
                <a:spcPts val="0"/>
              </a:spcAft>
              <a:buClr>
                <a:schemeClr val="dk1"/>
              </a:buClr>
              <a:buSzPts val="7800"/>
              <a:buNone/>
              <a:defRPr b="1" sz="7800"/>
            </a:lvl4pPr>
            <a:lvl5pPr indent="-228600" lvl="4" marL="2286000" algn="l">
              <a:lnSpc>
                <a:spcPct val="90000"/>
              </a:lnSpc>
              <a:spcBef>
                <a:spcPts val="2450"/>
              </a:spcBef>
              <a:spcAft>
                <a:spcPts val="0"/>
              </a:spcAft>
              <a:buClr>
                <a:schemeClr val="dk1"/>
              </a:buClr>
              <a:buSzPts val="7800"/>
              <a:buNone/>
              <a:defRPr b="1" sz="7800"/>
            </a:lvl5pPr>
            <a:lvl6pPr indent="-228600" lvl="5" marL="2743200" algn="l">
              <a:lnSpc>
                <a:spcPct val="90000"/>
              </a:lnSpc>
              <a:spcBef>
                <a:spcPts val="2450"/>
              </a:spcBef>
              <a:spcAft>
                <a:spcPts val="0"/>
              </a:spcAft>
              <a:buClr>
                <a:schemeClr val="dk1"/>
              </a:buClr>
              <a:buSzPts val="7800"/>
              <a:buNone/>
              <a:defRPr b="1" sz="7800"/>
            </a:lvl6pPr>
            <a:lvl7pPr indent="-228600" lvl="6" marL="3200400" algn="l">
              <a:lnSpc>
                <a:spcPct val="90000"/>
              </a:lnSpc>
              <a:spcBef>
                <a:spcPts val="2450"/>
              </a:spcBef>
              <a:spcAft>
                <a:spcPts val="0"/>
              </a:spcAft>
              <a:buClr>
                <a:schemeClr val="dk1"/>
              </a:buClr>
              <a:buSzPts val="7800"/>
              <a:buNone/>
              <a:defRPr b="1" sz="7800"/>
            </a:lvl7pPr>
            <a:lvl8pPr indent="-228600" lvl="7" marL="3657600" algn="l">
              <a:lnSpc>
                <a:spcPct val="90000"/>
              </a:lnSpc>
              <a:spcBef>
                <a:spcPts val="2450"/>
              </a:spcBef>
              <a:spcAft>
                <a:spcPts val="0"/>
              </a:spcAft>
              <a:buClr>
                <a:schemeClr val="dk1"/>
              </a:buClr>
              <a:buSzPts val="7800"/>
              <a:buNone/>
              <a:defRPr b="1" sz="7800"/>
            </a:lvl8pPr>
            <a:lvl9pPr indent="-228600" lvl="8" marL="4114800" algn="l">
              <a:lnSpc>
                <a:spcPct val="90000"/>
              </a:lnSpc>
              <a:spcBef>
                <a:spcPts val="2450"/>
              </a:spcBef>
              <a:spcAft>
                <a:spcPts val="0"/>
              </a:spcAft>
              <a:buClr>
                <a:schemeClr val="dk1"/>
              </a:buClr>
              <a:buSzPts val="7800"/>
              <a:buNone/>
              <a:defRPr b="1" sz="7800"/>
            </a:lvl9pPr>
          </a:lstStyle>
          <a:p/>
        </p:txBody>
      </p:sp>
      <p:sp>
        <p:nvSpPr>
          <p:cNvPr id="39" name="Google Shape;39;p7"/>
          <p:cNvSpPr txBox="1"/>
          <p:nvPr>
            <p:ph idx="2" type="body"/>
          </p:nvPr>
        </p:nvSpPr>
        <p:spPr>
          <a:xfrm>
            <a:off x="3023242" y="12024360"/>
            <a:ext cx="18568032" cy="17686023"/>
          </a:xfrm>
          <a:prstGeom prst="rect">
            <a:avLst/>
          </a:prstGeom>
          <a:noFill/>
          <a:ln>
            <a:noFill/>
          </a:ln>
        </p:spPr>
        <p:txBody>
          <a:bodyPr anchorCtr="0" anchor="t" bIns="53325" lIns="106650" spcFirstLastPara="1" rIns="106650" wrap="square" tIns="53325">
            <a:normAutofit/>
          </a:bodyPr>
          <a:lstStyle>
            <a:lvl1pPr indent="-342900" lvl="0" marL="457200" algn="l">
              <a:lnSpc>
                <a:spcPct val="90000"/>
              </a:lnSpc>
              <a:spcBef>
                <a:spcPts val="4900"/>
              </a:spcBef>
              <a:spcAft>
                <a:spcPts val="0"/>
              </a:spcAft>
              <a:buClr>
                <a:schemeClr val="dk1"/>
              </a:buClr>
              <a:buSzPts val="1800"/>
              <a:buChar char="•"/>
              <a:defRPr/>
            </a:lvl1pPr>
            <a:lvl2pPr indent="-342900" lvl="1" marL="914400" algn="l">
              <a:lnSpc>
                <a:spcPct val="90000"/>
              </a:lnSpc>
              <a:spcBef>
                <a:spcPts val="2450"/>
              </a:spcBef>
              <a:spcAft>
                <a:spcPts val="0"/>
              </a:spcAft>
              <a:buClr>
                <a:schemeClr val="dk1"/>
              </a:buClr>
              <a:buSzPts val="1800"/>
              <a:buChar char="•"/>
              <a:defRPr/>
            </a:lvl2pPr>
            <a:lvl3pPr indent="-342900" lvl="2" marL="1371600" algn="l">
              <a:lnSpc>
                <a:spcPct val="90000"/>
              </a:lnSpc>
              <a:spcBef>
                <a:spcPts val="2450"/>
              </a:spcBef>
              <a:spcAft>
                <a:spcPts val="0"/>
              </a:spcAft>
              <a:buClr>
                <a:schemeClr val="dk1"/>
              </a:buClr>
              <a:buSzPts val="1800"/>
              <a:buChar char="•"/>
              <a:defRPr/>
            </a:lvl3pPr>
            <a:lvl4pPr indent="-342900" lvl="3" marL="1828800" algn="l">
              <a:lnSpc>
                <a:spcPct val="90000"/>
              </a:lnSpc>
              <a:spcBef>
                <a:spcPts val="2450"/>
              </a:spcBef>
              <a:spcAft>
                <a:spcPts val="0"/>
              </a:spcAft>
              <a:buClr>
                <a:schemeClr val="dk1"/>
              </a:buClr>
              <a:buSzPts val="1800"/>
              <a:buChar char="•"/>
              <a:defRPr/>
            </a:lvl4pPr>
            <a:lvl5pPr indent="-342900" lvl="4" marL="2286000" algn="l">
              <a:lnSpc>
                <a:spcPct val="90000"/>
              </a:lnSpc>
              <a:spcBef>
                <a:spcPts val="2450"/>
              </a:spcBef>
              <a:spcAft>
                <a:spcPts val="0"/>
              </a:spcAft>
              <a:buClr>
                <a:schemeClr val="dk1"/>
              </a:buClr>
              <a:buSzPts val="1800"/>
              <a:buChar char="•"/>
              <a:defRPr/>
            </a:lvl5pPr>
            <a:lvl6pPr indent="-342900" lvl="5" marL="2743200" algn="l">
              <a:lnSpc>
                <a:spcPct val="90000"/>
              </a:lnSpc>
              <a:spcBef>
                <a:spcPts val="2450"/>
              </a:spcBef>
              <a:spcAft>
                <a:spcPts val="0"/>
              </a:spcAft>
              <a:buClr>
                <a:schemeClr val="dk1"/>
              </a:buClr>
              <a:buSzPts val="1800"/>
              <a:buChar char="•"/>
              <a:defRPr/>
            </a:lvl6pPr>
            <a:lvl7pPr indent="-342900" lvl="6" marL="3200400" algn="l">
              <a:lnSpc>
                <a:spcPct val="90000"/>
              </a:lnSpc>
              <a:spcBef>
                <a:spcPts val="2450"/>
              </a:spcBef>
              <a:spcAft>
                <a:spcPts val="0"/>
              </a:spcAft>
              <a:buClr>
                <a:schemeClr val="dk1"/>
              </a:buClr>
              <a:buSzPts val="1800"/>
              <a:buChar char="•"/>
              <a:defRPr/>
            </a:lvl7pPr>
            <a:lvl8pPr indent="-342900" lvl="7" marL="3657600" algn="l">
              <a:lnSpc>
                <a:spcPct val="90000"/>
              </a:lnSpc>
              <a:spcBef>
                <a:spcPts val="2450"/>
              </a:spcBef>
              <a:spcAft>
                <a:spcPts val="0"/>
              </a:spcAft>
              <a:buClr>
                <a:schemeClr val="dk1"/>
              </a:buClr>
              <a:buSzPts val="1800"/>
              <a:buChar char="•"/>
              <a:defRPr/>
            </a:lvl8pPr>
            <a:lvl9pPr indent="-342900" lvl="8" marL="4114800" algn="l">
              <a:lnSpc>
                <a:spcPct val="90000"/>
              </a:lnSpc>
              <a:spcBef>
                <a:spcPts val="2450"/>
              </a:spcBef>
              <a:spcAft>
                <a:spcPts val="0"/>
              </a:spcAft>
              <a:buClr>
                <a:schemeClr val="dk1"/>
              </a:buClr>
              <a:buSzPts val="1800"/>
              <a:buChar char="•"/>
              <a:defRPr/>
            </a:lvl9pPr>
          </a:lstStyle>
          <a:p/>
        </p:txBody>
      </p:sp>
      <p:sp>
        <p:nvSpPr>
          <p:cNvPr id="40" name="Google Shape;40;p7"/>
          <p:cNvSpPr txBox="1"/>
          <p:nvPr>
            <p:ph idx="3" type="body"/>
          </p:nvPr>
        </p:nvSpPr>
        <p:spPr>
          <a:xfrm>
            <a:off x="22219922" y="8069584"/>
            <a:ext cx="18659477" cy="3954777"/>
          </a:xfrm>
          <a:prstGeom prst="rect">
            <a:avLst/>
          </a:prstGeom>
          <a:noFill/>
          <a:ln>
            <a:noFill/>
          </a:ln>
        </p:spPr>
        <p:txBody>
          <a:bodyPr anchorCtr="0" anchor="b" bIns="53325" lIns="106650" spcFirstLastPara="1" rIns="106650" wrap="square" tIns="53325">
            <a:normAutofit/>
          </a:bodyPr>
          <a:lstStyle>
            <a:lvl1pPr indent="-228600" lvl="0" marL="457200" algn="l">
              <a:lnSpc>
                <a:spcPct val="90000"/>
              </a:lnSpc>
              <a:spcBef>
                <a:spcPts val="4900"/>
              </a:spcBef>
              <a:spcAft>
                <a:spcPts val="0"/>
              </a:spcAft>
              <a:buClr>
                <a:schemeClr val="dk1"/>
              </a:buClr>
              <a:buSzPts val="11800"/>
              <a:buNone/>
              <a:defRPr b="1" sz="11800"/>
            </a:lvl1pPr>
            <a:lvl2pPr indent="-228600" lvl="1" marL="914400" algn="l">
              <a:lnSpc>
                <a:spcPct val="90000"/>
              </a:lnSpc>
              <a:spcBef>
                <a:spcPts val="2450"/>
              </a:spcBef>
              <a:spcAft>
                <a:spcPts val="0"/>
              </a:spcAft>
              <a:buClr>
                <a:schemeClr val="dk1"/>
              </a:buClr>
              <a:buSzPts val="9800"/>
              <a:buNone/>
              <a:defRPr b="1" sz="9800"/>
            </a:lvl2pPr>
            <a:lvl3pPr indent="-228600" lvl="2" marL="1371600" algn="l">
              <a:lnSpc>
                <a:spcPct val="90000"/>
              </a:lnSpc>
              <a:spcBef>
                <a:spcPts val="2450"/>
              </a:spcBef>
              <a:spcAft>
                <a:spcPts val="0"/>
              </a:spcAft>
              <a:buClr>
                <a:schemeClr val="dk1"/>
              </a:buClr>
              <a:buSzPts val="8800"/>
              <a:buNone/>
              <a:defRPr b="1" sz="8800"/>
            </a:lvl3pPr>
            <a:lvl4pPr indent="-228600" lvl="3" marL="1828800" algn="l">
              <a:lnSpc>
                <a:spcPct val="90000"/>
              </a:lnSpc>
              <a:spcBef>
                <a:spcPts val="2450"/>
              </a:spcBef>
              <a:spcAft>
                <a:spcPts val="0"/>
              </a:spcAft>
              <a:buClr>
                <a:schemeClr val="dk1"/>
              </a:buClr>
              <a:buSzPts val="7800"/>
              <a:buNone/>
              <a:defRPr b="1" sz="7800"/>
            </a:lvl4pPr>
            <a:lvl5pPr indent="-228600" lvl="4" marL="2286000" algn="l">
              <a:lnSpc>
                <a:spcPct val="90000"/>
              </a:lnSpc>
              <a:spcBef>
                <a:spcPts val="2450"/>
              </a:spcBef>
              <a:spcAft>
                <a:spcPts val="0"/>
              </a:spcAft>
              <a:buClr>
                <a:schemeClr val="dk1"/>
              </a:buClr>
              <a:buSzPts val="7800"/>
              <a:buNone/>
              <a:defRPr b="1" sz="7800"/>
            </a:lvl5pPr>
            <a:lvl6pPr indent="-228600" lvl="5" marL="2743200" algn="l">
              <a:lnSpc>
                <a:spcPct val="90000"/>
              </a:lnSpc>
              <a:spcBef>
                <a:spcPts val="2450"/>
              </a:spcBef>
              <a:spcAft>
                <a:spcPts val="0"/>
              </a:spcAft>
              <a:buClr>
                <a:schemeClr val="dk1"/>
              </a:buClr>
              <a:buSzPts val="7800"/>
              <a:buNone/>
              <a:defRPr b="1" sz="7800"/>
            </a:lvl6pPr>
            <a:lvl7pPr indent="-228600" lvl="6" marL="3200400" algn="l">
              <a:lnSpc>
                <a:spcPct val="90000"/>
              </a:lnSpc>
              <a:spcBef>
                <a:spcPts val="2450"/>
              </a:spcBef>
              <a:spcAft>
                <a:spcPts val="0"/>
              </a:spcAft>
              <a:buClr>
                <a:schemeClr val="dk1"/>
              </a:buClr>
              <a:buSzPts val="7800"/>
              <a:buNone/>
              <a:defRPr b="1" sz="7800"/>
            </a:lvl7pPr>
            <a:lvl8pPr indent="-228600" lvl="7" marL="3657600" algn="l">
              <a:lnSpc>
                <a:spcPct val="90000"/>
              </a:lnSpc>
              <a:spcBef>
                <a:spcPts val="2450"/>
              </a:spcBef>
              <a:spcAft>
                <a:spcPts val="0"/>
              </a:spcAft>
              <a:buClr>
                <a:schemeClr val="dk1"/>
              </a:buClr>
              <a:buSzPts val="7800"/>
              <a:buNone/>
              <a:defRPr b="1" sz="7800"/>
            </a:lvl8pPr>
            <a:lvl9pPr indent="-228600" lvl="8" marL="4114800" algn="l">
              <a:lnSpc>
                <a:spcPct val="90000"/>
              </a:lnSpc>
              <a:spcBef>
                <a:spcPts val="2450"/>
              </a:spcBef>
              <a:spcAft>
                <a:spcPts val="0"/>
              </a:spcAft>
              <a:buClr>
                <a:schemeClr val="dk1"/>
              </a:buClr>
              <a:buSzPts val="7800"/>
              <a:buNone/>
              <a:defRPr b="1" sz="7800"/>
            </a:lvl9pPr>
          </a:lstStyle>
          <a:p/>
        </p:txBody>
      </p:sp>
      <p:sp>
        <p:nvSpPr>
          <p:cNvPr id="41" name="Google Shape;41;p7"/>
          <p:cNvSpPr txBox="1"/>
          <p:nvPr>
            <p:ph idx="4" type="body"/>
          </p:nvPr>
        </p:nvSpPr>
        <p:spPr>
          <a:xfrm>
            <a:off x="22219922" y="12024360"/>
            <a:ext cx="18659477" cy="17686023"/>
          </a:xfrm>
          <a:prstGeom prst="rect">
            <a:avLst/>
          </a:prstGeom>
          <a:noFill/>
          <a:ln>
            <a:noFill/>
          </a:ln>
        </p:spPr>
        <p:txBody>
          <a:bodyPr anchorCtr="0" anchor="t" bIns="53325" lIns="106650" spcFirstLastPara="1" rIns="106650" wrap="square" tIns="53325">
            <a:normAutofit/>
          </a:bodyPr>
          <a:lstStyle>
            <a:lvl1pPr indent="-342900" lvl="0" marL="457200" algn="l">
              <a:lnSpc>
                <a:spcPct val="90000"/>
              </a:lnSpc>
              <a:spcBef>
                <a:spcPts val="4900"/>
              </a:spcBef>
              <a:spcAft>
                <a:spcPts val="0"/>
              </a:spcAft>
              <a:buClr>
                <a:schemeClr val="dk1"/>
              </a:buClr>
              <a:buSzPts val="1800"/>
              <a:buChar char="•"/>
              <a:defRPr/>
            </a:lvl1pPr>
            <a:lvl2pPr indent="-342900" lvl="1" marL="914400" algn="l">
              <a:lnSpc>
                <a:spcPct val="90000"/>
              </a:lnSpc>
              <a:spcBef>
                <a:spcPts val="2450"/>
              </a:spcBef>
              <a:spcAft>
                <a:spcPts val="0"/>
              </a:spcAft>
              <a:buClr>
                <a:schemeClr val="dk1"/>
              </a:buClr>
              <a:buSzPts val="1800"/>
              <a:buChar char="•"/>
              <a:defRPr/>
            </a:lvl2pPr>
            <a:lvl3pPr indent="-342900" lvl="2" marL="1371600" algn="l">
              <a:lnSpc>
                <a:spcPct val="90000"/>
              </a:lnSpc>
              <a:spcBef>
                <a:spcPts val="2450"/>
              </a:spcBef>
              <a:spcAft>
                <a:spcPts val="0"/>
              </a:spcAft>
              <a:buClr>
                <a:schemeClr val="dk1"/>
              </a:buClr>
              <a:buSzPts val="1800"/>
              <a:buChar char="•"/>
              <a:defRPr/>
            </a:lvl3pPr>
            <a:lvl4pPr indent="-342900" lvl="3" marL="1828800" algn="l">
              <a:lnSpc>
                <a:spcPct val="90000"/>
              </a:lnSpc>
              <a:spcBef>
                <a:spcPts val="2450"/>
              </a:spcBef>
              <a:spcAft>
                <a:spcPts val="0"/>
              </a:spcAft>
              <a:buClr>
                <a:schemeClr val="dk1"/>
              </a:buClr>
              <a:buSzPts val="1800"/>
              <a:buChar char="•"/>
              <a:defRPr/>
            </a:lvl4pPr>
            <a:lvl5pPr indent="-342900" lvl="4" marL="2286000" algn="l">
              <a:lnSpc>
                <a:spcPct val="90000"/>
              </a:lnSpc>
              <a:spcBef>
                <a:spcPts val="2450"/>
              </a:spcBef>
              <a:spcAft>
                <a:spcPts val="0"/>
              </a:spcAft>
              <a:buClr>
                <a:schemeClr val="dk1"/>
              </a:buClr>
              <a:buSzPts val="1800"/>
              <a:buChar char="•"/>
              <a:defRPr/>
            </a:lvl5pPr>
            <a:lvl6pPr indent="-342900" lvl="5" marL="2743200" algn="l">
              <a:lnSpc>
                <a:spcPct val="90000"/>
              </a:lnSpc>
              <a:spcBef>
                <a:spcPts val="2450"/>
              </a:spcBef>
              <a:spcAft>
                <a:spcPts val="0"/>
              </a:spcAft>
              <a:buClr>
                <a:schemeClr val="dk1"/>
              </a:buClr>
              <a:buSzPts val="1800"/>
              <a:buChar char="•"/>
              <a:defRPr/>
            </a:lvl6pPr>
            <a:lvl7pPr indent="-342900" lvl="6" marL="3200400" algn="l">
              <a:lnSpc>
                <a:spcPct val="90000"/>
              </a:lnSpc>
              <a:spcBef>
                <a:spcPts val="2450"/>
              </a:spcBef>
              <a:spcAft>
                <a:spcPts val="0"/>
              </a:spcAft>
              <a:buClr>
                <a:schemeClr val="dk1"/>
              </a:buClr>
              <a:buSzPts val="1800"/>
              <a:buChar char="•"/>
              <a:defRPr/>
            </a:lvl7pPr>
            <a:lvl8pPr indent="-342900" lvl="7" marL="3657600" algn="l">
              <a:lnSpc>
                <a:spcPct val="90000"/>
              </a:lnSpc>
              <a:spcBef>
                <a:spcPts val="2450"/>
              </a:spcBef>
              <a:spcAft>
                <a:spcPts val="0"/>
              </a:spcAft>
              <a:buClr>
                <a:schemeClr val="dk1"/>
              </a:buClr>
              <a:buSzPts val="1800"/>
              <a:buChar char="•"/>
              <a:defRPr/>
            </a:lvl8pPr>
            <a:lvl9pPr indent="-342900" lvl="8" marL="4114800" algn="l">
              <a:lnSpc>
                <a:spcPct val="90000"/>
              </a:lnSpc>
              <a:spcBef>
                <a:spcPts val="2450"/>
              </a:spcBef>
              <a:spcAft>
                <a:spcPts val="0"/>
              </a:spcAft>
              <a:buClr>
                <a:schemeClr val="dk1"/>
              </a:buClr>
              <a:buSzPts val="1800"/>
              <a:buChar char="•"/>
              <a:defRPr/>
            </a:lvl9pPr>
          </a:lstStyle>
          <a:p/>
        </p:txBody>
      </p:sp>
      <p:sp>
        <p:nvSpPr>
          <p:cNvPr id="42" name="Google Shape;42;p7"/>
          <p:cNvSpPr txBox="1"/>
          <p:nvPr>
            <p:ph idx="10" type="dt"/>
          </p:nvPr>
        </p:nvSpPr>
        <p:spPr>
          <a:xfrm>
            <a:off x="3017520" y="30510488"/>
            <a:ext cx="9875520" cy="1752600"/>
          </a:xfrm>
          <a:prstGeom prst="rect">
            <a:avLst/>
          </a:prstGeom>
          <a:noFill/>
          <a:ln>
            <a:noFill/>
          </a:ln>
        </p:spPr>
        <p:txBody>
          <a:bodyPr anchorCtr="0" anchor="ctr" bIns="53325" lIns="106650" spcFirstLastPara="1" rIns="106650" wrap="square" tIns="533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1" type="ftr"/>
          </p:nvPr>
        </p:nvSpPr>
        <p:spPr>
          <a:xfrm>
            <a:off x="14538960" y="30510488"/>
            <a:ext cx="14813280" cy="1752600"/>
          </a:xfrm>
          <a:prstGeom prst="rect">
            <a:avLst/>
          </a:prstGeom>
          <a:noFill/>
          <a:ln>
            <a:noFill/>
          </a:ln>
        </p:spPr>
        <p:txBody>
          <a:bodyPr anchorCtr="0" anchor="ctr" bIns="53325" lIns="106650" spcFirstLastPara="1" rIns="106650" wrap="square" tIns="533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2" type="sldNum"/>
          </p:nvPr>
        </p:nvSpPr>
        <p:spPr>
          <a:xfrm>
            <a:off x="30998160" y="30510488"/>
            <a:ext cx="9875520" cy="1752600"/>
          </a:xfrm>
          <a:prstGeom prst="rect">
            <a:avLst/>
          </a:prstGeom>
          <a:noFill/>
          <a:ln>
            <a:noFill/>
          </a:ln>
        </p:spPr>
        <p:txBody>
          <a:bodyPr anchorCtr="0" anchor="ctr" bIns="53325" lIns="106650" spcFirstLastPara="1" rIns="106650" wrap="square" tIns="533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8"/>
          <p:cNvSpPr txBox="1"/>
          <p:nvPr>
            <p:ph type="title"/>
          </p:nvPr>
        </p:nvSpPr>
        <p:spPr>
          <a:xfrm>
            <a:off x="3017520" y="1752607"/>
            <a:ext cx="37856160" cy="6362703"/>
          </a:xfrm>
          <a:prstGeom prst="rect">
            <a:avLst/>
          </a:prstGeom>
          <a:noFill/>
          <a:ln>
            <a:noFill/>
          </a:ln>
        </p:spPr>
        <p:txBody>
          <a:bodyPr anchorCtr="0" anchor="ctr" bIns="53325" lIns="106650" spcFirstLastPara="1" rIns="106650" wrap="square" tIns="53325">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8"/>
          <p:cNvSpPr txBox="1"/>
          <p:nvPr>
            <p:ph idx="10" type="dt"/>
          </p:nvPr>
        </p:nvSpPr>
        <p:spPr>
          <a:xfrm>
            <a:off x="3017520" y="30510488"/>
            <a:ext cx="9875520" cy="1752600"/>
          </a:xfrm>
          <a:prstGeom prst="rect">
            <a:avLst/>
          </a:prstGeom>
          <a:noFill/>
          <a:ln>
            <a:noFill/>
          </a:ln>
        </p:spPr>
        <p:txBody>
          <a:bodyPr anchorCtr="0" anchor="ctr" bIns="53325" lIns="106650" spcFirstLastPara="1" rIns="106650" wrap="square" tIns="533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
          <p:cNvSpPr txBox="1"/>
          <p:nvPr>
            <p:ph idx="11" type="ftr"/>
          </p:nvPr>
        </p:nvSpPr>
        <p:spPr>
          <a:xfrm>
            <a:off x="14538960" y="30510488"/>
            <a:ext cx="14813280" cy="1752600"/>
          </a:xfrm>
          <a:prstGeom prst="rect">
            <a:avLst/>
          </a:prstGeom>
          <a:noFill/>
          <a:ln>
            <a:noFill/>
          </a:ln>
        </p:spPr>
        <p:txBody>
          <a:bodyPr anchorCtr="0" anchor="ctr" bIns="53325" lIns="106650" spcFirstLastPara="1" rIns="106650" wrap="square" tIns="533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8"/>
          <p:cNvSpPr txBox="1"/>
          <p:nvPr>
            <p:ph idx="12" type="sldNum"/>
          </p:nvPr>
        </p:nvSpPr>
        <p:spPr>
          <a:xfrm>
            <a:off x="30998160" y="30510488"/>
            <a:ext cx="9875520" cy="1752600"/>
          </a:xfrm>
          <a:prstGeom prst="rect">
            <a:avLst/>
          </a:prstGeom>
          <a:noFill/>
          <a:ln>
            <a:noFill/>
          </a:ln>
        </p:spPr>
        <p:txBody>
          <a:bodyPr anchorCtr="0" anchor="ctr" bIns="53325" lIns="106650" spcFirstLastPara="1" rIns="106650" wrap="square" tIns="533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9"/>
          <p:cNvSpPr txBox="1"/>
          <p:nvPr>
            <p:ph idx="10" type="dt"/>
          </p:nvPr>
        </p:nvSpPr>
        <p:spPr>
          <a:xfrm>
            <a:off x="3017520" y="30510488"/>
            <a:ext cx="9875520" cy="1752600"/>
          </a:xfrm>
          <a:prstGeom prst="rect">
            <a:avLst/>
          </a:prstGeom>
          <a:noFill/>
          <a:ln>
            <a:noFill/>
          </a:ln>
        </p:spPr>
        <p:txBody>
          <a:bodyPr anchorCtr="0" anchor="ctr" bIns="53325" lIns="106650" spcFirstLastPara="1" rIns="106650" wrap="square" tIns="533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9"/>
          <p:cNvSpPr txBox="1"/>
          <p:nvPr>
            <p:ph idx="11" type="ftr"/>
          </p:nvPr>
        </p:nvSpPr>
        <p:spPr>
          <a:xfrm>
            <a:off x="14538960" y="30510488"/>
            <a:ext cx="14813280" cy="1752600"/>
          </a:xfrm>
          <a:prstGeom prst="rect">
            <a:avLst/>
          </a:prstGeom>
          <a:noFill/>
          <a:ln>
            <a:noFill/>
          </a:ln>
        </p:spPr>
        <p:txBody>
          <a:bodyPr anchorCtr="0" anchor="ctr" bIns="53325" lIns="106650" spcFirstLastPara="1" rIns="106650" wrap="square" tIns="533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2" type="sldNum"/>
          </p:nvPr>
        </p:nvSpPr>
        <p:spPr>
          <a:xfrm>
            <a:off x="30998160" y="30510488"/>
            <a:ext cx="9875520" cy="1752600"/>
          </a:xfrm>
          <a:prstGeom prst="rect">
            <a:avLst/>
          </a:prstGeom>
          <a:noFill/>
          <a:ln>
            <a:noFill/>
          </a:ln>
        </p:spPr>
        <p:txBody>
          <a:bodyPr anchorCtr="0" anchor="ctr" bIns="53325" lIns="106650" spcFirstLastPara="1" rIns="106650" wrap="square" tIns="533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3023237" y="2194560"/>
            <a:ext cx="14156054" cy="7680960"/>
          </a:xfrm>
          <a:prstGeom prst="rect">
            <a:avLst/>
          </a:prstGeom>
          <a:noFill/>
          <a:ln>
            <a:noFill/>
          </a:ln>
        </p:spPr>
        <p:txBody>
          <a:bodyPr anchorCtr="0" anchor="b" bIns="53325" lIns="106650" spcFirstLastPara="1" rIns="106650" wrap="square" tIns="53325">
            <a:normAutofit/>
          </a:bodyPr>
          <a:lstStyle>
            <a:lvl1pPr lvl="0" algn="l">
              <a:lnSpc>
                <a:spcPct val="90000"/>
              </a:lnSpc>
              <a:spcBef>
                <a:spcPts val="0"/>
              </a:spcBef>
              <a:spcAft>
                <a:spcPts val="0"/>
              </a:spcAft>
              <a:buClr>
                <a:schemeClr val="dk1"/>
              </a:buClr>
              <a:buSzPts val="15700"/>
              <a:buFont typeface="Calibri"/>
              <a:buNone/>
              <a:defRPr sz="15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0"/>
          <p:cNvSpPr txBox="1"/>
          <p:nvPr>
            <p:ph idx="1" type="body"/>
          </p:nvPr>
        </p:nvSpPr>
        <p:spPr>
          <a:xfrm>
            <a:off x="18659477" y="4739648"/>
            <a:ext cx="22219920" cy="23393400"/>
          </a:xfrm>
          <a:prstGeom prst="rect">
            <a:avLst/>
          </a:prstGeom>
          <a:noFill/>
          <a:ln>
            <a:noFill/>
          </a:ln>
        </p:spPr>
        <p:txBody>
          <a:bodyPr anchorCtr="0" anchor="t" bIns="53325" lIns="106650" spcFirstLastPara="1" rIns="106650" wrap="square" tIns="53325">
            <a:normAutofit/>
          </a:bodyPr>
          <a:lstStyle>
            <a:lvl1pPr indent="-1225550" lvl="0" marL="457200" algn="l">
              <a:lnSpc>
                <a:spcPct val="90000"/>
              </a:lnSpc>
              <a:spcBef>
                <a:spcPts val="4900"/>
              </a:spcBef>
              <a:spcAft>
                <a:spcPts val="0"/>
              </a:spcAft>
              <a:buClr>
                <a:schemeClr val="dk1"/>
              </a:buClr>
              <a:buSzPts val="15700"/>
              <a:buChar char="•"/>
              <a:defRPr sz="15700"/>
            </a:lvl1pPr>
            <a:lvl2pPr indent="-1098550" lvl="1" marL="914400" algn="l">
              <a:lnSpc>
                <a:spcPct val="90000"/>
              </a:lnSpc>
              <a:spcBef>
                <a:spcPts val="2450"/>
              </a:spcBef>
              <a:spcAft>
                <a:spcPts val="0"/>
              </a:spcAft>
              <a:buClr>
                <a:schemeClr val="dk1"/>
              </a:buClr>
              <a:buSzPts val="13700"/>
              <a:buChar char="•"/>
              <a:defRPr sz="13700"/>
            </a:lvl2pPr>
            <a:lvl3pPr indent="-977900" lvl="2" marL="1371600" algn="l">
              <a:lnSpc>
                <a:spcPct val="90000"/>
              </a:lnSpc>
              <a:spcBef>
                <a:spcPts val="2450"/>
              </a:spcBef>
              <a:spcAft>
                <a:spcPts val="0"/>
              </a:spcAft>
              <a:buClr>
                <a:schemeClr val="dk1"/>
              </a:buClr>
              <a:buSzPts val="11800"/>
              <a:buChar char="•"/>
              <a:defRPr sz="11800"/>
            </a:lvl3pPr>
            <a:lvl4pPr indent="-850900" lvl="3" marL="1828800" algn="l">
              <a:lnSpc>
                <a:spcPct val="90000"/>
              </a:lnSpc>
              <a:spcBef>
                <a:spcPts val="2450"/>
              </a:spcBef>
              <a:spcAft>
                <a:spcPts val="0"/>
              </a:spcAft>
              <a:buClr>
                <a:schemeClr val="dk1"/>
              </a:buClr>
              <a:buSzPts val="9800"/>
              <a:buChar char="•"/>
              <a:defRPr sz="9800"/>
            </a:lvl4pPr>
            <a:lvl5pPr indent="-850900" lvl="4" marL="2286000" algn="l">
              <a:lnSpc>
                <a:spcPct val="90000"/>
              </a:lnSpc>
              <a:spcBef>
                <a:spcPts val="2450"/>
              </a:spcBef>
              <a:spcAft>
                <a:spcPts val="0"/>
              </a:spcAft>
              <a:buClr>
                <a:schemeClr val="dk1"/>
              </a:buClr>
              <a:buSzPts val="9800"/>
              <a:buChar char="•"/>
              <a:defRPr sz="9800"/>
            </a:lvl5pPr>
            <a:lvl6pPr indent="-850900" lvl="5" marL="2743200" algn="l">
              <a:lnSpc>
                <a:spcPct val="90000"/>
              </a:lnSpc>
              <a:spcBef>
                <a:spcPts val="2450"/>
              </a:spcBef>
              <a:spcAft>
                <a:spcPts val="0"/>
              </a:spcAft>
              <a:buClr>
                <a:schemeClr val="dk1"/>
              </a:buClr>
              <a:buSzPts val="9800"/>
              <a:buChar char="•"/>
              <a:defRPr sz="9800"/>
            </a:lvl6pPr>
            <a:lvl7pPr indent="-850900" lvl="6" marL="3200400" algn="l">
              <a:lnSpc>
                <a:spcPct val="90000"/>
              </a:lnSpc>
              <a:spcBef>
                <a:spcPts val="2450"/>
              </a:spcBef>
              <a:spcAft>
                <a:spcPts val="0"/>
              </a:spcAft>
              <a:buClr>
                <a:schemeClr val="dk1"/>
              </a:buClr>
              <a:buSzPts val="9800"/>
              <a:buChar char="•"/>
              <a:defRPr sz="9800"/>
            </a:lvl7pPr>
            <a:lvl8pPr indent="-850900" lvl="7" marL="3657600" algn="l">
              <a:lnSpc>
                <a:spcPct val="90000"/>
              </a:lnSpc>
              <a:spcBef>
                <a:spcPts val="2450"/>
              </a:spcBef>
              <a:spcAft>
                <a:spcPts val="0"/>
              </a:spcAft>
              <a:buClr>
                <a:schemeClr val="dk1"/>
              </a:buClr>
              <a:buSzPts val="9800"/>
              <a:buChar char="•"/>
              <a:defRPr sz="9800"/>
            </a:lvl8pPr>
            <a:lvl9pPr indent="-850900" lvl="8" marL="4114800" algn="l">
              <a:lnSpc>
                <a:spcPct val="90000"/>
              </a:lnSpc>
              <a:spcBef>
                <a:spcPts val="2450"/>
              </a:spcBef>
              <a:spcAft>
                <a:spcPts val="0"/>
              </a:spcAft>
              <a:buClr>
                <a:schemeClr val="dk1"/>
              </a:buClr>
              <a:buSzPts val="9800"/>
              <a:buChar char="•"/>
              <a:defRPr sz="9800"/>
            </a:lvl9pPr>
          </a:lstStyle>
          <a:p/>
        </p:txBody>
      </p:sp>
      <p:sp>
        <p:nvSpPr>
          <p:cNvPr id="57" name="Google Shape;57;p10"/>
          <p:cNvSpPr txBox="1"/>
          <p:nvPr>
            <p:ph idx="2" type="body"/>
          </p:nvPr>
        </p:nvSpPr>
        <p:spPr>
          <a:xfrm>
            <a:off x="3023237" y="9875520"/>
            <a:ext cx="14156054" cy="18295623"/>
          </a:xfrm>
          <a:prstGeom prst="rect">
            <a:avLst/>
          </a:prstGeom>
          <a:noFill/>
          <a:ln>
            <a:noFill/>
          </a:ln>
        </p:spPr>
        <p:txBody>
          <a:bodyPr anchorCtr="0" anchor="t" bIns="53325" lIns="106650" spcFirstLastPara="1" rIns="106650" wrap="square" tIns="53325">
            <a:normAutofit/>
          </a:bodyPr>
          <a:lstStyle>
            <a:lvl1pPr indent="-228600" lvl="0" marL="457200" algn="l">
              <a:lnSpc>
                <a:spcPct val="90000"/>
              </a:lnSpc>
              <a:spcBef>
                <a:spcPts val="4900"/>
              </a:spcBef>
              <a:spcAft>
                <a:spcPts val="0"/>
              </a:spcAft>
              <a:buClr>
                <a:schemeClr val="dk1"/>
              </a:buClr>
              <a:buSzPts val="7800"/>
              <a:buNone/>
              <a:defRPr sz="7800"/>
            </a:lvl1pPr>
            <a:lvl2pPr indent="-228600" lvl="1" marL="914400" algn="l">
              <a:lnSpc>
                <a:spcPct val="90000"/>
              </a:lnSpc>
              <a:spcBef>
                <a:spcPts val="2450"/>
              </a:spcBef>
              <a:spcAft>
                <a:spcPts val="0"/>
              </a:spcAft>
              <a:buClr>
                <a:schemeClr val="dk1"/>
              </a:buClr>
              <a:buSzPts val="6900"/>
              <a:buNone/>
              <a:defRPr sz="6900"/>
            </a:lvl2pPr>
            <a:lvl3pPr indent="-228600" lvl="2" marL="1371600" algn="l">
              <a:lnSpc>
                <a:spcPct val="90000"/>
              </a:lnSpc>
              <a:spcBef>
                <a:spcPts val="2450"/>
              </a:spcBef>
              <a:spcAft>
                <a:spcPts val="0"/>
              </a:spcAft>
              <a:buClr>
                <a:schemeClr val="dk1"/>
              </a:buClr>
              <a:buSzPts val="5900"/>
              <a:buNone/>
              <a:defRPr sz="5900"/>
            </a:lvl3pPr>
            <a:lvl4pPr indent="-228600" lvl="3" marL="1828800" algn="l">
              <a:lnSpc>
                <a:spcPct val="90000"/>
              </a:lnSpc>
              <a:spcBef>
                <a:spcPts val="2450"/>
              </a:spcBef>
              <a:spcAft>
                <a:spcPts val="0"/>
              </a:spcAft>
              <a:buClr>
                <a:schemeClr val="dk1"/>
              </a:buClr>
              <a:buSzPts val="4900"/>
              <a:buNone/>
              <a:defRPr sz="4900"/>
            </a:lvl4pPr>
            <a:lvl5pPr indent="-228600" lvl="4" marL="2286000" algn="l">
              <a:lnSpc>
                <a:spcPct val="90000"/>
              </a:lnSpc>
              <a:spcBef>
                <a:spcPts val="2450"/>
              </a:spcBef>
              <a:spcAft>
                <a:spcPts val="0"/>
              </a:spcAft>
              <a:buClr>
                <a:schemeClr val="dk1"/>
              </a:buClr>
              <a:buSzPts val="4900"/>
              <a:buNone/>
              <a:defRPr sz="4900"/>
            </a:lvl5pPr>
            <a:lvl6pPr indent="-228600" lvl="5" marL="2743200" algn="l">
              <a:lnSpc>
                <a:spcPct val="90000"/>
              </a:lnSpc>
              <a:spcBef>
                <a:spcPts val="2450"/>
              </a:spcBef>
              <a:spcAft>
                <a:spcPts val="0"/>
              </a:spcAft>
              <a:buClr>
                <a:schemeClr val="dk1"/>
              </a:buClr>
              <a:buSzPts val="4900"/>
              <a:buNone/>
              <a:defRPr sz="4900"/>
            </a:lvl6pPr>
            <a:lvl7pPr indent="-228600" lvl="6" marL="3200400" algn="l">
              <a:lnSpc>
                <a:spcPct val="90000"/>
              </a:lnSpc>
              <a:spcBef>
                <a:spcPts val="2450"/>
              </a:spcBef>
              <a:spcAft>
                <a:spcPts val="0"/>
              </a:spcAft>
              <a:buClr>
                <a:schemeClr val="dk1"/>
              </a:buClr>
              <a:buSzPts val="4900"/>
              <a:buNone/>
              <a:defRPr sz="4900"/>
            </a:lvl7pPr>
            <a:lvl8pPr indent="-228600" lvl="7" marL="3657600" algn="l">
              <a:lnSpc>
                <a:spcPct val="90000"/>
              </a:lnSpc>
              <a:spcBef>
                <a:spcPts val="2450"/>
              </a:spcBef>
              <a:spcAft>
                <a:spcPts val="0"/>
              </a:spcAft>
              <a:buClr>
                <a:schemeClr val="dk1"/>
              </a:buClr>
              <a:buSzPts val="4900"/>
              <a:buNone/>
              <a:defRPr sz="4900"/>
            </a:lvl8pPr>
            <a:lvl9pPr indent="-228600" lvl="8" marL="4114800" algn="l">
              <a:lnSpc>
                <a:spcPct val="90000"/>
              </a:lnSpc>
              <a:spcBef>
                <a:spcPts val="2450"/>
              </a:spcBef>
              <a:spcAft>
                <a:spcPts val="0"/>
              </a:spcAft>
              <a:buClr>
                <a:schemeClr val="dk1"/>
              </a:buClr>
              <a:buSzPts val="4900"/>
              <a:buNone/>
              <a:defRPr sz="4900"/>
            </a:lvl9pPr>
          </a:lstStyle>
          <a:p/>
        </p:txBody>
      </p:sp>
      <p:sp>
        <p:nvSpPr>
          <p:cNvPr id="58" name="Google Shape;58;p10"/>
          <p:cNvSpPr txBox="1"/>
          <p:nvPr>
            <p:ph idx="10" type="dt"/>
          </p:nvPr>
        </p:nvSpPr>
        <p:spPr>
          <a:xfrm>
            <a:off x="3017520" y="30510488"/>
            <a:ext cx="9875520" cy="1752600"/>
          </a:xfrm>
          <a:prstGeom prst="rect">
            <a:avLst/>
          </a:prstGeom>
          <a:noFill/>
          <a:ln>
            <a:noFill/>
          </a:ln>
        </p:spPr>
        <p:txBody>
          <a:bodyPr anchorCtr="0" anchor="ctr" bIns="53325" lIns="106650" spcFirstLastPara="1" rIns="106650" wrap="square" tIns="533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0"/>
          <p:cNvSpPr txBox="1"/>
          <p:nvPr>
            <p:ph idx="11" type="ftr"/>
          </p:nvPr>
        </p:nvSpPr>
        <p:spPr>
          <a:xfrm>
            <a:off x="14538960" y="30510488"/>
            <a:ext cx="14813280" cy="1752600"/>
          </a:xfrm>
          <a:prstGeom prst="rect">
            <a:avLst/>
          </a:prstGeom>
          <a:noFill/>
          <a:ln>
            <a:noFill/>
          </a:ln>
        </p:spPr>
        <p:txBody>
          <a:bodyPr anchorCtr="0" anchor="ctr" bIns="53325" lIns="106650" spcFirstLastPara="1" rIns="106650" wrap="square" tIns="533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0"/>
          <p:cNvSpPr txBox="1"/>
          <p:nvPr>
            <p:ph idx="12" type="sldNum"/>
          </p:nvPr>
        </p:nvSpPr>
        <p:spPr>
          <a:xfrm>
            <a:off x="30998160" y="30510488"/>
            <a:ext cx="9875520" cy="1752600"/>
          </a:xfrm>
          <a:prstGeom prst="rect">
            <a:avLst/>
          </a:prstGeom>
          <a:noFill/>
          <a:ln>
            <a:noFill/>
          </a:ln>
        </p:spPr>
        <p:txBody>
          <a:bodyPr anchorCtr="0" anchor="ctr" bIns="53325" lIns="106650" spcFirstLastPara="1" rIns="106650" wrap="square" tIns="533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3023237" y="2194560"/>
            <a:ext cx="14156054" cy="7680960"/>
          </a:xfrm>
          <a:prstGeom prst="rect">
            <a:avLst/>
          </a:prstGeom>
          <a:noFill/>
          <a:ln>
            <a:noFill/>
          </a:ln>
        </p:spPr>
        <p:txBody>
          <a:bodyPr anchorCtr="0" anchor="b" bIns="53325" lIns="106650" spcFirstLastPara="1" rIns="106650" wrap="square" tIns="53325">
            <a:normAutofit/>
          </a:bodyPr>
          <a:lstStyle>
            <a:lvl1pPr lvl="0" algn="l">
              <a:lnSpc>
                <a:spcPct val="90000"/>
              </a:lnSpc>
              <a:spcBef>
                <a:spcPts val="0"/>
              </a:spcBef>
              <a:spcAft>
                <a:spcPts val="0"/>
              </a:spcAft>
              <a:buClr>
                <a:schemeClr val="dk1"/>
              </a:buClr>
              <a:buSzPts val="15700"/>
              <a:buFont typeface="Calibri"/>
              <a:buNone/>
              <a:defRPr sz="15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1"/>
          <p:cNvSpPr/>
          <p:nvPr>
            <p:ph idx="2" type="pic"/>
          </p:nvPr>
        </p:nvSpPr>
        <p:spPr>
          <a:xfrm>
            <a:off x="18659477" y="4739648"/>
            <a:ext cx="22219920" cy="23393400"/>
          </a:xfrm>
          <a:prstGeom prst="rect">
            <a:avLst/>
          </a:prstGeom>
          <a:noFill/>
          <a:ln>
            <a:noFill/>
          </a:ln>
        </p:spPr>
      </p:sp>
      <p:sp>
        <p:nvSpPr>
          <p:cNvPr id="64" name="Google Shape;64;p11"/>
          <p:cNvSpPr txBox="1"/>
          <p:nvPr>
            <p:ph idx="1" type="body"/>
          </p:nvPr>
        </p:nvSpPr>
        <p:spPr>
          <a:xfrm>
            <a:off x="3023237" y="9875520"/>
            <a:ext cx="14156054" cy="18295623"/>
          </a:xfrm>
          <a:prstGeom prst="rect">
            <a:avLst/>
          </a:prstGeom>
          <a:noFill/>
          <a:ln>
            <a:noFill/>
          </a:ln>
        </p:spPr>
        <p:txBody>
          <a:bodyPr anchorCtr="0" anchor="t" bIns="53325" lIns="106650" spcFirstLastPara="1" rIns="106650" wrap="square" tIns="53325">
            <a:normAutofit/>
          </a:bodyPr>
          <a:lstStyle>
            <a:lvl1pPr indent="-228600" lvl="0" marL="457200" algn="l">
              <a:lnSpc>
                <a:spcPct val="90000"/>
              </a:lnSpc>
              <a:spcBef>
                <a:spcPts val="4900"/>
              </a:spcBef>
              <a:spcAft>
                <a:spcPts val="0"/>
              </a:spcAft>
              <a:buClr>
                <a:schemeClr val="dk1"/>
              </a:buClr>
              <a:buSzPts val="7800"/>
              <a:buNone/>
              <a:defRPr sz="7800"/>
            </a:lvl1pPr>
            <a:lvl2pPr indent="-228600" lvl="1" marL="914400" algn="l">
              <a:lnSpc>
                <a:spcPct val="90000"/>
              </a:lnSpc>
              <a:spcBef>
                <a:spcPts val="2450"/>
              </a:spcBef>
              <a:spcAft>
                <a:spcPts val="0"/>
              </a:spcAft>
              <a:buClr>
                <a:schemeClr val="dk1"/>
              </a:buClr>
              <a:buSzPts val="6900"/>
              <a:buNone/>
              <a:defRPr sz="6900"/>
            </a:lvl2pPr>
            <a:lvl3pPr indent="-228600" lvl="2" marL="1371600" algn="l">
              <a:lnSpc>
                <a:spcPct val="90000"/>
              </a:lnSpc>
              <a:spcBef>
                <a:spcPts val="2450"/>
              </a:spcBef>
              <a:spcAft>
                <a:spcPts val="0"/>
              </a:spcAft>
              <a:buClr>
                <a:schemeClr val="dk1"/>
              </a:buClr>
              <a:buSzPts val="5900"/>
              <a:buNone/>
              <a:defRPr sz="5900"/>
            </a:lvl3pPr>
            <a:lvl4pPr indent="-228600" lvl="3" marL="1828800" algn="l">
              <a:lnSpc>
                <a:spcPct val="90000"/>
              </a:lnSpc>
              <a:spcBef>
                <a:spcPts val="2450"/>
              </a:spcBef>
              <a:spcAft>
                <a:spcPts val="0"/>
              </a:spcAft>
              <a:buClr>
                <a:schemeClr val="dk1"/>
              </a:buClr>
              <a:buSzPts val="4900"/>
              <a:buNone/>
              <a:defRPr sz="4900"/>
            </a:lvl4pPr>
            <a:lvl5pPr indent="-228600" lvl="4" marL="2286000" algn="l">
              <a:lnSpc>
                <a:spcPct val="90000"/>
              </a:lnSpc>
              <a:spcBef>
                <a:spcPts val="2450"/>
              </a:spcBef>
              <a:spcAft>
                <a:spcPts val="0"/>
              </a:spcAft>
              <a:buClr>
                <a:schemeClr val="dk1"/>
              </a:buClr>
              <a:buSzPts val="4900"/>
              <a:buNone/>
              <a:defRPr sz="4900"/>
            </a:lvl5pPr>
            <a:lvl6pPr indent="-228600" lvl="5" marL="2743200" algn="l">
              <a:lnSpc>
                <a:spcPct val="90000"/>
              </a:lnSpc>
              <a:spcBef>
                <a:spcPts val="2450"/>
              </a:spcBef>
              <a:spcAft>
                <a:spcPts val="0"/>
              </a:spcAft>
              <a:buClr>
                <a:schemeClr val="dk1"/>
              </a:buClr>
              <a:buSzPts val="4900"/>
              <a:buNone/>
              <a:defRPr sz="4900"/>
            </a:lvl6pPr>
            <a:lvl7pPr indent="-228600" lvl="6" marL="3200400" algn="l">
              <a:lnSpc>
                <a:spcPct val="90000"/>
              </a:lnSpc>
              <a:spcBef>
                <a:spcPts val="2450"/>
              </a:spcBef>
              <a:spcAft>
                <a:spcPts val="0"/>
              </a:spcAft>
              <a:buClr>
                <a:schemeClr val="dk1"/>
              </a:buClr>
              <a:buSzPts val="4900"/>
              <a:buNone/>
              <a:defRPr sz="4900"/>
            </a:lvl7pPr>
            <a:lvl8pPr indent="-228600" lvl="7" marL="3657600" algn="l">
              <a:lnSpc>
                <a:spcPct val="90000"/>
              </a:lnSpc>
              <a:spcBef>
                <a:spcPts val="2450"/>
              </a:spcBef>
              <a:spcAft>
                <a:spcPts val="0"/>
              </a:spcAft>
              <a:buClr>
                <a:schemeClr val="dk1"/>
              </a:buClr>
              <a:buSzPts val="4900"/>
              <a:buNone/>
              <a:defRPr sz="4900"/>
            </a:lvl8pPr>
            <a:lvl9pPr indent="-228600" lvl="8" marL="4114800" algn="l">
              <a:lnSpc>
                <a:spcPct val="90000"/>
              </a:lnSpc>
              <a:spcBef>
                <a:spcPts val="2450"/>
              </a:spcBef>
              <a:spcAft>
                <a:spcPts val="0"/>
              </a:spcAft>
              <a:buClr>
                <a:schemeClr val="dk1"/>
              </a:buClr>
              <a:buSzPts val="4900"/>
              <a:buNone/>
              <a:defRPr sz="4900"/>
            </a:lvl9pPr>
          </a:lstStyle>
          <a:p/>
        </p:txBody>
      </p:sp>
      <p:sp>
        <p:nvSpPr>
          <p:cNvPr id="65" name="Google Shape;65;p11"/>
          <p:cNvSpPr txBox="1"/>
          <p:nvPr>
            <p:ph idx="10" type="dt"/>
          </p:nvPr>
        </p:nvSpPr>
        <p:spPr>
          <a:xfrm>
            <a:off x="3017520" y="30510488"/>
            <a:ext cx="9875520" cy="1752600"/>
          </a:xfrm>
          <a:prstGeom prst="rect">
            <a:avLst/>
          </a:prstGeom>
          <a:noFill/>
          <a:ln>
            <a:noFill/>
          </a:ln>
        </p:spPr>
        <p:txBody>
          <a:bodyPr anchorCtr="0" anchor="ctr" bIns="53325" lIns="106650" spcFirstLastPara="1" rIns="106650" wrap="square" tIns="533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1"/>
          <p:cNvSpPr txBox="1"/>
          <p:nvPr>
            <p:ph idx="11" type="ftr"/>
          </p:nvPr>
        </p:nvSpPr>
        <p:spPr>
          <a:xfrm>
            <a:off x="14538960" y="30510488"/>
            <a:ext cx="14813280" cy="1752600"/>
          </a:xfrm>
          <a:prstGeom prst="rect">
            <a:avLst/>
          </a:prstGeom>
          <a:noFill/>
          <a:ln>
            <a:noFill/>
          </a:ln>
        </p:spPr>
        <p:txBody>
          <a:bodyPr anchorCtr="0" anchor="ctr" bIns="53325" lIns="106650" spcFirstLastPara="1" rIns="106650" wrap="square" tIns="533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txBox="1"/>
          <p:nvPr>
            <p:ph idx="12" type="sldNum"/>
          </p:nvPr>
        </p:nvSpPr>
        <p:spPr>
          <a:xfrm>
            <a:off x="30998160" y="30510488"/>
            <a:ext cx="9875520" cy="1752600"/>
          </a:xfrm>
          <a:prstGeom prst="rect">
            <a:avLst/>
          </a:prstGeom>
          <a:noFill/>
          <a:ln>
            <a:noFill/>
          </a:ln>
        </p:spPr>
        <p:txBody>
          <a:bodyPr anchorCtr="0" anchor="ctr" bIns="53325" lIns="106650" spcFirstLastPara="1" rIns="106650" wrap="square" tIns="533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3017520" y="1752607"/>
            <a:ext cx="37856160" cy="6362703"/>
          </a:xfrm>
          <a:prstGeom prst="rect">
            <a:avLst/>
          </a:prstGeom>
          <a:noFill/>
          <a:ln>
            <a:noFill/>
          </a:ln>
        </p:spPr>
        <p:txBody>
          <a:bodyPr anchorCtr="0" anchor="ctr" bIns="53325" lIns="106650" spcFirstLastPara="1" rIns="106650" wrap="square" tIns="53325">
            <a:normAutofit/>
          </a:bodyPr>
          <a:lstStyle>
            <a:lvl1pPr lvl="0" marR="0" rtl="0" algn="l">
              <a:lnSpc>
                <a:spcPct val="90000"/>
              </a:lnSpc>
              <a:spcBef>
                <a:spcPts val="0"/>
              </a:spcBef>
              <a:spcAft>
                <a:spcPts val="0"/>
              </a:spcAft>
              <a:buClr>
                <a:schemeClr val="dk1"/>
              </a:buClr>
              <a:buSzPts val="21600"/>
              <a:buFont typeface="Calibri"/>
              <a:buNone/>
              <a:defRPr b="0" i="0" sz="216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
          <p:cNvSpPr txBox="1"/>
          <p:nvPr>
            <p:ph idx="1" type="body"/>
          </p:nvPr>
        </p:nvSpPr>
        <p:spPr>
          <a:xfrm>
            <a:off x="3017520" y="8763000"/>
            <a:ext cx="37856160" cy="20886423"/>
          </a:xfrm>
          <a:prstGeom prst="rect">
            <a:avLst/>
          </a:prstGeom>
          <a:noFill/>
          <a:ln>
            <a:noFill/>
          </a:ln>
        </p:spPr>
        <p:txBody>
          <a:bodyPr anchorCtr="0" anchor="t" bIns="53325" lIns="106650" spcFirstLastPara="1" rIns="106650" wrap="square" tIns="53325">
            <a:normAutofit/>
          </a:bodyPr>
          <a:lstStyle>
            <a:lvl1pPr indent="-1098550" lvl="0" marL="457200" marR="0" rtl="0" algn="l">
              <a:lnSpc>
                <a:spcPct val="90000"/>
              </a:lnSpc>
              <a:spcBef>
                <a:spcPts val="4900"/>
              </a:spcBef>
              <a:spcAft>
                <a:spcPts val="0"/>
              </a:spcAft>
              <a:buClr>
                <a:schemeClr val="dk1"/>
              </a:buClr>
              <a:buSzPts val="13700"/>
              <a:buFont typeface="Arial"/>
              <a:buChar char="•"/>
              <a:defRPr b="0" i="0" sz="13700" u="none" cap="none" strike="noStrike">
                <a:solidFill>
                  <a:schemeClr val="dk1"/>
                </a:solidFill>
                <a:latin typeface="Calibri"/>
                <a:ea typeface="Calibri"/>
                <a:cs typeface="Calibri"/>
                <a:sym typeface="Calibri"/>
              </a:defRPr>
            </a:lvl1pPr>
            <a:lvl2pPr indent="-977900" lvl="1" marL="914400" marR="0" rtl="0" algn="l">
              <a:lnSpc>
                <a:spcPct val="90000"/>
              </a:lnSpc>
              <a:spcBef>
                <a:spcPts val="2450"/>
              </a:spcBef>
              <a:spcAft>
                <a:spcPts val="0"/>
              </a:spcAft>
              <a:buClr>
                <a:schemeClr val="dk1"/>
              </a:buClr>
              <a:buSzPts val="11800"/>
              <a:buFont typeface="Arial"/>
              <a:buChar char="•"/>
              <a:defRPr b="0" i="0" sz="11800" u="none" cap="none" strike="noStrike">
                <a:solidFill>
                  <a:schemeClr val="dk1"/>
                </a:solidFill>
                <a:latin typeface="Calibri"/>
                <a:ea typeface="Calibri"/>
                <a:cs typeface="Calibri"/>
                <a:sym typeface="Calibri"/>
              </a:defRPr>
            </a:lvl2pPr>
            <a:lvl3pPr indent="-850900" lvl="2" marL="1371600" marR="0" rtl="0" algn="l">
              <a:lnSpc>
                <a:spcPct val="90000"/>
              </a:lnSpc>
              <a:spcBef>
                <a:spcPts val="2450"/>
              </a:spcBef>
              <a:spcAft>
                <a:spcPts val="0"/>
              </a:spcAft>
              <a:buClr>
                <a:schemeClr val="dk1"/>
              </a:buClr>
              <a:buSzPts val="9800"/>
              <a:buFont typeface="Arial"/>
              <a:buChar char="•"/>
              <a:defRPr b="0" i="0" sz="9800" u="none" cap="none" strike="noStrike">
                <a:solidFill>
                  <a:schemeClr val="dk1"/>
                </a:solidFill>
                <a:latin typeface="Calibri"/>
                <a:ea typeface="Calibri"/>
                <a:cs typeface="Calibri"/>
                <a:sym typeface="Calibri"/>
              </a:defRPr>
            </a:lvl3pPr>
            <a:lvl4pPr indent="-787400" lvl="3" marL="1828800" marR="0" rtl="0" algn="l">
              <a:lnSpc>
                <a:spcPct val="90000"/>
              </a:lnSpc>
              <a:spcBef>
                <a:spcPts val="2450"/>
              </a:spcBef>
              <a:spcAft>
                <a:spcPts val="0"/>
              </a:spcAft>
              <a:buClr>
                <a:schemeClr val="dk1"/>
              </a:buClr>
              <a:buSzPts val="8800"/>
              <a:buFont typeface="Arial"/>
              <a:buChar char="•"/>
              <a:defRPr b="0" i="0" sz="8800" u="none" cap="none" strike="noStrike">
                <a:solidFill>
                  <a:schemeClr val="dk1"/>
                </a:solidFill>
                <a:latin typeface="Calibri"/>
                <a:ea typeface="Calibri"/>
                <a:cs typeface="Calibri"/>
                <a:sym typeface="Calibri"/>
              </a:defRPr>
            </a:lvl4pPr>
            <a:lvl5pPr indent="-787400" lvl="4" marL="2286000" marR="0" rtl="0" algn="l">
              <a:lnSpc>
                <a:spcPct val="90000"/>
              </a:lnSpc>
              <a:spcBef>
                <a:spcPts val="2450"/>
              </a:spcBef>
              <a:spcAft>
                <a:spcPts val="0"/>
              </a:spcAft>
              <a:buClr>
                <a:schemeClr val="dk1"/>
              </a:buClr>
              <a:buSzPts val="8800"/>
              <a:buFont typeface="Arial"/>
              <a:buChar char="•"/>
              <a:defRPr b="0" i="0" sz="8800" u="none" cap="none" strike="noStrike">
                <a:solidFill>
                  <a:schemeClr val="dk1"/>
                </a:solidFill>
                <a:latin typeface="Calibri"/>
                <a:ea typeface="Calibri"/>
                <a:cs typeface="Calibri"/>
                <a:sym typeface="Calibri"/>
              </a:defRPr>
            </a:lvl5pPr>
            <a:lvl6pPr indent="-787400" lvl="5" marL="2743200" marR="0" rtl="0" algn="l">
              <a:lnSpc>
                <a:spcPct val="90000"/>
              </a:lnSpc>
              <a:spcBef>
                <a:spcPts val="2450"/>
              </a:spcBef>
              <a:spcAft>
                <a:spcPts val="0"/>
              </a:spcAft>
              <a:buClr>
                <a:schemeClr val="dk1"/>
              </a:buClr>
              <a:buSzPts val="8800"/>
              <a:buFont typeface="Arial"/>
              <a:buChar char="•"/>
              <a:defRPr b="0" i="0" sz="8800" u="none" cap="none" strike="noStrike">
                <a:solidFill>
                  <a:schemeClr val="dk1"/>
                </a:solidFill>
                <a:latin typeface="Calibri"/>
                <a:ea typeface="Calibri"/>
                <a:cs typeface="Calibri"/>
                <a:sym typeface="Calibri"/>
              </a:defRPr>
            </a:lvl6pPr>
            <a:lvl7pPr indent="-787400" lvl="6" marL="3200400" marR="0" rtl="0" algn="l">
              <a:lnSpc>
                <a:spcPct val="90000"/>
              </a:lnSpc>
              <a:spcBef>
                <a:spcPts val="2450"/>
              </a:spcBef>
              <a:spcAft>
                <a:spcPts val="0"/>
              </a:spcAft>
              <a:buClr>
                <a:schemeClr val="dk1"/>
              </a:buClr>
              <a:buSzPts val="8800"/>
              <a:buFont typeface="Arial"/>
              <a:buChar char="•"/>
              <a:defRPr b="0" i="0" sz="8800" u="none" cap="none" strike="noStrike">
                <a:solidFill>
                  <a:schemeClr val="dk1"/>
                </a:solidFill>
                <a:latin typeface="Calibri"/>
                <a:ea typeface="Calibri"/>
                <a:cs typeface="Calibri"/>
                <a:sym typeface="Calibri"/>
              </a:defRPr>
            </a:lvl7pPr>
            <a:lvl8pPr indent="-787400" lvl="7" marL="3657600" marR="0" rtl="0" algn="l">
              <a:lnSpc>
                <a:spcPct val="90000"/>
              </a:lnSpc>
              <a:spcBef>
                <a:spcPts val="2450"/>
              </a:spcBef>
              <a:spcAft>
                <a:spcPts val="0"/>
              </a:spcAft>
              <a:buClr>
                <a:schemeClr val="dk1"/>
              </a:buClr>
              <a:buSzPts val="8800"/>
              <a:buFont typeface="Arial"/>
              <a:buChar char="•"/>
              <a:defRPr b="0" i="0" sz="8800" u="none" cap="none" strike="noStrike">
                <a:solidFill>
                  <a:schemeClr val="dk1"/>
                </a:solidFill>
                <a:latin typeface="Calibri"/>
                <a:ea typeface="Calibri"/>
                <a:cs typeface="Calibri"/>
                <a:sym typeface="Calibri"/>
              </a:defRPr>
            </a:lvl8pPr>
            <a:lvl9pPr indent="-787400" lvl="8" marL="4114800" marR="0" rtl="0" algn="l">
              <a:lnSpc>
                <a:spcPct val="90000"/>
              </a:lnSpc>
              <a:spcBef>
                <a:spcPts val="2450"/>
              </a:spcBef>
              <a:spcAft>
                <a:spcPts val="0"/>
              </a:spcAft>
              <a:buClr>
                <a:schemeClr val="dk1"/>
              </a:buClr>
              <a:buSzPts val="8800"/>
              <a:buFont typeface="Arial"/>
              <a:buChar char="•"/>
              <a:defRPr b="0" i="0" sz="880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3017520" y="30510488"/>
            <a:ext cx="9875520" cy="1752600"/>
          </a:xfrm>
          <a:prstGeom prst="rect">
            <a:avLst/>
          </a:prstGeom>
          <a:noFill/>
          <a:ln>
            <a:noFill/>
          </a:ln>
        </p:spPr>
        <p:txBody>
          <a:bodyPr anchorCtr="0" anchor="ctr" bIns="53325" lIns="106650" spcFirstLastPara="1" rIns="106650" wrap="square" tIns="53325">
            <a:noAutofit/>
          </a:bodyPr>
          <a:lstStyle>
            <a:lvl1pPr lvl="0" marR="0" rtl="0" algn="l">
              <a:spcBef>
                <a:spcPts val="0"/>
              </a:spcBef>
              <a:spcAft>
                <a:spcPts val="0"/>
              </a:spcAft>
              <a:buSzPts val="1400"/>
              <a:buNone/>
              <a:defRPr b="0" i="0" sz="5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14538960" y="30510488"/>
            <a:ext cx="14813280" cy="1752600"/>
          </a:xfrm>
          <a:prstGeom prst="rect">
            <a:avLst/>
          </a:prstGeom>
          <a:noFill/>
          <a:ln>
            <a:noFill/>
          </a:ln>
        </p:spPr>
        <p:txBody>
          <a:bodyPr anchorCtr="0" anchor="ctr" bIns="53325" lIns="106650" spcFirstLastPara="1" rIns="106650" wrap="square" tIns="53325">
            <a:noAutofit/>
          </a:bodyPr>
          <a:lstStyle>
            <a:lvl1pPr lvl="0" marR="0" rtl="0" algn="ctr">
              <a:spcBef>
                <a:spcPts val="0"/>
              </a:spcBef>
              <a:spcAft>
                <a:spcPts val="0"/>
              </a:spcAft>
              <a:buSzPts val="1400"/>
              <a:buNone/>
              <a:defRPr b="0" i="0" sz="5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30998160" y="30510488"/>
            <a:ext cx="9875520" cy="1752600"/>
          </a:xfrm>
          <a:prstGeom prst="rect">
            <a:avLst/>
          </a:prstGeom>
          <a:noFill/>
          <a:ln>
            <a:noFill/>
          </a:ln>
        </p:spPr>
        <p:txBody>
          <a:bodyPr anchorCtr="0" anchor="ctr" bIns="53325" lIns="106650" spcFirstLastPara="1" rIns="106650" wrap="square" tIns="53325">
            <a:noAutofit/>
          </a:bodyPr>
          <a:lstStyle>
            <a:lvl1pPr indent="0" lvl="0" marL="0" marR="0" rtl="0" algn="r">
              <a:spcBef>
                <a:spcPts val="0"/>
              </a:spcBef>
              <a:buNone/>
              <a:defRPr b="0" i="0" sz="5900" u="none" cap="none" strike="noStrike">
                <a:solidFill>
                  <a:srgbClr val="888888"/>
                </a:solidFill>
                <a:latin typeface="Calibri"/>
                <a:ea typeface="Calibri"/>
                <a:cs typeface="Calibri"/>
                <a:sym typeface="Calibri"/>
              </a:defRPr>
            </a:lvl1pPr>
            <a:lvl2pPr indent="0" lvl="1" marL="0" marR="0" rtl="0" algn="r">
              <a:spcBef>
                <a:spcPts val="0"/>
              </a:spcBef>
              <a:buNone/>
              <a:defRPr b="0" i="0" sz="5900" u="none" cap="none" strike="noStrike">
                <a:solidFill>
                  <a:srgbClr val="888888"/>
                </a:solidFill>
                <a:latin typeface="Calibri"/>
                <a:ea typeface="Calibri"/>
                <a:cs typeface="Calibri"/>
                <a:sym typeface="Calibri"/>
              </a:defRPr>
            </a:lvl2pPr>
            <a:lvl3pPr indent="0" lvl="2" marL="0" marR="0" rtl="0" algn="r">
              <a:spcBef>
                <a:spcPts val="0"/>
              </a:spcBef>
              <a:buNone/>
              <a:defRPr b="0" i="0" sz="5900" u="none" cap="none" strike="noStrike">
                <a:solidFill>
                  <a:srgbClr val="888888"/>
                </a:solidFill>
                <a:latin typeface="Calibri"/>
                <a:ea typeface="Calibri"/>
                <a:cs typeface="Calibri"/>
                <a:sym typeface="Calibri"/>
              </a:defRPr>
            </a:lvl3pPr>
            <a:lvl4pPr indent="0" lvl="3" marL="0" marR="0" rtl="0" algn="r">
              <a:spcBef>
                <a:spcPts val="0"/>
              </a:spcBef>
              <a:buNone/>
              <a:defRPr b="0" i="0" sz="5900" u="none" cap="none" strike="noStrike">
                <a:solidFill>
                  <a:srgbClr val="888888"/>
                </a:solidFill>
                <a:latin typeface="Calibri"/>
                <a:ea typeface="Calibri"/>
                <a:cs typeface="Calibri"/>
                <a:sym typeface="Calibri"/>
              </a:defRPr>
            </a:lvl4pPr>
            <a:lvl5pPr indent="0" lvl="4" marL="0" marR="0" rtl="0" algn="r">
              <a:spcBef>
                <a:spcPts val="0"/>
              </a:spcBef>
              <a:buNone/>
              <a:defRPr b="0" i="0" sz="5900" u="none" cap="none" strike="noStrike">
                <a:solidFill>
                  <a:srgbClr val="888888"/>
                </a:solidFill>
                <a:latin typeface="Calibri"/>
                <a:ea typeface="Calibri"/>
                <a:cs typeface="Calibri"/>
                <a:sym typeface="Calibri"/>
              </a:defRPr>
            </a:lvl5pPr>
            <a:lvl6pPr indent="0" lvl="5" marL="0" marR="0" rtl="0" algn="r">
              <a:spcBef>
                <a:spcPts val="0"/>
              </a:spcBef>
              <a:buNone/>
              <a:defRPr b="0" i="0" sz="5900" u="none" cap="none" strike="noStrike">
                <a:solidFill>
                  <a:srgbClr val="888888"/>
                </a:solidFill>
                <a:latin typeface="Calibri"/>
                <a:ea typeface="Calibri"/>
                <a:cs typeface="Calibri"/>
                <a:sym typeface="Calibri"/>
              </a:defRPr>
            </a:lvl6pPr>
            <a:lvl7pPr indent="0" lvl="6" marL="0" marR="0" rtl="0" algn="r">
              <a:spcBef>
                <a:spcPts val="0"/>
              </a:spcBef>
              <a:buNone/>
              <a:defRPr b="0" i="0" sz="5900" u="none" cap="none" strike="noStrike">
                <a:solidFill>
                  <a:srgbClr val="888888"/>
                </a:solidFill>
                <a:latin typeface="Calibri"/>
                <a:ea typeface="Calibri"/>
                <a:cs typeface="Calibri"/>
                <a:sym typeface="Calibri"/>
              </a:defRPr>
            </a:lvl7pPr>
            <a:lvl8pPr indent="0" lvl="7" marL="0" marR="0" rtl="0" algn="r">
              <a:spcBef>
                <a:spcPts val="0"/>
              </a:spcBef>
              <a:buNone/>
              <a:defRPr b="0" i="0" sz="5900" u="none" cap="none" strike="noStrike">
                <a:solidFill>
                  <a:srgbClr val="888888"/>
                </a:solidFill>
                <a:latin typeface="Calibri"/>
                <a:ea typeface="Calibri"/>
                <a:cs typeface="Calibri"/>
                <a:sym typeface="Calibri"/>
              </a:defRPr>
            </a:lvl8pPr>
            <a:lvl9pPr indent="0" lvl="8" marL="0" marR="0" rtl="0" algn="r">
              <a:spcBef>
                <a:spcPts val="0"/>
              </a:spcBef>
              <a:buNone/>
              <a:defRPr b="0" i="0" sz="5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369597" y="522514"/>
            <a:ext cx="43136594" cy="3947886"/>
          </a:xfrm>
          <a:prstGeom prst="rect">
            <a:avLst/>
          </a:prstGeom>
          <a:solidFill>
            <a:srgbClr val="002060"/>
          </a:solidFill>
          <a:ln cap="flat" cmpd="sng" w="101600">
            <a:solidFill>
              <a:srgbClr val="002060"/>
            </a:solidFill>
            <a:prstDash val="solid"/>
            <a:miter lim="800000"/>
            <a:headEnd len="sm" w="sm" type="none"/>
            <a:tailEnd len="sm" w="sm" type="none"/>
          </a:ln>
        </p:spPr>
        <p:txBody>
          <a:bodyPr anchorCtr="0" anchor="ctr" bIns="53325" lIns="106650" spcFirstLastPara="1" rIns="106650" wrap="square" tIns="53325">
            <a:normAutofit/>
          </a:bodyPr>
          <a:lstStyle/>
          <a:p>
            <a:pPr indent="0" lvl="0" marL="0" rtl="0" algn="ctr">
              <a:lnSpc>
                <a:spcPct val="90000"/>
              </a:lnSpc>
              <a:spcBef>
                <a:spcPts val="0"/>
              </a:spcBef>
              <a:spcAft>
                <a:spcPts val="0"/>
              </a:spcAft>
              <a:buClr>
                <a:schemeClr val="lt1"/>
              </a:buClr>
              <a:buSzPts val="8400"/>
              <a:buFont typeface="Calibri"/>
              <a:buNone/>
            </a:pPr>
            <a:r>
              <a:rPr lang="en-US" sz="8400">
                <a:solidFill>
                  <a:schemeClr val="lt1"/>
                </a:solidFill>
              </a:rPr>
              <a:t>CCOM Grant Reporting Platform</a:t>
            </a:r>
            <a:br>
              <a:rPr lang="en-US" sz="8400">
                <a:solidFill>
                  <a:schemeClr val="lt1"/>
                </a:solidFill>
                <a:latin typeface="Calibri"/>
                <a:ea typeface="Calibri"/>
                <a:cs typeface="Calibri"/>
                <a:sym typeface="Calibri"/>
              </a:rPr>
            </a:br>
            <a:r>
              <a:rPr lang="en-US" sz="5600" u="sng">
                <a:solidFill>
                  <a:schemeClr val="lt1"/>
                </a:solidFill>
              </a:rPr>
              <a:t>Chase Cushman, Maxwell Nobrega, Rose Shore, and Sam Heinze</a:t>
            </a:r>
            <a:br>
              <a:rPr lang="en-US" sz="5600">
                <a:solidFill>
                  <a:schemeClr val="dk1"/>
                </a:solidFill>
                <a:latin typeface="Calibri"/>
                <a:ea typeface="Calibri"/>
                <a:cs typeface="Calibri"/>
                <a:sym typeface="Calibri"/>
              </a:rPr>
            </a:br>
            <a:r>
              <a:rPr i="1" lang="en-US" sz="5600">
                <a:solidFill>
                  <a:schemeClr val="lt1"/>
                </a:solidFill>
                <a:latin typeface="Calibri"/>
                <a:ea typeface="Calibri"/>
                <a:cs typeface="Calibri"/>
                <a:sym typeface="Calibri"/>
              </a:rPr>
              <a:t>Computer Science and Inf</a:t>
            </a:r>
            <a:r>
              <a:rPr i="1" lang="en-US" sz="5600">
                <a:solidFill>
                  <a:schemeClr val="lt1"/>
                </a:solidFill>
              </a:rPr>
              <a:t>ormation Technology</a:t>
            </a:r>
            <a:r>
              <a:rPr i="1" lang="en-US" sz="5600">
                <a:solidFill>
                  <a:schemeClr val="lt1"/>
                </a:solidFill>
                <a:latin typeface="Calibri"/>
                <a:ea typeface="Calibri"/>
                <a:cs typeface="Calibri"/>
                <a:sym typeface="Calibri"/>
              </a:rPr>
              <a:t>, University of New Hampshire, Durham, NH 03824</a:t>
            </a:r>
            <a:endParaRPr i="1" sz="9300">
              <a:solidFill>
                <a:schemeClr val="lt1"/>
              </a:solidFill>
              <a:latin typeface="Calibri"/>
              <a:ea typeface="Calibri"/>
              <a:cs typeface="Calibri"/>
              <a:sym typeface="Calibri"/>
            </a:endParaRPr>
          </a:p>
        </p:txBody>
      </p:sp>
      <p:sp>
        <p:nvSpPr>
          <p:cNvPr id="85" name="Google Shape;85;p1"/>
          <p:cNvSpPr txBox="1"/>
          <p:nvPr/>
        </p:nvSpPr>
        <p:spPr>
          <a:xfrm>
            <a:off x="389475" y="5846525"/>
            <a:ext cx="10914600" cy="7352700"/>
          </a:xfrm>
          <a:prstGeom prst="rect">
            <a:avLst/>
          </a:prstGeom>
          <a:noFill/>
          <a:ln cap="flat" cmpd="sng" w="9525">
            <a:solidFill>
              <a:srgbClr val="002060"/>
            </a:solidFill>
            <a:prstDash val="solid"/>
            <a:round/>
            <a:headEnd len="sm" w="sm" type="none"/>
            <a:tailEnd len="sm" w="sm" type="none"/>
          </a:ln>
        </p:spPr>
        <p:txBody>
          <a:bodyPr anchorCtr="0" anchor="t" bIns="0" lIns="106650" spcFirstLastPara="1" rIns="106650" wrap="square" tIns="182875">
            <a:noAutofit/>
          </a:bodyPr>
          <a:lstStyle/>
          <a:p>
            <a:pPr indent="0" lvl="0" marL="0" marR="0" rtl="0" algn="just">
              <a:lnSpc>
                <a:spcPct val="150000"/>
              </a:lnSpc>
              <a:spcBef>
                <a:spcPts val="0"/>
              </a:spcBef>
              <a:spcAft>
                <a:spcPts val="0"/>
              </a:spcAft>
              <a:buClr>
                <a:schemeClr val="dk1"/>
              </a:buClr>
              <a:buSzPts val="3000"/>
              <a:buFont typeface="Arial"/>
              <a:buNone/>
            </a:pPr>
            <a:r>
              <a:rPr lang="en-US" sz="2900">
                <a:solidFill>
                  <a:schemeClr val="dk1"/>
                </a:solidFill>
                <a:latin typeface="Calibri"/>
                <a:ea typeface="Calibri"/>
                <a:cs typeface="Calibri"/>
                <a:sym typeface="Calibri"/>
              </a:rPr>
              <a:t>Managing federal grant reports at UNH’s Center for Coastal and Ocean Mapping (CCOM) is a cumbersome and inefficient process, plagued by fragmented documents, lack of standardization, and difficulty in tracking progress.</a:t>
            </a:r>
            <a:r>
              <a:rPr lang="en-US" sz="2900">
                <a:solidFill>
                  <a:schemeClr val="dk1"/>
                </a:solidFill>
                <a:latin typeface="Calibri"/>
                <a:ea typeface="Calibri"/>
                <a:cs typeface="Calibri"/>
                <a:sym typeface="Calibri"/>
              </a:rPr>
              <a:t> Currently the report system is long and messy, consisting of a word document shared between dozens of contributors that is hard to keep uniform, as well as archive.</a:t>
            </a:r>
            <a:r>
              <a:rPr lang="en-US" sz="2900">
                <a:solidFill>
                  <a:schemeClr val="dk1"/>
                </a:solidFill>
                <a:latin typeface="Calibri"/>
                <a:ea typeface="Calibri"/>
                <a:cs typeface="Calibri"/>
                <a:sym typeface="Calibri"/>
              </a:rPr>
              <a:t> </a:t>
            </a:r>
            <a:endParaRPr sz="2900">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chemeClr val="dk1"/>
              </a:buClr>
              <a:buSzPts val="3000"/>
              <a:buFont typeface="Arial"/>
              <a:buNone/>
            </a:pPr>
            <a:r>
              <a:rPr lang="en-US" sz="2900">
                <a:solidFill>
                  <a:schemeClr val="dk1"/>
                </a:solidFill>
                <a:latin typeface="Calibri"/>
                <a:ea typeface="Calibri"/>
                <a:cs typeface="Calibri"/>
                <a:sym typeface="Calibri"/>
              </a:rPr>
              <a:t>Our project focuses on creating a new grant reporting system for CCOM to use. This system would replace the old way of creating reports and make the task easier to complete. Along with streamlining the process, our project looks to create an easy way to archive reports so past sections can be used again in the future. </a:t>
            </a:r>
            <a:endParaRPr sz="2900">
              <a:solidFill>
                <a:schemeClr val="dk1"/>
              </a:solidFill>
              <a:latin typeface="Calibri"/>
              <a:ea typeface="Calibri"/>
              <a:cs typeface="Calibri"/>
              <a:sym typeface="Calibri"/>
            </a:endParaRPr>
          </a:p>
        </p:txBody>
      </p:sp>
      <p:sp>
        <p:nvSpPr>
          <p:cNvPr id="86" name="Google Shape;86;p1"/>
          <p:cNvSpPr txBox="1"/>
          <p:nvPr/>
        </p:nvSpPr>
        <p:spPr>
          <a:xfrm>
            <a:off x="392522" y="13362002"/>
            <a:ext cx="10914600" cy="913200"/>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53325" lIns="106650" spcFirstLastPara="1" rIns="106650" wrap="square" tIns="53325">
            <a:normAutofit lnSpcReduction="10000"/>
          </a:bodyPr>
          <a:lstStyle/>
          <a:p>
            <a:pPr indent="0" lvl="0" marL="0" marR="0" rtl="0" algn="ctr">
              <a:lnSpc>
                <a:spcPct val="90000"/>
              </a:lnSpc>
              <a:spcBef>
                <a:spcPts val="0"/>
              </a:spcBef>
              <a:spcAft>
                <a:spcPts val="0"/>
              </a:spcAft>
              <a:buClr>
                <a:schemeClr val="lt1"/>
              </a:buClr>
              <a:buSzPts val="6300"/>
              <a:buFont typeface="Arial"/>
              <a:buNone/>
            </a:pPr>
            <a:r>
              <a:rPr b="0" i="0" lang="en-US" sz="6300" u="none" cap="none" strike="noStrike">
                <a:solidFill>
                  <a:schemeClr val="lt1"/>
                </a:solidFill>
                <a:latin typeface="Calibri"/>
                <a:ea typeface="Calibri"/>
                <a:cs typeface="Calibri"/>
                <a:sym typeface="Calibri"/>
              </a:rPr>
              <a:t> </a:t>
            </a:r>
            <a:r>
              <a:rPr b="0" i="0" lang="en-US" sz="5800" u="none" cap="none" strike="noStrike">
                <a:solidFill>
                  <a:schemeClr val="lt1"/>
                </a:solidFill>
                <a:latin typeface="Calibri"/>
                <a:ea typeface="Calibri"/>
                <a:cs typeface="Calibri"/>
                <a:sym typeface="Calibri"/>
              </a:rPr>
              <a:t>Requirements</a:t>
            </a:r>
            <a:endParaRPr b="0" i="0" sz="5800" u="none" cap="none" strike="noStrike">
              <a:solidFill>
                <a:schemeClr val="lt1"/>
              </a:solidFill>
              <a:latin typeface="Calibri"/>
              <a:ea typeface="Calibri"/>
              <a:cs typeface="Calibri"/>
              <a:sym typeface="Calibri"/>
            </a:endParaRPr>
          </a:p>
        </p:txBody>
      </p:sp>
      <p:sp>
        <p:nvSpPr>
          <p:cNvPr id="87" name="Google Shape;87;p1"/>
          <p:cNvSpPr txBox="1"/>
          <p:nvPr/>
        </p:nvSpPr>
        <p:spPr>
          <a:xfrm>
            <a:off x="392450" y="25722400"/>
            <a:ext cx="10914900" cy="6427800"/>
          </a:xfrm>
          <a:prstGeom prst="rect">
            <a:avLst/>
          </a:prstGeom>
          <a:noFill/>
          <a:ln cap="flat" cmpd="sng" w="9525">
            <a:solidFill>
              <a:srgbClr val="002060"/>
            </a:solidFill>
            <a:prstDash val="solid"/>
            <a:round/>
            <a:headEnd len="sm" w="sm" type="none"/>
            <a:tailEnd len="sm" w="sm" type="none"/>
          </a:ln>
        </p:spPr>
        <p:txBody>
          <a:bodyPr anchorCtr="0" anchor="t" bIns="53325" lIns="106650" spcFirstLastPara="1" rIns="106650" wrap="square" tIns="53325">
            <a:normAutofit lnSpcReduction="10000"/>
          </a:bodyPr>
          <a:lstStyle/>
          <a:p>
            <a:pPr indent="0" lvl="0" marL="0" marR="0" rtl="0" algn="just">
              <a:lnSpc>
                <a:spcPct val="90000"/>
              </a:lnSpc>
              <a:spcBef>
                <a:spcPts val="0"/>
              </a:spcBef>
              <a:spcAft>
                <a:spcPts val="0"/>
              </a:spcAft>
              <a:buClr>
                <a:schemeClr val="dk1"/>
              </a:buClr>
              <a:buSzPts val="2900"/>
              <a:buFont typeface="Arial"/>
              <a:buNone/>
            </a:pPr>
            <a:r>
              <a:t/>
            </a:r>
            <a:endParaRPr b="0" i="0" sz="2900" u="none" cap="none" strike="noStrike">
              <a:solidFill>
                <a:schemeClr val="dk1"/>
              </a:solidFill>
              <a:latin typeface="Calibri"/>
              <a:ea typeface="Calibri"/>
              <a:cs typeface="Calibri"/>
              <a:sym typeface="Calibri"/>
            </a:endParaRPr>
          </a:p>
          <a:p>
            <a:pPr indent="-215265" lvl="0" marL="399415" marR="0" rtl="0" algn="just">
              <a:lnSpc>
                <a:spcPct val="90000"/>
              </a:lnSpc>
              <a:spcBef>
                <a:spcPts val="0"/>
              </a:spcBef>
              <a:spcAft>
                <a:spcPts val="0"/>
              </a:spcAft>
              <a:buClr>
                <a:schemeClr val="dk1"/>
              </a:buClr>
              <a:buSzPts val="2900"/>
              <a:buFont typeface="Arial"/>
              <a:buNone/>
            </a:pPr>
            <a:r>
              <a:t/>
            </a:r>
            <a:endParaRPr b="0" i="0" sz="2900" u="none" cap="none" strike="noStrike">
              <a:solidFill>
                <a:schemeClr val="dk1"/>
              </a:solidFill>
              <a:latin typeface="Calibri"/>
              <a:ea typeface="Calibri"/>
              <a:cs typeface="Calibri"/>
              <a:sym typeface="Calibri"/>
            </a:endParaRPr>
          </a:p>
          <a:p>
            <a:pPr indent="-215265" lvl="0" marL="399415" marR="0" rtl="0" algn="just">
              <a:lnSpc>
                <a:spcPct val="90000"/>
              </a:lnSpc>
              <a:spcBef>
                <a:spcPts val="0"/>
              </a:spcBef>
              <a:spcAft>
                <a:spcPts val="0"/>
              </a:spcAft>
              <a:buClr>
                <a:schemeClr val="dk1"/>
              </a:buClr>
              <a:buSzPts val="2900"/>
              <a:buFont typeface="Arial"/>
              <a:buNone/>
            </a:pPr>
            <a:r>
              <a:t/>
            </a:r>
            <a:endParaRPr b="0" i="0" sz="2900" u="none" cap="none" strike="noStrike">
              <a:solidFill>
                <a:schemeClr val="dk1"/>
              </a:solidFill>
              <a:latin typeface="Calibri"/>
              <a:ea typeface="Calibri"/>
              <a:cs typeface="Calibri"/>
              <a:sym typeface="Calibri"/>
            </a:endParaRPr>
          </a:p>
          <a:p>
            <a:pPr indent="0" lvl="0" marL="0" marR="0" rtl="0" algn="just">
              <a:lnSpc>
                <a:spcPct val="90000"/>
              </a:lnSpc>
              <a:spcBef>
                <a:spcPts val="0"/>
              </a:spcBef>
              <a:spcAft>
                <a:spcPts val="0"/>
              </a:spcAft>
              <a:buClr>
                <a:schemeClr val="dk1"/>
              </a:buClr>
              <a:buSzPts val="2900"/>
              <a:buFont typeface="Arial"/>
              <a:buNone/>
            </a:pPr>
            <a:r>
              <a:t/>
            </a:r>
            <a:endParaRPr b="0" i="0" sz="2900" u="none" cap="none" strike="noStrike">
              <a:solidFill>
                <a:schemeClr val="dk1"/>
              </a:solidFill>
              <a:latin typeface="Calibri"/>
              <a:ea typeface="Calibri"/>
              <a:cs typeface="Calibri"/>
              <a:sym typeface="Calibri"/>
            </a:endParaRPr>
          </a:p>
          <a:p>
            <a:pPr indent="0" lvl="0" marL="0" marR="0" rtl="0" algn="just">
              <a:lnSpc>
                <a:spcPct val="90000"/>
              </a:lnSpc>
              <a:spcBef>
                <a:spcPts val="0"/>
              </a:spcBef>
              <a:spcAft>
                <a:spcPts val="0"/>
              </a:spcAft>
              <a:buClr>
                <a:schemeClr val="dk1"/>
              </a:buClr>
              <a:buSzPts val="2900"/>
              <a:buFont typeface="Arial"/>
              <a:buNone/>
            </a:pPr>
            <a:r>
              <a:t/>
            </a:r>
            <a:endParaRPr b="0" i="0" sz="2900" u="none" cap="none" strike="noStrike">
              <a:solidFill>
                <a:schemeClr val="dk1"/>
              </a:solidFill>
              <a:latin typeface="Calibri"/>
              <a:ea typeface="Calibri"/>
              <a:cs typeface="Calibri"/>
              <a:sym typeface="Calibri"/>
            </a:endParaRPr>
          </a:p>
          <a:p>
            <a:pPr indent="0" lvl="0" marL="0" marR="0" rtl="0" algn="just">
              <a:lnSpc>
                <a:spcPct val="90000"/>
              </a:lnSpc>
              <a:spcBef>
                <a:spcPts val="0"/>
              </a:spcBef>
              <a:spcAft>
                <a:spcPts val="0"/>
              </a:spcAft>
              <a:buClr>
                <a:schemeClr val="dk1"/>
              </a:buClr>
              <a:buSzPts val="2900"/>
              <a:buFont typeface="Arial"/>
              <a:buNone/>
            </a:pPr>
            <a:r>
              <a:t/>
            </a:r>
            <a:endParaRPr b="0" i="0" sz="2900" u="none" cap="none" strike="noStrike">
              <a:solidFill>
                <a:schemeClr val="dk1"/>
              </a:solidFill>
              <a:latin typeface="Calibri"/>
              <a:ea typeface="Calibri"/>
              <a:cs typeface="Calibri"/>
              <a:sym typeface="Calibri"/>
            </a:endParaRPr>
          </a:p>
          <a:p>
            <a:pPr indent="-215265" lvl="0" marL="399415" marR="0" rtl="0" algn="just">
              <a:lnSpc>
                <a:spcPct val="90000"/>
              </a:lnSpc>
              <a:spcBef>
                <a:spcPts val="0"/>
              </a:spcBef>
              <a:spcAft>
                <a:spcPts val="0"/>
              </a:spcAft>
              <a:buClr>
                <a:schemeClr val="dk1"/>
              </a:buClr>
              <a:buSzPts val="2900"/>
              <a:buFont typeface="Arial"/>
              <a:buNone/>
            </a:pPr>
            <a:r>
              <a:t/>
            </a:r>
            <a:endParaRPr b="0" i="0" sz="2900" u="none" cap="none" strike="noStrike">
              <a:solidFill>
                <a:schemeClr val="dk1"/>
              </a:solidFill>
              <a:latin typeface="Calibri"/>
              <a:ea typeface="Calibri"/>
              <a:cs typeface="Calibri"/>
              <a:sym typeface="Calibri"/>
            </a:endParaRPr>
          </a:p>
          <a:p>
            <a:pPr indent="0" lvl="0" marL="0" marR="0" rtl="0" algn="just">
              <a:lnSpc>
                <a:spcPct val="90000"/>
              </a:lnSpc>
              <a:spcBef>
                <a:spcPts val="0"/>
              </a:spcBef>
              <a:spcAft>
                <a:spcPts val="0"/>
              </a:spcAft>
              <a:buClr>
                <a:schemeClr val="dk1"/>
              </a:buClr>
              <a:buSzPts val="2900"/>
              <a:buFont typeface="Arial"/>
              <a:buNone/>
            </a:pPr>
            <a:r>
              <a:t/>
            </a:r>
            <a:endParaRPr b="0" i="0" sz="2900" u="none" cap="none" strike="noStrike">
              <a:solidFill>
                <a:schemeClr val="dk1"/>
              </a:solidFill>
              <a:latin typeface="Calibri"/>
              <a:ea typeface="Calibri"/>
              <a:cs typeface="Calibri"/>
              <a:sym typeface="Calibri"/>
            </a:endParaRPr>
          </a:p>
          <a:p>
            <a:pPr indent="-215265" lvl="0" marL="399415" marR="0" rtl="0" algn="just">
              <a:lnSpc>
                <a:spcPct val="90000"/>
              </a:lnSpc>
              <a:spcBef>
                <a:spcPts val="0"/>
              </a:spcBef>
              <a:spcAft>
                <a:spcPts val="0"/>
              </a:spcAft>
              <a:buClr>
                <a:schemeClr val="dk1"/>
              </a:buClr>
              <a:buSzPts val="2900"/>
              <a:buFont typeface="Arial"/>
              <a:buNone/>
            </a:pPr>
            <a:r>
              <a:t/>
            </a:r>
            <a:endParaRPr b="0" i="0" sz="2900" u="none" cap="none" strike="noStrike">
              <a:solidFill>
                <a:schemeClr val="dk1"/>
              </a:solidFill>
              <a:latin typeface="Calibri"/>
              <a:ea typeface="Calibri"/>
              <a:cs typeface="Calibri"/>
              <a:sym typeface="Calibri"/>
            </a:endParaRPr>
          </a:p>
          <a:p>
            <a:pPr indent="-215265" lvl="0" marL="399415" marR="0" rtl="0" algn="just">
              <a:lnSpc>
                <a:spcPct val="90000"/>
              </a:lnSpc>
              <a:spcBef>
                <a:spcPts val="0"/>
              </a:spcBef>
              <a:spcAft>
                <a:spcPts val="0"/>
              </a:spcAft>
              <a:buClr>
                <a:schemeClr val="dk1"/>
              </a:buClr>
              <a:buSzPts val="2900"/>
              <a:buFont typeface="Arial"/>
              <a:buNone/>
            </a:pPr>
            <a:r>
              <a:t/>
            </a:r>
            <a:endParaRPr b="0" i="0" sz="2900" u="none" cap="none" strike="noStrike">
              <a:solidFill>
                <a:schemeClr val="dk1"/>
              </a:solidFill>
              <a:latin typeface="Calibri"/>
              <a:ea typeface="Calibri"/>
              <a:cs typeface="Calibri"/>
              <a:sym typeface="Calibri"/>
            </a:endParaRPr>
          </a:p>
          <a:p>
            <a:pPr indent="-215265" lvl="0" marL="399415" marR="0" rtl="0" algn="just">
              <a:lnSpc>
                <a:spcPct val="90000"/>
              </a:lnSpc>
              <a:spcBef>
                <a:spcPts val="0"/>
              </a:spcBef>
              <a:spcAft>
                <a:spcPts val="0"/>
              </a:spcAft>
              <a:buClr>
                <a:schemeClr val="dk1"/>
              </a:buClr>
              <a:buSzPts val="2900"/>
              <a:buFont typeface="Arial"/>
              <a:buNone/>
            </a:pPr>
            <a:r>
              <a:t/>
            </a:r>
            <a:endParaRPr b="0" i="0" sz="29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2900"/>
              <a:buFont typeface="Arial"/>
              <a:buNone/>
            </a:pPr>
            <a:r>
              <a:t/>
            </a:r>
            <a:endParaRPr b="0" i="0" sz="2900" u="none" cap="none" strike="noStrike">
              <a:solidFill>
                <a:schemeClr val="dk1"/>
              </a:solidFill>
              <a:latin typeface="Calibri"/>
              <a:ea typeface="Calibri"/>
              <a:cs typeface="Calibri"/>
              <a:sym typeface="Calibri"/>
            </a:endParaRPr>
          </a:p>
          <a:p>
            <a:pPr indent="0" lvl="0" marL="0" marR="0" rtl="0" algn="just">
              <a:lnSpc>
                <a:spcPct val="90000"/>
              </a:lnSpc>
              <a:spcBef>
                <a:spcPts val="0"/>
              </a:spcBef>
              <a:spcAft>
                <a:spcPts val="0"/>
              </a:spcAft>
              <a:buClr>
                <a:schemeClr val="dk1"/>
              </a:buClr>
              <a:buSzPts val="2900"/>
              <a:buFont typeface="Arial"/>
              <a:buNone/>
            </a:pPr>
            <a:r>
              <a:t/>
            </a:r>
            <a:endParaRPr b="0" i="0" sz="29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2900"/>
              <a:buFont typeface="Arial"/>
              <a:buNone/>
            </a:pPr>
            <a:r>
              <a:t/>
            </a:r>
            <a:endParaRPr b="0" i="0" sz="29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2900"/>
              <a:buFont typeface="Arial"/>
              <a:buNone/>
            </a:pPr>
            <a:r>
              <a:t/>
            </a:r>
            <a:endParaRPr b="0" i="0" sz="29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2900"/>
              <a:buFont typeface="Arial"/>
              <a:buNone/>
            </a:pPr>
            <a:r>
              <a:t/>
            </a:r>
            <a:endParaRPr b="0" i="0" sz="2900" u="none" cap="none" strike="noStrike">
              <a:solidFill>
                <a:schemeClr val="dk1"/>
              </a:solidFill>
              <a:latin typeface="Calibri"/>
              <a:ea typeface="Calibri"/>
              <a:cs typeface="Calibri"/>
              <a:sym typeface="Calibri"/>
            </a:endParaRPr>
          </a:p>
        </p:txBody>
      </p:sp>
      <p:sp>
        <p:nvSpPr>
          <p:cNvPr id="88" name="Google Shape;88;p1"/>
          <p:cNvSpPr txBox="1"/>
          <p:nvPr/>
        </p:nvSpPr>
        <p:spPr>
          <a:xfrm>
            <a:off x="32492925" y="14854125"/>
            <a:ext cx="10914900" cy="10134900"/>
          </a:xfrm>
          <a:prstGeom prst="rect">
            <a:avLst/>
          </a:prstGeom>
          <a:noFill/>
          <a:ln cap="flat" cmpd="sng" w="9525">
            <a:solidFill>
              <a:srgbClr val="002060"/>
            </a:solidFill>
            <a:prstDash val="solid"/>
            <a:round/>
            <a:headEnd len="sm" w="sm" type="none"/>
            <a:tailEnd len="sm" w="sm" type="none"/>
          </a:ln>
        </p:spPr>
        <p:txBody>
          <a:bodyPr anchorCtr="0" anchor="t" bIns="53325" lIns="106650" spcFirstLastPara="1" rIns="106650" wrap="square" tIns="228600">
            <a:noAutofit/>
          </a:bodyPr>
          <a:lstStyle/>
          <a:p>
            <a:pPr indent="0" lvl="0" marL="0" marR="0" rtl="0" algn="just">
              <a:lnSpc>
                <a:spcPct val="150000"/>
              </a:lnSpc>
              <a:spcBef>
                <a:spcPts val="0"/>
              </a:spcBef>
              <a:spcAft>
                <a:spcPts val="0"/>
              </a:spcAft>
              <a:buClr>
                <a:schemeClr val="dk1"/>
              </a:buClr>
              <a:buSzPts val="3400"/>
              <a:buFont typeface="Arial"/>
              <a:buNone/>
            </a:pPr>
            <a:r>
              <a:rPr lang="en-US" sz="3400">
                <a:solidFill>
                  <a:schemeClr val="dk1"/>
                </a:solidFill>
                <a:latin typeface="Calibri"/>
                <a:ea typeface="Calibri"/>
                <a:cs typeface="Calibri"/>
                <a:sym typeface="Calibri"/>
              </a:rPr>
              <a:t>The goal of this project was to create a reporting platform that would increase organization, eliminate ambiguity, and track progress of reports. While not fully achieved, the groundwork has been set via </a:t>
            </a:r>
            <a:r>
              <a:rPr lang="en-US" sz="3400">
                <a:solidFill>
                  <a:schemeClr val="dk1"/>
                </a:solidFill>
                <a:latin typeface="Calibri"/>
                <a:ea typeface="Calibri"/>
                <a:cs typeface="Calibri"/>
                <a:sym typeface="Calibri"/>
              </a:rPr>
              <a:t>technical and planning </a:t>
            </a:r>
            <a:r>
              <a:rPr lang="en-US" sz="3400">
                <a:solidFill>
                  <a:schemeClr val="dk1"/>
                </a:solidFill>
                <a:latin typeface="Calibri"/>
                <a:ea typeface="Calibri"/>
                <a:cs typeface="Calibri"/>
                <a:sym typeface="Calibri"/>
              </a:rPr>
              <a:t>documents, the basic creation of the webpages, and the partial creation of the database. The MOV statement defined success as having designed and created a platform that increased simplicity, efficiency, and usability in the UNH CCOM reporting process. This was partially achieved with the design and partial creation of a platform that consolidated the whole reporting process into one website. As well, it was achieved by reducing the number of applications used in the reporting process from 2 to 1.</a:t>
            </a:r>
            <a:endParaRPr b="0" i="0" sz="3400" u="none" cap="none" strike="noStrike">
              <a:solidFill>
                <a:schemeClr val="dk1"/>
              </a:solidFill>
              <a:latin typeface="Calibri"/>
              <a:ea typeface="Calibri"/>
              <a:cs typeface="Calibri"/>
              <a:sym typeface="Calibri"/>
            </a:endParaRPr>
          </a:p>
        </p:txBody>
      </p:sp>
      <p:sp>
        <p:nvSpPr>
          <p:cNvPr id="89" name="Google Shape;89;p1"/>
          <p:cNvSpPr txBox="1"/>
          <p:nvPr/>
        </p:nvSpPr>
        <p:spPr>
          <a:xfrm>
            <a:off x="369597" y="4927623"/>
            <a:ext cx="10914743" cy="913158"/>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53325" lIns="106650" spcFirstLastPara="1" rIns="106650" wrap="square" tIns="53325">
            <a:normAutofit/>
          </a:bodyPr>
          <a:lstStyle/>
          <a:p>
            <a:pPr indent="0" lvl="0" marL="0" marR="0" rtl="0" algn="ctr">
              <a:lnSpc>
                <a:spcPct val="90000"/>
              </a:lnSpc>
              <a:spcBef>
                <a:spcPts val="0"/>
              </a:spcBef>
              <a:spcAft>
                <a:spcPts val="0"/>
              </a:spcAft>
              <a:buClr>
                <a:schemeClr val="lt1"/>
              </a:buClr>
              <a:buSzPts val="5800"/>
              <a:buFont typeface="Arial"/>
              <a:buNone/>
            </a:pPr>
            <a:r>
              <a:rPr b="0" i="0" lang="en-US" sz="5800" u="none" cap="none" strike="noStrike">
                <a:solidFill>
                  <a:schemeClr val="lt1"/>
                </a:solidFill>
                <a:latin typeface="Calibri"/>
                <a:ea typeface="Calibri"/>
                <a:cs typeface="Calibri"/>
                <a:sym typeface="Calibri"/>
              </a:rPr>
              <a:t>Introduction</a:t>
            </a:r>
            <a:endParaRPr/>
          </a:p>
        </p:txBody>
      </p:sp>
      <p:sp>
        <p:nvSpPr>
          <p:cNvPr id="90" name="Google Shape;90;p1"/>
          <p:cNvSpPr txBox="1"/>
          <p:nvPr/>
        </p:nvSpPr>
        <p:spPr>
          <a:xfrm>
            <a:off x="32591449" y="4927623"/>
            <a:ext cx="10914743" cy="913158"/>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53325" lIns="106650" spcFirstLastPara="1" rIns="106650" wrap="square" tIns="53325">
            <a:normAutofit/>
          </a:bodyPr>
          <a:lstStyle/>
          <a:p>
            <a:pPr indent="0" lvl="0" marL="0" marR="0" rtl="0" algn="ctr">
              <a:lnSpc>
                <a:spcPct val="90000"/>
              </a:lnSpc>
              <a:spcBef>
                <a:spcPts val="0"/>
              </a:spcBef>
              <a:spcAft>
                <a:spcPts val="0"/>
              </a:spcAft>
              <a:buClr>
                <a:schemeClr val="lt1"/>
              </a:buClr>
              <a:buSzPts val="5800"/>
              <a:buFont typeface="Arial"/>
              <a:buNone/>
            </a:pPr>
            <a:r>
              <a:rPr b="0" i="0" lang="en-US" sz="5800" u="none" cap="none" strike="noStrike">
                <a:solidFill>
                  <a:schemeClr val="lt1"/>
                </a:solidFill>
                <a:latin typeface="Calibri"/>
                <a:ea typeface="Calibri"/>
                <a:cs typeface="Calibri"/>
                <a:sym typeface="Calibri"/>
              </a:rPr>
              <a:t>Implementation</a:t>
            </a:r>
            <a:endParaRPr b="0" i="0" sz="5800" u="none" cap="none" strike="noStrike">
              <a:solidFill>
                <a:schemeClr val="lt1"/>
              </a:solidFill>
              <a:latin typeface="Calibri"/>
              <a:ea typeface="Calibri"/>
              <a:cs typeface="Calibri"/>
              <a:sym typeface="Calibri"/>
            </a:endParaRPr>
          </a:p>
        </p:txBody>
      </p:sp>
      <p:sp>
        <p:nvSpPr>
          <p:cNvPr id="91" name="Google Shape;91;p1"/>
          <p:cNvSpPr txBox="1"/>
          <p:nvPr/>
        </p:nvSpPr>
        <p:spPr>
          <a:xfrm>
            <a:off x="32492932" y="13650545"/>
            <a:ext cx="10914743" cy="913158"/>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53325" lIns="106650" spcFirstLastPara="1" rIns="106650" wrap="square" tIns="53325">
            <a:normAutofit/>
          </a:bodyPr>
          <a:lstStyle/>
          <a:p>
            <a:pPr indent="0" lvl="0" marL="0" marR="0" rtl="0" algn="ctr">
              <a:lnSpc>
                <a:spcPct val="90000"/>
              </a:lnSpc>
              <a:spcBef>
                <a:spcPts val="0"/>
              </a:spcBef>
              <a:spcAft>
                <a:spcPts val="0"/>
              </a:spcAft>
              <a:buClr>
                <a:schemeClr val="lt1"/>
              </a:buClr>
              <a:buSzPts val="5800"/>
              <a:buFont typeface="Arial"/>
              <a:buNone/>
            </a:pPr>
            <a:r>
              <a:rPr b="0" i="0" lang="en-US" sz="5800" u="none" cap="none" strike="noStrike">
                <a:solidFill>
                  <a:schemeClr val="lt1"/>
                </a:solidFill>
                <a:latin typeface="Calibri"/>
                <a:ea typeface="Calibri"/>
                <a:cs typeface="Calibri"/>
                <a:sym typeface="Calibri"/>
              </a:rPr>
              <a:t>Conclusions</a:t>
            </a:r>
            <a:endParaRPr/>
          </a:p>
        </p:txBody>
      </p:sp>
      <p:sp>
        <p:nvSpPr>
          <p:cNvPr id="92" name="Google Shape;92;p1"/>
          <p:cNvSpPr txBox="1"/>
          <p:nvPr/>
        </p:nvSpPr>
        <p:spPr>
          <a:xfrm>
            <a:off x="32572096" y="6141488"/>
            <a:ext cx="10914743" cy="7041546"/>
          </a:xfrm>
          <a:prstGeom prst="rect">
            <a:avLst/>
          </a:prstGeom>
          <a:noFill/>
          <a:ln cap="flat" cmpd="sng" w="9525">
            <a:solidFill>
              <a:srgbClr val="002060"/>
            </a:solidFill>
            <a:prstDash val="solid"/>
            <a:round/>
            <a:headEnd len="sm" w="sm" type="none"/>
            <a:tailEnd len="sm" w="sm" type="none"/>
          </a:ln>
        </p:spPr>
        <p:txBody>
          <a:bodyPr anchorCtr="0" anchor="t" bIns="53325" lIns="106650" spcFirstLastPara="1" rIns="106650" wrap="square" tIns="228600">
            <a:noAutofit/>
          </a:bodyPr>
          <a:lstStyle/>
          <a:p>
            <a:pPr indent="0" lvl="0" marL="0" marR="0" rtl="0" algn="just">
              <a:lnSpc>
                <a:spcPct val="150000"/>
              </a:lnSpc>
              <a:spcBef>
                <a:spcPts val="0"/>
              </a:spcBef>
              <a:spcAft>
                <a:spcPts val="0"/>
              </a:spcAft>
              <a:buClr>
                <a:schemeClr val="dk1"/>
              </a:buClr>
              <a:buSzPts val="3200"/>
              <a:buFont typeface="Arial"/>
              <a:buNone/>
            </a:pPr>
            <a:r>
              <a:rPr lang="en-US" sz="2900">
                <a:solidFill>
                  <a:schemeClr val="dk1"/>
                </a:solidFill>
                <a:latin typeface="Calibri"/>
                <a:ea typeface="Calibri"/>
                <a:cs typeface="Calibri"/>
                <a:sym typeface="Calibri"/>
              </a:rPr>
              <a:t>To accomplish the task at hand, the development team split into two groups, focusing on the web dashboard and the database. Chase Cushman and Maxwell Nobrega were assigned to the website, while Sam Heinze and Rose Shore focused on the database. We first designed a database schema and implemented it in MySQL, before integrating it with the user-facing web dashboard. A key challenge was accessing the UNH CCOM development server to test and deploy the system, but this was successfully resolved with assistance from CCOM IT. Throughout the process, the team also worked on producing thorough documentation, guaranteeing long term maintainability by UNH CCOM.</a:t>
            </a:r>
            <a:endParaRPr sz="2900"/>
          </a:p>
        </p:txBody>
      </p:sp>
      <p:sp>
        <p:nvSpPr>
          <p:cNvPr id="93" name="Google Shape;93;p1"/>
          <p:cNvSpPr txBox="1"/>
          <p:nvPr/>
        </p:nvSpPr>
        <p:spPr>
          <a:xfrm>
            <a:off x="12218286" y="5034564"/>
            <a:ext cx="19641782" cy="700889"/>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53325" lIns="106650" spcFirstLastPara="1" rIns="106650" wrap="square" tIns="53325">
            <a:normAutofit fontScale="92500" lnSpcReduction="10000"/>
          </a:bodyPr>
          <a:lstStyle/>
          <a:p>
            <a:pPr indent="0" lvl="0" marL="0" marR="0" rtl="0" algn="ctr">
              <a:lnSpc>
                <a:spcPct val="90000"/>
              </a:lnSpc>
              <a:spcBef>
                <a:spcPts val="0"/>
              </a:spcBef>
              <a:spcAft>
                <a:spcPts val="0"/>
              </a:spcAft>
              <a:buClr>
                <a:schemeClr val="lt1"/>
              </a:buClr>
              <a:buSzPct val="100000"/>
              <a:buFont typeface="Arial"/>
              <a:buNone/>
            </a:pPr>
            <a:r>
              <a:rPr b="0" i="0" lang="en-US" sz="5100" u="none" cap="none" strike="noStrike">
                <a:solidFill>
                  <a:schemeClr val="lt1"/>
                </a:solidFill>
                <a:latin typeface="Calibri"/>
                <a:ea typeface="Calibri"/>
                <a:cs typeface="Calibri"/>
                <a:sym typeface="Calibri"/>
              </a:rPr>
              <a:t>sTAMD Simulations</a:t>
            </a:r>
            <a:endParaRPr/>
          </a:p>
        </p:txBody>
      </p:sp>
      <p:sp>
        <p:nvSpPr>
          <p:cNvPr id="94" name="Google Shape;94;p1"/>
          <p:cNvSpPr txBox="1"/>
          <p:nvPr/>
        </p:nvSpPr>
        <p:spPr>
          <a:xfrm>
            <a:off x="12245081" y="6159167"/>
            <a:ext cx="19641900" cy="7548000"/>
          </a:xfrm>
          <a:prstGeom prst="rect">
            <a:avLst/>
          </a:prstGeom>
          <a:noFill/>
          <a:ln cap="flat" cmpd="sng" w="9525">
            <a:solidFill>
              <a:srgbClr val="002060"/>
            </a:solidFill>
            <a:prstDash val="solid"/>
            <a:round/>
            <a:headEnd len="sm" w="sm" type="none"/>
            <a:tailEnd len="sm" w="sm" type="none"/>
          </a:ln>
        </p:spPr>
        <p:txBody>
          <a:bodyPr anchorCtr="0" anchor="ctr" bIns="53325" lIns="106650" spcFirstLastPara="1" rIns="106650" wrap="square" tIns="53325">
            <a:normAutofit/>
          </a:bodyPr>
          <a:lstStyle/>
          <a:p>
            <a:pPr indent="0" lvl="0" marL="0" marR="0" rtl="0" algn="ctr">
              <a:lnSpc>
                <a:spcPct val="90000"/>
              </a:lnSpc>
              <a:spcBef>
                <a:spcPts val="0"/>
              </a:spcBef>
              <a:spcAft>
                <a:spcPts val="0"/>
              </a:spcAft>
              <a:buClr>
                <a:schemeClr val="dk1"/>
              </a:buClr>
              <a:buSzPts val="3700"/>
              <a:buFont typeface="Arial"/>
              <a:buNone/>
            </a:pPr>
            <a:r>
              <a:t/>
            </a:r>
            <a:endParaRPr b="0" i="0" sz="3700" u="none" cap="none" strike="noStrike">
              <a:solidFill>
                <a:schemeClr val="dk1"/>
              </a:solidFill>
              <a:latin typeface="Calibri"/>
              <a:ea typeface="Calibri"/>
              <a:cs typeface="Calibri"/>
              <a:sym typeface="Calibri"/>
            </a:endParaRPr>
          </a:p>
        </p:txBody>
      </p:sp>
      <p:cxnSp>
        <p:nvCxnSpPr>
          <p:cNvPr id="95" name="Google Shape;95;p1"/>
          <p:cNvCxnSpPr/>
          <p:nvPr/>
        </p:nvCxnSpPr>
        <p:spPr>
          <a:xfrm>
            <a:off x="22429411" y="6444301"/>
            <a:ext cx="0" cy="6616265"/>
          </a:xfrm>
          <a:prstGeom prst="straightConnector1">
            <a:avLst/>
          </a:prstGeom>
          <a:noFill/>
          <a:ln cap="flat" cmpd="sng" w="12700">
            <a:solidFill>
              <a:srgbClr val="BFBFBF"/>
            </a:solidFill>
            <a:prstDash val="solid"/>
            <a:miter lim="800000"/>
            <a:headEnd len="sm" w="sm" type="none"/>
            <a:tailEnd len="sm" w="sm" type="none"/>
          </a:ln>
        </p:spPr>
      </p:cxnSp>
      <p:sp>
        <p:nvSpPr>
          <p:cNvPr id="96" name="Google Shape;96;p1"/>
          <p:cNvSpPr txBox="1"/>
          <p:nvPr/>
        </p:nvSpPr>
        <p:spPr>
          <a:xfrm>
            <a:off x="12264493" y="5055014"/>
            <a:ext cx="19641782" cy="700889"/>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53325" lIns="106650" spcFirstLastPara="1" rIns="106650" wrap="square" tIns="53325">
            <a:normAutofit lnSpcReduction="20000"/>
          </a:bodyPr>
          <a:lstStyle/>
          <a:p>
            <a:pPr indent="0" lvl="0" marL="0" marR="0" rtl="0" algn="ctr">
              <a:lnSpc>
                <a:spcPct val="90000"/>
              </a:lnSpc>
              <a:spcBef>
                <a:spcPts val="0"/>
              </a:spcBef>
              <a:spcAft>
                <a:spcPts val="0"/>
              </a:spcAft>
              <a:buClr>
                <a:schemeClr val="lt1"/>
              </a:buClr>
              <a:buSzPts val="5100"/>
              <a:buFont typeface="Arial"/>
              <a:buNone/>
            </a:pPr>
            <a:r>
              <a:rPr b="0" i="0" lang="en-US" sz="5100" u="none" cap="none" strike="noStrike">
                <a:solidFill>
                  <a:schemeClr val="lt1"/>
                </a:solidFill>
                <a:latin typeface="Calibri"/>
                <a:ea typeface="Calibri"/>
                <a:cs typeface="Calibri"/>
                <a:sym typeface="Calibri"/>
              </a:rPr>
              <a:t>Context</a:t>
            </a:r>
            <a:endParaRPr b="0" i="0" sz="10080" u="none" cap="none" strike="noStrike">
              <a:solidFill>
                <a:schemeClr val="dk1"/>
              </a:solidFill>
              <a:latin typeface="Calibri"/>
              <a:ea typeface="Calibri"/>
              <a:cs typeface="Calibri"/>
              <a:sym typeface="Calibri"/>
            </a:endParaRPr>
          </a:p>
        </p:txBody>
      </p:sp>
      <p:pic>
        <p:nvPicPr>
          <p:cNvPr id="97" name="Google Shape;97;p1"/>
          <p:cNvPicPr preferRelativeResize="0"/>
          <p:nvPr/>
        </p:nvPicPr>
        <p:blipFill rotWithShape="1">
          <a:blip r:embed="rId3">
            <a:alphaModFix/>
          </a:blip>
          <a:srcRect b="0" l="0" r="0" t="0"/>
          <a:stretch/>
        </p:blipFill>
        <p:spPr>
          <a:xfrm>
            <a:off x="2367301" y="975349"/>
            <a:ext cx="2587925" cy="3425175"/>
          </a:xfrm>
          <a:prstGeom prst="rect">
            <a:avLst/>
          </a:prstGeom>
          <a:noFill/>
          <a:ln>
            <a:noFill/>
          </a:ln>
        </p:spPr>
      </p:pic>
      <p:sp>
        <p:nvSpPr>
          <p:cNvPr id="98" name="Google Shape;98;p1"/>
          <p:cNvSpPr txBox="1"/>
          <p:nvPr/>
        </p:nvSpPr>
        <p:spPr>
          <a:xfrm>
            <a:off x="32492931" y="25251991"/>
            <a:ext cx="10914600" cy="840600"/>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53325" lIns="106650" spcFirstLastPara="1" rIns="106650" wrap="square" tIns="53325">
            <a:normAutofit/>
          </a:bodyPr>
          <a:lstStyle/>
          <a:p>
            <a:pPr indent="0" lvl="0" marL="0" marR="0" rtl="0" algn="ctr">
              <a:lnSpc>
                <a:spcPct val="90000"/>
              </a:lnSpc>
              <a:spcBef>
                <a:spcPts val="0"/>
              </a:spcBef>
              <a:spcAft>
                <a:spcPts val="0"/>
              </a:spcAft>
              <a:buClr>
                <a:schemeClr val="lt1"/>
              </a:buClr>
              <a:buSzPts val="4700"/>
              <a:buFont typeface="Arial"/>
              <a:buNone/>
            </a:pPr>
            <a:r>
              <a:rPr b="0" i="0" lang="en-US" sz="4700" u="none" cap="none" strike="noStrike">
                <a:solidFill>
                  <a:schemeClr val="lt1"/>
                </a:solidFill>
                <a:latin typeface="Calibri"/>
                <a:ea typeface="Calibri"/>
                <a:cs typeface="Calibri"/>
                <a:sym typeface="Calibri"/>
              </a:rPr>
              <a:t>References</a:t>
            </a:r>
            <a:endParaRPr/>
          </a:p>
        </p:txBody>
      </p:sp>
      <p:sp>
        <p:nvSpPr>
          <p:cNvPr id="99" name="Google Shape;99;p1"/>
          <p:cNvSpPr txBox="1"/>
          <p:nvPr/>
        </p:nvSpPr>
        <p:spPr>
          <a:xfrm>
            <a:off x="392457" y="24606143"/>
            <a:ext cx="10914600" cy="913200"/>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53325" lIns="106650" spcFirstLastPara="1" rIns="106650" wrap="square" tIns="53325">
            <a:normAutofit lnSpcReduction="10000"/>
          </a:bodyPr>
          <a:lstStyle/>
          <a:p>
            <a:pPr indent="0" lvl="0" marL="0" marR="0" rtl="0" algn="ctr">
              <a:lnSpc>
                <a:spcPct val="90000"/>
              </a:lnSpc>
              <a:spcBef>
                <a:spcPts val="0"/>
              </a:spcBef>
              <a:spcAft>
                <a:spcPts val="0"/>
              </a:spcAft>
              <a:buClr>
                <a:schemeClr val="lt1"/>
              </a:buClr>
              <a:buSzPts val="6300"/>
              <a:buFont typeface="Arial"/>
              <a:buNone/>
            </a:pPr>
            <a:r>
              <a:rPr b="0" i="0" lang="en-US" sz="6300" u="none" cap="none" strike="noStrike">
                <a:solidFill>
                  <a:schemeClr val="lt1"/>
                </a:solidFill>
                <a:latin typeface="Calibri"/>
                <a:ea typeface="Calibri"/>
                <a:cs typeface="Calibri"/>
                <a:sym typeface="Calibri"/>
              </a:rPr>
              <a:t> Testing and Results</a:t>
            </a:r>
            <a:endParaRPr/>
          </a:p>
        </p:txBody>
      </p:sp>
      <p:sp>
        <p:nvSpPr>
          <p:cNvPr id="100" name="Google Shape;100;p1"/>
          <p:cNvSpPr txBox="1"/>
          <p:nvPr/>
        </p:nvSpPr>
        <p:spPr>
          <a:xfrm>
            <a:off x="375575" y="14563700"/>
            <a:ext cx="10914900" cy="9802500"/>
          </a:xfrm>
          <a:prstGeom prst="rect">
            <a:avLst/>
          </a:prstGeom>
          <a:noFill/>
          <a:ln cap="flat" cmpd="sng" w="9525">
            <a:solidFill>
              <a:srgbClr val="002060"/>
            </a:solidFill>
            <a:prstDash val="solid"/>
            <a:round/>
            <a:headEnd len="sm" w="sm" type="none"/>
            <a:tailEnd len="sm" w="sm" type="none"/>
          </a:ln>
        </p:spPr>
        <p:txBody>
          <a:bodyPr anchorCtr="0" anchor="t" bIns="53325" lIns="106650" spcFirstLastPara="1" rIns="106650" wrap="square" tIns="53325">
            <a:noAutofit/>
          </a:bodyPr>
          <a:lstStyle/>
          <a:p>
            <a:pPr indent="0" lvl="0" marL="0" rtl="0" algn="just">
              <a:lnSpc>
                <a:spcPct val="95000"/>
              </a:lnSpc>
              <a:spcBef>
                <a:spcPts val="0"/>
              </a:spcBef>
              <a:spcAft>
                <a:spcPts val="0"/>
              </a:spcAft>
              <a:buSzPts val="275"/>
              <a:buNone/>
            </a:pPr>
            <a:r>
              <a:rPr b="1" lang="en-US" sz="2900" u="sng">
                <a:solidFill>
                  <a:schemeClr val="dk1"/>
                </a:solidFill>
                <a:latin typeface="Calibri"/>
                <a:ea typeface="Calibri"/>
                <a:cs typeface="Calibri"/>
                <a:sym typeface="Calibri"/>
              </a:rPr>
              <a:t>Functional Requirements</a:t>
            </a:r>
            <a:r>
              <a:rPr lang="en-US" sz="2900" u="sng">
                <a:solidFill>
                  <a:schemeClr val="dk1"/>
                </a:solidFill>
                <a:latin typeface="Calibri"/>
                <a:ea typeface="Calibri"/>
                <a:cs typeface="Calibri"/>
                <a:sym typeface="Calibri"/>
              </a:rPr>
              <a:t>:</a:t>
            </a:r>
            <a:endParaRPr sz="2900" u="sng">
              <a:solidFill>
                <a:schemeClr val="dk1"/>
              </a:solidFill>
              <a:latin typeface="Calibri"/>
              <a:ea typeface="Calibri"/>
              <a:cs typeface="Calibri"/>
              <a:sym typeface="Calibri"/>
            </a:endParaRPr>
          </a:p>
          <a:p>
            <a:pPr indent="0" lvl="0" marL="0" rtl="0" algn="just">
              <a:lnSpc>
                <a:spcPct val="95000"/>
              </a:lnSpc>
              <a:spcBef>
                <a:spcPts val="0"/>
              </a:spcBef>
              <a:spcAft>
                <a:spcPts val="0"/>
              </a:spcAft>
              <a:buSzPts val="275"/>
              <a:buNone/>
            </a:pPr>
            <a:r>
              <a:rPr lang="en-US" sz="2900">
                <a:solidFill>
                  <a:schemeClr val="dk1"/>
                </a:solidFill>
                <a:latin typeface="Calibri"/>
                <a:ea typeface="Calibri"/>
                <a:cs typeface="Calibri"/>
                <a:sym typeface="Calibri"/>
              </a:rPr>
              <a:t>The UNH CCOM Grant Reporting System is intended to allow the different UNH CCOM research contributors to work together to build the final report from many different forms and subreports. This shall be achieved with the following: </a:t>
            </a:r>
            <a:endParaRPr sz="2900">
              <a:solidFill>
                <a:schemeClr val="dk1"/>
              </a:solidFill>
              <a:latin typeface="Calibri"/>
              <a:ea typeface="Calibri"/>
              <a:cs typeface="Calibri"/>
              <a:sym typeface="Calibri"/>
            </a:endParaRPr>
          </a:p>
          <a:p>
            <a:pPr indent="-412750" lvl="0" marL="457200" rtl="0" algn="just">
              <a:lnSpc>
                <a:spcPct val="95000"/>
              </a:lnSpc>
              <a:spcBef>
                <a:spcPts val="0"/>
              </a:spcBef>
              <a:spcAft>
                <a:spcPts val="0"/>
              </a:spcAft>
              <a:buClr>
                <a:schemeClr val="dk1"/>
              </a:buClr>
              <a:buSzPts val="2900"/>
              <a:buFont typeface="Calibri"/>
              <a:buChar char="●"/>
            </a:pPr>
            <a:r>
              <a:rPr lang="en-US" sz="2900">
                <a:solidFill>
                  <a:schemeClr val="dk1"/>
                </a:solidFill>
                <a:latin typeface="Calibri"/>
                <a:ea typeface="Calibri"/>
                <a:cs typeface="Calibri"/>
                <a:sym typeface="Calibri"/>
              </a:rPr>
              <a:t>Integrate CCOM AD server into new system, use to facilitate sign in.</a:t>
            </a:r>
            <a:endParaRPr sz="2900">
              <a:solidFill>
                <a:schemeClr val="dk1"/>
              </a:solidFill>
              <a:latin typeface="Calibri"/>
              <a:ea typeface="Calibri"/>
              <a:cs typeface="Calibri"/>
              <a:sym typeface="Calibri"/>
            </a:endParaRPr>
          </a:p>
          <a:p>
            <a:pPr indent="-412750" lvl="0" marL="457200" rtl="0" algn="just">
              <a:lnSpc>
                <a:spcPct val="95000"/>
              </a:lnSpc>
              <a:spcBef>
                <a:spcPts val="0"/>
              </a:spcBef>
              <a:spcAft>
                <a:spcPts val="0"/>
              </a:spcAft>
              <a:buClr>
                <a:schemeClr val="dk1"/>
              </a:buClr>
              <a:buSzPts val="2900"/>
              <a:buFont typeface="Calibri"/>
              <a:buChar char="●"/>
            </a:pPr>
            <a:r>
              <a:rPr lang="en-US" sz="2900">
                <a:solidFill>
                  <a:schemeClr val="dk1"/>
                </a:solidFill>
                <a:latin typeface="Calibri"/>
                <a:ea typeface="Calibri"/>
                <a:cs typeface="Calibri"/>
                <a:sym typeface="Calibri"/>
              </a:rPr>
              <a:t>Allow reports to be saved for future work.</a:t>
            </a:r>
            <a:endParaRPr sz="2900">
              <a:solidFill>
                <a:schemeClr val="dk1"/>
              </a:solidFill>
              <a:latin typeface="Calibri"/>
              <a:ea typeface="Calibri"/>
              <a:cs typeface="Calibri"/>
              <a:sym typeface="Calibri"/>
            </a:endParaRPr>
          </a:p>
          <a:p>
            <a:pPr indent="-412750" lvl="0" marL="457200" rtl="0" algn="just">
              <a:lnSpc>
                <a:spcPct val="95000"/>
              </a:lnSpc>
              <a:spcBef>
                <a:spcPts val="0"/>
              </a:spcBef>
              <a:spcAft>
                <a:spcPts val="0"/>
              </a:spcAft>
              <a:buClr>
                <a:schemeClr val="dk1"/>
              </a:buClr>
              <a:buSzPts val="2900"/>
              <a:buFont typeface="Calibri"/>
              <a:buChar char="●"/>
            </a:pPr>
            <a:r>
              <a:rPr lang="en-US" sz="2900">
                <a:solidFill>
                  <a:schemeClr val="dk1"/>
                </a:solidFill>
                <a:latin typeface="Calibri"/>
                <a:ea typeface="Calibri"/>
                <a:cs typeface="Calibri"/>
                <a:sym typeface="Calibri"/>
              </a:rPr>
              <a:t>Create RPPRs process.</a:t>
            </a:r>
            <a:endParaRPr sz="2900">
              <a:solidFill>
                <a:schemeClr val="dk1"/>
              </a:solidFill>
              <a:latin typeface="Calibri"/>
              <a:ea typeface="Calibri"/>
              <a:cs typeface="Calibri"/>
              <a:sym typeface="Calibri"/>
            </a:endParaRPr>
          </a:p>
          <a:p>
            <a:pPr indent="-412750" lvl="0" marL="457200" rtl="0" algn="just">
              <a:lnSpc>
                <a:spcPct val="95000"/>
              </a:lnSpc>
              <a:spcBef>
                <a:spcPts val="0"/>
              </a:spcBef>
              <a:spcAft>
                <a:spcPts val="0"/>
              </a:spcAft>
              <a:buClr>
                <a:schemeClr val="dk1"/>
              </a:buClr>
              <a:buSzPts val="2900"/>
              <a:buFont typeface="Calibri"/>
              <a:buChar char="●"/>
            </a:pPr>
            <a:r>
              <a:rPr lang="en-US" sz="2900">
                <a:solidFill>
                  <a:schemeClr val="dk1"/>
                </a:solidFill>
                <a:latin typeface="Calibri"/>
                <a:ea typeface="Calibri"/>
                <a:cs typeface="Calibri"/>
                <a:sym typeface="Calibri"/>
              </a:rPr>
              <a:t>Create and organize GROUPS with hierarchies.</a:t>
            </a:r>
            <a:endParaRPr sz="2900">
              <a:solidFill>
                <a:schemeClr val="dk1"/>
              </a:solidFill>
              <a:latin typeface="Calibri"/>
              <a:ea typeface="Calibri"/>
              <a:cs typeface="Calibri"/>
              <a:sym typeface="Calibri"/>
            </a:endParaRPr>
          </a:p>
          <a:p>
            <a:pPr indent="-412750" lvl="1" marL="914400" rtl="0" algn="just">
              <a:lnSpc>
                <a:spcPct val="95000"/>
              </a:lnSpc>
              <a:spcBef>
                <a:spcPts val="0"/>
              </a:spcBef>
              <a:spcAft>
                <a:spcPts val="0"/>
              </a:spcAft>
              <a:buClr>
                <a:schemeClr val="dk1"/>
              </a:buClr>
              <a:buSzPts val="2900"/>
              <a:buFont typeface="Calibri"/>
              <a:buChar char="○"/>
            </a:pPr>
            <a:r>
              <a:rPr lang="en-US" sz="2900">
                <a:solidFill>
                  <a:schemeClr val="dk1"/>
                </a:solidFill>
                <a:latin typeface="Calibri"/>
                <a:ea typeface="Calibri"/>
                <a:cs typeface="Calibri"/>
                <a:sym typeface="Calibri"/>
              </a:rPr>
              <a:t>Assign subordinates tasks with due dates.</a:t>
            </a:r>
            <a:endParaRPr sz="2900">
              <a:solidFill>
                <a:schemeClr val="dk1"/>
              </a:solidFill>
              <a:latin typeface="Calibri"/>
              <a:ea typeface="Calibri"/>
              <a:cs typeface="Calibri"/>
              <a:sym typeface="Calibri"/>
            </a:endParaRPr>
          </a:p>
          <a:p>
            <a:pPr indent="-412750" lvl="0" marL="457200" rtl="0" algn="just">
              <a:lnSpc>
                <a:spcPct val="95000"/>
              </a:lnSpc>
              <a:spcBef>
                <a:spcPts val="0"/>
              </a:spcBef>
              <a:spcAft>
                <a:spcPts val="0"/>
              </a:spcAft>
              <a:buClr>
                <a:schemeClr val="dk1"/>
              </a:buClr>
              <a:buSzPts val="2900"/>
              <a:buFont typeface="Calibri"/>
              <a:buChar char="●"/>
            </a:pPr>
            <a:r>
              <a:rPr lang="en-US" sz="2900">
                <a:solidFill>
                  <a:schemeClr val="dk1"/>
                </a:solidFill>
                <a:latin typeface="Calibri"/>
                <a:ea typeface="Calibri"/>
                <a:cs typeface="Calibri"/>
                <a:sym typeface="Calibri"/>
              </a:rPr>
              <a:t>Create an archival system that stores reports that can be retrieved.</a:t>
            </a:r>
            <a:endParaRPr sz="2900">
              <a:solidFill>
                <a:schemeClr val="dk1"/>
              </a:solidFill>
              <a:latin typeface="Calibri"/>
              <a:ea typeface="Calibri"/>
              <a:cs typeface="Calibri"/>
              <a:sym typeface="Calibri"/>
            </a:endParaRPr>
          </a:p>
          <a:p>
            <a:pPr indent="-412750" lvl="0" marL="457200" rtl="0" algn="just">
              <a:lnSpc>
                <a:spcPct val="95000"/>
              </a:lnSpc>
              <a:spcBef>
                <a:spcPts val="0"/>
              </a:spcBef>
              <a:spcAft>
                <a:spcPts val="0"/>
              </a:spcAft>
              <a:buClr>
                <a:schemeClr val="dk1"/>
              </a:buClr>
              <a:buSzPts val="2900"/>
              <a:buFont typeface="Calibri"/>
              <a:buChar char="●"/>
            </a:pPr>
            <a:r>
              <a:rPr lang="en-US" sz="2900">
                <a:solidFill>
                  <a:schemeClr val="dk1"/>
                </a:solidFill>
                <a:latin typeface="Calibri"/>
                <a:ea typeface="Calibri"/>
                <a:cs typeface="Calibri"/>
                <a:sym typeface="Calibri"/>
              </a:rPr>
              <a:t>Create a process of escalating submissions.</a:t>
            </a:r>
            <a:endParaRPr sz="2900">
              <a:solidFill>
                <a:schemeClr val="dk1"/>
              </a:solidFill>
              <a:latin typeface="Calibri"/>
              <a:ea typeface="Calibri"/>
              <a:cs typeface="Calibri"/>
              <a:sym typeface="Calibri"/>
            </a:endParaRPr>
          </a:p>
          <a:p>
            <a:pPr indent="-412750" lvl="0" marL="457200" rtl="0" algn="just">
              <a:lnSpc>
                <a:spcPct val="95000"/>
              </a:lnSpc>
              <a:spcBef>
                <a:spcPts val="0"/>
              </a:spcBef>
              <a:spcAft>
                <a:spcPts val="0"/>
              </a:spcAft>
              <a:buClr>
                <a:schemeClr val="dk1"/>
              </a:buClr>
              <a:buSzPts val="2900"/>
              <a:buFont typeface="Calibri"/>
              <a:buChar char="●"/>
            </a:pPr>
            <a:r>
              <a:rPr lang="en-US" sz="2900">
                <a:solidFill>
                  <a:schemeClr val="dk1"/>
                </a:solidFill>
                <a:latin typeface="Calibri"/>
                <a:ea typeface="Calibri"/>
                <a:cs typeface="Calibri"/>
                <a:sym typeface="Calibri"/>
              </a:rPr>
              <a:t>Needs to follow federal regulations set by NOAA and CCOM.</a:t>
            </a:r>
            <a:endParaRPr sz="2900">
              <a:solidFill>
                <a:schemeClr val="dk1"/>
              </a:solidFill>
              <a:latin typeface="Calibri"/>
              <a:ea typeface="Calibri"/>
              <a:cs typeface="Calibri"/>
              <a:sym typeface="Calibri"/>
            </a:endParaRPr>
          </a:p>
          <a:p>
            <a:pPr indent="0" lvl="0" marL="0" rtl="0" algn="just">
              <a:lnSpc>
                <a:spcPct val="95000"/>
              </a:lnSpc>
              <a:spcBef>
                <a:spcPts val="0"/>
              </a:spcBef>
              <a:spcAft>
                <a:spcPts val="0"/>
              </a:spcAft>
              <a:buSzPts val="275"/>
              <a:buNone/>
            </a:pPr>
            <a:r>
              <a:rPr b="1" lang="en-US" sz="2900" u="sng">
                <a:solidFill>
                  <a:schemeClr val="dk1"/>
                </a:solidFill>
                <a:latin typeface="Calibri"/>
                <a:ea typeface="Calibri"/>
                <a:cs typeface="Calibri"/>
                <a:sym typeface="Calibri"/>
              </a:rPr>
              <a:t>Non-functional Requirements</a:t>
            </a:r>
            <a:r>
              <a:rPr lang="en-US" sz="2900">
                <a:solidFill>
                  <a:schemeClr val="dk1"/>
                </a:solidFill>
                <a:latin typeface="Calibri"/>
                <a:ea typeface="Calibri"/>
                <a:cs typeface="Calibri"/>
                <a:sym typeface="Calibri"/>
              </a:rPr>
              <a:t>:</a:t>
            </a:r>
            <a:endParaRPr sz="2900">
              <a:solidFill>
                <a:schemeClr val="dk1"/>
              </a:solidFill>
              <a:latin typeface="Calibri"/>
              <a:ea typeface="Calibri"/>
              <a:cs typeface="Calibri"/>
              <a:sym typeface="Calibri"/>
            </a:endParaRPr>
          </a:p>
          <a:p>
            <a:pPr indent="0" lvl="0" marL="0" rtl="0" algn="just">
              <a:lnSpc>
                <a:spcPct val="95000"/>
              </a:lnSpc>
              <a:spcBef>
                <a:spcPts val="0"/>
              </a:spcBef>
              <a:spcAft>
                <a:spcPts val="0"/>
              </a:spcAft>
              <a:buSzPts val="275"/>
              <a:buNone/>
            </a:pPr>
            <a:r>
              <a:rPr lang="en-US" sz="2900">
                <a:solidFill>
                  <a:schemeClr val="dk1"/>
                </a:solidFill>
                <a:latin typeface="Calibri"/>
                <a:ea typeface="Calibri"/>
                <a:cs typeface="Calibri"/>
                <a:sym typeface="Calibri"/>
              </a:rPr>
              <a:t>The UNH CCOM Grant Reporting System is intended to consolidate and simplify the current reporting system into one easy to follow process. This shall be achieved with the following:</a:t>
            </a:r>
            <a:endParaRPr sz="2900">
              <a:solidFill>
                <a:schemeClr val="dk1"/>
              </a:solidFill>
              <a:latin typeface="Calibri"/>
              <a:ea typeface="Calibri"/>
              <a:cs typeface="Calibri"/>
              <a:sym typeface="Calibri"/>
            </a:endParaRPr>
          </a:p>
          <a:p>
            <a:pPr indent="-412750" lvl="0" marL="457200" rtl="0" algn="just">
              <a:lnSpc>
                <a:spcPct val="95000"/>
              </a:lnSpc>
              <a:spcBef>
                <a:spcPts val="0"/>
              </a:spcBef>
              <a:spcAft>
                <a:spcPts val="0"/>
              </a:spcAft>
              <a:buClr>
                <a:schemeClr val="dk1"/>
              </a:buClr>
              <a:buSzPts val="2900"/>
              <a:buFont typeface="Calibri"/>
              <a:buChar char="●"/>
            </a:pPr>
            <a:r>
              <a:rPr lang="en-US" sz="2900">
                <a:solidFill>
                  <a:schemeClr val="dk1"/>
                </a:solidFill>
                <a:latin typeface="Calibri"/>
                <a:ea typeface="Calibri"/>
                <a:cs typeface="Calibri"/>
                <a:sym typeface="Calibri"/>
              </a:rPr>
              <a:t>Needs to be familiar to the old system.</a:t>
            </a:r>
            <a:endParaRPr sz="2900">
              <a:solidFill>
                <a:schemeClr val="dk1"/>
              </a:solidFill>
              <a:latin typeface="Calibri"/>
              <a:ea typeface="Calibri"/>
              <a:cs typeface="Calibri"/>
              <a:sym typeface="Calibri"/>
            </a:endParaRPr>
          </a:p>
          <a:p>
            <a:pPr indent="-412750" lvl="0" marL="457200" rtl="0" algn="just">
              <a:lnSpc>
                <a:spcPct val="95000"/>
              </a:lnSpc>
              <a:spcBef>
                <a:spcPts val="0"/>
              </a:spcBef>
              <a:spcAft>
                <a:spcPts val="0"/>
              </a:spcAft>
              <a:buClr>
                <a:schemeClr val="dk1"/>
              </a:buClr>
              <a:buSzPts val="2900"/>
              <a:buFont typeface="Calibri"/>
              <a:buChar char="●"/>
            </a:pPr>
            <a:r>
              <a:rPr lang="en-US" sz="2900">
                <a:solidFill>
                  <a:schemeClr val="dk1"/>
                </a:solidFill>
                <a:latin typeface="Calibri"/>
                <a:ea typeface="Calibri"/>
                <a:cs typeface="Calibri"/>
                <a:sym typeface="Calibri"/>
              </a:rPr>
              <a:t>Security: Needs to be internal to the CCOM system. No outside reach.</a:t>
            </a:r>
            <a:endParaRPr sz="2900">
              <a:solidFill>
                <a:schemeClr val="dk1"/>
              </a:solidFill>
              <a:latin typeface="Calibri"/>
              <a:ea typeface="Calibri"/>
              <a:cs typeface="Calibri"/>
              <a:sym typeface="Calibri"/>
            </a:endParaRPr>
          </a:p>
          <a:p>
            <a:pPr indent="-412750" lvl="0" marL="457200" rtl="0" algn="just">
              <a:lnSpc>
                <a:spcPct val="95000"/>
              </a:lnSpc>
              <a:spcBef>
                <a:spcPts val="0"/>
              </a:spcBef>
              <a:spcAft>
                <a:spcPts val="0"/>
              </a:spcAft>
              <a:buClr>
                <a:schemeClr val="dk1"/>
              </a:buClr>
              <a:buSzPts val="2900"/>
              <a:buFont typeface="Calibri"/>
              <a:buChar char="●"/>
            </a:pPr>
            <a:r>
              <a:rPr lang="en-US" sz="2900">
                <a:solidFill>
                  <a:schemeClr val="dk1"/>
                </a:solidFill>
                <a:latin typeface="Calibri"/>
                <a:ea typeface="Calibri"/>
                <a:cs typeface="Calibri"/>
                <a:sym typeface="Calibri"/>
              </a:rPr>
              <a:t>The UX needs to have logical and concise flow. Fewer page navigations are better.</a:t>
            </a:r>
            <a:endParaRPr sz="2900">
              <a:solidFill>
                <a:schemeClr val="dk1"/>
              </a:solidFill>
              <a:latin typeface="Calibri"/>
              <a:ea typeface="Calibri"/>
              <a:cs typeface="Calibri"/>
              <a:sym typeface="Calibri"/>
            </a:endParaRPr>
          </a:p>
          <a:p>
            <a:pPr indent="-412750" lvl="0" marL="457200" rtl="0" algn="just">
              <a:lnSpc>
                <a:spcPct val="95000"/>
              </a:lnSpc>
              <a:spcBef>
                <a:spcPts val="0"/>
              </a:spcBef>
              <a:spcAft>
                <a:spcPts val="0"/>
              </a:spcAft>
              <a:buClr>
                <a:schemeClr val="dk1"/>
              </a:buClr>
              <a:buSzPts val="2900"/>
              <a:buFont typeface="Calibri"/>
              <a:buChar char="●"/>
            </a:pPr>
            <a:r>
              <a:rPr lang="en-US" sz="2900">
                <a:solidFill>
                  <a:schemeClr val="dk1"/>
                </a:solidFill>
                <a:latin typeface="Calibri"/>
                <a:ea typeface="Calibri"/>
                <a:cs typeface="Calibri"/>
                <a:sym typeface="Calibri"/>
              </a:rPr>
              <a:t>UI, while not a priority, should not be overlooked.</a:t>
            </a:r>
            <a:endParaRPr b="0" i="0" sz="2900" u="none" cap="none" strike="noStrike">
              <a:solidFill>
                <a:schemeClr val="dk1"/>
              </a:solidFill>
              <a:latin typeface="Calibri"/>
              <a:ea typeface="Calibri"/>
              <a:cs typeface="Calibri"/>
              <a:sym typeface="Calibri"/>
            </a:endParaRPr>
          </a:p>
        </p:txBody>
      </p:sp>
      <p:sp>
        <p:nvSpPr>
          <p:cNvPr id="101" name="Google Shape;101;p1"/>
          <p:cNvSpPr txBox="1"/>
          <p:nvPr/>
        </p:nvSpPr>
        <p:spPr>
          <a:xfrm>
            <a:off x="13836143" y="11964912"/>
            <a:ext cx="7195200" cy="892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600">
                <a:solidFill>
                  <a:schemeClr val="dk1"/>
                </a:solidFill>
                <a:latin typeface="Calibri"/>
                <a:ea typeface="Calibri"/>
                <a:cs typeface="Calibri"/>
                <a:sym typeface="Calibri"/>
              </a:rPr>
              <a:t>Figure 1: </a:t>
            </a:r>
            <a:r>
              <a:rPr b="1" lang="en-US" sz="2600">
                <a:solidFill>
                  <a:schemeClr val="dk1"/>
                </a:solidFill>
                <a:latin typeface="Calibri"/>
                <a:ea typeface="Calibri"/>
                <a:cs typeface="Calibri"/>
                <a:sym typeface="Calibri"/>
              </a:rPr>
              <a:t>Legacy Reporting Workflow - Fragmented and Inefficient.</a:t>
            </a:r>
            <a:endParaRPr sz="1600"/>
          </a:p>
        </p:txBody>
      </p:sp>
      <p:sp>
        <p:nvSpPr>
          <p:cNvPr id="102" name="Google Shape;102;p1"/>
          <p:cNvSpPr txBox="1"/>
          <p:nvPr/>
        </p:nvSpPr>
        <p:spPr>
          <a:xfrm>
            <a:off x="23563271" y="11964910"/>
            <a:ext cx="7195200" cy="892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600">
                <a:solidFill>
                  <a:schemeClr val="dk1"/>
                </a:solidFill>
                <a:latin typeface="Calibri"/>
                <a:ea typeface="Calibri"/>
                <a:cs typeface="Calibri"/>
                <a:sym typeface="Calibri"/>
              </a:rPr>
              <a:t>Figure 2: </a:t>
            </a:r>
            <a:r>
              <a:rPr b="1" lang="en-US" sz="2600">
                <a:solidFill>
                  <a:schemeClr val="dk1"/>
                </a:solidFill>
                <a:latin typeface="Calibri"/>
                <a:ea typeface="Calibri"/>
                <a:cs typeface="Calibri"/>
                <a:sym typeface="Calibri"/>
              </a:rPr>
              <a:t>Proposed Grant Reporting System - Streamlined and Unified.</a:t>
            </a:r>
            <a:endParaRPr sz="1600"/>
          </a:p>
        </p:txBody>
      </p:sp>
      <p:sp>
        <p:nvSpPr>
          <p:cNvPr id="103" name="Google Shape;103;p1"/>
          <p:cNvSpPr txBox="1"/>
          <p:nvPr/>
        </p:nvSpPr>
        <p:spPr>
          <a:xfrm>
            <a:off x="32492931" y="26585775"/>
            <a:ext cx="10914600" cy="5587800"/>
          </a:xfrm>
          <a:prstGeom prst="rect">
            <a:avLst/>
          </a:prstGeom>
          <a:noFill/>
          <a:ln cap="flat" cmpd="sng" w="9525">
            <a:solidFill>
              <a:srgbClr val="002060"/>
            </a:solidFill>
            <a:prstDash val="solid"/>
            <a:round/>
            <a:headEnd len="sm" w="sm" type="none"/>
            <a:tailEnd len="sm" w="sm" type="none"/>
          </a:ln>
        </p:spPr>
        <p:txBody>
          <a:bodyPr anchorCtr="0" anchor="t" bIns="53325" lIns="106650" spcFirstLastPara="1" rIns="106650" wrap="square" tIns="53325">
            <a:noAutofit/>
          </a:bodyPr>
          <a:lstStyle/>
          <a:p>
            <a:pPr indent="0" lvl="0" marL="0" marR="0" rtl="0" algn="l">
              <a:lnSpc>
                <a:spcPct val="100000"/>
              </a:lnSpc>
              <a:spcBef>
                <a:spcPts val="0"/>
              </a:spcBef>
              <a:spcAft>
                <a:spcPts val="0"/>
              </a:spcAft>
              <a:buClr>
                <a:schemeClr val="dk1"/>
              </a:buClr>
              <a:buSzPts val="2200"/>
              <a:buFont typeface="Arial"/>
              <a:buNone/>
            </a:pPr>
            <a:r>
              <a:t/>
            </a:r>
            <a:endParaRPr b="0" sz="2200" u="non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1" lang="en-US" sz="3800" u="none">
                <a:solidFill>
                  <a:srgbClr val="000000"/>
                </a:solidFill>
                <a:latin typeface="Calibri"/>
                <a:ea typeface="Calibri"/>
                <a:cs typeface="Calibri"/>
                <a:sym typeface="Calibri"/>
              </a:rPr>
              <a:t>Sponsors: </a:t>
            </a:r>
            <a:r>
              <a:rPr i="1" lang="en-US" sz="3800">
                <a:latin typeface="Calibri"/>
                <a:ea typeface="Calibri"/>
                <a:cs typeface="Calibri"/>
                <a:sym typeface="Calibri"/>
              </a:rPr>
              <a:t>Thomas </a:t>
            </a:r>
            <a:r>
              <a:rPr i="1" lang="en-US" sz="3800">
                <a:latin typeface="Calibri"/>
                <a:ea typeface="Calibri"/>
                <a:cs typeface="Calibri"/>
                <a:sym typeface="Calibri"/>
              </a:rPr>
              <a:t>Butkiewicz </a:t>
            </a:r>
            <a:endParaRPr i="1" sz="38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i="1" lang="en-US" sz="3800">
                <a:latin typeface="Calibri"/>
                <a:ea typeface="Calibri"/>
                <a:cs typeface="Calibri"/>
                <a:sym typeface="Calibri"/>
              </a:rPr>
              <a:t>William Fessenden </a:t>
            </a:r>
            <a:endParaRPr i="1" sz="38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i="1" lang="en-US" sz="3800">
                <a:latin typeface="Calibri"/>
                <a:ea typeface="Calibri"/>
                <a:cs typeface="Calibri"/>
                <a:sym typeface="Calibri"/>
              </a:rPr>
              <a:t>Erin Selner </a:t>
            </a:r>
            <a:endParaRPr i="1" sz="38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i="1" lang="en-US" sz="3800">
                <a:latin typeface="Calibri"/>
                <a:ea typeface="Calibri"/>
                <a:cs typeface="Calibri"/>
                <a:sym typeface="Calibri"/>
              </a:rPr>
              <a:t>Colleen Mitchell</a:t>
            </a:r>
            <a:endParaRPr sz="38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1" lang="en-US" sz="3800">
                <a:latin typeface="Calibri"/>
                <a:ea typeface="Calibri"/>
                <a:cs typeface="Calibri"/>
                <a:sym typeface="Calibri"/>
              </a:rPr>
              <a:t>Advisor</a:t>
            </a:r>
            <a:r>
              <a:rPr lang="en-US" sz="3800">
                <a:latin typeface="Calibri"/>
                <a:ea typeface="Calibri"/>
                <a:cs typeface="Calibri"/>
                <a:sym typeface="Calibri"/>
              </a:rPr>
              <a:t>: </a:t>
            </a:r>
            <a:r>
              <a:rPr i="1" lang="en-US" sz="3800">
                <a:latin typeface="Calibri"/>
                <a:ea typeface="Calibri"/>
                <a:cs typeface="Calibri"/>
                <a:sym typeface="Calibri"/>
              </a:rPr>
              <a:t>Lisa Henry</a:t>
            </a:r>
            <a:endParaRPr sz="38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2200"/>
              <a:buFont typeface="Arial"/>
              <a:buNone/>
            </a:pPr>
            <a:r>
              <a:t/>
            </a:r>
            <a:endParaRPr b="0" sz="2200" u="non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t/>
            </a:r>
            <a:endParaRPr>
              <a:highlight>
                <a:srgbClr val="FF0000"/>
              </a:highlight>
            </a:endParaRPr>
          </a:p>
          <a:p>
            <a:pPr indent="0" lvl="0" marL="0" marR="0" rtl="0" algn="l">
              <a:lnSpc>
                <a:spcPct val="100000"/>
              </a:lnSpc>
              <a:spcBef>
                <a:spcPts val="4200"/>
              </a:spcBef>
              <a:spcAft>
                <a:spcPts val="0"/>
              </a:spcAft>
              <a:buClr>
                <a:schemeClr val="dk1"/>
              </a:buClr>
              <a:buSzPts val="2400"/>
              <a:buFont typeface="Arial"/>
              <a:buNone/>
            </a:pPr>
            <a:r>
              <a:t/>
            </a:r>
            <a:endParaRPr b="0" sz="2400" u="none">
              <a:solidFill>
                <a:srgbClr val="000000"/>
              </a:solidFill>
              <a:highlight>
                <a:srgbClr val="FF0000"/>
              </a:highlight>
              <a:latin typeface="Calibri"/>
              <a:ea typeface="Calibri"/>
              <a:cs typeface="Calibri"/>
              <a:sym typeface="Calibri"/>
            </a:endParaRPr>
          </a:p>
        </p:txBody>
      </p:sp>
      <p:sp>
        <p:nvSpPr>
          <p:cNvPr id="104" name="Google Shape;104;p1"/>
          <p:cNvSpPr txBox="1"/>
          <p:nvPr/>
        </p:nvSpPr>
        <p:spPr>
          <a:xfrm>
            <a:off x="548269" y="25827294"/>
            <a:ext cx="10585800" cy="58644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lang="en-US" sz="3000">
                <a:solidFill>
                  <a:schemeClr val="dk1"/>
                </a:solidFill>
                <a:latin typeface="Calibri"/>
                <a:ea typeface="Calibri"/>
                <a:cs typeface="Calibri"/>
                <a:sym typeface="Calibri"/>
              </a:rPr>
              <a:t>Testing efforts have been limited so far, presenting an area of possible improvement, but the team has begun exploring key validation steps. For example, compilation checks are possible using Jenkins to schedule builds, while data integrity tests could be used to stress-test the database schema. Unit testing will also be implemented. User testing and feedback remain areas for further development, but the favored approach is to run an instance of the project on a CCOM internal server and allow </a:t>
            </a:r>
            <a:r>
              <a:rPr lang="en-US" sz="3000">
                <a:solidFill>
                  <a:schemeClr val="dk1"/>
                </a:solidFill>
                <a:latin typeface="Calibri"/>
                <a:ea typeface="Calibri"/>
                <a:cs typeface="Calibri"/>
                <a:sym typeface="Calibri"/>
              </a:rPr>
              <a:t>personnel</a:t>
            </a:r>
            <a:r>
              <a:rPr lang="en-US" sz="3000">
                <a:solidFill>
                  <a:schemeClr val="dk1"/>
                </a:solidFill>
                <a:latin typeface="Calibri"/>
                <a:ea typeface="Calibri"/>
                <a:cs typeface="Calibri"/>
                <a:sym typeface="Calibri"/>
              </a:rPr>
              <a:t> to use it in a beta testing scenario. A key next step is determining how to provide CCOM personnel with a beta version of the system to observe their interactions and gather insights for improvement.</a:t>
            </a:r>
            <a:endParaRPr sz="3000">
              <a:solidFill>
                <a:schemeClr val="dk1"/>
              </a:solidFill>
              <a:latin typeface="Calibri"/>
              <a:ea typeface="Calibri"/>
              <a:cs typeface="Calibri"/>
              <a:sym typeface="Calibri"/>
            </a:endParaRPr>
          </a:p>
        </p:txBody>
      </p:sp>
      <p:pic>
        <p:nvPicPr>
          <p:cNvPr id="105" name="Google Shape;105;p1"/>
          <p:cNvPicPr preferRelativeResize="0"/>
          <p:nvPr/>
        </p:nvPicPr>
        <p:blipFill>
          <a:blip r:embed="rId4">
            <a:alphaModFix/>
          </a:blip>
          <a:stretch>
            <a:fillRect/>
          </a:stretch>
        </p:blipFill>
        <p:spPr>
          <a:xfrm>
            <a:off x="12879075" y="6815475"/>
            <a:ext cx="8791387" cy="4611875"/>
          </a:xfrm>
          <a:prstGeom prst="rect">
            <a:avLst/>
          </a:prstGeom>
          <a:noFill/>
          <a:ln>
            <a:noFill/>
          </a:ln>
        </p:spPr>
      </p:pic>
      <p:pic>
        <p:nvPicPr>
          <p:cNvPr id="106" name="Google Shape;106;p1"/>
          <p:cNvPicPr preferRelativeResize="0"/>
          <p:nvPr/>
        </p:nvPicPr>
        <p:blipFill>
          <a:blip r:embed="rId5">
            <a:alphaModFix/>
          </a:blip>
          <a:stretch>
            <a:fillRect/>
          </a:stretch>
        </p:blipFill>
        <p:spPr>
          <a:xfrm>
            <a:off x="23205734" y="6792097"/>
            <a:ext cx="7831089" cy="4611875"/>
          </a:xfrm>
          <a:prstGeom prst="rect">
            <a:avLst/>
          </a:prstGeom>
          <a:noFill/>
          <a:ln>
            <a:noFill/>
          </a:ln>
        </p:spPr>
      </p:pic>
      <p:sp>
        <p:nvSpPr>
          <p:cNvPr id="107" name="Google Shape;107;p1"/>
          <p:cNvSpPr txBox="1"/>
          <p:nvPr/>
        </p:nvSpPr>
        <p:spPr>
          <a:xfrm>
            <a:off x="12057460" y="24060108"/>
            <a:ext cx="19710900" cy="8079600"/>
          </a:xfrm>
          <a:prstGeom prst="rect">
            <a:avLst/>
          </a:prstGeom>
          <a:noFill/>
          <a:ln cap="flat" cmpd="sng" w="9525">
            <a:solidFill>
              <a:srgbClr val="002060"/>
            </a:solidFill>
            <a:prstDash val="solid"/>
            <a:round/>
            <a:headEnd len="sm" w="sm" type="none"/>
            <a:tailEnd len="sm" w="sm" type="none"/>
          </a:ln>
        </p:spPr>
        <p:txBody>
          <a:bodyPr anchorCtr="0" anchor="ctr" bIns="53325" lIns="106650" spcFirstLastPara="1" rIns="106650" wrap="square" tIns="53325">
            <a:normAutofit/>
          </a:bodyPr>
          <a:lstStyle/>
          <a:p>
            <a:pPr indent="0" lvl="0" marL="0" marR="0" rtl="0" algn="ctr">
              <a:lnSpc>
                <a:spcPct val="90000"/>
              </a:lnSpc>
              <a:spcBef>
                <a:spcPts val="0"/>
              </a:spcBef>
              <a:spcAft>
                <a:spcPts val="0"/>
              </a:spcAft>
              <a:buClr>
                <a:srgbClr val="000000"/>
              </a:buClr>
              <a:buSzPts val="3700"/>
              <a:buFont typeface="Arial"/>
              <a:buNone/>
            </a:pPr>
            <a:r>
              <a:t/>
            </a:r>
            <a:endParaRPr b="0" i="0" sz="3700" u="none" cap="none" strike="noStrike">
              <a:solidFill>
                <a:srgbClr val="000000"/>
              </a:solidFill>
              <a:latin typeface="Calibri"/>
              <a:ea typeface="Calibri"/>
              <a:cs typeface="Calibri"/>
              <a:sym typeface="Calibri"/>
            </a:endParaRPr>
          </a:p>
        </p:txBody>
      </p:sp>
      <p:sp>
        <p:nvSpPr>
          <p:cNvPr id="108" name="Google Shape;108;p1"/>
          <p:cNvSpPr txBox="1"/>
          <p:nvPr/>
        </p:nvSpPr>
        <p:spPr>
          <a:xfrm>
            <a:off x="12107058" y="14461474"/>
            <a:ext cx="19641900" cy="700800"/>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53325" lIns="106650" spcFirstLastPara="1" rIns="106650" wrap="square" tIns="53325">
            <a:normAutofit lnSpcReduction="20000"/>
          </a:bodyPr>
          <a:lstStyle/>
          <a:p>
            <a:pPr indent="0" lvl="0" marL="0" marR="0" rtl="0" algn="ctr">
              <a:lnSpc>
                <a:spcPct val="90000"/>
              </a:lnSpc>
              <a:spcBef>
                <a:spcPts val="0"/>
              </a:spcBef>
              <a:spcAft>
                <a:spcPts val="0"/>
              </a:spcAft>
              <a:buClr>
                <a:srgbClr val="FFFFFF"/>
              </a:buClr>
              <a:buSzPts val="5100"/>
              <a:buFont typeface="Arial"/>
              <a:buNone/>
            </a:pPr>
            <a:r>
              <a:rPr lang="en-US" sz="5100">
                <a:solidFill>
                  <a:srgbClr val="FFFFFF"/>
                </a:solidFill>
                <a:latin typeface="Calibri"/>
                <a:ea typeface="Calibri"/>
                <a:cs typeface="Calibri"/>
                <a:sym typeface="Calibri"/>
              </a:rPr>
              <a:t>System Layout</a:t>
            </a:r>
            <a:endParaRPr b="0" i="0" sz="1400" u="none" cap="none" strike="noStrike">
              <a:solidFill>
                <a:srgbClr val="000000"/>
              </a:solidFill>
              <a:latin typeface="Arial"/>
              <a:ea typeface="Arial"/>
              <a:cs typeface="Arial"/>
              <a:sym typeface="Arial"/>
            </a:endParaRPr>
          </a:p>
        </p:txBody>
      </p:sp>
      <p:sp>
        <p:nvSpPr>
          <p:cNvPr id="109" name="Google Shape;109;p1"/>
          <p:cNvSpPr txBox="1"/>
          <p:nvPr/>
        </p:nvSpPr>
        <p:spPr>
          <a:xfrm>
            <a:off x="12079125" y="15502450"/>
            <a:ext cx="19641900" cy="7352700"/>
          </a:xfrm>
          <a:prstGeom prst="rect">
            <a:avLst/>
          </a:prstGeom>
          <a:noFill/>
          <a:ln cap="flat" cmpd="sng" w="9525">
            <a:solidFill>
              <a:srgbClr val="002060"/>
            </a:solidFill>
            <a:prstDash val="solid"/>
            <a:round/>
            <a:headEnd len="sm" w="sm" type="none"/>
            <a:tailEnd len="sm" w="sm" type="none"/>
          </a:ln>
        </p:spPr>
        <p:txBody>
          <a:bodyPr anchorCtr="0" anchor="ctr" bIns="53325" lIns="106650" spcFirstLastPara="1" rIns="106650" wrap="square" tIns="53325">
            <a:normAutofit/>
          </a:bodyPr>
          <a:lstStyle/>
          <a:p>
            <a:pPr indent="0" lvl="0" marL="0" marR="0" rtl="0" algn="ctr">
              <a:lnSpc>
                <a:spcPct val="90000"/>
              </a:lnSpc>
              <a:spcBef>
                <a:spcPts val="0"/>
              </a:spcBef>
              <a:spcAft>
                <a:spcPts val="0"/>
              </a:spcAft>
              <a:buClr>
                <a:srgbClr val="000000"/>
              </a:buClr>
              <a:buSzPts val="3700"/>
              <a:buFont typeface="Arial"/>
              <a:buNone/>
            </a:pPr>
            <a:r>
              <a:t/>
            </a:r>
            <a:endParaRPr b="0" i="0" sz="3700" u="none" cap="none" strike="noStrike">
              <a:solidFill>
                <a:srgbClr val="000000"/>
              </a:solidFill>
              <a:latin typeface="Calibri"/>
              <a:ea typeface="Calibri"/>
              <a:cs typeface="Calibri"/>
              <a:sym typeface="Calibri"/>
            </a:endParaRPr>
          </a:p>
        </p:txBody>
      </p:sp>
      <p:sp>
        <p:nvSpPr>
          <p:cNvPr id="110" name="Google Shape;110;p1"/>
          <p:cNvSpPr txBox="1"/>
          <p:nvPr/>
        </p:nvSpPr>
        <p:spPr>
          <a:xfrm>
            <a:off x="12056428" y="23025393"/>
            <a:ext cx="19641900" cy="868200"/>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53325" lIns="106650" spcFirstLastPara="1" rIns="106650" wrap="square" tIns="53325">
            <a:normAutofit/>
          </a:bodyPr>
          <a:lstStyle/>
          <a:p>
            <a:pPr indent="0" lvl="0" marL="0" marR="0" rtl="0" algn="ctr">
              <a:lnSpc>
                <a:spcPct val="90000"/>
              </a:lnSpc>
              <a:spcBef>
                <a:spcPts val="0"/>
              </a:spcBef>
              <a:spcAft>
                <a:spcPts val="0"/>
              </a:spcAft>
              <a:buClr>
                <a:srgbClr val="FFFFFF"/>
              </a:buClr>
              <a:buSzPts val="5100"/>
              <a:buFont typeface="Arial"/>
              <a:buNone/>
            </a:pPr>
            <a:r>
              <a:rPr b="0" i="0" lang="en-US" sz="5100" u="none" cap="none" strike="noStrike">
                <a:solidFill>
                  <a:srgbClr val="FFFFFF"/>
                </a:solidFill>
                <a:latin typeface="Calibri"/>
                <a:ea typeface="Calibri"/>
                <a:cs typeface="Calibri"/>
                <a:sym typeface="Calibri"/>
              </a:rPr>
              <a:t>Design</a:t>
            </a:r>
            <a:endParaRPr b="0" i="0" sz="5100" u="none" cap="none" strike="noStrike">
              <a:solidFill>
                <a:srgbClr val="FFFFFF"/>
              </a:solidFill>
              <a:latin typeface="Calibri"/>
              <a:ea typeface="Calibri"/>
              <a:cs typeface="Calibri"/>
              <a:sym typeface="Calibri"/>
            </a:endParaRPr>
          </a:p>
        </p:txBody>
      </p:sp>
      <p:sp>
        <p:nvSpPr>
          <p:cNvPr id="111" name="Google Shape;111;p1"/>
          <p:cNvSpPr txBox="1"/>
          <p:nvPr/>
        </p:nvSpPr>
        <p:spPr>
          <a:xfrm>
            <a:off x="17570950" y="21656574"/>
            <a:ext cx="8949300" cy="908100"/>
          </a:xfrm>
          <a:prstGeom prst="rect">
            <a:avLst/>
          </a:prstGeom>
          <a:noFill/>
          <a:ln>
            <a:noFill/>
          </a:ln>
        </p:spPr>
        <p:txBody>
          <a:bodyPr anchorCtr="0" anchor="t" bIns="53325" lIns="106650" spcFirstLastPara="1" rIns="106650" wrap="square" tIns="53325">
            <a:spAutoFit/>
          </a:bodyPr>
          <a:lstStyle/>
          <a:p>
            <a:pPr indent="0" lvl="0" marL="0" marR="0" rtl="0" algn="ctr">
              <a:lnSpc>
                <a:spcPct val="100000"/>
              </a:lnSpc>
              <a:spcBef>
                <a:spcPts val="0"/>
              </a:spcBef>
              <a:spcAft>
                <a:spcPts val="0"/>
              </a:spcAft>
              <a:buClr>
                <a:srgbClr val="000000"/>
              </a:buClr>
              <a:buSzPts val="2400"/>
              <a:buFont typeface="Arial"/>
              <a:buNone/>
            </a:pPr>
            <a:r>
              <a:rPr b="1" i="0" lang="en-US" sz="2600" u="none" cap="none" strike="noStrike">
                <a:solidFill>
                  <a:srgbClr val="000000"/>
                </a:solidFill>
                <a:latin typeface="Calibri"/>
                <a:ea typeface="Calibri"/>
                <a:cs typeface="Calibri"/>
                <a:sym typeface="Calibri"/>
              </a:rPr>
              <a:t>Figure </a:t>
            </a:r>
            <a:r>
              <a:rPr b="1" lang="en-US" sz="2600">
                <a:solidFill>
                  <a:srgbClr val="000000"/>
                </a:solidFill>
                <a:latin typeface="Calibri"/>
                <a:ea typeface="Calibri"/>
                <a:cs typeface="Calibri"/>
                <a:sym typeface="Calibri"/>
              </a:rPr>
              <a:t>3</a:t>
            </a:r>
            <a:r>
              <a:rPr b="1" i="0" lang="en-US" sz="2600" u="none" cap="none" strike="noStrike">
                <a:solidFill>
                  <a:srgbClr val="000000"/>
                </a:solidFill>
                <a:latin typeface="Calibri"/>
                <a:ea typeface="Calibri"/>
                <a:cs typeface="Calibri"/>
                <a:sym typeface="Calibri"/>
              </a:rPr>
              <a:t>: </a:t>
            </a:r>
            <a:r>
              <a:rPr b="1" lang="en-US" sz="2600">
                <a:solidFill>
                  <a:srgbClr val="000000"/>
                </a:solidFill>
                <a:latin typeface="Calibri"/>
                <a:ea typeface="Calibri"/>
                <a:cs typeface="Calibri"/>
                <a:sym typeface="Calibri"/>
              </a:rPr>
              <a:t>System Layout </a:t>
            </a:r>
            <a:r>
              <a:rPr b="1" lang="en-US" sz="2600">
                <a:latin typeface="Calibri"/>
                <a:ea typeface="Calibri"/>
                <a:cs typeface="Calibri"/>
                <a:sym typeface="Calibri"/>
              </a:rPr>
              <a:t>showing the relationship between the front-end website and the back-end database.</a:t>
            </a:r>
            <a:endParaRPr b="0" i="0" sz="8700" u="none" cap="none" strike="noStrike">
              <a:solidFill>
                <a:srgbClr val="000000"/>
              </a:solidFill>
              <a:latin typeface="Calibri"/>
              <a:ea typeface="Calibri"/>
              <a:cs typeface="Calibri"/>
              <a:sym typeface="Calibri"/>
            </a:endParaRPr>
          </a:p>
        </p:txBody>
      </p:sp>
      <p:sp>
        <p:nvSpPr>
          <p:cNvPr id="112" name="Google Shape;112;p1"/>
          <p:cNvSpPr txBox="1"/>
          <p:nvPr/>
        </p:nvSpPr>
        <p:spPr>
          <a:xfrm>
            <a:off x="12079250" y="24060100"/>
            <a:ext cx="19641900" cy="8065500"/>
          </a:xfrm>
          <a:prstGeom prst="rect">
            <a:avLst/>
          </a:prstGeom>
          <a:noFill/>
          <a:ln>
            <a:noFill/>
          </a:ln>
        </p:spPr>
        <p:txBody>
          <a:bodyPr anchorCtr="0" anchor="t" bIns="91425" lIns="91425" spcFirstLastPara="1" rIns="91425" wrap="square" tIns="91425">
            <a:spAutoFit/>
          </a:bodyPr>
          <a:lstStyle/>
          <a:p>
            <a:pPr indent="0" lvl="0" marL="0" rtl="0" algn="just">
              <a:lnSpc>
                <a:spcPct val="125000"/>
              </a:lnSpc>
              <a:spcBef>
                <a:spcPts val="0"/>
              </a:spcBef>
              <a:spcAft>
                <a:spcPts val="0"/>
              </a:spcAft>
              <a:buNone/>
            </a:pPr>
            <a:r>
              <a:rPr lang="en-US" sz="3200">
                <a:latin typeface="Calibri"/>
                <a:ea typeface="Calibri"/>
                <a:cs typeface="Calibri"/>
                <a:sym typeface="Calibri"/>
              </a:rPr>
              <a:t>The CCOM Grant Reporting System was designed to address the inefficiencies of the previous reporting workflow, which relied on disjointed tools like Google Docs, making version control and collaboration difficult. Our solution consolidates all reporting functions into a centralized web dashboard, allowing CCOM researchers to easily submit, edit, and track their reports. Figure 1 illustrates how the old system functioned, leading to bottlenecks in submission and approvals. Figure 2 presents our redesigned system, where users can seamlessly navigate reports, assign tasks, and track compliance. At the core of our system are two key components: the database (which securely stores and organizes all report data) and the web dashboard (which provides an intuitive interface for users).</a:t>
            </a:r>
            <a:r>
              <a:rPr lang="en-US" sz="3200">
                <a:solidFill>
                  <a:srgbClr val="000000"/>
                </a:solidFill>
                <a:latin typeface="Calibri"/>
                <a:ea typeface="Calibri"/>
                <a:cs typeface="Calibri"/>
                <a:sym typeface="Calibri"/>
              </a:rPr>
              <a:t> The landing page of the website is the announcements page, where key announcements can be viewed. After CCOM users sign into the dashboard, they can access the Forms and Reports sections which allow them to create and edit reports including RPPRs that pertain to them. They can also access the Groups page which serves as a hub for collaboration and oversight during the reporting process. Forms and Reports are stored in the database as individual chunks assigned to a particular person for writing, editing, reviewing, etc. The integration with CCOM’s AD server further ensures that only authorized users can access and edit data</a:t>
            </a:r>
            <a:r>
              <a:rPr lang="en-US" sz="3200">
                <a:latin typeface="Calibri"/>
                <a:ea typeface="Calibri"/>
                <a:cs typeface="Calibri"/>
                <a:sym typeface="Calibri"/>
              </a:rPr>
              <a:t> based on their assigned tasks and groups</a:t>
            </a:r>
            <a:r>
              <a:rPr lang="en-US" sz="3200">
                <a:solidFill>
                  <a:srgbClr val="000000"/>
                </a:solidFill>
                <a:latin typeface="Calibri"/>
                <a:ea typeface="Calibri"/>
                <a:cs typeface="Calibri"/>
                <a:sym typeface="Calibri"/>
              </a:rPr>
              <a:t>.</a:t>
            </a:r>
            <a:endParaRPr sz="3200">
              <a:solidFill>
                <a:srgbClr val="000000"/>
              </a:solidFill>
              <a:latin typeface="Calibri"/>
              <a:ea typeface="Calibri"/>
              <a:cs typeface="Calibri"/>
              <a:sym typeface="Calibri"/>
            </a:endParaRPr>
          </a:p>
        </p:txBody>
      </p:sp>
      <p:grpSp>
        <p:nvGrpSpPr>
          <p:cNvPr id="113" name="Google Shape;113;p1"/>
          <p:cNvGrpSpPr/>
          <p:nvPr/>
        </p:nvGrpSpPr>
        <p:grpSpPr>
          <a:xfrm>
            <a:off x="14875832" y="15916304"/>
            <a:ext cx="13595793" cy="5350724"/>
            <a:chOff x="-9326451" y="4470400"/>
            <a:chExt cx="6732257" cy="2340956"/>
          </a:xfrm>
        </p:grpSpPr>
        <p:sp>
          <p:nvSpPr>
            <p:cNvPr id="114" name="Google Shape;114;p1"/>
            <p:cNvSpPr/>
            <p:nvPr/>
          </p:nvSpPr>
          <p:spPr>
            <a:xfrm>
              <a:off x="-6470194" y="4470400"/>
              <a:ext cx="1440600" cy="558000"/>
            </a:xfrm>
            <a:prstGeom prst="rect">
              <a:avLst/>
            </a:prstGeom>
            <a:solidFill>
              <a:srgbClr val="4A86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solidFill>
                    <a:srgbClr val="FFFFFF"/>
                  </a:solidFill>
                  <a:latin typeface="Roboto"/>
                  <a:ea typeface="Roboto"/>
                  <a:cs typeface="Roboto"/>
                  <a:sym typeface="Roboto"/>
                </a:rPr>
                <a:t>CCOM Grant Reporting System</a:t>
              </a:r>
              <a:endParaRPr sz="2500">
                <a:solidFill>
                  <a:srgbClr val="FFFFFF"/>
                </a:solidFill>
              </a:endParaRPr>
            </a:p>
          </p:txBody>
        </p:sp>
        <p:sp>
          <p:nvSpPr>
            <p:cNvPr id="115" name="Google Shape;115;p1"/>
            <p:cNvSpPr/>
            <p:nvPr/>
          </p:nvSpPr>
          <p:spPr>
            <a:xfrm>
              <a:off x="-8239588" y="5524131"/>
              <a:ext cx="1440600" cy="558000"/>
            </a:xfrm>
            <a:prstGeom prst="rect">
              <a:avLst/>
            </a:prstGeom>
            <a:solidFill>
              <a:srgbClr val="0097A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solidFill>
                    <a:srgbClr val="FFFFFF"/>
                  </a:solidFill>
                  <a:latin typeface="Roboto"/>
                  <a:ea typeface="Roboto"/>
                  <a:cs typeface="Roboto"/>
                  <a:sym typeface="Roboto"/>
                </a:rPr>
                <a:t>Website</a:t>
              </a:r>
              <a:endParaRPr sz="2500">
                <a:solidFill>
                  <a:srgbClr val="FFFFFF"/>
                </a:solidFill>
                <a:latin typeface="Roboto"/>
                <a:ea typeface="Roboto"/>
                <a:cs typeface="Roboto"/>
                <a:sym typeface="Roboto"/>
              </a:endParaRPr>
            </a:p>
          </p:txBody>
        </p:sp>
        <p:sp>
          <p:nvSpPr>
            <p:cNvPr id="116" name="Google Shape;116;p1"/>
            <p:cNvSpPr/>
            <p:nvPr/>
          </p:nvSpPr>
          <p:spPr>
            <a:xfrm>
              <a:off x="-4548363" y="5524131"/>
              <a:ext cx="1440600" cy="558000"/>
            </a:xfrm>
            <a:prstGeom prst="rect">
              <a:avLst/>
            </a:prstGeom>
            <a:solidFill>
              <a:srgbClr val="0097A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solidFill>
                    <a:srgbClr val="FFFFFF"/>
                  </a:solidFill>
                  <a:latin typeface="Roboto"/>
                  <a:ea typeface="Roboto"/>
                  <a:cs typeface="Roboto"/>
                  <a:sym typeface="Roboto"/>
                </a:rPr>
                <a:t>Database</a:t>
              </a:r>
              <a:endParaRPr sz="2500">
                <a:solidFill>
                  <a:srgbClr val="FFFFFF"/>
                </a:solidFill>
              </a:endParaRPr>
            </a:p>
          </p:txBody>
        </p:sp>
        <p:sp>
          <p:nvSpPr>
            <p:cNvPr id="117" name="Google Shape;117;p1"/>
            <p:cNvSpPr/>
            <p:nvPr/>
          </p:nvSpPr>
          <p:spPr>
            <a:xfrm>
              <a:off x="-3756694" y="6496710"/>
              <a:ext cx="1162500" cy="314400"/>
            </a:xfrm>
            <a:prstGeom prst="rect">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solidFill>
                    <a:srgbClr val="FFFFFF"/>
                  </a:solidFill>
                  <a:latin typeface="Roboto"/>
                  <a:ea typeface="Roboto"/>
                  <a:cs typeface="Roboto"/>
                  <a:sym typeface="Roboto"/>
                </a:rPr>
                <a:t>Forms and Reports</a:t>
              </a:r>
              <a:endParaRPr sz="2500">
                <a:solidFill>
                  <a:srgbClr val="FFFFFF"/>
                </a:solidFill>
              </a:endParaRPr>
            </a:p>
          </p:txBody>
        </p:sp>
        <p:sp>
          <p:nvSpPr>
            <p:cNvPr id="118" name="Google Shape;118;p1"/>
            <p:cNvSpPr/>
            <p:nvPr/>
          </p:nvSpPr>
          <p:spPr>
            <a:xfrm>
              <a:off x="-5186436" y="6496657"/>
              <a:ext cx="1281300" cy="314400"/>
            </a:xfrm>
            <a:prstGeom prst="rect">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solidFill>
                    <a:srgbClr val="FFFFFF"/>
                  </a:solidFill>
                  <a:latin typeface="Roboto"/>
                  <a:ea typeface="Roboto"/>
                  <a:cs typeface="Roboto"/>
                  <a:sym typeface="Roboto"/>
                </a:rPr>
                <a:t>CCOM AD</a:t>
              </a:r>
              <a:endParaRPr sz="2500">
                <a:solidFill>
                  <a:srgbClr val="FFFFFF"/>
                </a:solidFill>
              </a:endParaRPr>
            </a:p>
          </p:txBody>
        </p:sp>
        <p:sp>
          <p:nvSpPr>
            <p:cNvPr id="119" name="Google Shape;119;p1"/>
            <p:cNvSpPr/>
            <p:nvPr/>
          </p:nvSpPr>
          <p:spPr>
            <a:xfrm>
              <a:off x="-8076459" y="6496630"/>
              <a:ext cx="1114800" cy="314400"/>
            </a:xfrm>
            <a:prstGeom prst="rect">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solidFill>
                    <a:srgbClr val="FFFFFF"/>
                  </a:solidFill>
                  <a:latin typeface="Roboto"/>
                  <a:ea typeface="Roboto"/>
                  <a:cs typeface="Roboto"/>
                  <a:sym typeface="Roboto"/>
                </a:rPr>
                <a:t>Forms and Reports</a:t>
              </a:r>
              <a:endParaRPr sz="2500">
                <a:solidFill>
                  <a:srgbClr val="FFFFFF"/>
                </a:solidFill>
              </a:endParaRPr>
            </a:p>
          </p:txBody>
        </p:sp>
        <p:sp>
          <p:nvSpPr>
            <p:cNvPr id="120" name="Google Shape;120;p1"/>
            <p:cNvSpPr/>
            <p:nvPr/>
          </p:nvSpPr>
          <p:spPr>
            <a:xfrm>
              <a:off x="-9326451" y="6496635"/>
              <a:ext cx="1162500" cy="314400"/>
            </a:xfrm>
            <a:prstGeom prst="rect">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solidFill>
                    <a:srgbClr val="FFFFFF"/>
                  </a:solidFill>
                  <a:latin typeface="Roboto"/>
                  <a:ea typeface="Roboto"/>
                  <a:cs typeface="Roboto"/>
                  <a:sym typeface="Roboto"/>
                </a:rPr>
                <a:t>Announcements</a:t>
              </a:r>
              <a:endParaRPr sz="2500">
                <a:solidFill>
                  <a:srgbClr val="FFFFFF"/>
                </a:solidFill>
              </a:endParaRPr>
            </a:p>
          </p:txBody>
        </p:sp>
        <p:sp>
          <p:nvSpPr>
            <p:cNvPr id="121" name="Google Shape;121;p1"/>
            <p:cNvSpPr/>
            <p:nvPr/>
          </p:nvSpPr>
          <p:spPr>
            <a:xfrm>
              <a:off x="-6826469" y="6496630"/>
              <a:ext cx="1114800" cy="314400"/>
            </a:xfrm>
            <a:prstGeom prst="rect">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solidFill>
                    <a:srgbClr val="FFFFFF"/>
                  </a:solidFill>
                  <a:latin typeface="Roboto"/>
                  <a:ea typeface="Roboto"/>
                  <a:cs typeface="Roboto"/>
                  <a:sym typeface="Roboto"/>
                </a:rPr>
                <a:t>Groups</a:t>
              </a:r>
              <a:endParaRPr sz="2500">
                <a:solidFill>
                  <a:srgbClr val="FFFFFF"/>
                </a:solidFill>
              </a:endParaRPr>
            </a:p>
          </p:txBody>
        </p:sp>
        <p:cxnSp>
          <p:nvCxnSpPr>
            <p:cNvPr id="122" name="Google Shape;122;p1"/>
            <p:cNvCxnSpPr>
              <a:stCxn id="115" idx="2"/>
              <a:endCxn id="121" idx="0"/>
            </p:cNvCxnSpPr>
            <p:nvPr/>
          </p:nvCxnSpPr>
          <p:spPr>
            <a:xfrm flipH="1" rot="-5400000">
              <a:off x="-7101538" y="5664381"/>
              <a:ext cx="414600" cy="1250100"/>
            </a:xfrm>
            <a:prstGeom prst="bentConnector3">
              <a:avLst>
                <a:gd fmla="val 49988" name="adj1"/>
              </a:avLst>
            </a:prstGeom>
            <a:noFill/>
            <a:ln cap="flat" cmpd="sng" w="9525">
              <a:solidFill>
                <a:srgbClr val="595959"/>
              </a:solidFill>
              <a:prstDash val="solid"/>
              <a:round/>
              <a:headEnd len="med" w="med" type="none"/>
              <a:tailEnd len="med" w="med" type="none"/>
            </a:ln>
          </p:spPr>
        </p:cxnSp>
        <p:cxnSp>
          <p:nvCxnSpPr>
            <p:cNvPr id="123" name="Google Shape;123;p1"/>
            <p:cNvCxnSpPr>
              <a:stCxn id="114" idx="2"/>
              <a:endCxn id="115" idx="0"/>
            </p:cNvCxnSpPr>
            <p:nvPr/>
          </p:nvCxnSpPr>
          <p:spPr>
            <a:xfrm rot="5400000">
              <a:off x="-6882394" y="4391500"/>
              <a:ext cx="495600" cy="1769400"/>
            </a:xfrm>
            <a:prstGeom prst="bentConnector3">
              <a:avLst>
                <a:gd fmla="val 50013" name="adj1"/>
              </a:avLst>
            </a:prstGeom>
            <a:noFill/>
            <a:ln cap="flat" cmpd="sng" w="9525">
              <a:solidFill>
                <a:srgbClr val="595959"/>
              </a:solidFill>
              <a:prstDash val="solid"/>
              <a:round/>
              <a:headEnd len="med" w="med" type="none"/>
              <a:tailEnd len="med" w="med" type="none"/>
            </a:ln>
          </p:spPr>
        </p:cxnSp>
        <p:cxnSp>
          <p:nvCxnSpPr>
            <p:cNvPr id="124" name="Google Shape;124;p1"/>
            <p:cNvCxnSpPr>
              <a:stCxn id="115" idx="2"/>
              <a:endCxn id="120" idx="0"/>
            </p:cNvCxnSpPr>
            <p:nvPr/>
          </p:nvCxnSpPr>
          <p:spPr>
            <a:xfrm rot="5400000">
              <a:off x="-8339488" y="5676531"/>
              <a:ext cx="414600" cy="1225800"/>
            </a:xfrm>
            <a:prstGeom prst="bentConnector3">
              <a:avLst>
                <a:gd fmla="val 49989" name="adj1"/>
              </a:avLst>
            </a:prstGeom>
            <a:noFill/>
            <a:ln cap="flat" cmpd="sng" w="9525">
              <a:solidFill>
                <a:srgbClr val="595959"/>
              </a:solidFill>
              <a:prstDash val="solid"/>
              <a:round/>
              <a:headEnd len="med" w="med" type="none"/>
              <a:tailEnd len="med" w="med" type="none"/>
            </a:ln>
          </p:spPr>
        </p:cxnSp>
        <p:cxnSp>
          <p:nvCxnSpPr>
            <p:cNvPr id="125" name="Google Shape;125;p1"/>
            <p:cNvCxnSpPr>
              <a:stCxn id="115" idx="2"/>
              <a:endCxn id="119" idx="0"/>
            </p:cNvCxnSpPr>
            <p:nvPr/>
          </p:nvCxnSpPr>
          <p:spPr>
            <a:xfrm>
              <a:off x="-7519288" y="6082131"/>
              <a:ext cx="300" cy="414600"/>
            </a:xfrm>
            <a:prstGeom prst="straightConnector1">
              <a:avLst/>
            </a:prstGeom>
            <a:noFill/>
            <a:ln cap="flat" cmpd="sng" w="9525">
              <a:solidFill>
                <a:srgbClr val="595959"/>
              </a:solidFill>
              <a:prstDash val="solid"/>
              <a:round/>
              <a:headEnd len="med" w="med" type="none"/>
              <a:tailEnd len="med" w="med" type="none"/>
            </a:ln>
          </p:spPr>
        </p:cxnSp>
        <p:cxnSp>
          <p:nvCxnSpPr>
            <p:cNvPr id="126" name="Google Shape;126;p1"/>
            <p:cNvCxnSpPr>
              <a:stCxn id="114" idx="2"/>
              <a:endCxn id="116" idx="0"/>
            </p:cNvCxnSpPr>
            <p:nvPr/>
          </p:nvCxnSpPr>
          <p:spPr>
            <a:xfrm flipH="1" rot="-5400000">
              <a:off x="-5036794" y="4315300"/>
              <a:ext cx="495600" cy="1921800"/>
            </a:xfrm>
            <a:prstGeom prst="bentConnector3">
              <a:avLst>
                <a:gd fmla="val 50013" name="adj1"/>
              </a:avLst>
            </a:prstGeom>
            <a:noFill/>
            <a:ln cap="flat" cmpd="sng" w="9525">
              <a:solidFill>
                <a:srgbClr val="595959"/>
              </a:solidFill>
              <a:prstDash val="solid"/>
              <a:round/>
              <a:headEnd len="med" w="med" type="none"/>
              <a:tailEnd len="med" w="med" type="none"/>
            </a:ln>
          </p:spPr>
        </p:cxnSp>
        <p:cxnSp>
          <p:nvCxnSpPr>
            <p:cNvPr id="127" name="Google Shape;127;p1"/>
            <p:cNvCxnSpPr>
              <a:stCxn id="116" idx="2"/>
              <a:endCxn id="118" idx="0"/>
            </p:cNvCxnSpPr>
            <p:nvPr/>
          </p:nvCxnSpPr>
          <p:spPr>
            <a:xfrm rot="5400000">
              <a:off x="-4394163" y="5930631"/>
              <a:ext cx="414600" cy="717600"/>
            </a:xfrm>
            <a:prstGeom prst="bentConnector3">
              <a:avLst>
                <a:gd fmla="val 49991" name="adj1"/>
              </a:avLst>
            </a:prstGeom>
            <a:noFill/>
            <a:ln cap="flat" cmpd="sng" w="9525">
              <a:solidFill>
                <a:srgbClr val="595959"/>
              </a:solidFill>
              <a:prstDash val="solid"/>
              <a:round/>
              <a:headEnd len="med" w="med" type="none"/>
              <a:tailEnd len="med" w="med" type="none"/>
            </a:ln>
          </p:spPr>
        </p:cxnSp>
        <p:cxnSp>
          <p:nvCxnSpPr>
            <p:cNvPr id="128" name="Google Shape;128;p1"/>
            <p:cNvCxnSpPr>
              <a:stCxn id="116" idx="2"/>
              <a:endCxn id="117" idx="0"/>
            </p:cNvCxnSpPr>
            <p:nvPr/>
          </p:nvCxnSpPr>
          <p:spPr>
            <a:xfrm flipH="1" rot="-5400000">
              <a:off x="-3709113" y="5963181"/>
              <a:ext cx="414600" cy="652500"/>
            </a:xfrm>
            <a:prstGeom prst="bentConnector3">
              <a:avLst>
                <a:gd fmla="val 49998" name="adj1"/>
              </a:avLst>
            </a:prstGeom>
            <a:noFill/>
            <a:ln cap="flat" cmpd="sng" w="9525">
              <a:solidFill>
                <a:srgbClr val="595959"/>
              </a:solidFill>
              <a:prstDash val="solid"/>
              <a:round/>
              <a:headEnd len="med" w="med" type="none"/>
              <a:tailEnd len="med" w="med" type="none"/>
            </a:ln>
          </p:spPr>
        </p:cxnSp>
        <p:cxnSp>
          <p:nvCxnSpPr>
            <p:cNvPr id="129" name="Google Shape;129;p1"/>
            <p:cNvCxnSpPr>
              <a:stCxn id="119" idx="2"/>
              <a:endCxn id="117" idx="2"/>
            </p:cNvCxnSpPr>
            <p:nvPr/>
          </p:nvCxnSpPr>
          <p:spPr>
            <a:xfrm flipH="1" rot="-5400000">
              <a:off x="-5347359" y="4639330"/>
              <a:ext cx="300" cy="4343700"/>
            </a:xfrm>
            <a:prstGeom prst="bentConnector3">
              <a:avLst>
                <a:gd fmla="val 34753314" name="adj1"/>
              </a:avLst>
            </a:prstGeom>
            <a:noFill/>
            <a:ln cap="flat" cmpd="sng" w="9525">
              <a:solidFill>
                <a:srgbClr val="595959"/>
              </a:solidFill>
              <a:prstDash val="solid"/>
              <a:round/>
              <a:headEnd len="med" w="med" type="triangle"/>
              <a:tailEnd len="med" w="med" type="triangle"/>
            </a:ln>
          </p:spPr>
        </p:cxnSp>
        <p:cxnSp>
          <p:nvCxnSpPr>
            <p:cNvPr id="130" name="Google Shape;130;p1"/>
            <p:cNvCxnSpPr>
              <a:stCxn id="118" idx="1"/>
              <a:endCxn id="115" idx="3"/>
            </p:cNvCxnSpPr>
            <p:nvPr/>
          </p:nvCxnSpPr>
          <p:spPr>
            <a:xfrm rot="10800000">
              <a:off x="-6798936" y="5803057"/>
              <a:ext cx="1612500" cy="850800"/>
            </a:xfrm>
            <a:prstGeom prst="curvedConnector3">
              <a:avLst>
                <a:gd fmla="val 50002" name="adj1"/>
              </a:avLst>
            </a:prstGeom>
            <a:noFill/>
            <a:ln cap="flat" cmpd="sng" w="9525">
              <a:solidFill>
                <a:srgbClr val="595959"/>
              </a:solidFill>
              <a:prstDash val="solid"/>
              <a:round/>
              <a:headEnd len="med" w="med" type="none"/>
              <a:tailEnd len="med" w="med" type="triangle"/>
            </a:ln>
          </p:spPr>
        </p:cxnSp>
        <p:cxnSp>
          <p:nvCxnSpPr>
            <p:cNvPr id="131" name="Google Shape;131;p1"/>
            <p:cNvCxnSpPr>
              <a:stCxn id="118" idx="2"/>
              <a:endCxn id="121" idx="2"/>
            </p:cNvCxnSpPr>
            <p:nvPr/>
          </p:nvCxnSpPr>
          <p:spPr>
            <a:xfrm rot="5400000">
              <a:off x="-5407536" y="5949607"/>
              <a:ext cx="300" cy="1723200"/>
            </a:xfrm>
            <a:prstGeom prst="bentConnector3">
              <a:avLst>
                <a:gd fmla="val 34726780" name="adj1"/>
              </a:avLst>
            </a:prstGeom>
            <a:noFill/>
            <a:ln cap="flat" cmpd="sng" w="9525">
              <a:solidFill>
                <a:srgbClr val="595959"/>
              </a:solidFill>
              <a:prstDash val="solid"/>
              <a:round/>
              <a:headEnd len="med" w="med" type="none"/>
              <a:tailEnd len="med" w="med" type="triangle"/>
            </a:ln>
          </p:spPr>
        </p:cxnSp>
        <p:cxnSp>
          <p:nvCxnSpPr>
            <p:cNvPr id="132" name="Google Shape;132;p1"/>
            <p:cNvCxnSpPr>
              <a:stCxn id="119" idx="3"/>
              <a:endCxn id="121" idx="1"/>
            </p:cNvCxnSpPr>
            <p:nvPr/>
          </p:nvCxnSpPr>
          <p:spPr>
            <a:xfrm>
              <a:off x="-6961659" y="6653830"/>
              <a:ext cx="135300" cy="300"/>
            </a:xfrm>
            <a:prstGeom prst="bentConnector3">
              <a:avLst>
                <a:gd fmla="val 49959" name="adj1"/>
              </a:avLst>
            </a:prstGeom>
            <a:noFill/>
            <a:ln cap="flat" cmpd="sng" w="9525">
              <a:solidFill>
                <a:srgbClr val="595959"/>
              </a:solidFill>
              <a:prstDash val="solid"/>
              <a:round/>
              <a:headEnd len="med" w="med" type="none"/>
              <a:tailEnd len="med" w="med" type="none"/>
            </a:ln>
          </p:spPr>
        </p:cxnSp>
      </p:grpSp>
      <p:pic>
        <p:nvPicPr>
          <p:cNvPr id="133" name="Google Shape;133;p1"/>
          <p:cNvPicPr preferRelativeResize="0"/>
          <p:nvPr/>
        </p:nvPicPr>
        <p:blipFill>
          <a:blip r:embed="rId6">
            <a:alphaModFix/>
          </a:blip>
          <a:stretch>
            <a:fillRect/>
          </a:stretch>
        </p:blipFill>
        <p:spPr>
          <a:xfrm>
            <a:off x="39035325" y="975350"/>
            <a:ext cx="3042225" cy="3042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3391ac82469_0_0"/>
          <p:cNvSpPr txBox="1"/>
          <p:nvPr>
            <p:ph type="title"/>
          </p:nvPr>
        </p:nvSpPr>
        <p:spPr>
          <a:xfrm>
            <a:off x="3017520" y="1752607"/>
            <a:ext cx="37856100" cy="6362700"/>
          </a:xfrm>
          <a:prstGeom prst="rect">
            <a:avLst/>
          </a:prstGeom>
        </p:spPr>
        <p:txBody>
          <a:bodyPr anchorCtr="0" anchor="ctr" bIns="53325" lIns="106650" spcFirstLastPara="1" rIns="106650" wrap="square" tIns="53325">
            <a:normAutofit/>
          </a:bodyPr>
          <a:lstStyle/>
          <a:p>
            <a:pPr indent="0" lvl="0" marL="0" rtl="0" algn="l">
              <a:spcBef>
                <a:spcPts val="0"/>
              </a:spcBef>
              <a:spcAft>
                <a:spcPts val="0"/>
              </a:spcAft>
              <a:buNone/>
            </a:pPr>
            <a:r>
              <a:rPr lang="en-US" sz="12400"/>
              <a:t>Abstract</a:t>
            </a:r>
            <a:endParaRPr sz="12400"/>
          </a:p>
        </p:txBody>
      </p:sp>
      <p:sp>
        <p:nvSpPr>
          <p:cNvPr id="139" name="Google Shape;139;g3391ac82469_0_0"/>
          <p:cNvSpPr txBox="1"/>
          <p:nvPr>
            <p:ph idx="1" type="body"/>
          </p:nvPr>
        </p:nvSpPr>
        <p:spPr>
          <a:xfrm>
            <a:off x="3017520" y="8763000"/>
            <a:ext cx="37856100" cy="20886300"/>
          </a:xfrm>
          <a:prstGeom prst="rect">
            <a:avLst/>
          </a:prstGeom>
        </p:spPr>
        <p:txBody>
          <a:bodyPr anchorCtr="0" anchor="t" bIns="53325" lIns="106650" spcFirstLastPara="1" rIns="106650" wrap="square" tIns="53325">
            <a:normAutofit lnSpcReduction="10000"/>
          </a:bodyPr>
          <a:lstStyle/>
          <a:p>
            <a:pPr indent="0" lvl="0" marL="0" rtl="0" algn="l">
              <a:spcBef>
                <a:spcPts val="4900"/>
              </a:spcBef>
              <a:spcAft>
                <a:spcPts val="0"/>
              </a:spcAft>
              <a:buNone/>
            </a:pPr>
            <a:r>
              <a:rPr lang="en-US" sz="9600"/>
              <a:t>The Center for Coastal Ocean Mapping (CCOM) at UNH is responsible for federally funded research projects that must adhere to strict reporting guidelines set by the National Oceanic and Atmospheric Administration (NOAA). However, the existing reporting system is fragmented, relying on shared Google Docs and an outdated internal platform, leading to inefficiencies, version control issues, and compliance risks.</a:t>
            </a:r>
            <a:endParaRPr sz="9600"/>
          </a:p>
          <a:p>
            <a:pPr indent="0" lvl="0" marL="0" rtl="0" algn="l">
              <a:spcBef>
                <a:spcPts val="4900"/>
              </a:spcBef>
              <a:spcAft>
                <a:spcPts val="0"/>
              </a:spcAft>
              <a:buNone/>
            </a:pPr>
            <a:r>
              <a:rPr lang="en-US" sz="9600"/>
              <a:t>To address these challenges, we developed a centralized grant reporting platform that consolidates all reporting functions into a single, structured system. This platform enables seamless collaboration, task delegation, and real-time tracking, ensuring that reports remain organized and accessible. Additionally, our solution transitions the database from a deprecated Drupal-based system to a modern SQL architecture, improving security, maintainability, and scalability. This project lays the groundwork for a more efficient and streamlined reporting workflow, reducing administrative overhead and enhancing NOAA compliance.</a:t>
            </a:r>
            <a:endParaRPr sz="9600"/>
          </a:p>
          <a:p>
            <a:pPr indent="0" lvl="0" marL="0" rtl="0" algn="l">
              <a:spcBef>
                <a:spcPts val="4900"/>
              </a:spcBef>
              <a:spcAft>
                <a:spcPts val="0"/>
              </a:spcAft>
              <a:buNone/>
            </a:pPr>
            <a:r>
              <a:t/>
            </a:r>
            <a:endParaRPr sz="96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2016-03-05T16:55:12Z</dcterms:created>
  <dc:creator>Rhiannon Jacobs</dc:creator>
</cp:coreProperties>
</file>