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notesMasterIdLst>
    <p:notesMasterId r:id="rId8"/>
  </p:notesMasterIdLst>
  <p:sldIdLst>
    <p:sldId id="264" r:id="rId7"/>
  </p:sldIdLst>
  <p:sldSz cx="43891200" cy="32918400"/>
  <p:notesSz cx="9144000" cy="6858000"/>
  <p:defaultTextStyle>
    <a:defPPr>
      <a:defRPr lang="en-US"/>
    </a:defPPr>
    <a:lvl1pPr marL="0" algn="l" defTabSz="3686466" rtl="0" eaLnBrk="1" latinLnBrk="0" hangingPunct="1">
      <a:defRPr sz="7285" kern="1200">
        <a:solidFill>
          <a:schemeClr val="tx1"/>
        </a:solidFill>
        <a:latin typeface="+mn-lt"/>
        <a:ea typeface="+mn-ea"/>
        <a:cs typeface="+mn-cs"/>
      </a:defRPr>
    </a:lvl1pPr>
    <a:lvl2pPr marL="1843232" algn="l" defTabSz="3686466" rtl="0" eaLnBrk="1" latinLnBrk="0" hangingPunct="1">
      <a:defRPr sz="7285" kern="1200">
        <a:solidFill>
          <a:schemeClr val="tx1"/>
        </a:solidFill>
        <a:latin typeface="+mn-lt"/>
        <a:ea typeface="+mn-ea"/>
        <a:cs typeface="+mn-cs"/>
      </a:defRPr>
    </a:lvl2pPr>
    <a:lvl3pPr marL="3686466" algn="l" defTabSz="3686466" rtl="0" eaLnBrk="1" latinLnBrk="0" hangingPunct="1">
      <a:defRPr sz="7285" kern="1200">
        <a:solidFill>
          <a:schemeClr val="tx1"/>
        </a:solidFill>
        <a:latin typeface="+mn-lt"/>
        <a:ea typeface="+mn-ea"/>
        <a:cs typeface="+mn-cs"/>
      </a:defRPr>
    </a:lvl3pPr>
    <a:lvl4pPr marL="5529698" algn="l" defTabSz="3686466" rtl="0" eaLnBrk="1" latinLnBrk="0" hangingPunct="1">
      <a:defRPr sz="7285" kern="1200">
        <a:solidFill>
          <a:schemeClr val="tx1"/>
        </a:solidFill>
        <a:latin typeface="+mn-lt"/>
        <a:ea typeface="+mn-ea"/>
        <a:cs typeface="+mn-cs"/>
      </a:defRPr>
    </a:lvl4pPr>
    <a:lvl5pPr marL="7372932" algn="l" defTabSz="3686466" rtl="0" eaLnBrk="1" latinLnBrk="0" hangingPunct="1">
      <a:defRPr sz="7285" kern="1200">
        <a:solidFill>
          <a:schemeClr val="tx1"/>
        </a:solidFill>
        <a:latin typeface="+mn-lt"/>
        <a:ea typeface="+mn-ea"/>
        <a:cs typeface="+mn-cs"/>
      </a:defRPr>
    </a:lvl5pPr>
    <a:lvl6pPr marL="9216165" algn="l" defTabSz="3686466" rtl="0" eaLnBrk="1" latinLnBrk="0" hangingPunct="1">
      <a:defRPr sz="7285" kern="1200">
        <a:solidFill>
          <a:schemeClr val="tx1"/>
        </a:solidFill>
        <a:latin typeface="+mn-lt"/>
        <a:ea typeface="+mn-ea"/>
        <a:cs typeface="+mn-cs"/>
      </a:defRPr>
    </a:lvl6pPr>
    <a:lvl7pPr marL="11059397" algn="l" defTabSz="3686466" rtl="0" eaLnBrk="1" latinLnBrk="0" hangingPunct="1">
      <a:defRPr sz="7285" kern="1200">
        <a:solidFill>
          <a:schemeClr val="tx1"/>
        </a:solidFill>
        <a:latin typeface="+mn-lt"/>
        <a:ea typeface="+mn-ea"/>
        <a:cs typeface="+mn-cs"/>
      </a:defRPr>
    </a:lvl7pPr>
    <a:lvl8pPr marL="12902631" algn="l" defTabSz="3686466" rtl="0" eaLnBrk="1" latinLnBrk="0" hangingPunct="1">
      <a:defRPr sz="7285" kern="1200">
        <a:solidFill>
          <a:schemeClr val="tx1"/>
        </a:solidFill>
        <a:latin typeface="+mn-lt"/>
        <a:ea typeface="+mn-ea"/>
        <a:cs typeface="+mn-cs"/>
      </a:defRPr>
    </a:lvl8pPr>
    <a:lvl9pPr marL="14745863" algn="l" defTabSz="3686466" rtl="0" eaLnBrk="1" latinLnBrk="0" hangingPunct="1">
      <a:defRPr sz="728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erle, Romy" initials="ER" lastIdx="1" clrIdx="0">
    <p:extLst>
      <p:ext uri="{19B8F6BF-5375-455C-9EA6-DF929625EA0E}">
        <p15:presenceInfo xmlns:p15="http://schemas.microsoft.com/office/powerpoint/2012/main" userId="S::ree1010@unh.edu::2e56a4c2-ce93-4aa1-9508-ef95aa41d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7A5"/>
    <a:srgbClr val="59A6D4"/>
    <a:srgbClr val="29729F"/>
    <a:srgbClr val="0044BB"/>
    <a:srgbClr val="000000"/>
    <a:srgbClr val="003591"/>
    <a:srgbClr val="2E0957"/>
    <a:srgbClr val="002060"/>
    <a:srgbClr val="FFC9C9"/>
    <a:srgbClr val="DEC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65" autoAdjust="0"/>
    <p:restoredTop sz="94434" autoAdjust="0"/>
  </p:normalViewPr>
  <p:slideViewPr>
    <p:cSldViewPr snapToGrid="0">
      <p:cViewPr varScale="1">
        <p:scale>
          <a:sx n="18" d="100"/>
          <a:sy n="18" d="100"/>
        </p:scale>
        <p:origin x="1781" y="9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viewProps" Target="viewProps.xml"/><Relationship Id="rId5" Type="http://schemas.openxmlformats.org/officeDocument/2006/relationships/customXml" Target="../customXml/item5.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77B1D42-A65D-49D4-BD83-F646B952BCF1}" type="datetimeFigureOut">
              <a:rPr lang="en-US" smtClean="0"/>
              <a:t>4/15/2024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E3A5A33-B5AA-4810-9B13-C1F7DD047D19}" type="slidenum">
              <a:rPr lang="en-US" smtClean="0"/>
              <a:t>‹#›</a:t>
            </a:fld>
            <a:endParaRPr lang="en-US"/>
          </a:p>
        </p:txBody>
      </p:sp>
    </p:spTree>
    <p:extLst>
      <p:ext uri="{BB962C8B-B14F-4D97-AF65-F5344CB8AC3E}">
        <p14:creationId xmlns:p14="http://schemas.microsoft.com/office/powerpoint/2010/main" val="1658667553"/>
      </p:ext>
    </p:extLst>
  </p:cSld>
  <p:clrMap bg1="lt1" tx1="dk1" bg2="lt2" tx2="dk2" accent1="accent1" accent2="accent2" accent3="accent3" accent4="accent4" accent5="accent5" accent6="accent6" hlink="hlink" folHlink="folHlink"/>
  <p:notesStyle>
    <a:lvl1pPr marL="0" algn="l" defTabSz="783732" rtl="0" eaLnBrk="1" latinLnBrk="0" hangingPunct="1">
      <a:defRPr sz="1029" kern="1200">
        <a:solidFill>
          <a:schemeClr val="tx1"/>
        </a:solidFill>
        <a:latin typeface="+mn-lt"/>
        <a:ea typeface="+mn-ea"/>
        <a:cs typeface="+mn-cs"/>
      </a:defRPr>
    </a:lvl1pPr>
    <a:lvl2pPr marL="391866" algn="l" defTabSz="783732" rtl="0" eaLnBrk="1" latinLnBrk="0" hangingPunct="1">
      <a:defRPr sz="1029" kern="1200">
        <a:solidFill>
          <a:schemeClr val="tx1"/>
        </a:solidFill>
        <a:latin typeface="+mn-lt"/>
        <a:ea typeface="+mn-ea"/>
        <a:cs typeface="+mn-cs"/>
      </a:defRPr>
    </a:lvl2pPr>
    <a:lvl3pPr marL="783732" algn="l" defTabSz="783732" rtl="0" eaLnBrk="1" latinLnBrk="0" hangingPunct="1">
      <a:defRPr sz="1029" kern="1200">
        <a:solidFill>
          <a:schemeClr val="tx1"/>
        </a:solidFill>
        <a:latin typeface="+mn-lt"/>
        <a:ea typeface="+mn-ea"/>
        <a:cs typeface="+mn-cs"/>
      </a:defRPr>
    </a:lvl3pPr>
    <a:lvl4pPr marL="1175598" algn="l" defTabSz="783732" rtl="0" eaLnBrk="1" latinLnBrk="0" hangingPunct="1">
      <a:defRPr sz="1029" kern="1200">
        <a:solidFill>
          <a:schemeClr val="tx1"/>
        </a:solidFill>
        <a:latin typeface="+mn-lt"/>
        <a:ea typeface="+mn-ea"/>
        <a:cs typeface="+mn-cs"/>
      </a:defRPr>
    </a:lvl4pPr>
    <a:lvl5pPr marL="1567464" algn="l" defTabSz="783732" rtl="0" eaLnBrk="1" latinLnBrk="0" hangingPunct="1">
      <a:defRPr sz="1029" kern="1200">
        <a:solidFill>
          <a:schemeClr val="tx1"/>
        </a:solidFill>
        <a:latin typeface="+mn-lt"/>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 Layoutw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5632704"/>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79714" y="1270308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5632704"/>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5632704"/>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4" y="21363557"/>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5" y="22840219"/>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66108" y="694290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52685" y="694290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SmartArt Placeholder 36">
            <a:extLst>
              <a:ext uri="{FF2B5EF4-FFF2-40B4-BE49-F238E27FC236}">
                <a16:creationId xmlns:a16="http://schemas.microsoft.com/office/drawing/2014/main" id="{D4E5B714-5556-47FD-ADF1-8FCD0BA6B7F7}"/>
              </a:ext>
            </a:extLst>
          </p:cNvPr>
          <p:cNvSpPr>
            <a:spLocks noGrp="1"/>
          </p:cNvSpPr>
          <p:nvPr>
            <p:ph type="dgm" sz="quarter" idx="25"/>
          </p:nvPr>
        </p:nvSpPr>
        <p:spPr>
          <a:xfrm>
            <a:off x="15022285" y="7663830"/>
            <a:ext cx="13076464" cy="6688714"/>
          </a:xfrm>
        </p:spPr>
        <p:txBody>
          <a:bodyPr>
            <a:normAutofit/>
          </a:bodyPr>
          <a:lstStyle>
            <a:lvl1pPr marL="0" indent="0">
              <a:buNone/>
              <a:defRPr sz="4114">
                <a:solidFill>
                  <a:srgbClr val="000000"/>
                </a:solidFill>
                <a:latin typeface="+mn-lt"/>
              </a:defRPr>
            </a:lvl1pPr>
          </a:lstStyle>
          <a:p>
            <a:endParaRPr lang="en-US" dirty="0"/>
          </a:p>
        </p:txBody>
      </p:sp>
      <p:sp>
        <p:nvSpPr>
          <p:cNvPr id="38" name="Text Placeholder 32">
            <a:extLst>
              <a:ext uri="{FF2B5EF4-FFF2-40B4-BE49-F238E27FC236}">
                <a16:creationId xmlns:a16="http://schemas.microsoft.com/office/drawing/2014/main" id="{D59C50AB-C35B-4268-BB6E-2D6FF5E4099D}"/>
              </a:ext>
            </a:extLst>
          </p:cNvPr>
          <p:cNvSpPr>
            <a:spLocks noGrp="1"/>
          </p:cNvSpPr>
          <p:nvPr>
            <p:ph type="body" sz="quarter" idx="26" hasCustomPrompt="1"/>
          </p:nvPr>
        </p:nvSpPr>
        <p:spPr>
          <a:xfrm>
            <a:off x="15022285" y="6942908"/>
            <a:ext cx="13076464" cy="379354"/>
          </a:xfrm>
        </p:spPr>
        <p:txBody>
          <a:bodyPr>
            <a:noAutofit/>
          </a:bodyPr>
          <a:lstStyle>
            <a:lvl1pPr marL="0" indent="0" algn="ctr">
              <a:buNone/>
              <a:defRPr sz="3771" b="0" cap="small" baseline="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Table Name</a:t>
            </a:r>
          </a:p>
        </p:txBody>
      </p:sp>
      <p:sp>
        <p:nvSpPr>
          <p:cNvPr id="39" name="SmartArt Placeholder 36">
            <a:extLst>
              <a:ext uri="{FF2B5EF4-FFF2-40B4-BE49-F238E27FC236}">
                <a16:creationId xmlns:a16="http://schemas.microsoft.com/office/drawing/2014/main" id="{6C4EF26D-0435-4FE0-BFA0-8B6169AE2858}"/>
              </a:ext>
            </a:extLst>
          </p:cNvPr>
          <p:cNvSpPr>
            <a:spLocks noGrp="1"/>
          </p:cNvSpPr>
          <p:nvPr>
            <p:ph type="dgm" sz="quarter" idx="27"/>
          </p:nvPr>
        </p:nvSpPr>
        <p:spPr>
          <a:xfrm>
            <a:off x="15022285" y="15694476"/>
            <a:ext cx="13076464" cy="5002331"/>
          </a:xfrm>
        </p:spPr>
        <p:txBody>
          <a:bodyPr>
            <a:normAutofit/>
          </a:bodyPr>
          <a:lstStyle>
            <a:lvl1pPr marL="0" indent="0">
              <a:buNone/>
              <a:defRPr sz="4114">
                <a:solidFill>
                  <a:srgbClr val="000000"/>
                </a:solidFill>
                <a:latin typeface="+mn-lt"/>
              </a:defRPr>
            </a:lvl1pPr>
          </a:lstStyle>
          <a:p>
            <a:endParaRPr lang="en-US" dirty="0"/>
          </a:p>
        </p:txBody>
      </p:sp>
      <p:sp>
        <p:nvSpPr>
          <p:cNvPr id="40" name="Text Placeholder 32">
            <a:extLst>
              <a:ext uri="{FF2B5EF4-FFF2-40B4-BE49-F238E27FC236}">
                <a16:creationId xmlns:a16="http://schemas.microsoft.com/office/drawing/2014/main" id="{88649020-F558-430C-8D5E-555E113B140B}"/>
              </a:ext>
            </a:extLst>
          </p:cNvPr>
          <p:cNvSpPr>
            <a:spLocks noGrp="1"/>
          </p:cNvSpPr>
          <p:nvPr>
            <p:ph type="body" sz="quarter" idx="28" hasCustomPrompt="1"/>
          </p:nvPr>
        </p:nvSpPr>
        <p:spPr>
          <a:xfrm>
            <a:off x="15022285" y="14884590"/>
            <a:ext cx="13076464" cy="379354"/>
          </a:xfrm>
        </p:spPr>
        <p:txBody>
          <a:bodyPr>
            <a:noAutofit/>
          </a:bodyPr>
          <a:lstStyle>
            <a:lvl1pPr marL="0" indent="0" algn="ctr">
              <a:buNone/>
              <a:defRPr sz="3771" b="0" cap="small" baseline="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Chart Name</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3860173"/>
            <a:ext cx="13076464" cy="5977063"/>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2460839"/>
            <a:ext cx="13076464" cy="7376398"/>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3813455"/>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19508087"/>
            <a:ext cx="7328263" cy="666750"/>
          </a:xfrm>
        </p:spPr>
        <p:txBody>
          <a:bodyPr>
            <a:noAutofit/>
          </a:bodyPr>
          <a:lstStyle>
            <a:lvl1pPr marL="0" indent="0">
              <a:buNone/>
              <a:defRPr sz="3771" b="0" cap="small" baseline="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More Data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0587092"/>
            <a:ext cx="13161645" cy="424540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able Placeholder 47">
            <a:extLst>
              <a:ext uri="{FF2B5EF4-FFF2-40B4-BE49-F238E27FC236}">
                <a16:creationId xmlns:a16="http://schemas.microsoft.com/office/drawing/2014/main" id="{6644D896-4DFD-44FC-8F1A-9555270A4AEC}"/>
              </a:ext>
            </a:extLst>
          </p:cNvPr>
          <p:cNvSpPr>
            <a:spLocks noGrp="1"/>
          </p:cNvSpPr>
          <p:nvPr>
            <p:ph type="tbl" sz="quarter" idx="34" hasCustomPrompt="1"/>
          </p:nvPr>
        </p:nvSpPr>
        <p:spPr>
          <a:xfrm>
            <a:off x="29652685" y="12722205"/>
            <a:ext cx="13076465" cy="9308101"/>
          </a:xfrm>
        </p:spPr>
        <p:txBody>
          <a:bodyPr>
            <a:normAutofit/>
          </a:bodyPr>
          <a:lstStyle>
            <a:lvl1pPr marL="0" indent="0">
              <a:buNone/>
              <a:defRPr sz="3771" b="0">
                <a:solidFill>
                  <a:srgbClr val="000000"/>
                </a:solidFill>
              </a:defRPr>
            </a:lvl1pPr>
          </a:lstStyle>
          <a:p>
            <a:r>
              <a:rPr lang="en-US" dirty="0"/>
              <a:t>Table Graphic</a:t>
            </a:r>
          </a:p>
        </p:txBody>
      </p:sp>
      <p:sp>
        <p:nvSpPr>
          <p:cNvPr id="5" name="Picture Placeholder 49">
            <a:extLst>
              <a:ext uri="{FF2B5EF4-FFF2-40B4-BE49-F238E27FC236}">
                <a16:creationId xmlns:a16="http://schemas.microsoft.com/office/drawing/2014/main" id="{6438E515-BCF2-9D01-9C62-0199C62E197E}"/>
              </a:ext>
            </a:extLst>
          </p:cNvPr>
          <p:cNvSpPr>
            <a:spLocks noGrp="1"/>
          </p:cNvSpPr>
          <p:nvPr>
            <p:ph type="pic" sz="quarter" idx="35"/>
          </p:nvPr>
        </p:nvSpPr>
        <p:spPr>
          <a:xfrm>
            <a:off x="979715" y="25244748"/>
            <a:ext cx="13076464" cy="4592489"/>
          </a:xfrm>
        </p:spPr>
        <p:txBody>
          <a:bodyPr>
            <a:normAutofit/>
          </a:bodyPr>
          <a:lstStyle>
            <a:lvl1pPr marL="0" indent="0">
              <a:buNone/>
              <a:defRPr sz="4114"/>
            </a:lvl1pPr>
          </a:lstStyle>
          <a:p>
            <a:endParaRPr lang="en-US" dirty="0"/>
          </a:p>
        </p:txBody>
      </p:sp>
    </p:spTree>
    <p:extLst>
      <p:ext uri="{BB962C8B-B14F-4D97-AF65-F5344CB8AC3E}">
        <p14:creationId xmlns:p14="http://schemas.microsoft.com/office/powerpoint/2010/main" val="3955231662"/>
      </p:ext>
    </p:extLst>
  </p:cSld>
  <p:clrMapOvr>
    <a:masterClrMapping/>
  </p:clrMapOvr>
  <p:extLst>
    <p:ext uri="{DCECCB84-F9BA-43D5-87BE-67443E8EF086}">
      <p15:sldGuideLst xmlns:p15="http://schemas.microsoft.com/office/powerpoint/2012/main">
        <p15:guide id="1" orient="horz" pos="10368" userDrawn="1">
          <p15:clr>
            <a:srgbClr val="FBAE40"/>
          </p15:clr>
        </p15:guide>
        <p15:guide id="2" pos="138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468880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56362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66107" y="1275665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56362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56362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5" y="21693861"/>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4" y="21693861"/>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79714" y="6833423"/>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23702" y="6833423"/>
            <a:ext cx="13076464" cy="14329983"/>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2891066"/>
            <a:ext cx="13076464" cy="713232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2891066"/>
            <a:ext cx="13076464" cy="7129051"/>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3998414"/>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19673302"/>
            <a:ext cx="7328263" cy="666750"/>
          </a:xfrm>
        </p:spPr>
        <p:txBody>
          <a:bodyPr>
            <a:noAutofit/>
          </a:bodyPr>
          <a:lstStyle>
            <a:lvl1pPr marL="0" indent="0">
              <a:buNone/>
              <a:defRPr sz="3771" b="0" cap="small" baseline="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0569427"/>
            <a:ext cx="13161645" cy="424540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966107" y="25420320"/>
            <a:ext cx="13158216" cy="4752749"/>
          </a:xfrm>
        </p:spPr>
        <p:txBody>
          <a:bodyPr>
            <a:normAutofit/>
          </a:bodyPr>
          <a:lstStyle>
            <a:lvl1pPr marL="0" indent="0">
              <a:buNone/>
              <a:defRPr sz="4114"/>
            </a:lvl1pPr>
          </a:lstStyle>
          <a:p>
            <a:endParaRPr lang="en-US" dirty="0"/>
          </a:p>
        </p:txBody>
      </p:sp>
      <p:sp>
        <p:nvSpPr>
          <p:cNvPr id="32" name="Text Placeholder 32">
            <a:extLst>
              <a:ext uri="{FF2B5EF4-FFF2-40B4-BE49-F238E27FC236}">
                <a16:creationId xmlns:a16="http://schemas.microsoft.com/office/drawing/2014/main" id="{9C60D2B8-A23E-4047-A79D-2EC5ECDF044A}"/>
              </a:ext>
            </a:extLst>
          </p:cNvPr>
          <p:cNvSpPr>
            <a:spLocks noGrp="1"/>
          </p:cNvSpPr>
          <p:nvPr>
            <p:ph type="body" sz="quarter" idx="36"/>
          </p:nvPr>
        </p:nvSpPr>
        <p:spPr>
          <a:xfrm>
            <a:off x="15016678" y="6833423"/>
            <a:ext cx="13076464" cy="14329983"/>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431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spTree>
    <p:extLst>
      <p:ext uri="{BB962C8B-B14F-4D97-AF65-F5344CB8AC3E}">
        <p14:creationId xmlns:p14="http://schemas.microsoft.com/office/powerpoint/2010/main" val="2644297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17520" y="5568903"/>
            <a:ext cx="37856160" cy="24067103"/>
          </a:xfrm>
          <a:prstGeom prst="rect">
            <a:avLst/>
          </a:prstGeom>
        </p:spPr>
        <p:txBody>
          <a:bodyPr vert="horz" lIns="106674" tIns="53337" rIns="106674" bIns="5333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320380B-A931-4C1A-AE1D-8A14265C3EBC}"/>
              </a:ext>
            </a:extLst>
          </p:cNvPr>
          <p:cNvSpPr txBox="1">
            <a:spLocks/>
          </p:cNvSpPr>
          <p:nvPr userDrawn="1"/>
        </p:nvSpPr>
        <p:spPr>
          <a:xfrm>
            <a:off x="-2" y="0"/>
            <a:ext cx="43891201" cy="4663441"/>
          </a:xfrm>
          <a:prstGeom prst="rect">
            <a:avLst/>
          </a:prstGeom>
          <a:solidFill>
            <a:srgbClr val="2B77A5"/>
          </a:solidFill>
          <a:ln w="101600" cap="flat" cmpd="sng" algn="ctr">
            <a:noFill/>
            <a:prstDash val="solid"/>
            <a:miter lim="800000"/>
          </a:ln>
        </p:spPr>
        <p:style>
          <a:lnRef idx="2">
            <a:schemeClr val="dk1"/>
          </a:lnRef>
          <a:fillRef idx="1">
            <a:schemeClr val="lt1"/>
          </a:fillRef>
          <a:effectRef idx="0">
            <a:schemeClr val="dk1"/>
          </a:effectRef>
          <a:fontRef idx="minor">
            <a:schemeClr val="dk1"/>
          </a:fontRef>
        </p:style>
        <p:txBody>
          <a:bodyPr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7971" i="1" dirty="0">
                <a:solidFill>
                  <a:schemeClr val="bg1"/>
                </a:solidFill>
                <a:latin typeface="Myriad Pro" panose="020B0503030403020204" pitchFamily="34" charset="0"/>
                <a:cs typeface="Arial" panose="020B0604020202020204" pitchFamily="34" charset="0"/>
              </a:rPr>
              <a:t> </a:t>
            </a:r>
          </a:p>
        </p:txBody>
      </p:sp>
      <p:sp>
        <p:nvSpPr>
          <p:cNvPr id="2" name="Title Placeholder 1"/>
          <p:cNvSpPr>
            <a:spLocks noGrp="1"/>
          </p:cNvSpPr>
          <p:nvPr>
            <p:ph type="title"/>
          </p:nvPr>
        </p:nvSpPr>
        <p:spPr>
          <a:xfrm>
            <a:off x="2765594" y="1573536"/>
            <a:ext cx="37856160" cy="1516366"/>
          </a:xfrm>
          <a:prstGeom prst="rect">
            <a:avLst/>
          </a:prstGeom>
        </p:spPr>
        <p:txBody>
          <a:bodyPr vert="horz" lIns="106674" tIns="53337" rIns="106674" bIns="53337" rtlCol="0" anchor="ctr">
            <a:normAutofit/>
          </a:bodyPr>
          <a:lstStyle/>
          <a:p>
            <a:r>
              <a:rPr lang="en-US" dirty="0"/>
              <a:t>Click to edit Master title style</a:t>
            </a:r>
          </a:p>
        </p:txBody>
      </p:sp>
      <p:pic>
        <p:nvPicPr>
          <p:cNvPr id="5" name="Picture 4" descr="A picture containing text, clipart&#10;&#10;Description automatically generated">
            <a:extLst>
              <a:ext uri="{FF2B5EF4-FFF2-40B4-BE49-F238E27FC236}">
                <a16:creationId xmlns:a16="http://schemas.microsoft.com/office/drawing/2014/main" id="{5A391117-3EA6-4513-9731-6DF815FFED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068127" y="1484840"/>
            <a:ext cx="8188350" cy="1810117"/>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ACE23306-672C-4E04-8DD6-0CE8E019D76C}"/>
              </a:ext>
            </a:extLst>
          </p:cNvPr>
          <p:cNvSpPr txBox="1"/>
          <p:nvPr userDrawn="1"/>
        </p:nvSpPr>
        <p:spPr>
          <a:xfrm>
            <a:off x="978409" y="30942858"/>
            <a:ext cx="17294352" cy="1674882"/>
          </a:xfrm>
          <a:prstGeom prst="rect">
            <a:avLst/>
          </a:prstGeom>
          <a:noFill/>
        </p:spPr>
        <p:txBody>
          <a:bodyPr wrap="square">
            <a:spAutoFit/>
          </a:bodyPr>
          <a:lstStyle/>
          <a:p>
            <a:r>
              <a:rPr lang="en-US" sz="3428" b="0" i="1" dirty="0">
                <a:solidFill>
                  <a:srgbClr val="333333"/>
                </a:solidFill>
                <a:effectLst/>
                <a:latin typeface="Source Sans Pro" panose="020B0503030403020204" pitchFamily="34" charset="0"/>
              </a:rPr>
              <a:t>NH-ME LEND is supported by a grant (#</a:t>
            </a:r>
            <a:r>
              <a:rPr lang="en-US" sz="3428" b="0" i="0" dirty="0">
                <a:solidFill>
                  <a:srgbClr val="333333"/>
                </a:solidFill>
                <a:effectLst/>
                <a:latin typeface="Source Sans Pro" panose="020B0503030403020204" pitchFamily="34" charset="0"/>
              </a:rPr>
              <a:t>T73MC33246</a:t>
            </a:r>
            <a:r>
              <a:rPr lang="en-US" sz="3428" b="0" i="1" dirty="0">
                <a:solidFill>
                  <a:srgbClr val="333333"/>
                </a:solidFill>
                <a:effectLst/>
                <a:latin typeface="Source Sans Pro" panose="020B0503030403020204" pitchFamily="34" charset="0"/>
              </a:rPr>
              <a:t>) from the Maternal and Child Health Bureau, Health Resources and Services Administration (HRSA), U.S. Department of Health and Human Services and administered by the Association of University Centers on Disabilities (AUCD).</a:t>
            </a:r>
            <a:endParaRPr lang="en-US" sz="3428" dirty="0"/>
          </a:p>
        </p:txBody>
      </p:sp>
      <p:pic>
        <p:nvPicPr>
          <p:cNvPr id="11" name="Picture 10">
            <a:extLst>
              <a:ext uri="{FF2B5EF4-FFF2-40B4-BE49-F238E27FC236}">
                <a16:creationId xmlns:a16="http://schemas.microsoft.com/office/drawing/2014/main" id="{DEE4B523-5B8F-0320-FBDA-C609F679AF8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869297" y="31047253"/>
            <a:ext cx="15617984" cy="1466091"/>
          </a:xfrm>
          <a:prstGeom prst="rect">
            <a:avLst/>
          </a:prstGeom>
        </p:spPr>
      </p:pic>
      <p:grpSp>
        <p:nvGrpSpPr>
          <p:cNvPr id="17" name="Group 16">
            <a:extLst>
              <a:ext uri="{FF2B5EF4-FFF2-40B4-BE49-F238E27FC236}">
                <a16:creationId xmlns:a16="http://schemas.microsoft.com/office/drawing/2014/main" id="{1CC44EA8-07D9-9D7F-CD4A-529AD611780A}"/>
              </a:ext>
            </a:extLst>
          </p:cNvPr>
          <p:cNvGrpSpPr/>
          <p:nvPr userDrawn="1"/>
        </p:nvGrpSpPr>
        <p:grpSpPr>
          <a:xfrm>
            <a:off x="35083818" y="31222077"/>
            <a:ext cx="7172659" cy="1097280"/>
            <a:chOff x="18994422" y="31231659"/>
            <a:chExt cx="7172659" cy="1097280"/>
          </a:xfrm>
        </p:grpSpPr>
        <p:sp>
          <p:nvSpPr>
            <p:cNvPr id="19" name="Text Placeholder 24">
              <a:extLst>
                <a:ext uri="{FF2B5EF4-FFF2-40B4-BE49-F238E27FC236}">
                  <a16:creationId xmlns:a16="http://schemas.microsoft.com/office/drawing/2014/main" id="{492FD484-5575-48BF-84BB-F07426EDE705}"/>
                </a:ext>
              </a:extLst>
            </p:cNvPr>
            <p:cNvSpPr txBox="1">
              <a:spLocks/>
            </p:cNvSpPr>
            <p:nvPr userDrawn="1"/>
          </p:nvSpPr>
          <p:spPr>
            <a:xfrm>
              <a:off x="18994422" y="31471281"/>
              <a:ext cx="5680477" cy="618036"/>
            </a:xfrm>
            <a:prstGeom prst="rect">
              <a:avLst/>
            </a:prstGeom>
          </p:spPr>
          <p:txBody>
            <a:bodyPr>
              <a:noAutofit/>
            </a:bodyPr>
            <a:lstStyle>
              <a:lvl1pPr marL="0" indent="0" algn="r" defTabSz="4480304" rtl="0" eaLnBrk="1" latinLnBrk="0" hangingPunct="1">
                <a:lnSpc>
                  <a:spcPct val="90000"/>
                </a:lnSpc>
                <a:spcBef>
                  <a:spcPts val="4900"/>
                </a:spcBef>
                <a:buFont typeface="Arial" panose="020B0604020202020204" pitchFamily="34" charset="0"/>
                <a:buNone/>
                <a:defRPr sz="4800" b="0" kern="1200">
                  <a:solidFill>
                    <a:srgbClr val="000000"/>
                  </a:solidFill>
                  <a:latin typeface="+mn-lt"/>
                  <a:ea typeface="+mn-ea"/>
                  <a:cs typeface="+mn-cs"/>
                </a:defRPr>
              </a:lvl1pPr>
              <a:lvl2pPr marL="2240152" indent="0" algn="l" defTabSz="4480304" rtl="0" eaLnBrk="1" latinLnBrk="0" hangingPunct="1">
                <a:lnSpc>
                  <a:spcPct val="90000"/>
                </a:lnSpc>
                <a:spcBef>
                  <a:spcPts val="2450"/>
                </a:spcBef>
                <a:buFont typeface="Arial" panose="020B0604020202020204" pitchFamily="34" charset="0"/>
                <a:buNone/>
                <a:defRPr sz="7200" kern="1200">
                  <a:solidFill>
                    <a:srgbClr val="000000"/>
                  </a:solidFill>
                  <a:latin typeface="+mj-lt"/>
                  <a:ea typeface="+mn-ea"/>
                  <a:cs typeface="+mn-cs"/>
                </a:defRPr>
              </a:lvl2pPr>
              <a:lvl3pPr marL="4480304" indent="0" algn="l" defTabSz="4480304" rtl="0" eaLnBrk="1" latinLnBrk="0" hangingPunct="1">
                <a:lnSpc>
                  <a:spcPct val="90000"/>
                </a:lnSpc>
                <a:spcBef>
                  <a:spcPts val="2450"/>
                </a:spcBef>
                <a:buFont typeface="Arial" panose="020B0604020202020204" pitchFamily="34" charset="0"/>
                <a:buNone/>
                <a:defRPr sz="6600" kern="1200">
                  <a:solidFill>
                    <a:srgbClr val="000000"/>
                  </a:solidFill>
                  <a:latin typeface="+mj-lt"/>
                  <a:ea typeface="+mn-ea"/>
                  <a:cs typeface="+mn-cs"/>
                </a:defRPr>
              </a:lvl3pPr>
              <a:lvl4pPr marL="6720456"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4pPr>
              <a:lvl5pPr marL="8960608" indent="0" algn="l" defTabSz="4480304" rtl="0" eaLnBrk="1" latinLnBrk="0" hangingPunct="1">
                <a:lnSpc>
                  <a:spcPct val="90000"/>
                </a:lnSpc>
                <a:spcBef>
                  <a:spcPts val="2450"/>
                </a:spcBef>
                <a:buFont typeface="Arial" panose="020B0604020202020204" pitchFamily="34" charset="0"/>
                <a:buNone/>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r>
                <a:rPr lang="en-US" sz="4114" dirty="0"/>
                <a:t>iod.unh.edu/nh-me-lend</a:t>
              </a:r>
            </a:p>
          </p:txBody>
        </p:sp>
        <p:pic>
          <p:nvPicPr>
            <p:cNvPr id="16" name="Picture 15" descr="A qr code on a white background&#10;&#10;Description automatically generated">
              <a:extLst>
                <a:ext uri="{FF2B5EF4-FFF2-40B4-BE49-F238E27FC236}">
                  <a16:creationId xmlns:a16="http://schemas.microsoft.com/office/drawing/2014/main" id="{AB296DB4-444E-BD47-75CE-DFBC9CF0994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069801" y="31231659"/>
              <a:ext cx="1097280" cy="1097280"/>
            </a:xfrm>
            <a:prstGeom prst="rect">
              <a:avLst/>
            </a:prstGeom>
          </p:spPr>
        </p:pic>
      </p:gr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7" r:id="rId2"/>
    <p:sldLayoutId id="2147483711" r:id="rId3"/>
  </p:sldLayoutIdLst>
  <p:txStyles>
    <p:titleStyle>
      <a:lvl1pPr algn="l" defTabSz="3840069" rtl="0" eaLnBrk="1" latinLnBrk="0" hangingPunct="1">
        <a:lnSpc>
          <a:spcPct val="90000"/>
        </a:lnSpc>
        <a:spcBef>
          <a:spcPct val="0"/>
        </a:spcBef>
        <a:buNone/>
        <a:defRPr sz="18513" kern="1200">
          <a:solidFill>
            <a:schemeClr val="bg1"/>
          </a:solidFill>
          <a:latin typeface="+mj-lt"/>
          <a:ea typeface="+mj-ea"/>
          <a:cs typeface="+mj-cs"/>
        </a:defRPr>
      </a:lvl1pPr>
    </p:titleStyle>
    <p:bodyStyle>
      <a:lvl1pPr marL="960017" indent="-960017" algn="l" defTabSz="3840069" rtl="0" eaLnBrk="1" latinLnBrk="0" hangingPunct="1">
        <a:lnSpc>
          <a:spcPct val="100000"/>
        </a:lnSpc>
        <a:spcBef>
          <a:spcPts val="4200"/>
        </a:spcBef>
        <a:buFont typeface="Arial" panose="020B0604020202020204" pitchFamily="34" charset="0"/>
        <a:buChar char="•"/>
        <a:defRPr sz="6171" kern="1200">
          <a:solidFill>
            <a:srgbClr val="000000"/>
          </a:solidFill>
          <a:latin typeface="+mj-lt"/>
          <a:ea typeface="+mn-ea"/>
          <a:cs typeface="+mn-cs"/>
        </a:defRPr>
      </a:lvl1pPr>
      <a:lvl2pPr marL="2880051" indent="-960017" algn="l" defTabSz="3840069" rtl="0" eaLnBrk="1" latinLnBrk="0" hangingPunct="1">
        <a:lnSpc>
          <a:spcPct val="100000"/>
        </a:lnSpc>
        <a:spcBef>
          <a:spcPts val="2100"/>
        </a:spcBef>
        <a:buFont typeface="Arial" panose="020B0604020202020204" pitchFamily="34" charset="0"/>
        <a:buChar char="•"/>
        <a:defRPr sz="6171" kern="1200">
          <a:solidFill>
            <a:srgbClr val="000000"/>
          </a:solidFill>
          <a:latin typeface="+mj-lt"/>
          <a:ea typeface="+mn-ea"/>
          <a:cs typeface="+mn-cs"/>
        </a:defRPr>
      </a:lvl2pPr>
      <a:lvl3pPr marL="4800086" indent="-960017" algn="l" defTabSz="3840069" rtl="0" eaLnBrk="1" latinLnBrk="0" hangingPunct="1">
        <a:lnSpc>
          <a:spcPct val="100000"/>
        </a:lnSpc>
        <a:spcBef>
          <a:spcPts val="2100"/>
        </a:spcBef>
        <a:buFont typeface="Arial" panose="020B0604020202020204" pitchFamily="34" charset="0"/>
        <a:buChar char="•"/>
        <a:defRPr sz="5657" kern="1200">
          <a:solidFill>
            <a:srgbClr val="000000"/>
          </a:solidFill>
          <a:latin typeface="+mj-lt"/>
          <a:ea typeface="+mn-ea"/>
          <a:cs typeface="+mn-cs"/>
        </a:defRPr>
      </a:lvl3pPr>
      <a:lvl4pPr marL="6720120"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4pPr>
      <a:lvl5pPr marL="8640154"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p:bodyStyle>
    <p:otherStyle>
      <a:defPPr>
        <a:defRPr lang="en-US"/>
      </a:defPPr>
      <a:lvl1pPr marL="0" algn="l" defTabSz="3840069" rtl="0" eaLnBrk="1" latinLnBrk="0" hangingPunct="1">
        <a:defRPr sz="7542" kern="1200">
          <a:solidFill>
            <a:schemeClr val="tx1"/>
          </a:solidFill>
          <a:latin typeface="+mn-lt"/>
          <a:ea typeface="+mn-ea"/>
          <a:cs typeface="+mn-cs"/>
        </a:defRPr>
      </a:lvl1pPr>
      <a:lvl2pPr marL="1920034" algn="l" defTabSz="3840069" rtl="0" eaLnBrk="1" latinLnBrk="0" hangingPunct="1">
        <a:defRPr sz="7542" kern="1200">
          <a:solidFill>
            <a:schemeClr val="tx1"/>
          </a:solidFill>
          <a:latin typeface="+mn-lt"/>
          <a:ea typeface="+mn-ea"/>
          <a:cs typeface="+mn-cs"/>
        </a:defRPr>
      </a:lvl2pPr>
      <a:lvl3pPr marL="3840069" algn="l" defTabSz="3840069" rtl="0" eaLnBrk="1" latinLnBrk="0" hangingPunct="1">
        <a:defRPr sz="7542" kern="1200">
          <a:solidFill>
            <a:schemeClr val="tx1"/>
          </a:solidFill>
          <a:latin typeface="+mn-lt"/>
          <a:ea typeface="+mn-ea"/>
          <a:cs typeface="+mn-cs"/>
        </a:defRPr>
      </a:lvl3pPr>
      <a:lvl4pPr marL="5760103" algn="l" defTabSz="3840069" rtl="0" eaLnBrk="1" latinLnBrk="0" hangingPunct="1">
        <a:defRPr sz="7542" kern="1200">
          <a:solidFill>
            <a:schemeClr val="tx1"/>
          </a:solidFill>
          <a:latin typeface="+mn-lt"/>
          <a:ea typeface="+mn-ea"/>
          <a:cs typeface="+mn-cs"/>
        </a:defRPr>
      </a:lvl4pPr>
      <a:lvl5pPr marL="7680137" algn="l" defTabSz="3840069" rtl="0" eaLnBrk="1" latinLnBrk="0" hangingPunct="1">
        <a:defRPr sz="7542" kern="1200">
          <a:solidFill>
            <a:schemeClr val="tx1"/>
          </a:solidFill>
          <a:latin typeface="+mn-lt"/>
          <a:ea typeface="+mn-ea"/>
          <a:cs typeface="+mn-cs"/>
        </a:defRPr>
      </a:lvl5pPr>
      <a:lvl6pPr marL="9600171" algn="l" defTabSz="3840069" rtl="0" eaLnBrk="1" latinLnBrk="0" hangingPunct="1">
        <a:defRPr sz="7542" kern="1200">
          <a:solidFill>
            <a:schemeClr val="tx1"/>
          </a:solidFill>
          <a:latin typeface="+mn-lt"/>
          <a:ea typeface="+mn-ea"/>
          <a:cs typeface="+mn-cs"/>
        </a:defRPr>
      </a:lvl6pPr>
      <a:lvl7pPr marL="11520206" algn="l" defTabSz="3840069" rtl="0" eaLnBrk="1" latinLnBrk="0" hangingPunct="1">
        <a:defRPr sz="7542" kern="1200">
          <a:solidFill>
            <a:schemeClr val="tx1"/>
          </a:solidFill>
          <a:latin typeface="+mn-lt"/>
          <a:ea typeface="+mn-ea"/>
          <a:cs typeface="+mn-cs"/>
        </a:defRPr>
      </a:lvl7pPr>
      <a:lvl8pPr marL="13440240" algn="l" defTabSz="3840069" rtl="0" eaLnBrk="1" latinLnBrk="0" hangingPunct="1">
        <a:defRPr sz="7542" kern="1200">
          <a:solidFill>
            <a:schemeClr val="tx1"/>
          </a:solidFill>
          <a:latin typeface="+mn-lt"/>
          <a:ea typeface="+mn-ea"/>
          <a:cs typeface="+mn-cs"/>
        </a:defRPr>
      </a:lvl8pPr>
      <a:lvl9pPr marL="15360274" algn="l" defTabSz="3840069" rtl="0" eaLnBrk="1" latinLnBrk="0" hangingPunct="1">
        <a:defRPr sz="75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FF9C-1446-48F2-980A-39D91CB9BC05}"/>
              </a:ext>
            </a:extLst>
          </p:cNvPr>
          <p:cNvSpPr>
            <a:spLocks noGrp="1"/>
          </p:cNvSpPr>
          <p:nvPr>
            <p:ph type="title"/>
          </p:nvPr>
        </p:nvSpPr>
        <p:spPr>
          <a:xfrm>
            <a:off x="979714" y="544774"/>
            <a:ext cx="37856160" cy="1277064"/>
          </a:xfrm>
        </p:spPr>
        <p:txBody>
          <a:bodyPr/>
          <a:lstStyle/>
          <a:p>
            <a:r>
              <a:rPr lang="en-US" sz="8800" dirty="0">
                <a:latin typeface="Arial" panose="020B0604020202020204" pitchFamily="34" charset="0"/>
                <a:cs typeface="Arial" panose="020B0604020202020204" pitchFamily="34" charset="0"/>
              </a:rPr>
              <a:t>Collaborating with Others Through Training to Enhance Inclusion</a:t>
            </a:r>
          </a:p>
        </p:txBody>
      </p:sp>
      <p:sp>
        <p:nvSpPr>
          <p:cNvPr id="3" name="Text Placeholder 2">
            <a:extLst>
              <a:ext uri="{FF2B5EF4-FFF2-40B4-BE49-F238E27FC236}">
                <a16:creationId xmlns:a16="http://schemas.microsoft.com/office/drawing/2014/main" id="{69090E1F-8A45-4E91-872D-EFC196EF15FD}"/>
              </a:ext>
            </a:extLst>
          </p:cNvPr>
          <p:cNvSpPr>
            <a:spLocks noGrp="1"/>
          </p:cNvSpPr>
          <p:nvPr>
            <p:ph type="body" sz="quarter" idx="13"/>
          </p:nvPr>
        </p:nvSpPr>
        <p:spPr/>
        <p:txBody>
          <a:bodyPr/>
          <a:lstStyle/>
          <a:p>
            <a:r>
              <a:rPr lang="en-US" sz="5400" dirty="0">
                <a:latin typeface="+mn-lt"/>
              </a:rPr>
              <a:t>Rachel Williams, BA-Early Childhood Education</a:t>
            </a:r>
          </a:p>
        </p:txBody>
      </p:sp>
      <p:sp>
        <p:nvSpPr>
          <p:cNvPr id="4" name="Text Placeholder 3">
            <a:extLst>
              <a:ext uri="{FF2B5EF4-FFF2-40B4-BE49-F238E27FC236}">
                <a16:creationId xmlns:a16="http://schemas.microsoft.com/office/drawing/2014/main" id="{ECF144F1-EEEA-4427-AA53-AFD9C9EEFF52}"/>
              </a:ext>
            </a:extLst>
          </p:cNvPr>
          <p:cNvSpPr>
            <a:spLocks noGrp="1"/>
          </p:cNvSpPr>
          <p:nvPr>
            <p:ph type="body" sz="quarter" idx="14"/>
          </p:nvPr>
        </p:nvSpPr>
        <p:spPr/>
        <p:txBody>
          <a:bodyPr/>
          <a:lstStyle/>
          <a:p>
            <a:r>
              <a:rPr lang="en-US" sz="5400" dirty="0"/>
              <a:t>NH-ME LEND, Institute on Disability, University of New Hampshire</a:t>
            </a:r>
          </a:p>
          <a:p>
            <a:endParaRPr lang="en-US" sz="3800" dirty="0">
              <a:latin typeface="+mn-lt"/>
            </a:endParaRPr>
          </a:p>
        </p:txBody>
      </p:sp>
      <p:sp>
        <p:nvSpPr>
          <p:cNvPr id="5" name="Text Placeholder 4">
            <a:extLst>
              <a:ext uri="{FF2B5EF4-FFF2-40B4-BE49-F238E27FC236}">
                <a16:creationId xmlns:a16="http://schemas.microsoft.com/office/drawing/2014/main" id="{064325E2-EED7-4273-B135-46B97FE1552F}"/>
              </a:ext>
            </a:extLst>
          </p:cNvPr>
          <p:cNvSpPr>
            <a:spLocks noGrp="1"/>
          </p:cNvSpPr>
          <p:nvPr>
            <p:ph type="body" sz="quarter" idx="16"/>
          </p:nvPr>
        </p:nvSpPr>
        <p:spPr>
          <a:xfrm>
            <a:off x="979714" y="5486400"/>
            <a:ext cx="7328263" cy="666750"/>
          </a:xfrm>
        </p:spPr>
        <p:txBody>
          <a:bodyPr/>
          <a:lstStyle/>
          <a:p>
            <a:r>
              <a:rPr lang="en-US" sz="6000" dirty="0">
                <a:latin typeface="Arial" panose="020B0604020202020204" pitchFamily="34" charset="0"/>
                <a:cs typeface="Arial" panose="020B0604020202020204" pitchFamily="34" charset="0"/>
              </a:rPr>
              <a:t>Background</a:t>
            </a:r>
          </a:p>
        </p:txBody>
      </p:sp>
      <p:sp>
        <p:nvSpPr>
          <p:cNvPr id="11" name="Text Placeholder 10">
            <a:extLst>
              <a:ext uri="{FF2B5EF4-FFF2-40B4-BE49-F238E27FC236}">
                <a16:creationId xmlns:a16="http://schemas.microsoft.com/office/drawing/2014/main" id="{D9059AC0-C742-4E04-ADB1-BF27FC5F6673}"/>
              </a:ext>
            </a:extLst>
          </p:cNvPr>
          <p:cNvSpPr>
            <a:spLocks noGrp="1"/>
          </p:cNvSpPr>
          <p:nvPr>
            <p:ph type="body" sz="quarter" idx="22"/>
          </p:nvPr>
        </p:nvSpPr>
        <p:spPr>
          <a:xfrm>
            <a:off x="966108" y="6903720"/>
            <a:ext cx="13076464" cy="5187261"/>
          </a:xfrm>
        </p:spPr>
        <p:txBody>
          <a:bodyPr>
            <a:noAutofit/>
          </a:bodyPr>
          <a:lstStyle/>
          <a:p>
            <a:pPr rtl="0">
              <a:spcBef>
                <a:spcPts val="0"/>
              </a:spcBef>
              <a:spcAft>
                <a:spcPts val="1000"/>
              </a:spcAft>
            </a:pPr>
            <a:r>
              <a:rPr lang="en-US" sz="4000" b="0" i="0" u="none" strike="noStrike" dirty="0">
                <a:solidFill>
                  <a:srgbClr val="000000"/>
                </a:solidFill>
                <a:effectLst/>
                <a:latin typeface="Arial" panose="020B0604020202020204" pitchFamily="34" charset="0"/>
                <a:cs typeface="Arial" panose="020B0604020202020204" pitchFamily="34" charset="0"/>
              </a:rPr>
              <a:t>The Maine Inclusion Credential is part of the work of Maine Roads to Quality Professional Development Network (MRTQ PDN), funded by the Maine Department of Health and Human Services, Office of Child and Family Services. The University of Maine Center for Community Inclusion and Disability Studies (CCIDS) is a collaborative partner with MRTQ PDN and was the lead in developing the Maine Inclusion Credential. </a:t>
            </a:r>
            <a:br>
              <a:rPr lang="en-US" sz="3800" dirty="0">
                <a:latin typeface="+mn-lt"/>
              </a:rPr>
            </a:br>
            <a:endParaRPr lang="en-US" sz="3800" dirty="0">
              <a:latin typeface="+mn-lt"/>
            </a:endParaRPr>
          </a:p>
        </p:txBody>
      </p:sp>
      <p:sp>
        <p:nvSpPr>
          <p:cNvPr id="19" name="Text Placeholder 18">
            <a:extLst>
              <a:ext uri="{FF2B5EF4-FFF2-40B4-BE49-F238E27FC236}">
                <a16:creationId xmlns:a16="http://schemas.microsoft.com/office/drawing/2014/main" id="{7A3331E4-4959-4D54-8436-B68EDC817619}"/>
              </a:ext>
            </a:extLst>
          </p:cNvPr>
          <p:cNvSpPr>
            <a:spLocks noGrp="1"/>
          </p:cNvSpPr>
          <p:nvPr>
            <p:ph type="body" sz="quarter" idx="31"/>
          </p:nvPr>
        </p:nvSpPr>
        <p:spPr>
          <a:xfrm>
            <a:off x="966107" y="13508655"/>
            <a:ext cx="13076464" cy="8071316"/>
          </a:xfrm>
        </p:spPr>
        <p:txBody>
          <a:bodyPr>
            <a:noAutofit/>
          </a:bodyPr>
          <a:lstStyle/>
          <a:p>
            <a:pPr rtl="0">
              <a:spcBef>
                <a:spcPts val="0"/>
              </a:spcBef>
              <a:spcAft>
                <a:spcPts val="2200"/>
              </a:spcAft>
            </a:pPr>
            <a:r>
              <a:rPr lang="en-US" sz="6000" b="1" i="0" u="none" strike="noStrike" dirty="0">
                <a:solidFill>
                  <a:srgbClr val="000000"/>
                </a:solidFill>
                <a:effectLst/>
                <a:latin typeface="Arial" panose="020B0604020202020204" pitchFamily="34" charset="0"/>
                <a:cs typeface="Arial" panose="020B0604020202020204" pitchFamily="34" charset="0"/>
              </a:rPr>
              <a:t>The Maine Inclusion Credential is comprised of 6 trainings:</a:t>
            </a:r>
            <a:endParaRPr lang="en-US" sz="6000" b="1" dirty="0">
              <a:effectLst/>
              <a:latin typeface="Arial" panose="020B0604020202020204" pitchFamily="34" charset="0"/>
              <a:cs typeface="Arial" panose="020B0604020202020204" pitchFamily="34" charset="0"/>
            </a:endParaRPr>
          </a:p>
          <a:p>
            <a:pPr marL="1016000" indent="-762000" rtl="0" fontAlgn="base">
              <a:spcBef>
                <a:spcPts val="0"/>
              </a:spcBef>
              <a:spcAft>
                <a:spcPts val="1800"/>
              </a:spcAft>
              <a:buFont typeface="Arial" panose="020B0604020202020204" pitchFamily="34" charset="0"/>
              <a:buChar char="•"/>
            </a:pPr>
            <a:r>
              <a:rPr lang="en-US" sz="4000" b="0" i="0" u="none" strike="noStrike" dirty="0">
                <a:solidFill>
                  <a:srgbClr val="000000"/>
                </a:solidFill>
                <a:effectLst/>
                <a:latin typeface="Arial" panose="020B0604020202020204" pitchFamily="34" charset="0"/>
                <a:cs typeface="Arial" panose="020B0604020202020204" pitchFamily="34" charset="0"/>
              </a:rPr>
              <a:t>Inclusive Child Care OR Creating Inclusive Youth Development Settings. </a:t>
            </a:r>
          </a:p>
          <a:p>
            <a:pPr marL="1016000" indent="-762000" rtl="0" fontAlgn="base">
              <a:spcBef>
                <a:spcPts val="0"/>
              </a:spcBef>
              <a:spcAft>
                <a:spcPts val="1800"/>
              </a:spcAft>
              <a:buFont typeface="Arial" panose="020B0604020202020204" pitchFamily="34" charset="0"/>
              <a:buChar char="•"/>
            </a:pPr>
            <a:r>
              <a:rPr lang="en-US" sz="4000" b="0" i="0" u="none" strike="noStrike" dirty="0">
                <a:solidFill>
                  <a:srgbClr val="000000"/>
                </a:solidFill>
                <a:effectLst/>
                <a:latin typeface="Arial" panose="020B0604020202020204" pitchFamily="34" charset="0"/>
                <a:cs typeface="Arial" panose="020B0604020202020204" pitchFamily="34" charset="0"/>
              </a:rPr>
              <a:t>Your Professional Development Portfolio.</a:t>
            </a:r>
          </a:p>
          <a:p>
            <a:pPr marL="1016000" indent="-762000" rtl="0" fontAlgn="base">
              <a:spcBef>
                <a:spcPts val="0"/>
              </a:spcBef>
              <a:spcAft>
                <a:spcPts val="1800"/>
              </a:spcAft>
              <a:buFont typeface="Arial" panose="020B0604020202020204" pitchFamily="34" charset="0"/>
              <a:buChar char="•"/>
            </a:pPr>
            <a:r>
              <a:rPr lang="en-US" sz="4000" b="0" i="0" u="none" strike="noStrike" dirty="0">
                <a:solidFill>
                  <a:srgbClr val="000000"/>
                </a:solidFill>
                <a:effectLst/>
                <a:latin typeface="Arial" panose="020B0604020202020204" pitchFamily="34" charset="0"/>
                <a:cs typeface="Arial" panose="020B0604020202020204" pitchFamily="34" charset="0"/>
              </a:rPr>
              <a:t>Foundations of Inclusion: Relevant Laws, Featuring the Americans with Disabilities Act (ADA).</a:t>
            </a:r>
          </a:p>
          <a:p>
            <a:pPr marL="1016000" indent="-762000" rtl="0" fontAlgn="base">
              <a:spcBef>
                <a:spcPts val="0"/>
              </a:spcBef>
              <a:spcAft>
                <a:spcPts val="1800"/>
              </a:spcAft>
              <a:buFont typeface="Arial" panose="020B0604020202020204" pitchFamily="34" charset="0"/>
              <a:buChar char="•"/>
            </a:pPr>
            <a:r>
              <a:rPr lang="en-US" sz="4000" b="0" i="0" u="none" strike="noStrike" dirty="0">
                <a:solidFill>
                  <a:srgbClr val="000000"/>
                </a:solidFill>
                <a:effectLst/>
                <a:latin typeface="Arial" panose="020B0604020202020204" pitchFamily="34" charset="0"/>
                <a:cs typeface="Arial" panose="020B0604020202020204" pitchFamily="34" charset="0"/>
              </a:rPr>
              <a:t>Foundations of Universal Design and Individualizing.</a:t>
            </a:r>
          </a:p>
          <a:p>
            <a:pPr marL="1016000" indent="-762000" rtl="0" fontAlgn="base">
              <a:spcBef>
                <a:spcPts val="0"/>
              </a:spcBef>
              <a:spcAft>
                <a:spcPts val="1800"/>
              </a:spcAft>
              <a:buFont typeface="Arial" panose="020B0604020202020204" pitchFamily="34" charset="0"/>
              <a:buChar char="•"/>
            </a:pPr>
            <a:r>
              <a:rPr lang="en-US" sz="4000" b="1" i="0" u="sng" strike="noStrike" dirty="0">
                <a:solidFill>
                  <a:srgbClr val="000000"/>
                </a:solidFill>
                <a:effectLst/>
                <a:latin typeface="Arial" panose="020B0604020202020204" pitchFamily="34" charset="0"/>
                <a:cs typeface="Arial" panose="020B0604020202020204" pitchFamily="34" charset="0"/>
              </a:rPr>
              <a:t>Collaborating with Others to Support Inclusion.</a:t>
            </a:r>
            <a:endParaRPr lang="en-US" sz="4000" b="1" i="0" u="none" strike="noStrike" dirty="0">
              <a:solidFill>
                <a:srgbClr val="000000"/>
              </a:solidFill>
              <a:effectLst/>
              <a:latin typeface="Arial" panose="020B0604020202020204" pitchFamily="34" charset="0"/>
              <a:cs typeface="Arial" panose="020B0604020202020204" pitchFamily="34" charset="0"/>
            </a:endParaRPr>
          </a:p>
          <a:p>
            <a:pPr marL="1016000" indent="-762000" rtl="0" fontAlgn="base">
              <a:spcBef>
                <a:spcPts val="0"/>
              </a:spcBef>
              <a:spcAft>
                <a:spcPts val="1800"/>
              </a:spcAft>
              <a:buFont typeface="Arial" panose="020B0604020202020204" pitchFamily="34" charset="0"/>
              <a:buChar char="•"/>
            </a:pPr>
            <a:r>
              <a:rPr lang="en-US" sz="4000" b="0" i="0" u="none" strike="noStrike" dirty="0">
                <a:solidFill>
                  <a:srgbClr val="000000"/>
                </a:solidFill>
                <a:effectLst/>
                <a:latin typeface="Arial" panose="020B0604020202020204" pitchFamily="34" charset="0"/>
                <a:cs typeface="Arial" panose="020B0604020202020204" pitchFamily="34" charset="0"/>
              </a:rPr>
              <a:t>Positive Supports and Challenging Behaviors.</a:t>
            </a:r>
          </a:p>
        </p:txBody>
      </p:sp>
      <p:pic>
        <p:nvPicPr>
          <p:cNvPr id="39" name="Image 4" descr="Maine Rads to Quality Professional Development Network.">
            <a:extLst>
              <a:ext uri="{FF2B5EF4-FFF2-40B4-BE49-F238E27FC236}">
                <a16:creationId xmlns:a16="http://schemas.microsoft.com/office/drawing/2014/main" id="{C7E0CF9E-ACE0-5085-8642-729EB86A7DFB}"/>
              </a:ext>
            </a:extLst>
          </p:cNvPr>
          <p:cNvPicPr>
            <a:picLocks/>
          </p:cNvPicPr>
          <p:nvPr/>
        </p:nvPicPr>
        <p:blipFill>
          <a:blip r:embed="rId2" cstate="print"/>
          <a:stretch>
            <a:fillRect/>
          </a:stretch>
        </p:blipFill>
        <p:spPr>
          <a:xfrm>
            <a:off x="1811279" y="22655091"/>
            <a:ext cx="7659292" cy="3379847"/>
          </a:xfrm>
          <a:prstGeom prst="rect">
            <a:avLst/>
          </a:prstGeom>
        </p:spPr>
      </p:pic>
      <p:pic>
        <p:nvPicPr>
          <p:cNvPr id="31" name="Picture 30" descr="The University of Maine Center for Community Inclusion and Disability Studies. University Center for Excellence in Developmental Disabilities.">
            <a:extLst>
              <a:ext uri="{FF2B5EF4-FFF2-40B4-BE49-F238E27FC236}">
                <a16:creationId xmlns:a16="http://schemas.microsoft.com/office/drawing/2014/main" id="{BD4AB11C-F388-3E38-7D63-1B87F0BA0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512" y="27168927"/>
            <a:ext cx="8146288" cy="2653362"/>
          </a:xfrm>
          <a:prstGeom prst="rect">
            <a:avLst/>
          </a:prstGeom>
        </p:spPr>
      </p:pic>
      <p:pic>
        <p:nvPicPr>
          <p:cNvPr id="9" name="Picture 8" descr="QR code that takes you to the Maine Inclusion Credential webpage.">
            <a:extLst>
              <a:ext uri="{FF2B5EF4-FFF2-40B4-BE49-F238E27FC236}">
                <a16:creationId xmlns:a16="http://schemas.microsoft.com/office/drawing/2014/main" id="{F44F19AD-61B4-F285-9D05-E06DD755D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0571" y="24682429"/>
            <a:ext cx="4572000" cy="4572000"/>
          </a:xfrm>
          <a:prstGeom prst="rect">
            <a:avLst/>
          </a:prstGeom>
        </p:spPr>
      </p:pic>
      <p:sp>
        <p:nvSpPr>
          <p:cNvPr id="7" name="Text Placeholder 6">
            <a:extLst>
              <a:ext uri="{FF2B5EF4-FFF2-40B4-BE49-F238E27FC236}">
                <a16:creationId xmlns:a16="http://schemas.microsoft.com/office/drawing/2014/main" id="{544D43F5-A36E-4723-84A6-A891FC4C9B79}"/>
              </a:ext>
            </a:extLst>
          </p:cNvPr>
          <p:cNvSpPr>
            <a:spLocks noGrp="1"/>
          </p:cNvSpPr>
          <p:nvPr>
            <p:ph type="body" sz="quarter" idx="18"/>
          </p:nvPr>
        </p:nvSpPr>
        <p:spPr>
          <a:xfrm>
            <a:off x="15022285" y="5486400"/>
            <a:ext cx="7328263" cy="666750"/>
          </a:xfrm>
        </p:spPr>
        <p:txBody>
          <a:bodyPr/>
          <a:lstStyle/>
          <a:p>
            <a:r>
              <a:rPr lang="en-US" sz="6000" dirty="0">
                <a:latin typeface="Arial" panose="020B0604020202020204" pitchFamily="34" charset="0"/>
                <a:cs typeface="Arial" panose="020B0604020202020204" pitchFamily="34" charset="0"/>
              </a:rPr>
              <a:t>Project Description</a:t>
            </a:r>
          </a:p>
        </p:txBody>
      </p:sp>
      <p:sp>
        <p:nvSpPr>
          <p:cNvPr id="23" name="SmartArt Placeholder 22">
            <a:extLst>
              <a:ext uri="{FF2B5EF4-FFF2-40B4-BE49-F238E27FC236}">
                <a16:creationId xmlns:a16="http://schemas.microsoft.com/office/drawing/2014/main" id="{A198CA40-20ED-7363-6A6B-F28232BD92E5}"/>
              </a:ext>
            </a:extLst>
          </p:cNvPr>
          <p:cNvSpPr>
            <a:spLocks noGrp="1"/>
          </p:cNvSpPr>
          <p:nvPr>
            <p:ph type="dgm" sz="quarter" idx="25"/>
          </p:nvPr>
        </p:nvSpPr>
        <p:spPr>
          <a:xfrm>
            <a:off x="15030227" y="6902275"/>
            <a:ext cx="13076464" cy="9085315"/>
          </a:xfrm>
        </p:spPr>
        <p:txBody>
          <a:bodyPr>
            <a:normAutofit fontScale="25000" lnSpcReduction="20000"/>
          </a:bodyPr>
          <a:lstStyle/>
          <a:p>
            <a:pPr rtl="0">
              <a:lnSpc>
                <a:spcPct val="120000"/>
              </a:lnSpc>
              <a:spcBef>
                <a:spcPts val="0"/>
              </a:spcBef>
              <a:spcAft>
                <a:spcPts val="1000"/>
              </a:spcAft>
            </a:pPr>
            <a:r>
              <a:rPr lang="en-US" sz="16000" b="0" i="0" u="none" strike="noStrike" dirty="0">
                <a:solidFill>
                  <a:srgbClr val="000000"/>
                </a:solidFill>
                <a:effectLst/>
                <a:latin typeface="Arial" panose="020B0604020202020204" pitchFamily="34" charset="0"/>
                <a:cs typeface="Arial" panose="020B0604020202020204" pitchFamily="34" charset="0"/>
              </a:rPr>
              <a:t>This project incorporated a variety of activities to update one specific training within the inclusion series that leads to a </a:t>
            </a:r>
            <a:r>
              <a:rPr lang="en-US" sz="16000" b="1" i="0" u="none" strike="noStrike" dirty="0">
                <a:solidFill>
                  <a:srgbClr val="000000"/>
                </a:solidFill>
                <a:effectLst/>
                <a:latin typeface="Arial" panose="020B0604020202020204" pitchFamily="34" charset="0"/>
                <a:cs typeface="Arial" panose="020B0604020202020204" pitchFamily="34" charset="0"/>
              </a:rPr>
              <a:t>Maine Inclusion Credential-Collaborating With Others to Support Inclusion</a:t>
            </a:r>
            <a:endParaRPr lang="en-US" sz="16000" b="0" i="0" u="none" strike="noStrike" dirty="0">
              <a:solidFill>
                <a:srgbClr val="000000"/>
              </a:solidFill>
              <a:effectLst/>
              <a:latin typeface="Arial" panose="020B0604020202020204" pitchFamily="34" charset="0"/>
              <a:cs typeface="Arial" panose="020B0604020202020204" pitchFamily="34" charset="0"/>
            </a:endParaRPr>
          </a:p>
          <a:p>
            <a:pPr rtl="0">
              <a:lnSpc>
                <a:spcPct val="120000"/>
              </a:lnSpc>
              <a:spcBef>
                <a:spcPts val="0"/>
              </a:spcBef>
              <a:spcAft>
                <a:spcPts val="1000"/>
              </a:spcAft>
            </a:pPr>
            <a:r>
              <a:rPr lang="en-US" sz="16000" b="0" i="0" u="none" strike="noStrike" dirty="0">
                <a:solidFill>
                  <a:srgbClr val="000000"/>
                </a:solidFill>
                <a:effectLst/>
                <a:latin typeface="Arial" panose="020B0604020202020204" pitchFamily="34" charset="0"/>
                <a:cs typeface="Arial" panose="020B0604020202020204" pitchFamily="34" charset="0"/>
              </a:rPr>
              <a:t>Activities included:</a:t>
            </a:r>
            <a:endParaRPr lang="en-US" sz="16000" b="0" dirty="0">
              <a:effectLst/>
              <a:latin typeface="Arial" panose="020B0604020202020204" pitchFamily="34" charset="0"/>
              <a:cs typeface="Arial" panose="020B0604020202020204" pitchFamily="34" charset="0"/>
            </a:endParaRPr>
          </a:p>
          <a:p>
            <a:pPr marL="742950" indent="-508000" rtl="0" fontAlgn="base">
              <a:lnSpc>
                <a:spcPct val="120000"/>
              </a:lnSpc>
              <a:spcBef>
                <a:spcPts val="0"/>
              </a:spcBef>
              <a:spcAft>
                <a:spcPts val="0"/>
              </a:spcAft>
              <a:buFont typeface="+mj-lt"/>
              <a:buAutoNum type="arabicPeriod"/>
            </a:pPr>
            <a:r>
              <a:rPr lang="en-US" sz="16000" b="0" i="0" u="none" strike="noStrike" dirty="0">
                <a:solidFill>
                  <a:srgbClr val="000000"/>
                </a:solidFill>
                <a:effectLst/>
                <a:latin typeface="Arial" panose="020B0604020202020204" pitchFamily="34" charset="0"/>
                <a:cs typeface="Arial" panose="020B0604020202020204" pitchFamily="34" charset="0"/>
              </a:rPr>
              <a:t>Created and disseminated surveys to gather a variety of viewpoints of the current </a:t>
            </a:r>
            <a:r>
              <a:rPr lang="en-US" sz="16000" b="1" i="0" u="none" strike="noStrike" dirty="0">
                <a:solidFill>
                  <a:srgbClr val="000000"/>
                </a:solidFill>
                <a:effectLst/>
                <a:latin typeface="Arial" panose="020B0604020202020204" pitchFamily="34" charset="0"/>
                <a:cs typeface="Arial" panose="020B0604020202020204" pitchFamily="34" charset="0"/>
              </a:rPr>
              <a:t>Collaborating with Others to Support Inclusion </a:t>
            </a:r>
            <a:r>
              <a:rPr lang="en-US" sz="16000" b="0" i="0" u="none" strike="noStrike" dirty="0">
                <a:solidFill>
                  <a:srgbClr val="000000"/>
                </a:solidFill>
                <a:effectLst/>
                <a:latin typeface="Arial" panose="020B0604020202020204" pitchFamily="34" charset="0"/>
                <a:cs typeface="Arial" panose="020B0604020202020204" pitchFamily="34" charset="0"/>
              </a:rPr>
              <a:t>training.</a:t>
            </a:r>
          </a:p>
          <a:p>
            <a:pPr marL="1487488" indent="-508000" rtl="0" fontAlgn="base">
              <a:lnSpc>
                <a:spcPct val="120000"/>
              </a:lnSpc>
              <a:spcBef>
                <a:spcPts val="0"/>
              </a:spcBef>
              <a:spcAft>
                <a:spcPts val="0"/>
              </a:spcAft>
              <a:buFont typeface="Arial" panose="020B0604020202020204" pitchFamily="34" charset="0"/>
              <a:buChar char="•"/>
            </a:pPr>
            <a:r>
              <a:rPr lang="en-US" sz="16000" b="0" i="0" u="none" strike="noStrike" dirty="0">
                <a:solidFill>
                  <a:srgbClr val="000000"/>
                </a:solidFill>
                <a:effectLst/>
                <a:latin typeface="Arial" panose="020B0604020202020204" pitchFamily="34" charset="0"/>
                <a:cs typeface="Arial" panose="020B0604020202020204" pitchFamily="34" charset="0"/>
              </a:rPr>
              <a:t>Former training participants </a:t>
            </a:r>
          </a:p>
          <a:p>
            <a:pPr marL="1487488" indent="-508000" rtl="0" fontAlgn="base">
              <a:lnSpc>
                <a:spcPct val="120000"/>
              </a:lnSpc>
              <a:spcBef>
                <a:spcPts val="0"/>
              </a:spcBef>
              <a:spcAft>
                <a:spcPts val="0"/>
              </a:spcAft>
              <a:buFont typeface="Arial" panose="020B0604020202020204" pitchFamily="34" charset="0"/>
              <a:buChar char="•"/>
            </a:pPr>
            <a:r>
              <a:rPr lang="en-US" sz="16000" b="0" i="0" u="none" strike="noStrike" dirty="0">
                <a:solidFill>
                  <a:srgbClr val="000000"/>
                </a:solidFill>
                <a:effectLst/>
                <a:latin typeface="Arial" panose="020B0604020202020204" pitchFamily="34" charset="0"/>
                <a:cs typeface="Arial" panose="020B0604020202020204" pitchFamily="34" charset="0"/>
              </a:rPr>
              <a:t>Related organizations (Parent and Training Information Center, NAMI, Protection and Advocacy agency, Autism Society of Maine)</a:t>
            </a:r>
          </a:p>
          <a:p>
            <a:pPr marL="1487488" indent="-508000" rtl="0" fontAlgn="base">
              <a:lnSpc>
                <a:spcPct val="120000"/>
              </a:lnSpc>
              <a:spcBef>
                <a:spcPts val="0"/>
              </a:spcBef>
              <a:spcAft>
                <a:spcPts val="0"/>
              </a:spcAft>
              <a:buFont typeface="Arial" panose="020B0604020202020204" pitchFamily="34" charset="0"/>
              <a:buChar char="•"/>
            </a:pPr>
            <a:r>
              <a:rPr lang="en-US" sz="16000" b="0" i="0" u="none" strike="noStrike" dirty="0">
                <a:solidFill>
                  <a:srgbClr val="000000"/>
                </a:solidFill>
                <a:effectLst/>
                <a:latin typeface="Arial" panose="020B0604020202020204" pitchFamily="34" charset="0"/>
                <a:cs typeface="Arial" panose="020B0604020202020204" pitchFamily="34" charset="0"/>
              </a:rPr>
              <a:t>Current Maine Inclusion Credential awardees</a:t>
            </a:r>
          </a:p>
          <a:p>
            <a:pPr marL="815975" indent="-527050" rtl="0" fontAlgn="base">
              <a:lnSpc>
                <a:spcPct val="120000"/>
              </a:lnSpc>
              <a:spcBef>
                <a:spcPts val="0"/>
              </a:spcBef>
              <a:spcAft>
                <a:spcPts val="0"/>
              </a:spcAft>
              <a:buFont typeface="+mj-lt"/>
              <a:buAutoNum type="arabicPeriod" startAt="2"/>
            </a:pPr>
            <a:r>
              <a:rPr lang="en-US" sz="16000" b="0" i="0" u="none" strike="noStrike" dirty="0">
                <a:solidFill>
                  <a:srgbClr val="000000"/>
                </a:solidFill>
                <a:effectLst/>
                <a:latin typeface="Arial" panose="020B0604020202020204" pitchFamily="34" charset="0"/>
                <a:cs typeface="Arial" panose="020B0604020202020204" pitchFamily="34" charset="0"/>
              </a:rPr>
              <a:t>Analysis of data</a:t>
            </a:r>
          </a:p>
          <a:p>
            <a:endParaRPr lang="en-US" sz="3800" dirty="0"/>
          </a:p>
        </p:txBody>
      </p:sp>
      <p:sp>
        <p:nvSpPr>
          <p:cNvPr id="15" name="Oval 14">
            <a:extLst>
              <a:ext uri="{FF2B5EF4-FFF2-40B4-BE49-F238E27FC236}">
                <a16:creationId xmlns:a16="http://schemas.microsoft.com/office/drawing/2014/main" id="{430BA245-C6A1-1943-C66B-BCEE2E935FDD}"/>
              </a:ext>
              <a:ext uri="{C183D7F6-B498-43B3-948B-1728B52AA6E4}">
                <adec:decorative xmlns:adec="http://schemas.microsoft.com/office/drawing/2017/decorative" val="1"/>
              </a:ext>
            </a:extLst>
          </p:cNvPr>
          <p:cNvSpPr>
            <a:spLocks noChangeAspect="1"/>
          </p:cNvSpPr>
          <p:nvPr/>
        </p:nvSpPr>
        <p:spPr>
          <a:xfrm>
            <a:off x="17482125" y="15932202"/>
            <a:ext cx="7315200" cy="7315200"/>
          </a:xfrm>
          <a:prstGeom prst="ellipse">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rtl="0">
              <a:spcBef>
                <a:spcPts val="0"/>
              </a:spcBef>
              <a:spcAft>
                <a:spcPts val="1000"/>
              </a:spcAft>
            </a:pPr>
            <a:r>
              <a:rPr lang="en-US" sz="4000" i="0" u="none" strike="noStrike" dirty="0">
                <a:solidFill>
                  <a:schemeClr val="tx1"/>
                </a:solidFill>
                <a:effectLst/>
                <a:latin typeface="Arial" panose="020B0604020202020204" pitchFamily="34" charset="0"/>
                <a:cs typeface="Arial" panose="020B0604020202020204" pitchFamily="34" charset="0"/>
              </a:rPr>
              <a:t>What are the primary challenges that EC professionals experience when working with related professionals in early care and education settings? </a:t>
            </a:r>
          </a:p>
        </p:txBody>
      </p:sp>
      <p:sp>
        <p:nvSpPr>
          <p:cNvPr id="18" name="Text Placeholder 17">
            <a:extLst>
              <a:ext uri="{FF2B5EF4-FFF2-40B4-BE49-F238E27FC236}">
                <a16:creationId xmlns:a16="http://schemas.microsoft.com/office/drawing/2014/main" id="{4488D457-15E7-4B60-8018-019FDD3D39C1}"/>
              </a:ext>
            </a:extLst>
          </p:cNvPr>
          <p:cNvSpPr>
            <a:spLocks noGrp="1"/>
          </p:cNvSpPr>
          <p:nvPr>
            <p:ph type="body" sz="quarter" idx="30"/>
          </p:nvPr>
        </p:nvSpPr>
        <p:spPr>
          <a:xfrm>
            <a:off x="15032736" y="23619486"/>
            <a:ext cx="13076464" cy="6266313"/>
          </a:xfrm>
        </p:spPr>
        <p:txBody>
          <a:bodyPr>
            <a:normAutofit/>
          </a:bodyPr>
          <a:lstStyle/>
          <a:p>
            <a:pPr marL="889000" indent="-539750" rtl="0">
              <a:spcBef>
                <a:spcPts val="0"/>
              </a:spcBef>
              <a:spcAft>
                <a:spcPts val="1000"/>
              </a:spcAft>
            </a:pPr>
            <a:r>
              <a:rPr lang="en-US" sz="4000" dirty="0">
                <a:latin typeface="Arial" panose="020B0604020202020204" pitchFamily="34" charset="0"/>
                <a:cs typeface="Arial" panose="020B0604020202020204" pitchFamily="34" charset="0"/>
              </a:rPr>
              <a:t>3. Da</a:t>
            </a:r>
            <a:r>
              <a:rPr lang="en-US" sz="4000" b="0" i="0" u="none" strike="noStrike" dirty="0">
                <a:solidFill>
                  <a:srgbClr val="000000"/>
                </a:solidFill>
                <a:effectLst/>
                <a:latin typeface="Arial" panose="020B0604020202020204" pitchFamily="34" charset="0"/>
                <a:cs typeface="Arial" panose="020B0604020202020204" pitchFamily="34" charset="0"/>
              </a:rPr>
              <a:t>ta-informed training review and revision</a:t>
            </a:r>
            <a:endParaRPr lang="en-US" sz="4000" b="0" dirty="0">
              <a:effectLst/>
              <a:latin typeface="Arial" panose="020B0604020202020204" pitchFamily="34" charset="0"/>
              <a:cs typeface="Arial" panose="020B0604020202020204" pitchFamily="34" charset="0"/>
            </a:endParaRPr>
          </a:p>
          <a:p>
            <a:pPr marL="1492250" indent="-539750" rtl="0" fontAlgn="base">
              <a:spcBef>
                <a:spcPts val="0"/>
              </a:spcBef>
              <a:spcAft>
                <a:spcPts val="0"/>
              </a:spcAft>
              <a:buFont typeface="Arial" panose="020B0604020202020204" pitchFamily="34" charset="0"/>
              <a:buChar char="•"/>
            </a:pPr>
            <a:r>
              <a:rPr lang="en-US" sz="4000" b="0" i="0" u="none" strike="noStrike" dirty="0">
                <a:solidFill>
                  <a:srgbClr val="000000"/>
                </a:solidFill>
                <a:effectLst/>
                <a:latin typeface="Arial" panose="020B0604020202020204" pitchFamily="34" charset="0"/>
                <a:cs typeface="Arial" panose="020B0604020202020204" pitchFamily="34" charset="0"/>
              </a:rPr>
              <a:t>Reviewed current online offering of </a:t>
            </a:r>
            <a:r>
              <a:rPr lang="en-US" sz="4000" b="1" i="0" u="none" strike="noStrike" dirty="0">
                <a:solidFill>
                  <a:srgbClr val="000000"/>
                </a:solidFill>
                <a:effectLst/>
                <a:latin typeface="Arial" panose="020B0604020202020204" pitchFamily="34" charset="0"/>
                <a:cs typeface="Arial" panose="020B0604020202020204" pitchFamily="34" charset="0"/>
              </a:rPr>
              <a:t>Collaborating with Others to Support Inclusion </a:t>
            </a:r>
          </a:p>
          <a:p>
            <a:pPr marL="1492250" indent="-539750" rtl="0" fontAlgn="base">
              <a:spcBef>
                <a:spcPts val="0"/>
              </a:spcBef>
              <a:spcAft>
                <a:spcPts val="0"/>
              </a:spcAft>
              <a:buFont typeface="Arial" panose="020B0604020202020204" pitchFamily="34" charset="0"/>
              <a:buChar char="•"/>
            </a:pPr>
            <a:r>
              <a:rPr lang="en-US" sz="4000" b="0" i="0" u="none" strike="noStrike" dirty="0">
                <a:solidFill>
                  <a:srgbClr val="000000"/>
                </a:solidFill>
                <a:effectLst/>
                <a:latin typeface="Arial" panose="020B0604020202020204" pitchFamily="34" charset="0"/>
                <a:cs typeface="Arial" panose="020B0604020202020204" pitchFamily="34" charset="0"/>
              </a:rPr>
              <a:t>Utilized outline for keeping/removing content based on data</a:t>
            </a:r>
          </a:p>
          <a:p>
            <a:pPr marL="1492250" indent="-539750" rtl="0" fontAlgn="base">
              <a:spcBef>
                <a:spcPts val="0"/>
              </a:spcBef>
              <a:spcAft>
                <a:spcPts val="0"/>
              </a:spcAft>
              <a:buFont typeface="Arial" panose="020B0604020202020204" pitchFamily="34" charset="0"/>
              <a:buChar char="•"/>
            </a:pPr>
            <a:r>
              <a:rPr lang="en-US" sz="4000" b="0" i="0" u="none" strike="noStrike" dirty="0">
                <a:solidFill>
                  <a:srgbClr val="000000"/>
                </a:solidFill>
                <a:effectLst/>
                <a:latin typeface="Arial" panose="020B0604020202020204" pitchFamily="34" charset="0"/>
                <a:cs typeface="Arial" panose="020B0604020202020204" pitchFamily="34" charset="0"/>
              </a:rPr>
              <a:t>Created recommendations for additional activities and resources</a:t>
            </a:r>
          </a:p>
          <a:p>
            <a:pPr marL="1492250" indent="-539750" rtl="0" fontAlgn="base">
              <a:spcBef>
                <a:spcPts val="0"/>
              </a:spcBef>
              <a:spcAft>
                <a:spcPts val="0"/>
              </a:spcAft>
              <a:buFont typeface="Arial" panose="020B0604020202020204" pitchFamily="34" charset="0"/>
              <a:buChar char="•"/>
            </a:pPr>
            <a:r>
              <a:rPr lang="en-US" sz="4000" b="0" i="0" u="none" strike="noStrike" dirty="0">
                <a:solidFill>
                  <a:srgbClr val="000000"/>
                </a:solidFill>
                <a:effectLst/>
                <a:latin typeface="Arial" panose="020B0604020202020204" pitchFamily="34" charset="0"/>
                <a:cs typeface="Arial" panose="020B0604020202020204" pitchFamily="34" charset="0"/>
              </a:rPr>
              <a:t>Reviewed with CCIDS</a:t>
            </a:r>
          </a:p>
          <a:p>
            <a:pPr marL="1492250" indent="-539750" rtl="0" fontAlgn="base">
              <a:spcBef>
                <a:spcPts val="0"/>
              </a:spcBef>
              <a:spcAft>
                <a:spcPts val="0"/>
              </a:spcAft>
              <a:buFont typeface="Arial" panose="020B0604020202020204" pitchFamily="34" charset="0"/>
              <a:buChar char="•"/>
            </a:pPr>
            <a:r>
              <a:rPr lang="en-US" sz="4000" b="0" i="0" u="none" strike="noStrike" dirty="0">
                <a:solidFill>
                  <a:srgbClr val="000000"/>
                </a:solidFill>
                <a:effectLst/>
                <a:latin typeface="Arial" panose="020B0604020202020204" pitchFamily="34" charset="0"/>
                <a:cs typeface="Arial" panose="020B0604020202020204" pitchFamily="34" charset="0"/>
              </a:rPr>
              <a:t>Finalized activities and resources</a:t>
            </a:r>
          </a:p>
        </p:txBody>
      </p:sp>
      <p:sp>
        <p:nvSpPr>
          <p:cNvPr id="8" name="Text Placeholder 7">
            <a:extLst>
              <a:ext uri="{FF2B5EF4-FFF2-40B4-BE49-F238E27FC236}">
                <a16:creationId xmlns:a16="http://schemas.microsoft.com/office/drawing/2014/main" id="{FBF2A4E3-466D-40C9-8493-9B9269F6F1AB}"/>
              </a:ext>
            </a:extLst>
          </p:cNvPr>
          <p:cNvSpPr>
            <a:spLocks noGrp="1"/>
          </p:cNvSpPr>
          <p:nvPr>
            <p:ph type="body" sz="quarter" idx="19"/>
          </p:nvPr>
        </p:nvSpPr>
        <p:spPr>
          <a:xfrm>
            <a:off x="29652685" y="5486400"/>
            <a:ext cx="7328263" cy="666477"/>
          </a:xfrm>
        </p:spPr>
        <p:txBody>
          <a:bodyPr/>
          <a:lstStyle/>
          <a:p>
            <a:r>
              <a:rPr lang="en-US" sz="6000" dirty="0">
                <a:latin typeface="Arial" panose="020B0604020202020204" pitchFamily="34" charset="0"/>
                <a:cs typeface="Arial" panose="020B0604020202020204" pitchFamily="34" charset="0"/>
              </a:rPr>
              <a:t>Outcomes</a:t>
            </a:r>
          </a:p>
        </p:txBody>
      </p:sp>
      <p:sp>
        <p:nvSpPr>
          <p:cNvPr id="12" name="Text Placeholder 11">
            <a:extLst>
              <a:ext uri="{FF2B5EF4-FFF2-40B4-BE49-F238E27FC236}">
                <a16:creationId xmlns:a16="http://schemas.microsoft.com/office/drawing/2014/main" id="{3431D42D-C347-434E-A7FE-E352811E4C76}"/>
              </a:ext>
            </a:extLst>
          </p:cNvPr>
          <p:cNvSpPr>
            <a:spLocks noGrp="1"/>
          </p:cNvSpPr>
          <p:nvPr>
            <p:ph type="body" sz="quarter" idx="23"/>
          </p:nvPr>
        </p:nvSpPr>
        <p:spPr>
          <a:xfrm>
            <a:off x="29752835" y="6903720"/>
            <a:ext cx="13076464" cy="10160019"/>
          </a:xfrm>
        </p:spPr>
        <p:txBody>
          <a:bodyPr>
            <a:noAutofit/>
          </a:bodyPr>
          <a:lstStyle/>
          <a:p>
            <a:pPr marL="742950" indent="-742950" rtl="0" fontAlgn="base">
              <a:spcBef>
                <a:spcPts val="0"/>
              </a:spcBef>
              <a:spcAft>
                <a:spcPts val="0"/>
              </a:spcAft>
              <a:buFont typeface="+mj-lt"/>
              <a:buAutoNum type="arabicPeriod"/>
            </a:pPr>
            <a:r>
              <a:rPr lang="en-US" sz="4000" dirty="0">
                <a:latin typeface="Arial" panose="020B0604020202020204" pitchFamily="34" charset="0"/>
                <a:cs typeface="Arial" panose="020B0604020202020204" pitchFamily="34" charset="0"/>
              </a:rPr>
              <a:t>Discovered t</a:t>
            </a:r>
            <a:r>
              <a:rPr lang="en-US" sz="4000" b="0" i="0" u="none" strike="noStrike" dirty="0">
                <a:solidFill>
                  <a:srgbClr val="000000"/>
                </a:solidFill>
                <a:effectLst/>
                <a:latin typeface="Arial" panose="020B0604020202020204" pitchFamily="34" charset="0"/>
                <a:cs typeface="Arial" panose="020B0604020202020204" pitchFamily="34" charset="0"/>
              </a:rPr>
              <a:t>hemes from the survey to consider for revising the Collaborating with Others to Support Inclusion training</a:t>
            </a:r>
          </a:p>
          <a:p>
            <a:pPr marL="1841500" lvl="1" indent="-571500" fontAlgn="base">
              <a:spcBef>
                <a:spcPts val="0"/>
              </a:spcBef>
            </a:pPr>
            <a:r>
              <a:rPr lang="en-US" sz="4000" b="0" i="0" u="none" strike="noStrike" dirty="0">
                <a:solidFill>
                  <a:srgbClr val="000000"/>
                </a:solidFill>
                <a:effectLst/>
                <a:latin typeface="Arial" panose="020B0604020202020204" pitchFamily="34" charset="0"/>
                <a:cs typeface="Arial" panose="020B0604020202020204" pitchFamily="34" charset="0"/>
              </a:rPr>
              <a:t>Communication (with a focus on difficult communications)</a:t>
            </a:r>
          </a:p>
          <a:p>
            <a:pPr marL="1841500" lvl="1" indent="-571500" fontAlgn="base">
              <a:spcBef>
                <a:spcPts val="0"/>
              </a:spcBef>
            </a:pPr>
            <a:r>
              <a:rPr lang="en-US" sz="4000" b="0" i="0" u="none" strike="noStrike" dirty="0">
                <a:solidFill>
                  <a:srgbClr val="000000"/>
                </a:solidFill>
                <a:effectLst/>
                <a:latin typeface="Arial" panose="020B0604020202020204" pitchFamily="34" charset="0"/>
                <a:cs typeface="Arial" panose="020B0604020202020204" pitchFamily="34" charset="0"/>
              </a:rPr>
              <a:t>Working as a team</a:t>
            </a:r>
          </a:p>
          <a:p>
            <a:pPr marL="1841500" lvl="1" indent="-571500" fontAlgn="base">
              <a:spcBef>
                <a:spcPts val="0"/>
              </a:spcBef>
            </a:pPr>
            <a:r>
              <a:rPr lang="en-US" sz="4000" b="0" i="0" u="none" strike="noStrike" dirty="0">
                <a:solidFill>
                  <a:srgbClr val="000000"/>
                </a:solidFill>
                <a:effectLst/>
                <a:latin typeface="Arial" panose="020B0604020202020204" pitchFamily="34" charset="0"/>
                <a:cs typeface="Arial" panose="020B0604020202020204" pitchFamily="34" charset="0"/>
              </a:rPr>
              <a:t>Managing interacting with families with a lack of time</a:t>
            </a:r>
          </a:p>
          <a:p>
            <a:pPr marL="1841500" lvl="1" indent="-571500" fontAlgn="base">
              <a:spcBef>
                <a:spcPts val="0"/>
              </a:spcBef>
            </a:pPr>
            <a:r>
              <a:rPr lang="en-US" sz="4000" b="0" i="0" u="none" strike="noStrike" dirty="0">
                <a:solidFill>
                  <a:srgbClr val="000000"/>
                </a:solidFill>
                <a:effectLst/>
                <a:latin typeface="Arial" panose="020B0604020202020204" pitchFamily="34" charset="0"/>
                <a:cs typeface="Arial" panose="020B0604020202020204" pitchFamily="34" charset="0"/>
              </a:rPr>
              <a:t>Identifying connections to Maine resources to support families and professionals in the training (Maine Parent Federation, NAMI, etc.) </a:t>
            </a:r>
          </a:p>
          <a:p>
            <a:pPr marL="1841500" lvl="1" indent="-571500" fontAlgn="base">
              <a:spcBef>
                <a:spcPts val="0"/>
              </a:spcBef>
            </a:pPr>
            <a:r>
              <a:rPr lang="en-US" sz="4000" b="0" i="0" u="none" strike="noStrike" dirty="0">
                <a:solidFill>
                  <a:srgbClr val="000000"/>
                </a:solidFill>
                <a:effectLst/>
                <a:latin typeface="Arial" panose="020B0604020202020204" pitchFamily="34" charset="0"/>
                <a:cs typeface="Arial" panose="020B0604020202020204" pitchFamily="34" charset="0"/>
              </a:rPr>
              <a:t>Need for connection to other training topics, Autism, Mental Health, Universal Design for Learning</a:t>
            </a:r>
          </a:p>
          <a:p>
            <a:pPr marL="742950" indent="-742950" rtl="0" fontAlgn="base">
              <a:spcBef>
                <a:spcPts val="0"/>
              </a:spcBef>
              <a:spcAft>
                <a:spcPts val="0"/>
              </a:spcAft>
              <a:buFont typeface="+mj-lt"/>
              <a:buAutoNum type="arabicPeriod"/>
            </a:pPr>
            <a:r>
              <a:rPr lang="en-US" sz="4000" b="0" i="0" u="none" strike="noStrike" dirty="0">
                <a:solidFill>
                  <a:srgbClr val="000000"/>
                </a:solidFill>
                <a:effectLst/>
                <a:latin typeface="Arial" panose="020B0604020202020204" pitchFamily="34" charset="0"/>
                <a:cs typeface="Arial" panose="020B0604020202020204" pitchFamily="34" charset="0"/>
              </a:rPr>
              <a:t>Consider breaking the current training into 4 on-demand trainings to create more accessibility for a broader audience</a:t>
            </a:r>
          </a:p>
          <a:p>
            <a:endParaRPr lang="en-US" sz="3800" dirty="0">
              <a:latin typeface="+mn-lt"/>
            </a:endParaRPr>
          </a:p>
        </p:txBody>
      </p:sp>
      <p:sp>
        <p:nvSpPr>
          <p:cNvPr id="43" name="TextBox 42">
            <a:extLst>
              <a:ext uri="{FF2B5EF4-FFF2-40B4-BE49-F238E27FC236}">
                <a16:creationId xmlns:a16="http://schemas.microsoft.com/office/drawing/2014/main" id="{061681BC-35E1-2C96-A10F-390EAF9B108E}"/>
              </a:ext>
            </a:extLst>
          </p:cNvPr>
          <p:cNvSpPr txBox="1"/>
          <p:nvPr/>
        </p:nvSpPr>
        <p:spPr>
          <a:xfrm>
            <a:off x="29653992" y="17735296"/>
            <a:ext cx="4161717" cy="1015663"/>
          </a:xfrm>
          <a:prstGeom prst="rect">
            <a:avLst/>
          </a:prstGeom>
          <a:noFill/>
        </p:spPr>
        <p:txBody>
          <a:bodyPr wrap="none" rtlCol="0">
            <a:spAutoFit/>
          </a:bodyPr>
          <a:lstStyle/>
          <a:p>
            <a:r>
              <a:rPr lang="en-US" sz="6000" b="1" dirty="0">
                <a:latin typeface="Arial" panose="020B0604020202020204" pitchFamily="34" charset="0"/>
                <a:cs typeface="Arial" panose="020B0604020202020204" pitchFamily="34" charset="0"/>
              </a:rPr>
              <a:t>Next Steps</a:t>
            </a:r>
          </a:p>
        </p:txBody>
      </p:sp>
      <p:sp>
        <p:nvSpPr>
          <p:cNvPr id="25" name="Table Placeholder 24">
            <a:extLst>
              <a:ext uri="{FF2B5EF4-FFF2-40B4-BE49-F238E27FC236}">
                <a16:creationId xmlns:a16="http://schemas.microsoft.com/office/drawing/2014/main" id="{539D58B1-E8D3-24C3-74F4-FFF0440F07BE}"/>
              </a:ext>
            </a:extLst>
          </p:cNvPr>
          <p:cNvSpPr>
            <a:spLocks noGrp="1"/>
          </p:cNvSpPr>
          <p:nvPr>
            <p:ph type="tbl" sz="quarter" idx="34"/>
          </p:nvPr>
        </p:nvSpPr>
        <p:spPr>
          <a:xfrm>
            <a:off x="29754576" y="18940272"/>
            <a:ext cx="13076465" cy="3363845"/>
          </a:xfrm>
        </p:spPr>
        <p:txBody>
          <a:bodyPr>
            <a:normAutofit/>
          </a:bodyPr>
          <a:lstStyle/>
          <a:p>
            <a:pPr marL="825500" indent="-762000" rtl="0" fontAlgn="base">
              <a:spcBef>
                <a:spcPts val="0"/>
              </a:spcBef>
              <a:spcAft>
                <a:spcPts val="0"/>
              </a:spcAft>
              <a:buFont typeface="+mj-lt"/>
              <a:buAutoNum type="arabicPeriod"/>
            </a:pPr>
            <a:r>
              <a:rPr lang="en-US" sz="4000" b="0" i="0" u="none" strike="noStrike" dirty="0">
                <a:solidFill>
                  <a:srgbClr val="000000"/>
                </a:solidFill>
                <a:effectLst/>
                <a:latin typeface="Arial" panose="020B0604020202020204" pitchFamily="34" charset="0"/>
                <a:cs typeface="Arial" panose="020B0604020202020204" pitchFamily="34" charset="0"/>
              </a:rPr>
              <a:t>Complete revision of Collaborating with Others to Support Inclusion</a:t>
            </a:r>
          </a:p>
          <a:p>
            <a:pPr marL="825500" indent="-762000" rtl="0" fontAlgn="base">
              <a:spcBef>
                <a:spcPts val="0"/>
              </a:spcBef>
              <a:spcAft>
                <a:spcPts val="0"/>
              </a:spcAft>
              <a:buFont typeface="+mj-lt"/>
              <a:buAutoNum type="arabicPeriod"/>
            </a:pPr>
            <a:r>
              <a:rPr lang="en-US" sz="4000" b="0" i="0" u="none" strike="noStrike" dirty="0">
                <a:solidFill>
                  <a:srgbClr val="000000"/>
                </a:solidFill>
                <a:effectLst/>
                <a:latin typeface="Arial" panose="020B0604020202020204" pitchFamily="34" charset="0"/>
                <a:cs typeface="Arial" panose="020B0604020202020204" pitchFamily="34" charset="0"/>
              </a:rPr>
              <a:t>Offer the training more frequently (currently offered 1-2 times per year)</a:t>
            </a:r>
          </a:p>
          <a:p>
            <a:pPr marL="825500" indent="-762000" rtl="0" fontAlgn="base">
              <a:spcBef>
                <a:spcPts val="0"/>
              </a:spcBef>
              <a:spcAft>
                <a:spcPts val="0"/>
              </a:spcAft>
              <a:buFont typeface="+mj-lt"/>
              <a:buAutoNum type="arabicPeriod"/>
            </a:pPr>
            <a:r>
              <a:rPr lang="en-US" sz="4000" b="0" i="0" u="none" strike="noStrike" dirty="0">
                <a:solidFill>
                  <a:srgbClr val="000000"/>
                </a:solidFill>
                <a:effectLst/>
                <a:latin typeface="Arial" panose="020B0604020202020204" pitchFamily="34" charset="0"/>
                <a:cs typeface="Arial" panose="020B0604020202020204" pitchFamily="34" charset="0"/>
              </a:rPr>
              <a:t>Review and revise other Inclusion series trainings</a:t>
            </a:r>
          </a:p>
        </p:txBody>
      </p:sp>
      <p:pic>
        <p:nvPicPr>
          <p:cNvPr id="29" name="Picture Placeholder 28" descr="PreK teacher sitting on the floor with children sitting around her and a young girl with Down Syndrome helping pass out notecards to the other children.">
            <a:extLst>
              <a:ext uri="{FF2B5EF4-FFF2-40B4-BE49-F238E27FC236}">
                <a16:creationId xmlns:a16="http://schemas.microsoft.com/office/drawing/2014/main" id="{531A46DE-F0D6-01A6-4C2E-C480F3456C6B}"/>
              </a:ext>
            </a:extLst>
          </p:cNvPr>
          <p:cNvPicPr>
            <a:picLocks noGrp="1" noChangeAspect="1"/>
          </p:cNvPicPr>
          <p:nvPr>
            <p:ph type="pic" sz="quarter" idx="35"/>
          </p:nvPr>
        </p:nvPicPr>
        <p:blipFill>
          <a:blip r:embed="rId5" cstate="print">
            <a:extLst>
              <a:ext uri="{28A0092B-C50C-407E-A947-70E740481C1C}">
                <a14:useLocalDpi xmlns:a14="http://schemas.microsoft.com/office/drawing/2010/main" val="0"/>
              </a:ext>
            </a:extLst>
          </a:blip>
          <a:srcRect t="2817" b="2817"/>
          <a:stretch>
            <a:fillRect/>
          </a:stretch>
        </p:blipFill>
        <p:spPr>
          <a:xfrm>
            <a:off x="29752925" y="22774275"/>
            <a:ext cx="13076238" cy="6943725"/>
          </a:xfrm>
        </p:spPr>
      </p:pic>
    </p:spTree>
    <p:extLst>
      <p:ext uri="{BB962C8B-B14F-4D97-AF65-F5344CB8AC3E}">
        <p14:creationId xmlns:p14="http://schemas.microsoft.com/office/powerpoint/2010/main" val="3625430284"/>
      </p:ext>
    </p:extLst>
  </p:cSld>
  <p:clrMapOvr>
    <a:masterClrMapping/>
  </p:clrMapOvr>
</p:sld>
</file>

<file path=ppt/theme/theme1.xml><?xml version="1.0" encoding="utf-8"?>
<a:theme xmlns:a="http://schemas.openxmlformats.org/drawingml/2006/main" name="Office Theme">
  <a:themeElements>
    <a:clrScheme name="Custom 2">
      <a:dk1>
        <a:srgbClr val="000000"/>
      </a:dk1>
      <a:lt1>
        <a:sysClr val="window" lastClr="FFFFFF"/>
      </a:lt1>
      <a:dk2>
        <a:srgbClr val="013591"/>
      </a:dk2>
      <a:lt2>
        <a:srgbClr val="FFFFFF"/>
      </a:lt2>
      <a:accent1>
        <a:srgbClr val="C55A11"/>
      </a:accent1>
      <a:accent2>
        <a:srgbClr val="70AD47"/>
      </a:accent2>
      <a:accent3>
        <a:srgbClr val="013591"/>
      </a:accent3>
      <a:accent4>
        <a:srgbClr val="FFC000"/>
      </a:accent4>
      <a:accent5>
        <a:srgbClr val="0563C1"/>
      </a:accent5>
      <a:accent6>
        <a:srgbClr val="98A4AD"/>
      </a:accent6>
      <a:hlink>
        <a:srgbClr val="0563C1"/>
      </a:hlink>
      <a:folHlink>
        <a:srgbClr val="0563C1"/>
      </a:folHlink>
    </a:clrScheme>
    <a:fontScheme name="IOD fonts">
      <a:majorFont>
        <a:latin typeface="Myriad Pro"/>
        <a:ea typeface=""/>
        <a:cs typeface=""/>
      </a:majorFont>
      <a:minorFont>
        <a:latin typeface="Minion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NDPoster_36x48landscape_FY24 - template" id="{52217E06-2383-2045-B848-0D0F7D4ED9EF}" vid="{E0173976-5C5A-9743-9C3C-BF3CC5729F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a64891b-fa03-4fb1-a092-31ef8f540ecb">
      <Terms xmlns="http://schemas.microsoft.com/office/infopath/2007/PartnerControls"/>
    </lcf76f155ced4ddcb4097134ff3c332f>
    <TaxCatchAll xmlns="5550a5bc-a596-4b67-9c99-647c66ecfdd3" xsi:nil="true"/>
  </documentManagement>
</p:properties>
</file>

<file path=customXml/item2.xml><?xml version="1.0" encoding="utf-8"?>
<EsriMapsInfo xmlns="ESRI.ArcGIS.Mapping.OfficeIntegration.PowerPointInfo">
  <Version>Version1</Version>
  <RequiresSignIn>False</RequiresSignIn>
</EsriMapsInfo>
</file>

<file path=customXml/item3.xml><?xml version="1.0" encoding="utf-8"?>
<ct:contentTypeSchema xmlns:ct="http://schemas.microsoft.com/office/2006/metadata/contentType" xmlns:ma="http://schemas.microsoft.com/office/2006/metadata/properties/metaAttributes" ct:_="" ma:_="" ma:contentTypeName="Document" ma:contentTypeID="0x01010045E6CC1808C4BD42BF29501F7CA1A6AC" ma:contentTypeVersion="17" ma:contentTypeDescription="Create a new document." ma:contentTypeScope="" ma:versionID="b7935ccfc802262aa04d0ff358ae4c13">
  <xsd:schema xmlns:xsd="http://www.w3.org/2001/XMLSchema" xmlns:xs="http://www.w3.org/2001/XMLSchema" xmlns:p="http://schemas.microsoft.com/office/2006/metadata/properties" xmlns:ns2="2a64891b-fa03-4fb1-a092-31ef8f540ecb" xmlns:ns3="5550a5bc-a596-4b67-9c99-647c66ecfdd3" targetNamespace="http://schemas.microsoft.com/office/2006/metadata/properties" ma:root="true" ma:fieldsID="98095d0e0fe0cfd784260c44d5c15c3d" ns2:_="" ns3:_="">
    <xsd:import namespace="2a64891b-fa03-4fb1-a092-31ef8f540ecb"/>
    <xsd:import namespace="5550a5bc-a596-4b67-9c99-647c66ecfd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4891b-fa03-4fb1-a092-31ef8f540e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50a5bc-a596-4b67-9c99-647c66ecfd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a7f11fd-9c00-45d8-bb38-4a8cecd4f2c3}" ma:internalName="TaxCatchAll" ma:showField="CatchAllData" ma:web="5550a5bc-a596-4b67-9c99-647c66ecfdd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EsriMapsInfo xmlns="ESRI.ArcGIS.Mapping.OfficeIntegration.PowerPointInfo">
  <Version>Version1</Version>
  <RequiresSignIn>False</RequiresSignIn>
</EsriMapsInfo>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9DF2F8-3439-4E47-8B4D-9D6FCF655A54}">
  <ds:schemaRefs>
    <ds:schemaRef ds:uri="http://schemas.microsoft.com/office/2006/documentManagement/types"/>
    <ds:schemaRef ds:uri="http://www.w3.org/XML/1998/namespace"/>
    <ds:schemaRef ds:uri="3cc88b3a-ca0e-4e78-a720-143fa73d263c"/>
    <ds:schemaRef ds:uri="http://purl.org/dc/elements/1.1/"/>
    <ds:schemaRef ds:uri="http://purl.org/dc/dcmitype/"/>
    <ds:schemaRef ds:uri="e933eb58-6e6e-4f22-992c-461111efef8f"/>
    <ds:schemaRef ds:uri="http://purl.org/dc/terms/"/>
    <ds:schemaRef ds:uri="http://schemas.microsoft.com/office/infopath/2007/PartnerControls"/>
    <ds:schemaRef ds:uri="http://schemas.openxmlformats.org/package/2006/metadata/core-properties"/>
    <ds:schemaRef ds:uri="http://schemas.microsoft.com/office/2006/metadata/properties"/>
    <ds:schemaRef ds:uri="2a64891b-fa03-4fb1-a092-31ef8f540ecb"/>
    <ds:schemaRef ds:uri="5550a5bc-a596-4b67-9c99-647c66ecfdd3"/>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3.xml><?xml version="1.0" encoding="utf-8"?>
<ds:datastoreItem xmlns:ds="http://schemas.openxmlformats.org/officeDocument/2006/customXml" ds:itemID="{F80171DF-98E5-45E0-98FE-129B86FA6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64891b-fa03-4fb1-a092-31ef8f540ecb"/>
    <ds:schemaRef ds:uri="5550a5bc-a596-4b67-9c99-647c66ecf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5.xml><?xml version="1.0" encoding="utf-8"?>
<ds:datastoreItem xmlns:ds="http://schemas.openxmlformats.org/officeDocument/2006/customXml" ds:itemID="{6DB99753-47DB-49F7-A90E-382E2831BD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2836</TotalTime>
  <Words>435</Words>
  <Application>Microsoft Office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Minion Pro</vt:lpstr>
      <vt:lpstr>Myriad Pro</vt:lpstr>
      <vt:lpstr>Source Sans Pro</vt:lpstr>
      <vt:lpstr>Office Theme</vt:lpstr>
      <vt:lpstr>Collaborating with Others Through Training to Enhance Inclusion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Collaborating with Others Through Training to Enhance Inclusion</dc:title>
  <dc:subject/>
  <dc:creator>Rachel Williams</dc:creator>
  <cp:keywords/>
  <dc:description/>
  <cp:lastModifiedBy>Williams, Rachel</cp:lastModifiedBy>
  <cp:revision>219</cp:revision>
  <dcterms:created xsi:type="dcterms:W3CDTF">2016-03-05T16:55:12Z</dcterms:created>
  <dcterms:modified xsi:type="dcterms:W3CDTF">2024-04-15T19:53:32Z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0x01010045E6CC1808C4BD42BF29501F7CA1A6AC</vt:lpwstr>
  </property>
  <property fmtid="{D5CDD505-2E9C-101B-9397-08002B2CF9AE}" pid="3" name="MediaServiceImageTags">
    <vt:lpwstr/>
  </property>
</Properties>
</file>