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6"/>
  </p:sldMasterIdLst>
  <p:notesMasterIdLst>
    <p:notesMasterId r:id="rId8"/>
  </p:notesMasterIdLst>
  <p:sldIdLst>
    <p:sldId id="259" r:id="rId7"/>
  </p:sldIdLst>
  <p:sldSz cx="43891200" cy="32918400"/>
  <p:notesSz cx="9144000" cy="6858000"/>
  <p:defaultTextStyle>
    <a:defPPr>
      <a:defRPr lang="en-US"/>
    </a:defPPr>
    <a:lvl1pPr marL="0" algn="l" defTabSz="3686466" rtl="0" eaLnBrk="1" latinLnBrk="0" hangingPunct="1">
      <a:defRPr sz="7285" kern="1200">
        <a:solidFill>
          <a:schemeClr val="tx1"/>
        </a:solidFill>
        <a:latin typeface="+mn-lt"/>
        <a:ea typeface="+mn-ea"/>
        <a:cs typeface="+mn-cs"/>
      </a:defRPr>
    </a:lvl1pPr>
    <a:lvl2pPr marL="1843232" algn="l" defTabSz="3686466" rtl="0" eaLnBrk="1" latinLnBrk="0" hangingPunct="1">
      <a:defRPr sz="7285" kern="1200">
        <a:solidFill>
          <a:schemeClr val="tx1"/>
        </a:solidFill>
        <a:latin typeface="+mn-lt"/>
        <a:ea typeface="+mn-ea"/>
        <a:cs typeface="+mn-cs"/>
      </a:defRPr>
    </a:lvl2pPr>
    <a:lvl3pPr marL="3686466" algn="l" defTabSz="3686466" rtl="0" eaLnBrk="1" latinLnBrk="0" hangingPunct="1">
      <a:defRPr sz="7285" kern="1200">
        <a:solidFill>
          <a:schemeClr val="tx1"/>
        </a:solidFill>
        <a:latin typeface="+mn-lt"/>
        <a:ea typeface="+mn-ea"/>
        <a:cs typeface="+mn-cs"/>
      </a:defRPr>
    </a:lvl3pPr>
    <a:lvl4pPr marL="5529698" algn="l" defTabSz="3686466" rtl="0" eaLnBrk="1" latinLnBrk="0" hangingPunct="1">
      <a:defRPr sz="7285" kern="1200">
        <a:solidFill>
          <a:schemeClr val="tx1"/>
        </a:solidFill>
        <a:latin typeface="+mn-lt"/>
        <a:ea typeface="+mn-ea"/>
        <a:cs typeface="+mn-cs"/>
      </a:defRPr>
    </a:lvl4pPr>
    <a:lvl5pPr marL="7372932" algn="l" defTabSz="3686466" rtl="0" eaLnBrk="1" latinLnBrk="0" hangingPunct="1">
      <a:defRPr sz="7285" kern="1200">
        <a:solidFill>
          <a:schemeClr val="tx1"/>
        </a:solidFill>
        <a:latin typeface="+mn-lt"/>
        <a:ea typeface="+mn-ea"/>
        <a:cs typeface="+mn-cs"/>
      </a:defRPr>
    </a:lvl5pPr>
    <a:lvl6pPr marL="9216165" algn="l" defTabSz="3686466" rtl="0" eaLnBrk="1" latinLnBrk="0" hangingPunct="1">
      <a:defRPr sz="7285" kern="1200">
        <a:solidFill>
          <a:schemeClr val="tx1"/>
        </a:solidFill>
        <a:latin typeface="+mn-lt"/>
        <a:ea typeface="+mn-ea"/>
        <a:cs typeface="+mn-cs"/>
      </a:defRPr>
    </a:lvl6pPr>
    <a:lvl7pPr marL="11059397" algn="l" defTabSz="3686466" rtl="0" eaLnBrk="1" latinLnBrk="0" hangingPunct="1">
      <a:defRPr sz="7285" kern="1200">
        <a:solidFill>
          <a:schemeClr val="tx1"/>
        </a:solidFill>
        <a:latin typeface="+mn-lt"/>
        <a:ea typeface="+mn-ea"/>
        <a:cs typeface="+mn-cs"/>
      </a:defRPr>
    </a:lvl7pPr>
    <a:lvl8pPr marL="12902631" algn="l" defTabSz="3686466" rtl="0" eaLnBrk="1" latinLnBrk="0" hangingPunct="1">
      <a:defRPr sz="7285" kern="1200">
        <a:solidFill>
          <a:schemeClr val="tx1"/>
        </a:solidFill>
        <a:latin typeface="+mn-lt"/>
        <a:ea typeface="+mn-ea"/>
        <a:cs typeface="+mn-cs"/>
      </a:defRPr>
    </a:lvl8pPr>
    <a:lvl9pPr marL="14745863" algn="l" defTabSz="3686466" rtl="0" eaLnBrk="1" latinLnBrk="0" hangingPunct="1">
      <a:defRPr sz="728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2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berle, Romy" initials="ER" lastIdx="1" clrIdx="0">
    <p:extLst>
      <p:ext uri="{19B8F6BF-5375-455C-9EA6-DF929625EA0E}">
        <p15:presenceInfo xmlns:p15="http://schemas.microsoft.com/office/powerpoint/2012/main" userId="S::ree1010@unh.edu::2e56a4c2-ce93-4aa1-9508-ef95aa41db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9F"/>
    <a:srgbClr val="2B77A5"/>
    <a:srgbClr val="59A6D4"/>
    <a:srgbClr val="0044BB"/>
    <a:srgbClr val="000000"/>
    <a:srgbClr val="003591"/>
    <a:srgbClr val="2E0957"/>
    <a:srgbClr val="002060"/>
    <a:srgbClr val="FFC9C9"/>
    <a:srgbClr val="DEC8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350955-AADC-49AC-AF6D-FAC6AE89A988}" v="54" dt="2024-02-08T21:31:42.54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438" autoAdjust="0"/>
    <p:restoredTop sz="66216" autoAdjust="0"/>
  </p:normalViewPr>
  <p:slideViewPr>
    <p:cSldViewPr snapToGrid="0">
      <p:cViewPr>
        <p:scale>
          <a:sx n="18" d="100"/>
          <a:sy n="18" d="100"/>
        </p:scale>
        <p:origin x="1912" y="152"/>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viewProps" Target="viewProps.xml"/><Relationship Id="rId5" Type="http://schemas.openxmlformats.org/officeDocument/2006/relationships/customXml" Target="../customXml/item5.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e Filanoski" userId="5879a14f-9eb3-4e75-8352-1b2941159ca7" providerId="ADAL" clId="{2E350955-AADC-49AC-AF6D-FAC6AE89A988}"/>
    <pc:docChg chg="undo redo custSel modSld modMainMaster">
      <pc:chgData name="Kate Filanoski" userId="5879a14f-9eb3-4e75-8352-1b2941159ca7" providerId="ADAL" clId="{2E350955-AADC-49AC-AF6D-FAC6AE89A988}" dt="2024-02-08T21:45:19.329" v="318" actId="20577"/>
      <pc:docMkLst>
        <pc:docMk/>
      </pc:docMkLst>
      <pc:sldChg chg="addSp delSp modSp mod chgLayout">
        <pc:chgData name="Kate Filanoski" userId="5879a14f-9eb3-4e75-8352-1b2941159ca7" providerId="ADAL" clId="{2E350955-AADC-49AC-AF6D-FAC6AE89A988}" dt="2024-02-08T21:43:54.899" v="294" actId="478"/>
        <pc:sldMkLst>
          <pc:docMk/>
          <pc:sldMk cId="246240937" sldId="259"/>
        </pc:sldMkLst>
        <pc:spChg chg="add del">
          <ac:chgData name="Kate Filanoski" userId="5879a14f-9eb3-4e75-8352-1b2941159ca7" providerId="ADAL" clId="{2E350955-AADC-49AC-AF6D-FAC6AE89A988}" dt="2024-02-08T21:43:49.674" v="293" actId="478"/>
          <ac:spMkLst>
            <pc:docMk/>
            <pc:sldMk cId="246240937" sldId="259"/>
            <ac:spMk id="2" creationId="{86D1C03C-8016-CA0B-6D02-3279DE9F48F2}"/>
          </ac:spMkLst>
        </pc:spChg>
        <pc:spChg chg="add del mod ord">
          <ac:chgData name="Kate Filanoski" userId="5879a14f-9eb3-4e75-8352-1b2941159ca7" providerId="ADAL" clId="{2E350955-AADC-49AC-AF6D-FAC6AE89A988}" dt="2024-02-08T21:43:48.717" v="292" actId="700"/>
          <ac:spMkLst>
            <pc:docMk/>
            <pc:sldMk cId="246240937" sldId="259"/>
            <ac:spMk id="3" creationId="{C92C0A09-AD81-561D-6343-67BB4E316571}"/>
          </ac:spMkLst>
        </pc:spChg>
        <pc:spChg chg="add del mod ord">
          <ac:chgData name="Kate Filanoski" userId="5879a14f-9eb3-4e75-8352-1b2941159ca7" providerId="ADAL" clId="{2E350955-AADC-49AC-AF6D-FAC6AE89A988}" dt="2024-02-08T21:43:48.717" v="292" actId="700"/>
          <ac:spMkLst>
            <pc:docMk/>
            <pc:sldMk cId="246240937" sldId="259"/>
            <ac:spMk id="5" creationId="{B8ECE8AE-EA2A-ABB4-7C11-2A7001D7DB34}"/>
          </ac:spMkLst>
        </pc:spChg>
        <pc:spChg chg="mod ord">
          <ac:chgData name="Kate Filanoski" userId="5879a14f-9eb3-4e75-8352-1b2941159ca7" providerId="ADAL" clId="{2E350955-AADC-49AC-AF6D-FAC6AE89A988}" dt="2024-02-08T21:43:48.717" v="292" actId="700"/>
          <ac:spMkLst>
            <pc:docMk/>
            <pc:sldMk cId="246240937" sldId="259"/>
            <ac:spMk id="43" creationId="{DD7C38A2-0240-4278-AED7-12FBA24D1799}"/>
          </ac:spMkLst>
        </pc:spChg>
        <pc:spChg chg="mod ord">
          <ac:chgData name="Kate Filanoski" userId="5879a14f-9eb3-4e75-8352-1b2941159ca7" providerId="ADAL" clId="{2E350955-AADC-49AC-AF6D-FAC6AE89A988}" dt="2024-02-08T21:43:48.717" v="292" actId="700"/>
          <ac:spMkLst>
            <pc:docMk/>
            <pc:sldMk cId="246240937" sldId="259"/>
            <ac:spMk id="46" creationId="{EF1941F0-800E-4ABE-9F2F-8BCCA5E22938}"/>
          </ac:spMkLst>
        </pc:spChg>
        <pc:spChg chg="del">
          <ac:chgData name="Kate Filanoski" userId="5879a14f-9eb3-4e75-8352-1b2941159ca7" providerId="ADAL" clId="{2E350955-AADC-49AC-AF6D-FAC6AE89A988}" dt="2024-02-08T21:43:54.899" v="294" actId="478"/>
          <ac:spMkLst>
            <pc:docMk/>
            <pc:sldMk cId="246240937" sldId="259"/>
            <ac:spMk id="47" creationId="{D8C0CEB1-5562-4843-BE9D-4F9AC261E771}"/>
          </ac:spMkLst>
        </pc:spChg>
        <pc:spChg chg="mod ord">
          <ac:chgData name="Kate Filanoski" userId="5879a14f-9eb3-4e75-8352-1b2941159ca7" providerId="ADAL" clId="{2E350955-AADC-49AC-AF6D-FAC6AE89A988}" dt="2024-02-08T21:43:48.717" v="292" actId="700"/>
          <ac:spMkLst>
            <pc:docMk/>
            <pc:sldMk cId="246240937" sldId="259"/>
            <ac:spMk id="199" creationId="{63382D41-649E-49B9-B327-E3F3E16B9688}"/>
          </ac:spMkLst>
        </pc:spChg>
        <pc:spChg chg="mod ord">
          <ac:chgData name="Kate Filanoski" userId="5879a14f-9eb3-4e75-8352-1b2941159ca7" providerId="ADAL" clId="{2E350955-AADC-49AC-AF6D-FAC6AE89A988}" dt="2024-02-08T21:43:48.717" v="292" actId="700"/>
          <ac:spMkLst>
            <pc:docMk/>
            <pc:sldMk cId="246240937" sldId="259"/>
            <ac:spMk id="200" creationId="{8CB46A4B-C555-492F-8E38-37BE37156160}"/>
          </ac:spMkLst>
        </pc:spChg>
        <pc:spChg chg="mod ord">
          <ac:chgData name="Kate Filanoski" userId="5879a14f-9eb3-4e75-8352-1b2941159ca7" providerId="ADAL" clId="{2E350955-AADC-49AC-AF6D-FAC6AE89A988}" dt="2024-02-08T21:43:48.717" v="292" actId="700"/>
          <ac:spMkLst>
            <pc:docMk/>
            <pc:sldMk cId="246240937" sldId="259"/>
            <ac:spMk id="201" creationId="{45822D45-C6CB-4893-B55E-0596B4FB9033}"/>
          </ac:spMkLst>
        </pc:spChg>
        <pc:spChg chg="mod ord">
          <ac:chgData name="Kate Filanoski" userId="5879a14f-9eb3-4e75-8352-1b2941159ca7" providerId="ADAL" clId="{2E350955-AADC-49AC-AF6D-FAC6AE89A988}" dt="2024-02-08T21:43:48.717" v="292" actId="700"/>
          <ac:spMkLst>
            <pc:docMk/>
            <pc:sldMk cId="246240937" sldId="259"/>
            <ac:spMk id="202" creationId="{6DBB4AFC-CCB5-417A-9B8C-3AFCD76E9326}"/>
          </ac:spMkLst>
        </pc:spChg>
        <pc:spChg chg="mod ord">
          <ac:chgData name="Kate Filanoski" userId="5879a14f-9eb3-4e75-8352-1b2941159ca7" providerId="ADAL" clId="{2E350955-AADC-49AC-AF6D-FAC6AE89A988}" dt="2024-02-08T21:43:48.717" v="292" actId="700"/>
          <ac:spMkLst>
            <pc:docMk/>
            <pc:sldMk cId="246240937" sldId="259"/>
            <ac:spMk id="203" creationId="{348DB9DB-7B73-442D-867A-F55839C2C799}"/>
          </ac:spMkLst>
        </pc:spChg>
        <pc:spChg chg="mod ord">
          <ac:chgData name="Kate Filanoski" userId="5879a14f-9eb3-4e75-8352-1b2941159ca7" providerId="ADAL" clId="{2E350955-AADC-49AC-AF6D-FAC6AE89A988}" dt="2024-02-08T21:43:48.717" v="292" actId="700"/>
          <ac:spMkLst>
            <pc:docMk/>
            <pc:sldMk cId="246240937" sldId="259"/>
            <ac:spMk id="204" creationId="{77602B09-C864-471A-A076-98EAF6966590}"/>
          </ac:spMkLst>
        </pc:spChg>
        <pc:spChg chg="mod ord">
          <ac:chgData name="Kate Filanoski" userId="5879a14f-9eb3-4e75-8352-1b2941159ca7" providerId="ADAL" clId="{2E350955-AADC-49AC-AF6D-FAC6AE89A988}" dt="2024-02-08T21:43:48.717" v="292" actId="700"/>
          <ac:spMkLst>
            <pc:docMk/>
            <pc:sldMk cId="246240937" sldId="259"/>
            <ac:spMk id="205" creationId="{10E00671-500E-4545-8224-2269D6739B78}"/>
          </ac:spMkLst>
        </pc:spChg>
        <pc:spChg chg="mod ord">
          <ac:chgData name="Kate Filanoski" userId="5879a14f-9eb3-4e75-8352-1b2941159ca7" providerId="ADAL" clId="{2E350955-AADC-49AC-AF6D-FAC6AE89A988}" dt="2024-02-08T21:43:48.717" v="292" actId="700"/>
          <ac:spMkLst>
            <pc:docMk/>
            <pc:sldMk cId="246240937" sldId="259"/>
            <ac:spMk id="206" creationId="{A83C474C-2CD4-43CA-AC86-BE0CD6EF835C}"/>
          </ac:spMkLst>
        </pc:spChg>
        <pc:spChg chg="mod ord">
          <ac:chgData name="Kate Filanoski" userId="5879a14f-9eb3-4e75-8352-1b2941159ca7" providerId="ADAL" clId="{2E350955-AADC-49AC-AF6D-FAC6AE89A988}" dt="2024-02-08T21:43:48.717" v="292" actId="700"/>
          <ac:spMkLst>
            <pc:docMk/>
            <pc:sldMk cId="246240937" sldId="259"/>
            <ac:spMk id="207" creationId="{0146B0C7-CD2D-42B8-9F22-ABF3F16EDA98}"/>
          </ac:spMkLst>
        </pc:spChg>
        <pc:spChg chg="mod ord">
          <ac:chgData name="Kate Filanoski" userId="5879a14f-9eb3-4e75-8352-1b2941159ca7" providerId="ADAL" clId="{2E350955-AADC-49AC-AF6D-FAC6AE89A988}" dt="2024-02-08T21:43:48.717" v="292" actId="700"/>
          <ac:spMkLst>
            <pc:docMk/>
            <pc:sldMk cId="246240937" sldId="259"/>
            <ac:spMk id="208" creationId="{BB082622-33C8-45AA-AD6B-2FABFEA9FF03}"/>
          </ac:spMkLst>
        </pc:spChg>
        <pc:spChg chg="mod ord">
          <ac:chgData name="Kate Filanoski" userId="5879a14f-9eb3-4e75-8352-1b2941159ca7" providerId="ADAL" clId="{2E350955-AADC-49AC-AF6D-FAC6AE89A988}" dt="2024-02-08T21:43:48.717" v="292" actId="700"/>
          <ac:spMkLst>
            <pc:docMk/>
            <pc:sldMk cId="246240937" sldId="259"/>
            <ac:spMk id="210" creationId="{E389BB14-F715-441A-B7EC-5FAA13B2C9FD}"/>
          </ac:spMkLst>
        </pc:spChg>
        <pc:spChg chg="mod ord">
          <ac:chgData name="Kate Filanoski" userId="5879a14f-9eb3-4e75-8352-1b2941159ca7" providerId="ADAL" clId="{2E350955-AADC-49AC-AF6D-FAC6AE89A988}" dt="2024-02-08T21:43:48.717" v="292" actId="700"/>
          <ac:spMkLst>
            <pc:docMk/>
            <pc:sldMk cId="246240937" sldId="259"/>
            <ac:spMk id="211" creationId="{365CFDFC-5E78-4284-8515-B3D65DE73001}"/>
          </ac:spMkLst>
        </pc:spChg>
        <pc:spChg chg="mod ord">
          <ac:chgData name="Kate Filanoski" userId="5879a14f-9eb3-4e75-8352-1b2941159ca7" providerId="ADAL" clId="{2E350955-AADC-49AC-AF6D-FAC6AE89A988}" dt="2024-02-08T21:43:48.717" v="292" actId="700"/>
          <ac:spMkLst>
            <pc:docMk/>
            <pc:sldMk cId="246240937" sldId="259"/>
            <ac:spMk id="212" creationId="{5D17F8EC-3BC7-49D0-83A8-B5F02B98DB11}"/>
          </ac:spMkLst>
        </pc:spChg>
        <pc:spChg chg="mod ord">
          <ac:chgData name="Kate Filanoski" userId="5879a14f-9eb3-4e75-8352-1b2941159ca7" providerId="ADAL" clId="{2E350955-AADC-49AC-AF6D-FAC6AE89A988}" dt="2024-02-08T21:43:48.717" v="292" actId="700"/>
          <ac:spMkLst>
            <pc:docMk/>
            <pc:sldMk cId="246240937" sldId="259"/>
            <ac:spMk id="213" creationId="{A5BA54DA-B70A-44E8-AF46-6E12DCB6D401}"/>
          </ac:spMkLst>
        </pc:spChg>
        <pc:spChg chg="mod ord">
          <ac:chgData name="Kate Filanoski" userId="5879a14f-9eb3-4e75-8352-1b2941159ca7" providerId="ADAL" clId="{2E350955-AADC-49AC-AF6D-FAC6AE89A988}" dt="2024-02-08T21:43:48.717" v="292" actId="700"/>
          <ac:spMkLst>
            <pc:docMk/>
            <pc:sldMk cId="246240937" sldId="259"/>
            <ac:spMk id="214" creationId="{D55EC2FF-B183-45FD-8A36-5679FD41D800}"/>
          </ac:spMkLst>
        </pc:spChg>
        <pc:spChg chg="mod ord">
          <ac:chgData name="Kate Filanoski" userId="5879a14f-9eb3-4e75-8352-1b2941159ca7" providerId="ADAL" clId="{2E350955-AADC-49AC-AF6D-FAC6AE89A988}" dt="2024-02-08T21:43:48.717" v="292" actId="700"/>
          <ac:spMkLst>
            <pc:docMk/>
            <pc:sldMk cId="246240937" sldId="259"/>
            <ac:spMk id="215" creationId="{B38AB5EB-AF03-4AAB-BACA-3583F66E806C}"/>
          </ac:spMkLst>
        </pc:spChg>
        <pc:graphicFrameChg chg="mod ord">
          <ac:chgData name="Kate Filanoski" userId="5879a14f-9eb3-4e75-8352-1b2941159ca7" providerId="ADAL" clId="{2E350955-AADC-49AC-AF6D-FAC6AE89A988}" dt="2024-02-08T21:43:48.717" v="292" actId="700"/>
          <ac:graphicFrameMkLst>
            <pc:docMk/>
            <pc:sldMk cId="246240937" sldId="259"/>
            <ac:graphicFrameMk id="23" creationId="{9DDFEBF5-08A8-4C68-8BEC-FFBCDDBED7AF}"/>
          </ac:graphicFrameMkLst>
        </pc:graphicFrameChg>
        <pc:graphicFrameChg chg="mod ord">
          <ac:chgData name="Kate Filanoski" userId="5879a14f-9eb3-4e75-8352-1b2941159ca7" providerId="ADAL" clId="{2E350955-AADC-49AC-AF6D-FAC6AE89A988}" dt="2024-02-08T21:43:48.717" v="292" actId="700"/>
          <ac:graphicFrameMkLst>
            <pc:docMk/>
            <pc:sldMk cId="246240937" sldId="259"/>
            <ac:graphicFrameMk id="29" creationId="{E3F4F61F-6977-423E-ABC3-F0289D59CF0C}"/>
          </ac:graphicFrameMkLst>
        </pc:graphicFrameChg>
        <pc:picChg chg="del">
          <ac:chgData name="Kate Filanoski" userId="5879a14f-9eb3-4e75-8352-1b2941159ca7" providerId="ADAL" clId="{2E350955-AADC-49AC-AF6D-FAC6AE89A988}" dt="2024-02-08T21:43:07.018" v="283" actId="478"/>
          <ac:picMkLst>
            <pc:docMk/>
            <pc:sldMk cId="246240937" sldId="259"/>
            <ac:picMk id="4" creationId="{3294C9CF-FBDC-6B03-3714-88E841AAEA3E}"/>
          </ac:picMkLst>
        </pc:picChg>
        <pc:picChg chg="del">
          <ac:chgData name="Kate Filanoski" userId="5879a14f-9eb3-4e75-8352-1b2941159ca7" providerId="ADAL" clId="{2E350955-AADC-49AC-AF6D-FAC6AE89A988}" dt="2024-02-08T21:43:07.018" v="283" actId="478"/>
          <ac:picMkLst>
            <pc:docMk/>
            <pc:sldMk cId="246240937" sldId="259"/>
            <ac:picMk id="6" creationId="{87A86DDD-A9CE-4FA5-B142-B43C23E8397C}"/>
          </ac:picMkLst>
        </pc:picChg>
        <pc:picChg chg="del">
          <ac:chgData name="Kate Filanoski" userId="5879a14f-9eb3-4e75-8352-1b2941159ca7" providerId="ADAL" clId="{2E350955-AADC-49AC-AF6D-FAC6AE89A988}" dt="2024-02-08T21:43:07.018" v="283" actId="478"/>
          <ac:picMkLst>
            <pc:docMk/>
            <pc:sldMk cId="246240937" sldId="259"/>
            <ac:picMk id="14" creationId="{B972FE31-3099-F7C7-53D0-7EF07AA6BE46}"/>
          </ac:picMkLst>
        </pc:picChg>
      </pc:sldChg>
      <pc:sldChg chg="addSp modSp mod chgLayout">
        <pc:chgData name="Kate Filanoski" userId="5879a14f-9eb3-4e75-8352-1b2941159ca7" providerId="ADAL" clId="{2E350955-AADC-49AC-AF6D-FAC6AE89A988}" dt="2024-02-08T21:44:15.269" v="295" actId="700"/>
        <pc:sldMkLst>
          <pc:docMk/>
          <pc:sldMk cId="3583860145" sldId="263"/>
        </pc:sldMkLst>
        <pc:spChg chg="add mod ord">
          <ac:chgData name="Kate Filanoski" userId="5879a14f-9eb3-4e75-8352-1b2941159ca7" providerId="ADAL" clId="{2E350955-AADC-49AC-AF6D-FAC6AE89A988}" dt="2024-02-08T21:44:15.269" v="295" actId="700"/>
          <ac:spMkLst>
            <pc:docMk/>
            <pc:sldMk cId="3583860145" sldId="263"/>
            <ac:spMk id="2" creationId="{D1653961-1393-215A-8BDC-80ADE9EBC044}"/>
          </ac:spMkLst>
        </pc:spChg>
        <pc:spChg chg="mod ord">
          <ac:chgData name="Kate Filanoski" userId="5879a14f-9eb3-4e75-8352-1b2941159ca7" providerId="ADAL" clId="{2E350955-AADC-49AC-AF6D-FAC6AE89A988}" dt="2024-02-08T21:44:15.269" v="295" actId="700"/>
          <ac:spMkLst>
            <pc:docMk/>
            <pc:sldMk cId="3583860145" sldId="263"/>
            <ac:spMk id="9" creationId="{2A00A2DD-08FE-4574-A427-DA8D750DC41A}"/>
          </ac:spMkLst>
        </pc:spChg>
        <pc:spChg chg="mod ord">
          <ac:chgData name="Kate Filanoski" userId="5879a14f-9eb3-4e75-8352-1b2941159ca7" providerId="ADAL" clId="{2E350955-AADC-49AC-AF6D-FAC6AE89A988}" dt="2024-02-08T21:44:15.269" v="295" actId="700"/>
          <ac:spMkLst>
            <pc:docMk/>
            <pc:sldMk cId="3583860145" sldId="263"/>
            <ac:spMk id="10" creationId="{54536EC0-5806-44FF-9F47-841ED7D71023}"/>
          </ac:spMkLst>
        </pc:spChg>
      </pc:sldChg>
      <pc:sldChg chg="addSp delSp modSp mod chgLayout">
        <pc:chgData name="Kate Filanoski" userId="5879a14f-9eb3-4e75-8352-1b2941159ca7" providerId="ADAL" clId="{2E350955-AADC-49AC-AF6D-FAC6AE89A988}" dt="2024-02-08T21:44:24.496" v="296" actId="700"/>
        <pc:sldMkLst>
          <pc:docMk/>
          <pc:sldMk cId="3625430284" sldId="264"/>
        </pc:sldMkLst>
        <pc:spChg chg="mod ord">
          <ac:chgData name="Kate Filanoski" userId="5879a14f-9eb3-4e75-8352-1b2941159ca7" providerId="ADAL" clId="{2E350955-AADC-49AC-AF6D-FAC6AE89A988}" dt="2024-02-08T21:44:24.496" v="296" actId="700"/>
          <ac:spMkLst>
            <pc:docMk/>
            <pc:sldMk cId="3625430284" sldId="264"/>
            <ac:spMk id="2" creationId="{4FB6FF9C-1446-48F2-980A-39D91CB9BC05}"/>
          </ac:spMkLst>
        </pc:spChg>
        <pc:spChg chg="mod ord">
          <ac:chgData name="Kate Filanoski" userId="5879a14f-9eb3-4e75-8352-1b2941159ca7" providerId="ADAL" clId="{2E350955-AADC-49AC-AF6D-FAC6AE89A988}" dt="2024-02-08T21:44:24.496" v="296" actId="700"/>
          <ac:spMkLst>
            <pc:docMk/>
            <pc:sldMk cId="3625430284" sldId="264"/>
            <ac:spMk id="3" creationId="{69090E1F-8A45-4E91-872D-EFC196EF15FD}"/>
          </ac:spMkLst>
        </pc:spChg>
        <pc:spChg chg="mod ord">
          <ac:chgData name="Kate Filanoski" userId="5879a14f-9eb3-4e75-8352-1b2941159ca7" providerId="ADAL" clId="{2E350955-AADC-49AC-AF6D-FAC6AE89A988}" dt="2024-02-08T21:44:24.496" v="296" actId="700"/>
          <ac:spMkLst>
            <pc:docMk/>
            <pc:sldMk cId="3625430284" sldId="264"/>
            <ac:spMk id="4" creationId="{ECF144F1-EEEA-4427-AA53-AFD9C9EEFF52}"/>
          </ac:spMkLst>
        </pc:spChg>
        <pc:spChg chg="mod ord">
          <ac:chgData name="Kate Filanoski" userId="5879a14f-9eb3-4e75-8352-1b2941159ca7" providerId="ADAL" clId="{2E350955-AADC-49AC-AF6D-FAC6AE89A988}" dt="2024-02-08T21:44:24.496" v="296" actId="700"/>
          <ac:spMkLst>
            <pc:docMk/>
            <pc:sldMk cId="3625430284" sldId="264"/>
            <ac:spMk id="5" creationId="{064325E2-EED7-4273-B135-46B97FE1552F}"/>
          </ac:spMkLst>
        </pc:spChg>
        <pc:spChg chg="mod ord">
          <ac:chgData name="Kate Filanoski" userId="5879a14f-9eb3-4e75-8352-1b2941159ca7" providerId="ADAL" clId="{2E350955-AADC-49AC-AF6D-FAC6AE89A988}" dt="2024-02-08T21:44:24.496" v="296" actId="700"/>
          <ac:spMkLst>
            <pc:docMk/>
            <pc:sldMk cId="3625430284" sldId="264"/>
            <ac:spMk id="6" creationId="{A7C4A657-1AF3-4041-AF11-87E5A19A7801}"/>
          </ac:spMkLst>
        </pc:spChg>
        <pc:spChg chg="mod ord">
          <ac:chgData name="Kate Filanoski" userId="5879a14f-9eb3-4e75-8352-1b2941159ca7" providerId="ADAL" clId="{2E350955-AADC-49AC-AF6D-FAC6AE89A988}" dt="2024-02-08T21:44:24.496" v="296" actId="700"/>
          <ac:spMkLst>
            <pc:docMk/>
            <pc:sldMk cId="3625430284" sldId="264"/>
            <ac:spMk id="7" creationId="{544D43F5-A36E-4723-84A6-A891FC4C9B79}"/>
          </ac:spMkLst>
        </pc:spChg>
        <pc:spChg chg="mod ord">
          <ac:chgData name="Kate Filanoski" userId="5879a14f-9eb3-4e75-8352-1b2941159ca7" providerId="ADAL" clId="{2E350955-AADC-49AC-AF6D-FAC6AE89A988}" dt="2024-02-08T21:44:24.496" v="296" actId="700"/>
          <ac:spMkLst>
            <pc:docMk/>
            <pc:sldMk cId="3625430284" sldId="264"/>
            <ac:spMk id="8" creationId="{FBF2A4E3-466D-40C9-8493-9B9269F6F1AB}"/>
          </ac:spMkLst>
        </pc:spChg>
        <pc:spChg chg="mod ord">
          <ac:chgData name="Kate Filanoski" userId="5879a14f-9eb3-4e75-8352-1b2941159ca7" providerId="ADAL" clId="{2E350955-AADC-49AC-AF6D-FAC6AE89A988}" dt="2024-02-08T21:44:24.496" v="296" actId="700"/>
          <ac:spMkLst>
            <pc:docMk/>
            <pc:sldMk cId="3625430284" sldId="264"/>
            <ac:spMk id="9" creationId="{3C3D1F94-31C5-4FD2-B4B2-356B1B1D5383}"/>
          </ac:spMkLst>
        </pc:spChg>
        <pc:spChg chg="mod ord">
          <ac:chgData name="Kate Filanoski" userId="5879a14f-9eb3-4e75-8352-1b2941159ca7" providerId="ADAL" clId="{2E350955-AADC-49AC-AF6D-FAC6AE89A988}" dt="2024-02-08T21:44:24.496" v="296" actId="700"/>
          <ac:spMkLst>
            <pc:docMk/>
            <pc:sldMk cId="3625430284" sldId="264"/>
            <ac:spMk id="10" creationId="{9EA1E3D3-5797-434B-B405-E372033A2554}"/>
          </ac:spMkLst>
        </pc:spChg>
        <pc:spChg chg="mod ord">
          <ac:chgData name="Kate Filanoski" userId="5879a14f-9eb3-4e75-8352-1b2941159ca7" providerId="ADAL" clId="{2E350955-AADC-49AC-AF6D-FAC6AE89A988}" dt="2024-02-08T21:44:24.496" v="296" actId="700"/>
          <ac:spMkLst>
            <pc:docMk/>
            <pc:sldMk cId="3625430284" sldId="264"/>
            <ac:spMk id="11" creationId="{D9059AC0-C742-4E04-ADB1-BF27FC5F6673}"/>
          </ac:spMkLst>
        </pc:spChg>
        <pc:spChg chg="mod ord">
          <ac:chgData name="Kate Filanoski" userId="5879a14f-9eb3-4e75-8352-1b2941159ca7" providerId="ADAL" clId="{2E350955-AADC-49AC-AF6D-FAC6AE89A988}" dt="2024-02-08T21:44:24.496" v="296" actId="700"/>
          <ac:spMkLst>
            <pc:docMk/>
            <pc:sldMk cId="3625430284" sldId="264"/>
            <ac:spMk id="12" creationId="{3431D42D-C347-434E-A7FE-E352811E4C76}"/>
          </ac:spMkLst>
        </pc:spChg>
        <pc:spChg chg="del">
          <ac:chgData name="Kate Filanoski" userId="5879a14f-9eb3-4e75-8352-1b2941159ca7" providerId="ADAL" clId="{2E350955-AADC-49AC-AF6D-FAC6AE89A988}" dt="2024-02-08T21:44:24.496" v="296" actId="700"/>
          <ac:spMkLst>
            <pc:docMk/>
            <pc:sldMk cId="3625430284" sldId="264"/>
            <ac:spMk id="13" creationId="{7F918D73-6A4D-495A-A6FD-6302F4074B59}"/>
          </ac:spMkLst>
        </pc:spChg>
        <pc:spChg chg="mod ord">
          <ac:chgData name="Kate Filanoski" userId="5879a14f-9eb3-4e75-8352-1b2941159ca7" providerId="ADAL" clId="{2E350955-AADC-49AC-AF6D-FAC6AE89A988}" dt="2024-02-08T21:44:24.496" v="296" actId="700"/>
          <ac:spMkLst>
            <pc:docMk/>
            <pc:sldMk cId="3625430284" sldId="264"/>
            <ac:spMk id="14" creationId="{77048D14-5706-44D3-8BEE-2AF5A7BE7F20}"/>
          </ac:spMkLst>
        </pc:spChg>
        <pc:spChg chg="del">
          <ac:chgData name="Kate Filanoski" userId="5879a14f-9eb3-4e75-8352-1b2941159ca7" providerId="ADAL" clId="{2E350955-AADC-49AC-AF6D-FAC6AE89A988}" dt="2024-02-08T21:44:24.496" v="296" actId="700"/>
          <ac:spMkLst>
            <pc:docMk/>
            <pc:sldMk cId="3625430284" sldId="264"/>
            <ac:spMk id="15" creationId="{E53E41E2-84FC-4318-B784-59BDC4AB7448}"/>
          </ac:spMkLst>
        </pc:spChg>
        <pc:spChg chg="mod ord">
          <ac:chgData name="Kate Filanoski" userId="5879a14f-9eb3-4e75-8352-1b2941159ca7" providerId="ADAL" clId="{2E350955-AADC-49AC-AF6D-FAC6AE89A988}" dt="2024-02-08T21:44:24.496" v="296" actId="700"/>
          <ac:spMkLst>
            <pc:docMk/>
            <pc:sldMk cId="3625430284" sldId="264"/>
            <ac:spMk id="16" creationId="{29756872-1434-4983-84BD-7303B0DA74DE}"/>
          </ac:spMkLst>
        </pc:spChg>
        <pc:spChg chg="mod ord">
          <ac:chgData name="Kate Filanoski" userId="5879a14f-9eb3-4e75-8352-1b2941159ca7" providerId="ADAL" clId="{2E350955-AADC-49AC-AF6D-FAC6AE89A988}" dt="2024-02-08T21:44:24.496" v="296" actId="700"/>
          <ac:spMkLst>
            <pc:docMk/>
            <pc:sldMk cId="3625430284" sldId="264"/>
            <ac:spMk id="17" creationId="{49BEB5E3-700A-409F-9F17-818B99012A90}"/>
          </ac:spMkLst>
        </pc:spChg>
        <pc:spChg chg="mod ord">
          <ac:chgData name="Kate Filanoski" userId="5879a14f-9eb3-4e75-8352-1b2941159ca7" providerId="ADAL" clId="{2E350955-AADC-49AC-AF6D-FAC6AE89A988}" dt="2024-02-08T21:44:24.496" v="296" actId="700"/>
          <ac:spMkLst>
            <pc:docMk/>
            <pc:sldMk cId="3625430284" sldId="264"/>
            <ac:spMk id="18" creationId="{4488D457-15E7-4B60-8018-019FDD3D39C1}"/>
          </ac:spMkLst>
        </pc:spChg>
        <pc:spChg chg="mod ord">
          <ac:chgData name="Kate Filanoski" userId="5879a14f-9eb3-4e75-8352-1b2941159ca7" providerId="ADAL" clId="{2E350955-AADC-49AC-AF6D-FAC6AE89A988}" dt="2024-02-08T21:44:24.496" v="296" actId="700"/>
          <ac:spMkLst>
            <pc:docMk/>
            <pc:sldMk cId="3625430284" sldId="264"/>
            <ac:spMk id="19" creationId="{7A3331E4-4959-4D54-8436-B68EDC817619}"/>
          </ac:spMkLst>
        </pc:spChg>
        <pc:spChg chg="mod ord">
          <ac:chgData name="Kate Filanoski" userId="5879a14f-9eb3-4e75-8352-1b2941159ca7" providerId="ADAL" clId="{2E350955-AADC-49AC-AF6D-FAC6AE89A988}" dt="2024-02-08T21:44:24.496" v="296" actId="700"/>
          <ac:spMkLst>
            <pc:docMk/>
            <pc:sldMk cId="3625430284" sldId="264"/>
            <ac:spMk id="20" creationId="{0FC01110-C508-4EBE-AF7A-8A2581DA772B}"/>
          </ac:spMkLst>
        </pc:spChg>
        <pc:spChg chg="mod ord">
          <ac:chgData name="Kate Filanoski" userId="5879a14f-9eb3-4e75-8352-1b2941159ca7" providerId="ADAL" clId="{2E350955-AADC-49AC-AF6D-FAC6AE89A988}" dt="2024-02-08T21:44:24.496" v="296" actId="700"/>
          <ac:spMkLst>
            <pc:docMk/>
            <pc:sldMk cId="3625430284" sldId="264"/>
            <ac:spMk id="21" creationId="{615B0AB0-FC8A-4323-B531-347518BE2AE4}"/>
          </ac:spMkLst>
        </pc:spChg>
        <pc:spChg chg="del">
          <ac:chgData name="Kate Filanoski" userId="5879a14f-9eb3-4e75-8352-1b2941159ca7" providerId="ADAL" clId="{2E350955-AADC-49AC-AF6D-FAC6AE89A988}" dt="2024-02-08T21:44:24.496" v="296" actId="700"/>
          <ac:spMkLst>
            <pc:docMk/>
            <pc:sldMk cId="3625430284" sldId="264"/>
            <ac:spMk id="22" creationId="{8E000C9D-BFC4-4124-9229-223DAEFC1874}"/>
          </ac:spMkLst>
        </pc:spChg>
        <pc:spChg chg="add mod ord">
          <ac:chgData name="Kate Filanoski" userId="5879a14f-9eb3-4e75-8352-1b2941159ca7" providerId="ADAL" clId="{2E350955-AADC-49AC-AF6D-FAC6AE89A988}" dt="2024-02-08T21:44:24.496" v="296" actId="700"/>
          <ac:spMkLst>
            <pc:docMk/>
            <pc:sldMk cId="3625430284" sldId="264"/>
            <ac:spMk id="23" creationId="{A198CA40-20ED-7363-6A6B-F28232BD92E5}"/>
          </ac:spMkLst>
        </pc:spChg>
        <pc:spChg chg="add mod ord">
          <ac:chgData name="Kate Filanoski" userId="5879a14f-9eb3-4e75-8352-1b2941159ca7" providerId="ADAL" clId="{2E350955-AADC-49AC-AF6D-FAC6AE89A988}" dt="2024-02-08T21:44:24.496" v="296" actId="700"/>
          <ac:spMkLst>
            <pc:docMk/>
            <pc:sldMk cId="3625430284" sldId="264"/>
            <ac:spMk id="24" creationId="{2FAF1346-3025-8FF7-6E90-8AAA9FCB22C9}"/>
          </ac:spMkLst>
        </pc:spChg>
        <pc:spChg chg="add mod ord">
          <ac:chgData name="Kate Filanoski" userId="5879a14f-9eb3-4e75-8352-1b2941159ca7" providerId="ADAL" clId="{2E350955-AADC-49AC-AF6D-FAC6AE89A988}" dt="2024-02-08T21:44:24.496" v="296" actId="700"/>
          <ac:spMkLst>
            <pc:docMk/>
            <pc:sldMk cId="3625430284" sldId="264"/>
            <ac:spMk id="25" creationId="{539D58B1-E8D3-24C3-74F4-FFF0440F07BE}"/>
          </ac:spMkLst>
        </pc:spChg>
        <pc:spChg chg="add mod ord">
          <ac:chgData name="Kate Filanoski" userId="5879a14f-9eb3-4e75-8352-1b2941159ca7" providerId="ADAL" clId="{2E350955-AADC-49AC-AF6D-FAC6AE89A988}" dt="2024-02-08T21:44:24.496" v="296" actId="700"/>
          <ac:spMkLst>
            <pc:docMk/>
            <pc:sldMk cId="3625430284" sldId="264"/>
            <ac:spMk id="26" creationId="{839908E3-A261-CDB0-29C9-56E88F5397F8}"/>
          </ac:spMkLst>
        </pc:spChg>
      </pc:sldChg>
      <pc:sldChg chg="addSp delSp modSp mod modClrScheme chgLayout">
        <pc:chgData name="Kate Filanoski" userId="5879a14f-9eb3-4e75-8352-1b2941159ca7" providerId="ADAL" clId="{2E350955-AADC-49AC-AF6D-FAC6AE89A988}" dt="2024-02-08T21:45:19.329" v="318" actId="20577"/>
        <pc:sldMkLst>
          <pc:docMk/>
          <pc:sldMk cId="420980306" sldId="265"/>
        </pc:sldMkLst>
        <pc:spChg chg="mod ord">
          <ac:chgData name="Kate Filanoski" userId="5879a14f-9eb3-4e75-8352-1b2941159ca7" providerId="ADAL" clId="{2E350955-AADC-49AC-AF6D-FAC6AE89A988}" dt="2024-02-08T21:44:43.901" v="299" actId="700"/>
          <ac:spMkLst>
            <pc:docMk/>
            <pc:sldMk cId="420980306" sldId="265"/>
            <ac:spMk id="2" creationId="{4FB6FF9C-1446-48F2-980A-39D91CB9BC05}"/>
          </ac:spMkLst>
        </pc:spChg>
        <pc:spChg chg="mod ord">
          <ac:chgData name="Kate Filanoski" userId="5879a14f-9eb3-4e75-8352-1b2941159ca7" providerId="ADAL" clId="{2E350955-AADC-49AC-AF6D-FAC6AE89A988}" dt="2024-02-08T21:44:43.901" v="299" actId="700"/>
          <ac:spMkLst>
            <pc:docMk/>
            <pc:sldMk cId="420980306" sldId="265"/>
            <ac:spMk id="3" creationId="{69090E1F-8A45-4E91-872D-EFC196EF15FD}"/>
          </ac:spMkLst>
        </pc:spChg>
        <pc:spChg chg="mod ord">
          <ac:chgData name="Kate Filanoski" userId="5879a14f-9eb3-4e75-8352-1b2941159ca7" providerId="ADAL" clId="{2E350955-AADC-49AC-AF6D-FAC6AE89A988}" dt="2024-02-08T21:44:43.901" v="299" actId="700"/>
          <ac:spMkLst>
            <pc:docMk/>
            <pc:sldMk cId="420980306" sldId="265"/>
            <ac:spMk id="4" creationId="{ECF144F1-EEEA-4427-AA53-AFD9C9EEFF52}"/>
          </ac:spMkLst>
        </pc:spChg>
        <pc:spChg chg="mod ord">
          <ac:chgData name="Kate Filanoski" userId="5879a14f-9eb3-4e75-8352-1b2941159ca7" providerId="ADAL" clId="{2E350955-AADC-49AC-AF6D-FAC6AE89A988}" dt="2024-02-08T21:44:43.901" v="299" actId="700"/>
          <ac:spMkLst>
            <pc:docMk/>
            <pc:sldMk cId="420980306" sldId="265"/>
            <ac:spMk id="5" creationId="{064325E2-EED7-4273-B135-46B97FE1552F}"/>
          </ac:spMkLst>
        </pc:spChg>
        <pc:spChg chg="mod ord">
          <ac:chgData name="Kate Filanoski" userId="5879a14f-9eb3-4e75-8352-1b2941159ca7" providerId="ADAL" clId="{2E350955-AADC-49AC-AF6D-FAC6AE89A988}" dt="2024-02-08T21:44:43.901" v="299" actId="700"/>
          <ac:spMkLst>
            <pc:docMk/>
            <pc:sldMk cId="420980306" sldId="265"/>
            <ac:spMk id="6" creationId="{A7C4A657-1AF3-4041-AF11-87E5A19A7801}"/>
          </ac:spMkLst>
        </pc:spChg>
        <pc:spChg chg="mod ord">
          <ac:chgData name="Kate Filanoski" userId="5879a14f-9eb3-4e75-8352-1b2941159ca7" providerId="ADAL" clId="{2E350955-AADC-49AC-AF6D-FAC6AE89A988}" dt="2024-02-08T21:44:43.901" v="299" actId="700"/>
          <ac:spMkLst>
            <pc:docMk/>
            <pc:sldMk cId="420980306" sldId="265"/>
            <ac:spMk id="7" creationId="{544D43F5-A36E-4723-84A6-A891FC4C9B79}"/>
          </ac:spMkLst>
        </pc:spChg>
        <pc:spChg chg="mod ord">
          <ac:chgData name="Kate Filanoski" userId="5879a14f-9eb3-4e75-8352-1b2941159ca7" providerId="ADAL" clId="{2E350955-AADC-49AC-AF6D-FAC6AE89A988}" dt="2024-02-08T21:44:43.901" v="299" actId="700"/>
          <ac:spMkLst>
            <pc:docMk/>
            <pc:sldMk cId="420980306" sldId="265"/>
            <ac:spMk id="8" creationId="{FBF2A4E3-466D-40C9-8493-9B9269F6F1AB}"/>
          </ac:spMkLst>
        </pc:spChg>
        <pc:spChg chg="mod ord">
          <ac:chgData name="Kate Filanoski" userId="5879a14f-9eb3-4e75-8352-1b2941159ca7" providerId="ADAL" clId="{2E350955-AADC-49AC-AF6D-FAC6AE89A988}" dt="2024-02-08T21:44:43.901" v="299" actId="700"/>
          <ac:spMkLst>
            <pc:docMk/>
            <pc:sldMk cId="420980306" sldId="265"/>
            <ac:spMk id="9" creationId="{3C3D1F94-31C5-4FD2-B4B2-356B1B1D5383}"/>
          </ac:spMkLst>
        </pc:spChg>
        <pc:spChg chg="mod ord">
          <ac:chgData name="Kate Filanoski" userId="5879a14f-9eb3-4e75-8352-1b2941159ca7" providerId="ADAL" clId="{2E350955-AADC-49AC-AF6D-FAC6AE89A988}" dt="2024-02-08T21:44:43.901" v="299" actId="700"/>
          <ac:spMkLst>
            <pc:docMk/>
            <pc:sldMk cId="420980306" sldId="265"/>
            <ac:spMk id="10" creationId="{9EA1E3D3-5797-434B-B405-E372033A2554}"/>
          </ac:spMkLst>
        </pc:spChg>
        <pc:spChg chg="mod ord">
          <ac:chgData name="Kate Filanoski" userId="5879a14f-9eb3-4e75-8352-1b2941159ca7" providerId="ADAL" clId="{2E350955-AADC-49AC-AF6D-FAC6AE89A988}" dt="2024-02-08T21:44:43.901" v="299" actId="700"/>
          <ac:spMkLst>
            <pc:docMk/>
            <pc:sldMk cId="420980306" sldId="265"/>
            <ac:spMk id="11" creationId="{D9059AC0-C742-4E04-ADB1-BF27FC5F6673}"/>
          </ac:spMkLst>
        </pc:spChg>
        <pc:spChg chg="mod ord">
          <ac:chgData name="Kate Filanoski" userId="5879a14f-9eb3-4e75-8352-1b2941159ca7" providerId="ADAL" clId="{2E350955-AADC-49AC-AF6D-FAC6AE89A988}" dt="2024-02-08T21:44:43.901" v="299" actId="700"/>
          <ac:spMkLst>
            <pc:docMk/>
            <pc:sldMk cId="420980306" sldId="265"/>
            <ac:spMk id="12" creationId="{3431D42D-C347-434E-A7FE-E352811E4C76}"/>
          </ac:spMkLst>
        </pc:spChg>
        <pc:spChg chg="add del mod ord">
          <ac:chgData name="Kate Filanoski" userId="5879a14f-9eb3-4e75-8352-1b2941159ca7" providerId="ADAL" clId="{2E350955-AADC-49AC-AF6D-FAC6AE89A988}" dt="2024-02-08T21:44:43.901" v="299" actId="700"/>
          <ac:spMkLst>
            <pc:docMk/>
            <pc:sldMk cId="420980306" sldId="265"/>
            <ac:spMk id="13" creationId="{F771224E-5E23-7E0A-8F95-DCEB419275EF}"/>
          </ac:spMkLst>
        </pc:spChg>
        <pc:spChg chg="add del mod ord">
          <ac:chgData name="Kate Filanoski" userId="5879a14f-9eb3-4e75-8352-1b2941159ca7" providerId="ADAL" clId="{2E350955-AADC-49AC-AF6D-FAC6AE89A988}" dt="2024-02-08T21:45:19.329" v="318" actId="20577"/>
          <ac:spMkLst>
            <pc:docMk/>
            <pc:sldMk cId="420980306" sldId="265"/>
            <ac:spMk id="14" creationId="{66254A9D-CA3F-369D-961D-47C85922196C}"/>
          </ac:spMkLst>
        </pc:spChg>
        <pc:spChg chg="mod ord">
          <ac:chgData name="Kate Filanoski" userId="5879a14f-9eb3-4e75-8352-1b2941159ca7" providerId="ADAL" clId="{2E350955-AADC-49AC-AF6D-FAC6AE89A988}" dt="2024-02-08T21:44:43.901" v="299" actId="700"/>
          <ac:spMkLst>
            <pc:docMk/>
            <pc:sldMk cId="420980306" sldId="265"/>
            <ac:spMk id="17" creationId="{49BEB5E3-700A-409F-9F17-818B99012A90}"/>
          </ac:spMkLst>
        </pc:spChg>
        <pc:spChg chg="mod ord">
          <ac:chgData name="Kate Filanoski" userId="5879a14f-9eb3-4e75-8352-1b2941159ca7" providerId="ADAL" clId="{2E350955-AADC-49AC-AF6D-FAC6AE89A988}" dt="2024-02-08T21:44:43.901" v="299" actId="700"/>
          <ac:spMkLst>
            <pc:docMk/>
            <pc:sldMk cId="420980306" sldId="265"/>
            <ac:spMk id="18" creationId="{4488D457-15E7-4B60-8018-019FDD3D39C1}"/>
          </ac:spMkLst>
        </pc:spChg>
        <pc:spChg chg="mod ord">
          <ac:chgData name="Kate Filanoski" userId="5879a14f-9eb3-4e75-8352-1b2941159ca7" providerId="ADAL" clId="{2E350955-AADC-49AC-AF6D-FAC6AE89A988}" dt="2024-02-08T21:44:43.901" v="299" actId="700"/>
          <ac:spMkLst>
            <pc:docMk/>
            <pc:sldMk cId="420980306" sldId="265"/>
            <ac:spMk id="19" creationId="{7A3331E4-4959-4D54-8436-B68EDC817619}"/>
          </ac:spMkLst>
        </pc:spChg>
        <pc:spChg chg="mod ord">
          <ac:chgData name="Kate Filanoski" userId="5879a14f-9eb3-4e75-8352-1b2941159ca7" providerId="ADAL" clId="{2E350955-AADC-49AC-AF6D-FAC6AE89A988}" dt="2024-02-08T21:44:43.901" v="299" actId="700"/>
          <ac:spMkLst>
            <pc:docMk/>
            <pc:sldMk cId="420980306" sldId="265"/>
            <ac:spMk id="20" creationId="{0FC01110-C508-4EBE-AF7A-8A2581DA772B}"/>
          </ac:spMkLst>
        </pc:spChg>
        <pc:spChg chg="mod ord">
          <ac:chgData name="Kate Filanoski" userId="5879a14f-9eb3-4e75-8352-1b2941159ca7" providerId="ADAL" clId="{2E350955-AADC-49AC-AF6D-FAC6AE89A988}" dt="2024-02-08T21:44:43.901" v="299" actId="700"/>
          <ac:spMkLst>
            <pc:docMk/>
            <pc:sldMk cId="420980306" sldId="265"/>
            <ac:spMk id="21" creationId="{615B0AB0-FC8A-4323-B531-347518BE2AE4}"/>
          </ac:spMkLst>
        </pc:spChg>
        <pc:spChg chg="del">
          <ac:chgData name="Kate Filanoski" userId="5879a14f-9eb3-4e75-8352-1b2941159ca7" providerId="ADAL" clId="{2E350955-AADC-49AC-AF6D-FAC6AE89A988}" dt="2024-02-08T21:45:11.586" v="302" actId="478"/>
          <ac:spMkLst>
            <pc:docMk/>
            <pc:sldMk cId="420980306" sldId="265"/>
            <ac:spMk id="28" creationId="{1E83390A-4F30-2937-3647-35F4E5781CC3}"/>
          </ac:spMkLst>
        </pc:spChg>
      </pc:sldChg>
      <pc:sldMasterChg chg="addSp delSp modSp mod modSldLayout">
        <pc:chgData name="Kate Filanoski" userId="5879a14f-9eb3-4e75-8352-1b2941159ca7" providerId="ADAL" clId="{2E350955-AADC-49AC-AF6D-FAC6AE89A988}" dt="2024-02-08T21:42:32.197" v="282" actId="14100"/>
        <pc:sldMasterMkLst>
          <pc:docMk/>
          <pc:sldMasterMk cId="4113172996" sldId="2147483708"/>
        </pc:sldMasterMkLst>
        <pc:spChg chg="mod">
          <ac:chgData name="Kate Filanoski" userId="5879a14f-9eb3-4e75-8352-1b2941159ca7" providerId="ADAL" clId="{2E350955-AADC-49AC-AF6D-FAC6AE89A988}" dt="2024-02-08T21:23:48.779" v="159" actId="12789"/>
          <ac:spMkLst>
            <pc:docMk/>
            <pc:sldMasterMk cId="4113172996" sldId="2147483708"/>
            <ac:spMk id="12" creationId="{ACE23306-672C-4E04-8DD6-0CE8E019D76C}"/>
          </ac:spMkLst>
        </pc:spChg>
        <pc:spChg chg="mod">
          <ac:chgData name="Kate Filanoski" userId="5879a14f-9eb3-4e75-8352-1b2941159ca7" providerId="ADAL" clId="{2E350955-AADC-49AC-AF6D-FAC6AE89A988}" dt="2024-02-08T21:30:36.212" v="168" actId="164"/>
          <ac:spMkLst>
            <pc:docMk/>
            <pc:sldMasterMk cId="4113172996" sldId="2147483708"/>
            <ac:spMk id="19" creationId="{492FD484-5575-48BF-84BB-F07426EDE705}"/>
          </ac:spMkLst>
        </pc:spChg>
        <pc:grpChg chg="add mod">
          <ac:chgData name="Kate Filanoski" userId="5879a14f-9eb3-4e75-8352-1b2941159ca7" providerId="ADAL" clId="{2E350955-AADC-49AC-AF6D-FAC6AE89A988}" dt="2024-02-08T21:31:06.946" v="171" actId="1076"/>
          <ac:grpSpMkLst>
            <pc:docMk/>
            <pc:sldMasterMk cId="4113172996" sldId="2147483708"/>
            <ac:grpSpMk id="17" creationId="{1CC44EA8-07D9-9D7F-CD4A-529AD611780A}"/>
          </ac:grpSpMkLst>
        </pc:grpChg>
        <pc:picChg chg="add del mod">
          <ac:chgData name="Kate Filanoski" userId="5879a14f-9eb3-4e75-8352-1b2941159ca7" providerId="ADAL" clId="{2E350955-AADC-49AC-AF6D-FAC6AE89A988}" dt="2024-02-08T21:18:22.376" v="146" actId="478"/>
          <ac:picMkLst>
            <pc:docMk/>
            <pc:sldMasterMk cId="4113172996" sldId="2147483708"/>
            <ac:picMk id="4" creationId="{9D20C78F-BC6C-9E66-E625-F4D8AD48EE39}"/>
          </ac:picMkLst>
        </pc:picChg>
        <pc:picChg chg="add del mod">
          <ac:chgData name="Kate Filanoski" userId="5879a14f-9eb3-4e75-8352-1b2941159ca7" providerId="ADAL" clId="{2E350955-AADC-49AC-AF6D-FAC6AE89A988}" dt="2024-02-08T21:18:22.376" v="146" actId="478"/>
          <ac:picMkLst>
            <pc:docMk/>
            <pc:sldMasterMk cId="4113172996" sldId="2147483708"/>
            <ac:picMk id="6" creationId="{F8653252-8589-22D2-DAE0-22D1B8EDA338}"/>
          </ac:picMkLst>
        </pc:picChg>
        <pc:picChg chg="add del mod">
          <ac:chgData name="Kate Filanoski" userId="5879a14f-9eb3-4e75-8352-1b2941159ca7" providerId="ADAL" clId="{2E350955-AADC-49AC-AF6D-FAC6AE89A988}" dt="2024-02-08T21:18:22.376" v="146" actId="478"/>
          <ac:picMkLst>
            <pc:docMk/>
            <pc:sldMasterMk cId="4113172996" sldId="2147483708"/>
            <ac:picMk id="7" creationId="{FA475BAD-0AC4-7100-1419-5D7911C1210B}"/>
          </ac:picMkLst>
        </pc:picChg>
        <pc:picChg chg="del">
          <ac:chgData name="Kate Filanoski" userId="5879a14f-9eb3-4e75-8352-1b2941159ca7" providerId="ADAL" clId="{2E350955-AADC-49AC-AF6D-FAC6AE89A988}" dt="2024-02-08T20:48:56.012" v="42" actId="478"/>
          <ac:picMkLst>
            <pc:docMk/>
            <pc:sldMasterMk cId="4113172996" sldId="2147483708"/>
            <ac:picMk id="8" creationId="{E485CC4A-75AD-5339-D5D7-5F96E67CF2A2}"/>
          </ac:picMkLst>
        </pc:picChg>
        <pc:picChg chg="del">
          <ac:chgData name="Kate Filanoski" userId="5879a14f-9eb3-4e75-8352-1b2941159ca7" providerId="ADAL" clId="{2E350955-AADC-49AC-AF6D-FAC6AE89A988}" dt="2024-02-08T20:48:57.292" v="43" actId="478"/>
          <ac:picMkLst>
            <pc:docMk/>
            <pc:sldMasterMk cId="4113172996" sldId="2147483708"/>
            <ac:picMk id="10" creationId="{BA779482-1948-9E0C-D736-707BD98B9591}"/>
          </ac:picMkLst>
        </pc:picChg>
        <pc:picChg chg="add mod">
          <ac:chgData name="Kate Filanoski" userId="5879a14f-9eb3-4e75-8352-1b2941159ca7" providerId="ADAL" clId="{2E350955-AADC-49AC-AF6D-FAC6AE89A988}" dt="2024-02-08T21:31:16.930" v="172" actId="408"/>
          <ac:picMkLst>
            <pc:docMk/>
            <pc:sldMasterMk cId="4113172996" sldId="2147483708"/>
            <ac:picMk id="11" creationId="{DEE4B523-5B8F-0320-FBDA-C609F679AF86}"/>
          </ac:picMkLst>
        </pc:picChg>
        <pc:picChg chg="del">
          <ac:chgData name="Kate Filanoski" userId="5879a14f-9eb3-4e75-8352-1b2941159ca7" providerId="ADAL" clId="{2E350955-AADC-49AC-AF6D-FAC6AE89A988}" dt="2024-02-08T20:48:58.090" v="44" actId="478"/>
          <ac:picMkLst>
            <pc:docMk/>
            <pc:sldMasterMk cId="4113172996" sldId="2147483708"/>
            <ac:picMk id="14" creationId="{CCAE80A3-37D4-129F-B2E0-9AD347201959}"/>
          </ac:picMkLst>
        </pc:picChg>
        <pc:picChg chg="add mod">
          <ac:chgData name="Kate Filanoski" userId="5879a14f-9eb3-4e75-8352-1b2941159ca7" providerId="ADAL" clId="{2E350955-AADC-49AC-AF6D-FAC6AE89A988}" dt="2024-02-08T21:30:36.212" v="168" actId="164"/>
          <ac:picMkLst>
            <pc:docMk/>
            <pc:sldMasterMk cId="4113172996" sldId="2147483708"/>
            <ac:picMk id="16" creationId="{AB296DB4-444E-BD47-75CE-DFBC9CF0994A}"/>
          </ac:picMkLst>
        </pc:picChg>
        <pc:sldLayoutChg chg="addSp delSp modSp mod">
          <pc:chgData name="Kate Filanoski" userId="5879a14f-9eb3-4e75-8352-1b2941159ca7" providerId="ADAL" clId="{2E350955-AADC-49AC-AF6D-FAC6AE89A988}" dt="2024-02-08T21:42:32.197" v="282" actId="14100"/>
          <pc:sldLayoutMkLst>
            <pc:docMk/>
            <pc:sldMasterMk cId="4113172996" sldId="2147483708"/>
            <pc:sldLayoutMk cId="3955231662" sldId="2147483709"/>
          </pc:sldLayoutMkLst>
          <pc:spChg chg="add mod">
            <ac:chgData name="Kate Filanoski" userId="5879a14f-9eb3-4e75-8352-1b2941159ca7" providerId="ADAL" clId="{2E350955-AADC-49AC-AF6D-FAC6AE89A988}" dt="2024-02-08T21:40:51.224" v="249" actId="1036"/>
            <ac:spMkLst>
              <pc:docMk/>
              <pc:sldMasterMk cId="4113172996" sldId="2147483708"/>
              <pc:sldLayoutMk cId="3955231662" sldId="2147483709"/>
              <ac:spMk id="5" creationId="{6438E515-BCF2-9D01-9C62-0199C62E197E}"/>
            </ac:spMkLst>
          </pc:spChg>
          <pc:spChg chg="mod">
            <ac:chgData name="Kate Filanoski" userId="5879a14f-9eb3-4e75-8352-1b2941159ca7" providerId="ADAL" clId="{2E350955-AADC-49AC-AF6D-FAC6AE89A988}" dt="2024-02-08T21:40:18.287" v="219" actId="554"/>
            <ac:spMkLst>
              <pc:docMk/>
              <pc:sldMasterMk cId="4113172996" sldId="2147483708"/>
              <pc:sldLayoutMk cId="3955231662" sldId="2147483709"/>
              <ac:spMk id="26" creationId="{E7FD4349-FBF5-485C-B163-66C1C3AD3CD3}"/>
            </ac:spMkLst>
          </pc:spChg>
          <pc:spChg chg="mod">
            <ac:chgData name="Kate Filanoski" userId="5879a14f-9eb3-4e75-8352-1b2941159ca7" providerId="ADAL" clId="{2E350955-AADC-49AC-AF6D-FAC6AE89A988}" dt="2024-02-08T21:42:13.395" v="280" actId="1036"/>
            <ac:spMkLst>
              <pc:docMk/>
              <pc:sldMasterMk cId="4113172996" sldId="2147483708"/>
              <pc:sldLayoutMk cId="3955231662" sldId="2147483709"/>
              <ac:spMk id="27" creationId="{0982BCBE-AFE8-41EB-BFA4-BFBDD6B55E45}"/>
            </ac:spMkLst>
          </pc:spChg>
          <pc:spChg chg="mod">
            <ac:chgData name="Kate Filanoski" userId="5879a14f-9eb3-4e75-8352-1b2941159ca7" providerId="ADAL" clId="{2E350955-AADC-49AC-AF6D-FAC6AE89A988}" dt="2024-02-08T21:40:18.287" v="219" actId="554"/>
            <ac:spMkLst>
              <pc:docMk/>
              <pc:sldMasterMk cId="4113172996" sldId="2147483708"/>
              <pc:sldLayoutMk cId="3955231662" sldId="2147483709"/>
              <ac:spMk id="28" creationId="{DB3F42E8-246D-4224-AD03-CB2245340057}"/>
            </ac:spMkLst>
          </pc:spChg>
          <pc:spChg chg="mod">
            <ac:chgData name="Kate Filanoski" userId="5879a14f-9eb3-4e75-8352-1b2941159ca7" providerId="ADAL" clId="{2E350955-AADC-49AC-AF6D-FAC6AE89A988}" dt="2024-02-08T21:40:18.287" v="219" actId="554"/>
            <ac:spMkLst>
              <pc:docMk/>
              <pc:sldMasterMk cId="4113172996" sldId="2147483708"/>
              <pc:sldLayoutMk cId="3955231662" sldId="2147483709"/>
              <ac:spMk id="29" creationId="{8A61EC1D-ECDA-4EBA-8DAF-47715AE183FD}"/>
            </ac:spMkLst>
          </pc:spChg>
          <pc:spChg chg="mod">
            <ac:chgData name="Kate Filanoski" userId="5879a14f-9eb3-4e75-8352-1b2941159ca7" providerId="ADAL" clId="{2E350955-AADC-49AC-AF6D-FAC6AE89A988}" dt="2024-02-08T21:41:51.512" v="271" actId="554"/>
            <ac:spMkLst>
              <pc:docMk/>
              <pc:sldMasterMk cId="4113172996" sldId="2147483708"/>
              <pc:sldLayoutMk cId="3955231662" sldId="2147483709"/>
              <ac:spMk id="30" creationId="{F5DCBA4E-B872-499F-A879-6FBFC6716958}"/>
            </ac:spMkLst>
          </pc:spChg>
          <pc:spChg chg="mod">
            <ac:chgData name="Kate Filanoski" userId="5879a14f-9eb3-4e75-8352-1b2941159ca7" providerId="ADAL" clId="{2E350955-AADC-49AC-AF6D-FAC6AE89A988}" dt="2024-02-08T21:42:26.964" v="281" actId="1076"/>
            <ac:spMkLst>
              <pc:docMk/>
              <pc:sldMasterMk cId="4113172996" sldId="2147483708"/>
              <pc:sldLayoutMk cId="3955231662" sldId="2147483709"/>
              <ac:spMk id="31" creationId="{802E50DF-1161-44B5-9287-7FC1C132487D}"/>
            </ac:spMkLst>
          </pc:spChg>
          <pc:spChg chg="mod">
            <ac:chgData name="Kate Filanoski" userId="5879a14f-9eb3-4e75-8352-1b2941159ca7" providerId="ADAL" clId="{2E350955-AADC-49AC-AF6D-FAC6AE89A988}" dt="2024-02-08T21:42:05.187" v="273" actId="1076"/>
            <ac:spMkLst>
              <pc:docMk/>
              <pc:sldMasterMk cId="4113172996" sldId="2147483708"/>
              <pc:sldLayoutMk cId="3955231662" sldId="2147483709"/>
              <ac:spMk id="33" creationId="{EB3740D2-AC41-4077-AC0F-7F503C9DB7E6}"/>
            </ac:spMkLst>
          </pc:spChg>
          <pc:spChg chg="mod">
            <ac:chgData name="Kate Filanoski" userId="5879a14f-9eb3-4e75-8352-1b2941159ca7" providerId="ADAL" clId="{2E350955-AADC-49AC-AF6D-FAC6AE89A988}" dt="2024-02-08T21:41:11.008" v="250" actId="554"/>
            <ac:spMkLst>
              <pc:docMk/>
              <pc:sldMasterMk cId="4113172996" sldId="2147483708"/>
              <pc:sldLayoutMk cId="3955231662" sldId="2147483709"/>
              <ac:spMk id="34" creationId="{78747FA0-5496-4ED0-A864-0E0D987631DF}"/>
            </ac:spMkLst>
          </pc:spChg>
          <pc:spChg chg="mod">
            <ac:chgData name="Kate Filanoski" userId="5879a14f-9eb3-4e75-8352-1b2941159ca7" providerId="ADAL" clId="{2E350955-AADC-49AC-AF6D-FAC6AE89A988}" dt="2024-02-08T21:41:18.571" v="259" actId="1036"/>
            <ac:spMkLst>
              <pc:docMk/>
              <pc:sldMasterMk cId="4113172996" sldId="2147483708"/>
              <pc:sldLayoutMk cId="3955231662" sldId="2147483709"/>
              <ac:spMk id="37" creationId="{D4E5B714-5556-47FD-ADF1-8FCD0BA6B7F7}"/>
            </ac:spMkLst>
          </pc:spChg>
          <pc:spChg chg="mod">
            <ac:chgData name="Kate Filanoski" userId="5879a14f-9eb3-4e75-8352-1b2941159ca7" providerId="ADAL" clId="{2E350955-AADC-49AC-AF6D-FAC6AE89A988}" dt="2024-02-08T21:41:11.008" v="250" actId="554"/>
            <ac:spMkLst>
              <pc:docMk/>
              <pc:sldMasterMk cId="4113172996" sldId="2147483708"/>
              <pc:sldLayoutMk cId="3955231662" sldId="2147483709"/>
              <ac:spMk id="38" creationId="{D59C50AB-C35B-4268-BB6E-2D6FF5E4099D}"/>
            </ac:spMkLst>
          </pc:spChg>
          <pc:spChg chg="mod">
            <ac:chgData name="Kate Filanoski" userId="5879a14f-9eb3-4e75-8352-1b2941159ca7" providerId="ADAL" clId="{2E350955-AADC-49AC-AF6D-FAC6AE89A988}" dt="2024-02-08T21:41:29.058" v="268" actId="14100"/>
            <ac:spMkLst>
              <pc:docMk/>
              <pc:sldMasterMk cId="4113172996" sldId="2147483708"/>
              <pc:sldLayoutMk cId="3955231662" sldId="2147483709"/>
              <ac:spMk id="39" creationId="{6C4EF26D-0435-4FE0-BFA0-8B6169AE2858}"/>
            </ac:spMkLst>
          </pc:spChg>
          <pc:spChg chg="mod">
            <ac:chgData name="Kate Filanoski" userId="5879a14f-9eb3-4e75-8352-1b2941159ca7" providerId="ADAL" clId="{2E350955-AADC-49AC-AF6D-FAC6AE89A988}" dt="2024-02-08T21:41:23.228" v="267" actId="1035"/>
            <ac:spMkLst>
              <pc:docMk/>
              <pc:sldMasterMk cId="4113172996" sldId="2147483708"/>
              <pc:sldLayoutMk cId="3955231662" sldId="2147483709"/>
              <ac:spMk id="40" creationId="{88649020-F558-430C-8D5E-555E113B140B}"/>
            </ac:spMkLst>
          </pc:spChg>
          <pc:spChg chg="mod">
            <ac:chgData name="Kate Filanoski" userId="5879a14f-9eb3-4e75-8352-1b2941159ca7" providerId="ADAL" clId="{2E350955-AADC-49AC-AF6D-FAC6AE89A988}" dt="2024-02-08T21:40:51.224" v="249" actId="1036"/>
            <ac:spMkLst>
              <pc:docMk/>
              <pc:sldMasterMk cId="4113172996" sldId="2147483708"/>
              <pc:sldLayoutMk cId="3955231662" sldId="2147483709"/>
              <ac:spMk id="41" creationId="{4197A8BD-EA93-4A17-A7F7-B06ACAE121F8}"/>
            </ac:spMkLst>
          </pc:spChg>
          <pc:spChg chg="mod">
            <ac:chgData name="Kate Filanoski" userId="5879a14f-9eb3-4e75-8352-1b2941159ca7" providerId="ADAL" clId="{2E350955-AADC-49AC-AF6D-FAC6AE89A988}" dt="2024-02-08T21:40:51.224" v="249" actId="1036"/>
            <ac:spMkLst>
              <pc:docMk/>
              <pc:sldMasterMk cId="4113172996" sldId="2147483708"/>
              <pc:sldLayoutMk cId="3955231662" sldId="2147483709"/>
              <ac:spMk id="42" creationId="{7B51564D-3ACB-4399-8604-517C5E9F0278}"/>
            </ac:spMkLst>
          </pc:spChg>
          <pc:spChg chg="mod">
            <ac:chgData name="Kate Filanoski" userId="5879a14f-9eb3-4e75-8352-1b2941159ca7" providerId="ADAL" clId="{2E350955-AADC-49AC-AF6D-FAC6AE89A988}" dt="2024-02-08T21:42:13.395" v="280" actId="1036"/>
            <ac:spMkLst>
              <pc:docMk/>
              <pc:sldMasterMk cId="4113172996" sldId="2147483708"/>
              <pc:sldLayoutMk cId="3955231662" sldId="2147483709"/>
              <ac:spMk id="43" creationId="{DC7DAC54-3985-4757-A505-128505FF56D9}"/>
            </ac:spMkLst>
          </pc:spChg>
          <pc:spChg chg="mod">
            <ac:chgData name="Kate Filanoski" userId="5879a14f-9eb3-4e75-8352-1b2941159ca7" providerId="ADAL" clId="{2E350955-AADC-49AC-AF6D-FAC6AE89A988}" dt="2024-02-08T21:40:51.224" v="249" actId="1036"/>
            <ac:spMkLst>
              <pc:docMk/>
              <pc:sldMasterMk cId="4113172996" sldId="2147483708"/>
              <pc:sldLayoutMk cId="3955231662" sldId="2147483709"/>
              <ac:spMk id="45" creationId="{8A5FD83F-9CEC-4766-B689-6D0213F39600}"/>
            </ac:spMkLst>
          </pc:spChg>
          <pc:spChg chg="mod">
            <ac:chgData name="Kate Filanoski" userId="5879a14f-9eb3-4e75-8352-1b2941159ca7" providerId="ADAL" clId="{2E350955-AADC-49AC-AF6D-FAC6AE89A988}" dt="2024-02-08T21:40:51.224" v="249" actId="1036"/>
            <ac:spMkLst>
              <pc:docMk/>
              <pc:sldMasterMk cId="4113172996" sldId="2147483708"/>
              <pc:sldLayoutMk cId="3955231662" sldId="2147483709"/>
              <ac:spMk id="46" creationId="{83687E18-E83F-4F7A-8CBD-5B5FD9D67672}"/>
            </ac:spMkLst>
          </pc:spChg>
          <pc:spChg chg="mod">
            <ac:chgData name="Kate Filanoski" userId="5879a14f-9eb3-4e75-8352-1b2941159ca7" providerId="ADAL" clId="{2E350955-AADC-49AC-AF6D-FAC6AE89A988}" dt="2024-02-08T21:42:32.197" v="282" actId="14100"/>
            <ac:spMkLst>
              <pc:docMk/>
              <pc:sldMasterMk cId="4113172996" sldId="2147483708"/>
              <pc:sldLayoutMk cId="3955231662" sldId="2147483709"/>
              <ac:spMk id="48" creationId="{6644D896-4DFD-44FC-8F1A-9555270A4AEC}"/>
            </ac:spMkLst>
          </pc:spChg>
          <pc:spChg chg="del">
            <ac:chgData name="Kate Filanoski" userId="5879a14f-9eb3-4e75-8352-1b2941159ca7" providerId="ADAL" clId="{2E350955-AADC-49AC-AF6D-FAC6AE89A988}" dt="2024-02-08T20:44:37.607" v="3" actId="478"/>
            <ac:spMkLst>
              <pc:docMk/>
              <pc:sldMasterMk cId="4113172996" sldId="2147483708"/>
              <pc:sldLayoutMk cId="3955231662" sldId="2147483709"/>
              <ac:spMk id="50" creationId="{67B96688-53FC-4DD8-A4D1-751C3FDE97BD}"/>
            </ac:spMkLst>
          </pc:spChg>
          <pc:picChg chg="add del mod modCrop">
            <ac:chgData name="Kate Filanoski" userId="5879a14f-9eb3-4e75-8352-1b2941159ca7" providerId="ADAL" clId="{2E350955-AADC-49AC-AF6D-FAC6AE89A988}" dt="2024-02-08T21:31:34.275" v="175" actId="478"/>
            <ac:picMkLst>
              <pc:docMk/>
              <pc:sldMasterMk cId="4113172996" sldId="2147483708"/>
              <pc:sldLayoutMk cId="3955231662" sldId="2147483709"/>
              <ac:picMk id="2" creationId="{56764FC7-4E33-787E-9C60-FF5D4461FD44}"/>
            </ac:picMkLst>
          </pc:picChg>
          <pc:picChg chg="add del mod">
            <ac:chgData name="Kate Filanoski" userId="5879a14f-9eb3-4e75-8352-1b2941159ca7" providerId="ADAL" clId="{2E350955-AADC-49AC-AF6D-FAC6AE89A988}" dt="2024-02-08T21:31:35.266" v="176" actId="478"/>
            <ac:picMkLst>
              <pc:docMk/>
              <pc:sldMasterMk cId="4113172996" sldId="2147483708"/>
              <pc:sldLayoutMk cId="3955231662" sldId="2147483709"/>
              <ac:picMk id="3" creationId="{0A028F35-7A0F-5A5B-8B8F-EEC4BDC3EF0C}"/>
            </ac:picMkLst>
          </pc:picChg>
          <pc:picChg chg="add del mod">
            <ac:chgData name="Kate Filanoski" userId="5879a14f-9eb3-4e75-8352-1b2941159ca7" providerId="ADAL" clId="{2E350955-AADC-49AC-AF6D-FAC6AE89A988}" dt="2024-02-08T21:31:33.076" v="173" actId="478"/>
            <ac:picMkLst>
              <pc:docMk/>
              <pc:sldMasterMk cId="4113172996" sldId="2147483708"/>
              <pc:sldLayoutMk cId="3955231662" sldId="2147483709"/>
              <ac:picMk id="4" creationId="{79A622EE-3450-39A9-2AC1-33629C110A62}"/>
            </ac:picMkLst>
          </pc:picChg>
          <pc:cxnChg chg="mod">
            <ac:chgData name="Kate Filanoski" userId="5879a14f-9eb3-4e75-8352-1b2941159ca7" providerId="ADAL" clId="{2E350955-AADC-49AC-AF6D-FAC6AE89A988}" dt="2024-02-08T21:38:35.975" v="214" actId="14100"/>
            <ac:cxnSpMkLst>
              <pc:docMk/>
              <pc:sldMasterMk cId="4113172996" sldId="2147483708"/>
              <pc:sldLayoutMk cId="3955231662" sldId="2147483709"/>
              <ac:cxnSpMk id="22" creationId="{A71F523E-6844-4196-B1BF-276691DCAA33}"/>
            </ac:cxnSpMkLst>
          </pc:cxnChg>
          <pc:cxnChg chg="mod">
            <ac:chgData name="Kate Filanoski" userId="5879a14f-9eb3-4e75-8352-1b2941159ca7" providerId="ADAL" clId="{2E350955-AADC-49AC-AF6D-FAC6AE89A988}" dt="2024-02-08T21:38:55.863" v="215" actId="14100"/>
            <ac:cxnSpMkLst>
              <pc:docMk/>
              <pc:sldMasterMk cId="4113172996" sldId="2147483708"/>
              <pc:sldLayoutMk cId="3955231662" sldId="2147483709"/>
              <ac:cxnSpMk id="23" creationId="{A99AEAD5-0AB7-4011-A07A-974DEC4B3534}"/>
            </ac:cxnSpMkLst>
          </pc:cxnChg>
        </pc:sldLayoutChg>
        <pc:sldLayoutChg chg="addSp delSp modSp mod">
          <pc:chgData name="Kate Filanoski" userId="5879a14f-9eb3-4e75-8352-1b2941159ca7" providerId="ADAL" clId="{2E350955-AADC-49AC-AF6D-FAC6AE89A988}" dt="2024-02-08T21:39:14.170" v="217" actId="14100"/>
          <pc:sldLayoutMkLst>
            <pc:docMk/>
            <pc:sldMasterMk cId="4113172996" sldId="2147483708"/>
            <pc:sldLayoutMk cId="2344319674" sldId="2147483717"/>
          </pc:sldLayoutMkLst>
          <pc:spChg chg="mod">
            <ac:chgData name="Kate Filanoski" userId="5879a14f-9eb3-4e75-8352-1b2941159ca7" providerId="ADAL" clId="{2E350955-AADC-49AC-AF6D-FAC6AE89A988}" dt="2024-02-08T21:33:13.458" v="189" actId="1036"/>
            <ac:spMkLst>
              <pc:docMk/>
              <pc:sldMasterMk cId="4113172996" sldId="2147483708"/>
              <pc:sldLayoutMk cId="2344319674" sldId="2147483717"/>
              <ac:spMk id="26" creationId="{E7FD4349-FBF5-485C-B163-66C1C3AD3CD3}"/>
            </ac:spMkLst>
          </pc:spChg>
          <pc:spChg chg="mod">
            <ac:chgData name="Kate Filanoski" userId="5879a14f-9eb3-4e75-8352-1b2941159ca7" providerId="ADAL" clId="{2E350955-AADC-49AC-AF6D-FAC6AE89A988}" dt="2024-02-08T21:33:56.401" v="192" actId="1076"/>
            <ac:spMkLst>
              <pc:docMk/>
              <pc:sldMasterMk cId="4113172996" sldId="2147483708"/>
              <pc:sldLayoutMk cId="2344319674" sldId="2147483717"/>
              <ac:spMk id="27" creationId="{0982BCBE-AFE8-41EB-BFA4-BFBDD6B55E45}"/>
            </ac:spMkLst>
          </pc:spChg>
          <pc:spChg chg="mod">
            <ac:chgData name="Kate Filanoski" userId="5879a14f-9eb3-4e75-8352-1b2941159ca7" providerId="ADAL" clId="{2E350955-AADC-49AC-AF6D-FAC6AE89A988}" dt="2024-02-08T21:33:13.458" v="189" actId="1036"/>
            <ac:spMkLst>
              <pc:docMk/>
              <pc:sldMasterMk cId="4113172996" sldId="2147483708"/>
              <pc:sldLayoutMk cId="2344319674" sldId="2147483717"/>
              <ac:spMk id="28" creationId="{DB3F42E8-246D-4224-AD03-CB2245340057}"/>
            </ac:spMkLst>
          </pc:spChg>
          <pc:spChg chg="mod">
            <ac:chgData name="Kate Filanoski" userId="5879a14f-9eb3-4e75-8352-1b2941159ca7" providerId="ADAL" clId="{2E350955-AADC-49AC-AF6D-FAC6AE89A988}" dt="2024-02-08T21:33:13.458" v="189" actId="1036"/>
            <ac:spMkLst>
              <pc:docMk/>
              <pc:sldMasterMk cId="4113172996" sldId="2147483708"/>
              <pc:sldLayoutMk cId="2344319674" sldId="2147483717"/>
              <ac:spMk id="29" creationId="{8A61EC1D-ECDA-4EBA-8DAF-47715AE183FD}"/>
            </ac:spMkLst>
          </pc:spChg>
          <pc:spChg chg="mod">
            <ac:chgData name="Kate Filanoski" userId="5879a14f-9eb3-4e75-8352-1b2941159ca7" providerId="ADAL" clId="{2E350955-AADC-49AC-AF6D-FAC6AE89A988}" dt="2024-02-08T21:34:42.945" v="197" actId="554"/>
            <ac:spMkLst>
              <pc:docMk/>
              <pc:sldMasterMk cId="4113172996" sldId="2147483708"/>
              <pc:sldLayoutMk cId="2344319674" sldId="2147483717"/>
              <ac:spMk id="30" creationId="{F5DCBA4E-B872-499F-A879-6FBFC6716958}"/>
            </ac:spMkLst>
          </pc:spChg>
          <pc:spChg chg="mod">
            <ac:chgData name="Kate Filanoski" userId="5879a14f-9eb3-4e75-8352-1b2941159ca7" providerId="ADAL" clId="{2E350955-AADC-49AC-AF6D-FAC6AE89A988}" dt="2024-02-08T21:34:42.945" v="197" actId="554"/>
            <ac:spMkLst>
              <pc:docMk/>
              <pc:sldMasterMk cId="4113172996" sldId="2147483708"/>
              <pc:sldLayoutMk cId="2344319674" sldId="2147483717"/>
              <ac:spMk id="31" creationId="{802E50DF-1161-44B5-9287-7FC1C132487D}"/>
            </ac:spMkLst>
          </pc:spChg>
          <pc:spChg chg="mod">
            <ac:chgData name="Kate Filanoski" userId="5879a14f-9eb3-4e75-8352-1b2941159ca7" providerId="ADAL" clId="{2E350955-AADC-49AC-AF6D-FAC6AE89A988}" dt="2024-02-08T21:33:41.414" v="191" actId="554"/>
            <ac:spMkLst>
              <pc:docMk/>
              <pc:sldMasterMk cId="4113172996" sldId="2147483708"/>
              <pc:sldLayoutMk cId="2344319674" sldId="2147483717"/>
              <ac:spMk id="32" creationId="{9C60D2B8-A23E-4047-A79D-2EC5ECDF044A}"/>
            </ac:spMkLst>
          </pc:spChg>
          <pc:spChg chg="mod">
            <ac:chgData name="Kate Filanoski" userId="5879a14f-9eb3-4e75-8352-1b2941159ca7" providerId="ADAL" clId="{2E350955-AADC-49AC-AF6D-FAC6AE89A988}" dt="2024-02-08T21:33:41.414" v="191" actId="554"/>
            <ac:spMkLst>
              <pc:docMk/>
              <pc:sldMasterMk cId="4113172996" sldId="2147483708"/>
              <pc:sldLayoutMk cId="2344319674" sldId="2147483717"/>
              <ac:spMk id="33" creationId="{EB3740D2-AC41-4077-AC0F-7F503C9DB7E6}"/>
            </ac:spMkLst>
          </pc:spChg>
          <pc:spChg chg="mod">
            <ac:chgData name="Kate Filanoski" userId="5879a14f-9eb3-4e75-8352-1b2941159ca7" providerId="ADAL" clId="{2E350955-AADC-49AC-AF6D-FAC6AE89A988}" dt="2024-02-08T21:33:41.414" v="191" actId="554"/>
            <ac:spMkLst>
              <pc:docMk/>
              <pc:sldMasterMk cId="4113172996" sldId="2147483708"/>
              <pc:sldLayoutMk cId="2344319674" sldId="2147483717"/>
              <ac:spMk id="34" creationId="{78747FA0-5496-4ED0-A864-0E0D987631DF}"/>
            </ac:spMkLst>
          </pc:spChg>
          <pc:spChg chg="mod">
            <ac:chgData name="Kate Filanoski" userId="5879a14f-9eb3-4e75-8352-1b2941159ca7" providerId="ADAL" clId="{2E350955-AADC-49AC-AF6D-FAC6AE89A988}" dt="2024-02-08T21:35:07.162" v="199" actId="554"/>
            <ac:spMkLst>
              <pc:docMk/>
              <pc:sldMasterMk cId="4113172996" sldId="2147483708"/>
              <pc:sldLayoutMk cId="2344319674" sldId="2147483717"/>
              <ac:spMk id="41" creationId="{4197A8BD-EA93-4A17-A7F7-B06ACAE121F8}"/>
            </ac:spMkLst>
          </pc:spChg>
          <pc:spChg chg="mod">
            <ac:chgData name="Kate Filanoski" userId="5879a14f-9eb3-4e75-8352-1b2941159ca7" providerId="ADAL" clId="{2E350955-AADC-49AC-AF6D-FAC6AE89A988}" dt="2024-02-08T21:35:19.074" v="201" actId="1076"/>
            <ac:spMkLst>
              <pc:docMk/>
              <pc:sldMasterMk cId="4113172996" sldId="2147483708"/>
              <pc:sldLayoutMk cId="2344319674" sldId="2147483717"/>
              <ac:spMk id="42" creationId="{7B51564D-3ACB-4399-8604-517C5E9F0278}"/>
            </ac:spMkLst>
          </pc:spChg>
          <pc:spChg chg="mod">
            <ac:chgData name="Kate Filanoski" userId="5879a14f-9eb3-4e75-8352-1b2941159ca7" providerId="ADAL" clId="{2E350955-AADC-49AC-AF6D-FAC6AE89A988}" dt="2024-02-08T21:34:06.075" v="193" actId="1076"/>
            <ac:spMkLst>
              <pc:docMk/>
              <pc:sldMasterMk cId="4113172996" sldId="2147483708"/>
              <pc:sldLayoutMk cId="2344319674" sldId="2147483717"/>
              <ac:spMk id="43" creationId="{DC7DAC54-3985-4757-A505-128505FF56D9}"/>
            </ac:spMkLst>
          </pc:spChg>
          <pc:spChg chg="mod">
            <ac:chgData name="Kate Filanoski" userId="5879a14f-9eb3-4e75-8352-1b2941159ca7" providerId="ADAL" clId="{2E350955-AADC-49AC-AF6D-FAC6AE89A988}" dt="2024-02-08T21:34:15.595" v="194" actId="1076"/>
            <ac:spMkLst>
              <pc:docMk/>
              <pc:sldMasterMk cId="4113172996" sldId="2147483708"/>
              <pc:sldLayoutMk cId="2344319674" sldId="2147483717"/>
              <ac:spMk id="45" creationId="{8A5FD83F-9CEC-4766-B689-6D0213F39600}"/>
            </ac:spMkLst>
          </pc:spChg>
          <pc:spChg chg="mod">
            <ac:chgData name="Kate Filanoski" userId="5879a14f-9eb3-4e75-8352-1b2941159ca7" providerId="ADAL" clId="{2E350955-AADC-49AC-AF6D-FAC6AE89A988}" dt="2024-02-08T21:34:15.595" v="194" actId="1076"/>
            <ac:spMkLst>
              <pc:docMk/>
              <pc:sldMasterMk cId="4113172996" sldId="2147483708"/>
              <pc:sldLayoutMk cId="2344319674" sldId="2147483717"/>
              <ac:spMk id="46" creationId="{83687E18-E83F-4F7A-8CBD-5B5FD9D67672}"/>
            </ac:spMkLst>
          </pc:spChg>
          <pc:spChg chg="add del mod">
            <ac:chgData name="Kate Filanoski" userId="5879a14f-9eb3-4e75-8352-1b2941159ca7" providerId="ADAL" clId="{2E350955-AADC-49AC-AF6D-FAC6AE89A988}" dt="2024-02-08T21:37:55.371" v="206" actId="478"/>
            <ac:spMkLst>
              <pc:docMk/>
              <pc:sldMasterMk cId="4113172996" sldId="2147483708"/>
              <pc:sldLayoutMk cId="2344319674" sldId="2147483717"/>
              <ac:spMk id="50" creationId="{67B96688-53FC-4DD8-A4D1-751C3FDE97BD}"/>
            </ac:spMkLst>
          </pc:spChg>
          <pc:cxnChg chg="mod">
            <ac:chgData name="Kate Filanoski" userId="5879a14f-9eb3-4e75-8352-1b2941159ca7" providerId="ADAL" clId="{2E350955-AADC-49AC-AF6D-FAC6AE89A988}" dt="2024-02-08T21:39:07.258" v="216" actId="14100"/>
            <ac:cxnSpMkLst>
              <pc:docMk/>
              <pc:sldMasterMk cId="4113172996" sldId="2147483708"/>
              <pc:sldLayoutMk cId="2344319674" sldId="2147483717"/>
              <ac:cxnSpMk id="22" creationId="{A71F523E-6844-4196-B1BF-276691DCAA33}"/>
            </ac:cxnSpMkLst>
          </pc:cxnChg>
          <pc:cxnChg chg="mod">
            <ac:chgData name="Kate Filanoski" userId="5879a14f-9eb3-4e75-8352-1b2941159ca7" providerId="ADAL" clId="{2E350955-AADC-49AC-AF6D-FAC6AE89A988}" dt="2024-02-08T21:39:14.170" v="217" actId="14100"/>
            <ac:cxnSpMkLst>
              <pc:docMk/>
              <pc:sldMasterMk cId="4113172996" sldId="2147483708"/>
              <pc:sldLayoutMk cId="2344319674" sldId="2147483717"/>
              <ac:cxnSpMk id="23" creationId="{A99AEAD5-0AB7-4011-A07A-974DEC4B3534}"/>
            </ac:cxnSpMkLst>
          </pc:cxn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777B1D42-A65D-49D4-BD83-F646B952BCF1}" type="datetimeFigureOut">
              <a:rPr lang="en-US" smtClean="0"/>
              <a:t>4/23/24</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FE3A5A33-B5AA-4810-9B13-C1F7DD047D19}" type="slidenum">
              <a:rPr lang="en-US" smtClean="0"/>
              <a:t>‹#›</a:t>
            </a:fld>
            <a:endParaRPr lang="en-US"/>
          </a:p>
        </p:txBody>
      </p:sp>
    </p:spTree>
    <p:extLst>
      <p:ext uri="{BB962C8B-B14F-4D97-AF65-F5344CB8AC3E}">
        <p14:creationId xmlns:p14="http://schemas.microsoft.com/office/powerpoint/2010/main" val="1658667553"/>
      </p:ext>
    </p:extLst>
  </p:cSld>
  <p:clrMap bg1="lt1" tx1="dk1" bg2="lt2" tx2="dk2" accent1="accent1" accent2="accent2" accent3="accent3" accent4="accent4" accent5="accent5" accent6="accent6" hlink="hlink" folHlink="folHlink"/>
  <p:notesStyle>
    <a:lvl1pPr marL="0" algn="l" defTabSz="783732" rtl="0" eaLnBrk="1" latinLnBrk="0" hangingPunct="1">
      <a:defRPr sz="1029" kern="1200">
        <a:solidFill>
          <a:schemeClr val="tx1"/>
        </a:solidFill>
        <a:latin typeface="+mn-lt"/>
        <a:ea typeface="+mn-ea"/>
        <a:cs typeface="+mn-cs"/>
      </a:defRPr>
    </a:lvl1pPr>
    <a:lvl2pPr marL="391866" algn="l" defTabSz="783732" rtl="0" eaLnBrk="1" latinLnBrk="0" hangingPunct="1">
      <a:defRPr sz="1029" kern="1200">
        <a:solidFill>
          <a:schemeClr val="tx1"/>
        </a:solidFill>
        <a:latin typeface="+mn-lt"/>
        <a:ea typeface="+mn-ea"/>
        <a:cs typeface="+mn-cs"/>
      </a:defRPr>
    </a:lvl2pPr>
    <a:lvl3pPr marL="783732" algn="l" defTabSz="783732" rtl="0" eaLnBrk="1" latinLnBrk="0" hangingPunct="1">
      <a:defRPr sz="1029" kern="1200">
        <a:solidFill>
          <a:schemeClr val="tx1"/>
        </a:solidFill>
        <a:latin typeface="+mn-lt"/>
        <a:ea typeface="+mn-ea"/>
        <a:cs typeface="+mn-cs"/>
      </a:defRPr>
    </a:lvl3pPr>
    <a:lvl4pPr marL="1175598" algn="l" defTabSz="783732" rtl="0" eaLnBrk="1" latinLnBrk="0" hangingPunct="1">
      <a:defRPr sz="1029" kern="1200">
        <a:solidFill>
          <a:schemeClr val="tx1"/>
        </a:solidFill>
        <a:latin typeface="+mn-lt"/>
        <a:ea typeface="+mn-ea"/>
        <a:cs typeface="+mn-cs"/>
      </a:defRPr>
    </a:lvl4pPr>
    <a:lvl5pPr marL="1567464" algn="l" defTabSz="783732" rtl="0" eaLnBrk="1" latinLnBrk="0" hangingPunct="1">
      <a:defRPr sz="1029" kern="1200">
        <a:solidFill>
          <a:schemeClr val="tx1"/>
        </a:solidFill>
        <a:latin typeface="+mn-lt"/>
        <a:ea typeface="+mn-ea"/>
        <a:cs typeface="+mn-cs"/>
      </a:defRPr>
    </a:lvl5pPr>
    <a:lvl6pPr marL="1959331" algn="l" defTabSz="783732" rtl="0" eaLnBrk="1" latinLnBrk="0" hangingPunct="1">
      <a:defRPr sz="1029" kern="1200">
        <a:solidFill>
          <a:schemeClr val="tx1"/>
        </a:solidFill>
        <a:latin typeface="+mn-lt"/>
        <a:ea typeface="+mn-ea"/>
        <a:cs typeface="+mn-cs"/>
      </a:defRPr>
    </a:lvl6pPr>
    <a:lvl7pPr marL="2351197" algn="l" defTabSz="783732" rtl="0" eaLnBrk="1" latinLnBrk="0" hangingPunct="1">
      <a:defRPr sz="1029" kern="1200">
        <a:solidFill>
          <a:schemeClr val="tx1"/>
        </a:solidFill>
        <a:latin typeface="+mn-lt"/>
        <a:ea typeface="+mn-ea"/>
        <a:cs typeface="+mn-cs"/>
      </a:defRPr>
    </a:lvl7pPr>
    <a:lvl8pPr marL="2743063" algn="l" defTabSz="783732" rtl="0" eaLnBrk="1" latinLnBrk="0" hangingPunct="1">
      <a:defRPr sz="1029" kern="1200">
        <a:solidFill>
          <a:schemeClr val="tx1"/>
        </a:solidFill>
        <a:latin typeface="+mn-lt"/>
        <a:ea typeface="+mn-ea"/>
        <a:cs typeface="+mn-cs"/>
      </a:defRPr>
    </a:lvl8pPr>
    <a:lvl9pPr marL="3134929" algn="l" defTabSz="783732" rtl="0" eaLnBrk="1" latinLnBrk="0" hangingPunct="1">
      <a:defRPr sz="102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I completed my capstone project with the Disability Rights Center of New Hampshire. I worked with the Executive Director, Stephanie Patrick. My focus of this project was reviewing school and facility policies and procedures and comparing them to last year’s changes to the law. My placement activities included choosing 3 public schools, 2 private schools, and 2 residential placements/facilities to review. I chose these based off of their high incidences of restraint and seclusion in comparison to their total student size. After meeting with DRC’s attorney to review the changes to the law, I then created a chart to outline the specific wording in the law, a column for the school or facility’s current wording, and lastly some suggestions of how to increase compliance. I created a cover letter and sent both documents to the 7 places I chose. Lastly, I created a document with information on co-regulation as well as had a conversation with a school nurse regarding how co-regulation is going in their school. I learned a lot from the process of this project and gained a lot of insight on having hard conversations, having conversations that involve controversial topics can be a challenge, and how to navigate being a new grad searching for a job vs advocating for what I believe to be right. Overall, I gained a lot of insight on leadership in general as I continue to advocate for clear and transparent communication between organizations and the families they serve, being a leader doesn’t always mean being right, and realizing that I can make a difference with policy work.</a:t>
            </a:r>
          </a:p>
        </p:txBody>
      </p:sp>
      <p:sp>
        <p:nvSpPr>
          <p:cNvPr id="4" name="Slide Number Placeholder 3"/>
          <p:cNvSpPr>
            <a:spLocks noGrp="1"/>
          </p:cNvSpPr>
          <p:nvPr>
            <p:ph type="sldNum" sz="quarter" idx="5"/>
          </p:nvPr>
        </p:nvSpPr>
        <p:spPr/>
        <p:txBody>
          <a:bodyPr/>
          <a:lstStyle/>
          <a:p>
            <a:fld id="{FE3A5A33-B5AA-4810-9B13-C1F7DD047D19}" type="slidenum">
              <a:rPr lang="en-US" smtClean="0"/>
              <a:t>1</a:t>
            </a:fld>
            <a:endParaRPr lang="en-US"/>
          </a:p>
        </p:txBody>
      </p:sp>
    </p:spTree>
    <p:extLst>
      <p:ext uri="{BB962C8B-B14F-4D97-AF65-F5344CB8AC3E}">
        <p14:creationId xmlns:p14="http://schemas.microsoft.com/office/powerpoint/2010/main" val="3739114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 Col. Layoutw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4630400" y="5682343"/>
            <a:ext cx="0" cy="2468880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29260800" y="5682343"/>
            <a:ext cx="0" cy="2468880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979714" y="5632704"/>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979714" y="12703085"/>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5022285" y="5632704"/>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29652685" y="5632704"/>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5022284" y="21363557"/>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29600435" y="22840219"/>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966108" y="6942908"/>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29652685" y="6942908"/>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7" name="SmartArt Placeholder 36">
            <a:extLst>
              <a:ext uri="{FF2B5EF4-FFF2-40B4-BE49-F238E27FC236}">
                <a16:creationId xmlns:a16="http://schemas.microsoft.com/office/drawing/2014/main" id="{D4E5B714-5556-47FD-ADF1-8FCD0BA6B7F7}"/>
              </a:ext>
            </a:extLst>
          </p:cNvPr>
          <p:cNvSpPr>
            <a:spLocks noGrp="1"/>
          </p:cNvSpPr>
          <p:nvPr>
            <p:ph type="dgm" sz="quarter" idx="25"/>
          </p:nvPr>
        </p:nvSpPr>
        <p:spPr>
          <a:xfrm>
            <a:off x="15022285" y="7663830"/>
            <a:ext cx="13076464" cy="6688714"/>
          </a:xfrm>
        </p:spPr>
        <p:txBody>
          <a:bodyPr>
            <a:normAutofit/>
          </a:bodyPr>
          <a:lstStyle>
            <a:lvl1pPr marL="0" indent="0">
              <a:buNone/>
              <a:defRPr sz="4114">
                <a:solidFill>
                  <a:srgbClr val="000000"/>
                </a:solidFill>
                <a:latin typeface="+mn-lt"/>
              </a:defRPr>
            </a:lvl1pPr>
          </a:lstStyle>
          <a:p>
            <a:endParaRPr lang="en-US" dirty="0"/>
          </a:p>
        </p:txBody>
      </p:sp>
      <p:sp>
        <p:nvSpPr>
          <p:cNvPr id="38" name="Text Placeholder 32">
            <a:extLst>
              <a:ext uri="{FF2B5EF4-FFF2-40B4-BE49-F238E27FC236}">
                <a16:creationId xmlns:a16="http://schemas.microsoft.com/office/drawing/2014/main" id="{D59C50AB-C35B-4268-BB6E-2D6FF5E4099D}"/>
              </a:ext>
            </a:extLst>
          </p:cNvPr>
          <p:cNvSpPr>
            <a:spLocks noGrp="1"/>
          </p:cNvSpPr>
          <p:nvPr>
            <p:ph type="body" sz="quarter" idx="26" hasCustomPrompt="1"/>
          </p:nvPr>
        </p:nvSpPr>
        <p:spPr>
          <a:xfrm>
            <a:off x="15022285" y="6942908"/>
            <a:ext cx="13076464" cy="379354"/>
          </a:xfrm>
        </p:spPr>
        <p:txBody>
          <a:bodyPr>
            <a:noAutofit/>
          </a:bodyPr>
          <a:lstStyle>
            <a:lvl1pPr marL="0" indent="0" algn="ctr">
              <a:buNone/>
              <a:defRPr sz="3771" b="0" cap="small" baseline="0">
                <a:solidFill>
                  <a:srgbClr val="000000"/>
                </a:solidFill>
                <a:latin typeface="+mj-lt"/>
              </a:defRPr>
            </a:lvl1pPr>
            <a:lvl2pPr marL="2507833" indent="-587799" algn="l">
              <a:buFont typeface="Arial" panose="020B0604020202020204" pitchFamily="34" charset="0"/>
              <a:buChar char="•"/>
              <a:defRPr sz="4628">
                <a:solidFill>
                  <a:srgbClr val="000000"/>
                </a:solidFill>
                <a:latin typeface="+mj-lt"/>
              </a:defRPr>
            </a:lvl2pPr>
            <a:lvl3pPr marL="4427868" indent="-587799" algn="l">
              <a:buFont typeface="Arial" panose="020B0604020202020204" pitchFamily="34" charset="0"/>
              <a:buChar char="•"/>
              <a:defRPr sz="4114">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r>
              <a:rPr lang="en-US" dirty="0">
                <a:solidFill>
                  <a:srgbClr val="000000"/>
                </a:solidFill>
              </a:rPr>
              <a:t>Table Name</a:t>
            </a:r>
          </a:p>
        </p:txBody>
      </p:sp>
      <p:sp>
        <p:nvSpPr>
          <p:cNvPr id="39" name="SmartArt Placeholder 36">
            <a:extLst>
              <a:ext uri="{FF2B5EF4-FFF2-40B4-BE49-F238E27FC236}">
                <a16:creationId xmlns:a16="http://schemas.microsoft.com/office/drawing/2014/main" id="{6C4EF26D-0435-4FE0-BFA0-8B6169AE2858}"/>
              </a:ext>
            </a:extLst>
          </p:cNvPr>
          <p:cNvSpPr>
            <a:spLocks noGrp="1"/>
          </p:cNvSpPr>
          <p:nvPr>
            <p:ph type="dgm" sz="quarter" idx="27"/>
          </p:nvPr>
        </p:nvSpPr>
        <p:spPr>
          <a:xfrm>
            <a:off x="15022285" y="15694476"/>
            <a:ext cx="13076464" cy="5002331"/>
          </a:xfrm>
        </p:spPr>
        <p:txBody>
          <a:bodyPr>
            <a:normAutofit/>
          </a:bodyPr>
          <a:lstStyle>
            <a:lvl1pPr marL="0" indent="0">
              <a:buNone/>
              <a:defRPr sz="4114">
                <a:solidFill>
                  <a:srgbClr val="000000"/>
                </a:solidFill>
                <a:latin typeface="+mn-lt"/>
              </a:defRPr>
            </a:lvl1pPr>
          </a:lstStyle>
          <a:p>
            <a:endParaRPr lang="en-US" dirty="0"/>
          </a:p>
        </p:txBody>
      </p:sp>
      <p:sp>
        <p:nvSpPr>
          <p:cNvPr id="40" name="Text Placeholder 32">
            <a:extLst>
              <a:ext uri="{FF2B5EF4-FFF2-40B4-BE49-F238E27FC236}">
                <a16:creationId xmlns:a16="http://schemas.microsoft.com/office/drawing/2014/main" id="{88649020-F558-430C-8D5E-555E113B140B}"/>
              </a:ext>
            </a:extLst>
          </p:cNvPr>
          <p:cNvSpPr>
            <a:spLocks noGrp="1"/>
          </p:cNvSpPr>
          <p:nvPr>
            <p:ph type="body" sz="quarter" idx="28" hasCustomPrompt="1"/>
          </p:nvPr>
        </p:nvSpPr>
        <p:spPr>
          <a:xfrm>
            <a:off x="15022285" y="14884590"/>
            <a:ext cx="13076464" cy="379354"/>
          </a:xfrm>
        </p:spPr>
        <p:txBody>
          <a:bodyPr>
            <a:noAutofit/>
          </a:bodyPr>
          <a:lstStyle>
            <a:lvl1pPr marL="0" indent="0" algn="ctr">
              <a:buNone/>
              <a:defRPr sz="3771" b="0" cap="small" baseline="0">
                <a:solidFill>
                  <a:srgbClr val="000000"/>
                </a:solidFill>
                <a:latin typeface="+mj-lt"/>
              </a:defRPr>
            </a:lvl1pPr>
            <a:lvl2pPr marL="2507833" indent="-587799" algn="l">
              <a:buFont typeface="Arial" panose="020B0604020202020204" pitchFamily="34" charset="0"/>
              <a:buChar char="•"/>
              <a:defRPr sz="4628">
                <a:solidFill>
                  <a:srgbClr val="000000"/>
                </a:solidFill>
                <a:latin typeface="+mj-lt"/>
              </a:defRPr>
            </a:lvl2pPr>
            <a:lvl3pPr marL="4427868" indent="-587799" algn="l">
              <a:buFont typeface="Arial" panose="020B0604020202020204" pitchFamily="34" charset="0"/>
              <a:buChar char="•"/>
              <a:defRPr sz="4114">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r>
              <a:rPr lang="en-US" dirty="0">
                <a:solidFill>
                  <a:srgbClr val="000000"/>
                </a:solidFill>
              </a:rPr>
              <a:t>Chart Name</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29600435" y="23860173"/>
            <a:ext cx="13076464" cy="5977063"/>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5022285" y="22460839"/>
            <a:ext cx="13076464" cy="7376398"/>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966107" y="13813455"/>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979714" y="19508087"/>
            <a:ext cx="7328263" cy="666750"/>
          </a:xfrm>
        </p:spPr>
        <p:txBody>
          <a:bodyPr>
            <a:noAutofit/>
          </a:bodyPr>
          <a:lstStyle>
            <a:lvl1pPr marL="0" indent="0">
              <a:buNone/>
              <a:defRPr sz="3771" b="0" cap="small" baseline="0">
                <a:solidFill>
                  <a:srgbClr val="000000"/>
                </a:solidFill>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More Data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966107" y="20587092"/>
            <a:ext cx="13161645" cy="424540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8" name="Table Placeholder 47">
            <a:extLst>
              <a:ext uri="{FF2B5EF4-FFF2-40B4-BE49-F238E27FC236}">
                <a16:creationId xmlns:a16="http://schemas.microsoft.com/office/drawing/2014/main" id="{6644D896-4DFD-44FC-8F1A-9555270A4AEC}"/>
              </a:ext>
            </a:extLst>
          </p:cNvPr>
          <p:cNvSpPr>
            <a:spLocks noGrp="1"/>
          </p:cNvSpPr>
          <p:nvPr>
            <p:ph type="tbl" sz="quarter" idx="34" hasCustomPrompt="1"/>
          </p:nvPr>
        </p:nvSpPr>
        <p:spPr>
          <a:xfrm>
            <a:off x="29652685" y="12722205"/>
            <a:ext cx="13076465" cy="9308101"/>
          </a:xfrm>
        </p:spPr>
        <p:txBody>
          <a:bodyPr>
            <a:normAutofit/>
          </a:bodyPr>
          <a:lstStyle>
            <a:lvl1pPr marL="0" indent="0">
              <a:buNone/>
              <a:defRPr sz="3771" b="0">
                <a:solidFill>
                  <a:srgbClr val="000000"/>
                </a:solidFill>
              </a:defRPr>
            </a:lvl1pPr>
          </a:lstStyle>
          <a:p>
            <a:r>
              <a:rPr lang="en-US" dirty="0"/>
              <a:t>Table Graphic</a:t>
            </a:r>
          </a:p>
        </p:txBody>
      </p:sp>
      <p:sp>
        <p:nvSpPr>
          <p:cNvPr id="5" name="Picture Placeholder 49">
            <a:extLst>
              <a:ext uri="{FF2B5EF4-FFF2-40B4-BE49-F238E27FC236}">
                <a16:creationId xmlns:a16="http://schemas.microsoft.com/office/drawing/2014/main" id="{6438E515-BCF2-9D01-9C62-0199C62E197E}"/>
              </a:ext>
            </a:extLst>
          </p:cNvPr>
          <p:cNvSpPr>
            <a:spLocks noGrp="1"/>
          </p:cNvSpPr>
          <p:nvPr>
            <p:ph type="pic" sz="quarter" idx="35"/>
          </p:nvPr>
        </p:nvSpPr>
        <p:spPr>
          <a:xfrm>
            <a:off x="979715" y="25244748"/>
            <a:ext cx="13076464" cy="4592489"/>
          </a:xfrm>
        </p:spPr>
        <p:txBody>
          <a:bodyPr>
            <a:normAutofit/>
          </a:bodyPr>
          <a:lstStyle>
            <a:lvl1pPr marL="0" indent="0">
              <a:buNone/>
              <a:defRPr sz="4114"/>
            </a:lvl1pPr>
          </a:lstStyle>
          <a:p>
            <a:endParaRPr lang="en-US" dirty="0"/>
          </a:p>
        </p:txBody>
      </p:sp>
    </p:spTree>
    <p:extLst>
      <p:ext uri="{BB962C8B-B14F-4D97-AF65-F5344CB8AC3E}">
        <p14:creationId xmlns:p14="http://schemas.microsoft.com/office/powerpoint/2010/main" val="3955231662"/>
      </p:ext>
    </p:extLst>
  </p:cSld>
  <p:clrMapOvr>
    <a:masterClrMapping/>
  </p:clrMapOvr>
  <p:extLst>
    <p:ext uri="{DCECCB84-F9BA-43D5-87BE-67443E8EF086}">
      <p15:sldGuideLst xmlns:p15="http://schemas.microsoft.com/office/powerpoint/2012/main">
        <p15:guide id="1" orient="horz" pos="10368" userDrawn="1">
          <p15:clr>
            <a:srgbClr val="FBAE40"/>
          </p15:clr>
        </p15:guide>
        <p15:guide id="2" pos="13824"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o 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4630400" y="5682343"/>
            <a:ext cx="0" cy="2468880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29260800" y="5682343"/>
            <a:ext cx="0" cy="2468880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979714" y="5636218"/>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966107" y="12756655"/>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5022285" y="5636218"/>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29652685" y="5636218"/>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5022285" y="21693861"/>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29600434" y="21693861"/>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979714" y="6833423"/>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29623702" y="6833423"/>
            <a:ext cx="13076464" cy="14329983"/>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29600435" y="22891066"/>
            <a:ext cx="13076464" cy="713232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5022285" y="22891066"/>
            <a:ext cx="13076464" cy="7129051"/>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966107" y="13998414"/>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979714" y="19673302"/>
            <a:ext cx="7328263" cy="666750"/>
          </a:xfrm>
        </p:spPr>
        <p:txBody>
          <a:bodyPr>
            <a:noAutofit/>
          </a:bodyPr>
          <a:lstStyle>
            <a:lvl1pPr marL="0" indent="0">
              <a:buNone/>
              <a:defRPr sz="3771" b="0" cap="small" baseline="0">
                <a:solidFill>
                  <a:srgbClr val="000000"/>
                </a:solidFill>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SUBHEADING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966107" y="20569427"/>
            <a:ext cx="13161645" cy="424540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0" name="Picture Placeholder 49">
            <a:extLst>
              <a:ext uri="{FF2B5EF4-FFF2-40B4-BE49-F238E27FC236}">
                <a16:creationId xmlns:a16="http://schemas.microsoft.com/office/drawing/2014/main" id="{67B96688-53FC-4DD8-A4D1-751C3FDE97BD}"/>
              </a:ext>
            </a:extLst>
          </p:cNvPr>
          <p:cNvSpPr>
            <a:spLocks noGrp="1"/>
          </p:cNvSpPr>
          <p:nvPr>
            <p:ph type="pic" sz="quarter" idx="35"/>
          </p:nvPr>
        </p:nvSpPr>
        <p:spPr>
          <a:xfrm>
            <a:off x="966107" y="25420320"/>
            <a:ext cx="13158216" cy="4752749"/>
          </a:xfrm>
        </p:spPr>
        <p:txBody>
          <a:bodyPr>
            <a:normAutofit/>
          </a:bodyPr>
          <a:lstStyle>
            <a:lvl1pPr marL="0" indent="0">
              <a:buNone/>
              <a:defRPr sz="4114"/>
            </a:lvl1pPr>
          </a:lstStyle>
          <a:p>
            <a:endParaRPr lang="en-US" dirty="0"/>
          </a:p>
        </p:txBody>
      </p:sp>
      <p:sp>
        <p:nvSpPr>
          <p:cNvPr id="32" name="Text Placeholder 32">
            <a:extLst>
              <a:ext uri="{FF2B5EF4-FFF2-40B4-BE49-F238E27FC236}">
                <a16:creationId xmlns:a16="http://schemas.microsoft.com/office/drawing/2014/main" id="{9C60D2B8-A23E-4047-A79D-2EC5ECDF044A}"/>
              </a:ext>
            </a:extLst>
          </p:cNvPr>
          <p:cNvSpPr>
            <a:spLocks noGrp="1"/>
          </p:cNvSpPr>
          <p:nvPr>
            <p:ph type="body" sz="quarter" idx="36"/>
          </p:nvPr>
        </p:nvSpPr>
        <p:spPr>
          <a:xfrm>
            <a:off x="15016678" y="6833423"/>
            <a:ext cx="13076464" cy="14329983"/>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344319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dirty="0"/>
              <a:t>NH-ME LEND, Institute on Disability, University of New Hampshire</a:t>
            </a:r>
          </a:p>
        </p:txBody>
      </p:sp>
    </p:spTree>
    <p:extLst>
      <p:ext uri="{BB962C8B-B14F-4D97-AF65-F5344CB8AC3E}">
        <p14:creationId xmlns:p14="http://schemas.microsoft.com/office/powerpoint/2010/main" val="26442978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17520" y="5568903"/>
            <a:ext cx="37856160" cy="24067103"/>
          </a:xfrm>
          <a:prstGeom prst="rect">
            <a:avLst/>
          </a:prstGeom>
        </p:spPr>
        <p:txBody>
          <a:bodyPr vert="horz" lIns="106674" tIns="53337" rIns="106674" bIns="53337"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itle 1">
            <a:extLst>
              <a:ext uri="{FF2B5EF4-FFF2-40B4-BE49-F238E27FC236}">
                <a16:creationId xmlns:a16="http://schemas.microsoft.com/office/drawing/2014/main" id="{2320380B-A931-4C1A-AE1D-8A14265C3EBC}"/>
              </a:ext>
            </a:extLst>
          </p:cNvPr>
          <p:cNvSpPr txBox="1">
            <a:spLocks/>
          </p:cNvSpPr>
          <p:nvPr userDrawn="1"/>
        </p:nvSpPr>
        <p:spPr>
          <a:xfrm>
            <a:off x="-2" y="0"/>
            <a:ext cx="43891201" cy="4663441"/>
          </a:xfrm>
          <a:prstGeom prst="rect">
            <a:avLst/>
          </a:prstGeom>
          <a:solidFill>
            <a:srgbClr val="2B77A5"/>
          </a:solidFill>
          <a:ln w="101600" cap="flat" cmpd="sng" algn="ctr">
            <a:noFill/>
            <a:prstDash val="solid"/>
            <a:miter lim="800000"/>
          </a:ln>
        </p:spPr>
        <p:style>
          <a:lnRef idx="2">
            <a:schemeClr val="dk1"/>
          </a:lnRef>
          <a:fillRef idx="1">
            <a:schemeClr val="lt1"/>
          </a:fillRef>
          <a:effectRef idx="0">
            <a:schemeClr val="dk1"/>
          </a:effectRef>
          <a:fontRef idx="minor">
            <a:schemeClr val="dk1"/>
          </a:fontRef>
        </p:style>
        <p:txBody>
          <a:bodyPr anchor="ctr">
            <a:normAutofit/>
          </a:bodyPr>
          <a:lstStyle>
            <a:lvl1pPr algn="l" defTabSz="4480304" rtl="0" eaLnBrk="1" latinLnBrk="0" hangingPunct="1">
              <a:lnSpc>
                <a:spcPct val="90000"/>
              </a:lnSpc>
              <a:spcBef>
                <a:spcPct val="0"/>
              </a:spcBef>
              <a:buNone/>
              <a:defRPr sz="216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US" sz="7971" i="1" dirty="0">
                <a:solidFill>
                  <a:schemeClr val="bg1"/>
                </a:solidFill>
                <a:latin typeface="Myriad Pro" panose="020B0503030403020204" pitchFamily="34" charset="0"/>
                <a:cs typeface="Arial" panose="020B0604020202020204" pitchFamily="34" charset="0"/>
              </a:rPr>
              <a:t> </a:t>
            </a:r>
          </a:p>
        </p:txBody>
      </p:sp>
      <p:sp>
        <p:nvSpPr>
          <p:cNvPr id="2" name="Title Placeholder 1"/>
          <p:cNvSpPr>
            <a:spLocks noGrp="1"/>
          </p:cNvSpPr>
          <p:nvPr>
            <p:ph type="title"/>
          </p:nvPr>
        </p:nvSpPr>
        <p:spPr>
          <a:xfrm>
            <a:off x="2765594" y="1573536"/>
            <a:ext cx="37856160" cy="1516366"/>
          </a:xfrm>
          <a:prstGeom prst="rect">
            <a:avLst/>
          </a:prstGeom>
        </p:spPr>
        <p:txBody>
          <a:bodyPr vert="horz" lIns="106674" tIns="53337" rIns="106674" bIns="53337" rtlCol="0" anchor="ctr">
            <a:normAutofit/>
          </a:bodyPr>
          <a:lstStyle/>
          <a:p>
            <a:r>
              <a:rPr lang="en-US" dirty="0"/>
              <a:t>Click to edit Master title style</a:t>
            </a:r>
          </a:p>
        </p:txBody>
      </p:sp>
      <p:pic>
        <p:nvPicPr>
          <p:cNvPr id="5" name="Picture 4" descr="A picture containing text, clipart&#10;&#10;Description automatically generated">
            <a:extLst>
              <a:ext uri="{FF2B5EF4-FFF2-40B4-BE49-F238E27FC236}">
                <a16:creationId xmlns:a16="http://schemas.microsoft.com/office/drawing/2014/main" id="{5A391117-3EA6-4513-9731-6DF815FFED16}"/>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4068127" y="1484840"/>
            <a:ext cx="8188350" cy="1810117"/>
          </a:xfrm>
          <a:prstGeom prst="rect">
            <a:avLst/>
          </a:prstGeom>
          <a:effectLst>
            <a:outerShdw blurRad="50800" dist="38100" dir="2700000" algn="tl" rotWithShape="0">
              <a:prstClr val="black">
                <a:alpha val="40000"/>
              </a:prstClr>
            </a:outerShdw>
          </a:effectLst>
        </p:spPr>
      </p:pic>
      <p:sp>
        <p:nvSpPr>
          <p:cNvPr id="12" name="TextBox 11">
            <a:extLst>
              <a:ext uri="{FF2B5EF4-FFF2-40B4-BE49-F238E27FC236}">
                <a16:creationId xmlns:a16="http://schemas.microsoft.com/office/drawing/2014/main" id="{ACE23306-672C-4E04-8DD6-0CE8E019D76C}"/>
              </a:ext>
            </a:extLst>
          </p:cNvPr>
          <p:cNvSpPr txBox="1"/>
          <p:nvPr userDrawn="1"/>
        </p:nvSpPr>
        <p:spPr>
          <a:xfrm>
            <a:off x="978409" y="30942858"/>
            <a:ext cx="17294352" cy="1674882"/>
          </a:xfrm>
          <a:prstGeom prst="rect">
            <a:avLst/>
          </a:prstGeom>
          <a:noFill/>
        </p:spPr>
        <p:txBody>
          <a:bodyPr wrap="square">
            <a:spAutoFit/>
          </a:bodyPr>
          <a:lstStyle/>
          <a:p>
            <a:r>
              <a:rPr lang="en-US" sz="3428" b="0" i="1" dirty="0">
                <a:solidFill>
                  <a:srgbClr val="333333"/>
                </a:solidFill>
                <a:effectLst/>
                <a:latin typeface="Source Sans Pro" panose="020B0503030403020204" pitchFamily="34" charset="0"/>
              </a:rPr>
              <a:t>NH-ME LEND is supported by a grant (#</a:t>
            </a:r>
            <a:r>
              <a:rPr lang="en-US" sz="3428" b="0" i="0" dirty="0">
                <a:solidFill>
                  <a:srgbClr val="333333"/>
                </a:solidFill>
                <a:effectLst/>
                <a:latin typeface="Source Sans Pro" panose="020B0503030403020204" pitchFamily="34" charset="0"/>
              </a:rPr>
              <a:t>T73MC33246</a:t>
            </a:r>
            <a:r>
              <a:rPr lang="en-US" sz="3428" b="0" i="1" dirty="0">
                <a:solidFill>
                  <a:srgbClr val="333333"/>
                </a:solidFill>
                <a:effectLst/>
                <a:latin typeface="Source Sans Pro" panose="020B0503030403020204" pitchFamily="34" charset="0"/>
              </a:rPr>
              <a:t>) from the Maternal and Child Health Bureau, Health Resources and Services Administration (HRSA), U.S. Department of Health and Human Services and administered by the Association of University Centers on Disabilities (AUCD).</a:t>
            </a:r>
            <a:endParaRPr lang="en-US" sz="3428" dirty="0"/>
          </a:p>
        </p:txBody>
      </p:sp>
      <p:pic>
        <p:nvPicPr>
          <p:cNvPr id="11" name="Picture 10">
            <a:extLst>
              <a:ext uri="{FF2B5EF4-FFF2-40B4-BE49-F238E27FC236}">
                <a16:creationId xmlns:a16="http://schemas.microsoft.com/office/drawing/2014/main" id="{DEE4B523-5B8F-0320-FBDA-C609F679AF86}"/>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8869297" y="31047253"/>
            <a:ext cx="15617984" cy="1466091"/>
          </a:xfrm>
          <a:prstGeom prst="rect">
            <a:avLst/>
          </a:prstGeom>
        </p:spPr>
      </p:pic>
      <p:grpSp>
        <p:nvGrpSpPr>
          <p:cNvPr id="17" name="Group 16">
            <a:extLst>
              <a:ext uri="{FF2B5EF4-FFF2-40B4-BE49-F238E27FC236}">
                <a16:creationId xmlns:a16="http://schemas.microsoft.com/office/drawing/2014/main" id="{1CC44EA8-07D9-9D7F-CD4A-529AD611780A}"/>
              </a:ext>
            </a:extLst>
          </p:cNvPr>
          <p:cNvGrpSpPr/>
          <p:nvPr userDrawn="1"/>
        </p:nvGrpSpPr>
        <p:grpSpPr>
          <a:xfrm>
            <a:off x="35083818" y="31222077"/>
            <a:ext cx="7172659" cy="1097280"/>
            <a:chOff x="18994422" y="31231659"/>
            <a:chExt cx="7172659" cy="1097280"/>
          </a:xfrm>
        </p:grpSpPr>
        <p:sp>
          <p:nvSpPr>
            <p:cNvPr id="19" name="Text Placeholder 24">
              <a:extLst>
                <a:ext uri="{FF2B5EF4-FFF2-40B4-BE49-F238E27FC236}">
                  <a16:creationId xmlns:a16="http://schemas.microsoft.com/office/drawing/2014/main" id="{492FD484-5575-48BF-84BB-F07426EDE705}"/>
                </a:ext>
              </a:extLst>
            </p:cNvPr>
            <p:cNvSpPr txBox="1">
              <a:spLocks/>
            </p:cNvSpPr>
            <p:nvPr userDrawn="1"/>
          </p:nvSpPr>
          <p:spPr>
            <a:xfrm>
              <a:off x="18994422" y="31471281"/>
              <a:ext cx="5680477" cy="618036"/>
            </a:xfrm>
            <a:prstGeom prst="rect">
              <a:avLst/>
            </a:prstGeom>
          </p:spPr>
          <p:txBody>
            <a:bodyPr>
              <a:noAutofit/>
            </a:bodyPr>
            <a:lstStyle>
              <a:lvl1pPr marL="0" indent="0" algn="r" defTabSz="4480304" rtl="0" eaLnBrk="1" latinLnBrk="0" hangingPunct="1">
                <a:lnSpc>
                  <a:spcPct val="90000"/>
                </a:lnSpc>
                <a:spcBef>
                  <a:spcPts val="4900"/>
                </a:spcBef>
                <a:buFont typeface="Arial" panose="020B0604020202020204" pitchFamily="34" charset="0"/>
                <a:buNone/>
                <a:defRPr sz="4800" b="0" kern="1200">
                  <a:solidFill>
                    <a:srgbClr val="000000"/>
                  </a:solidFill>
                  <a:latin typeface="+mn-lt"/>
                  <a:ea typeface="+mn-ea"/>
                  <a:cs typeface="+mn-cs"/>
                </a:defRPr>
              </a:lvl1pPr>
              <a:lvl2pPr marL="2240152" indent="0" algn="l" defTabSz="4480304" rtl="0" eaLnBrk="1" latinLnBrk="0" hangingPunct="1">
                <a:lnSpc>
                  <a:spcPct val="90000"/>
                </a:lnSpc>
                <a:spcBef>
                  <a:spcPts val="2450"/>
                </a:spcBef>
                <a:buFont typeface="Arial" panose="020B0604020202020204" pitchFamily="34" charset="0"/>
                <a:buNone/>
                <a:defRPr sz="7200" kern="1200">
                  <a:solidFill>
                    <a:srgbClr val="000000"/>
                  </a:solidFill>
                  <a:latin typeface="+mj-lt"/>
                  <a:ea typeface="+mn-ea"/>
                  <a:cs typeface="+mn-cs"/>
                </a:defRPr>
              </a:lvl2pPr>
              <a:lvl3pPr marL="4480304" indent="0" algn="l" defTabSz="4480304" rtl="0" eaLnBrk="1" latinLnBrk="0" hangingPunct="1">
                <a:lnSpc>
                  <a:spcPct val="90000"/>
                </a:lnSpc>
                <a:spcBef>
                  <a:spcPts val="2450"/>
                </a:spcBef>
                <a:buFont typeface="Arial" panose="020B0604020202020204" pitchFamily="34" charset="0"/>
                <a:buNone/>
                <a:defRPr sz="6600" kern="1200">
                  <a:solidFill>
                    <a:srgbClr val="000000"/>
                  </a:solidFill>
                  <a:latin typeface="+mj-lt"/>
                  <a:ea typeface="+mn-ea"/>
                  <a:cs typeface="+mn-cs"/>
                </a:defRPr>
              </a:lvl3pPr>
              <a:lvl4pPr marL="6720456" indent="0" algn="l" defTabSz="4480304" rtl="0" eaLnBrk="1" latinLnBrk="0" hangingPunct="1">
                <a:lnSpc>
                  <a:spcPct val="90000"/>
                </a:lnSpc>
                <a:spcBef>
                  <a:spcPts val="2450"/>
                </a:spcBef>
                <a:buFont typeface="Arial" panose="020B0604020202020204" pitchFamily="34" charset="0"/>
                <a:buNone/>
                <a:defRPr sz="5400" kern="1200">
                  <a:solidFill>
                    <a:srgbClr val="000000"/>
                  </a:solidFill>
                  <a:latin typeface="+mj-lt"/>
                  <a:ea typeface="+mn-ea"/>
                  <a:cs typeface="+mn-cs"/>
                </a:defRPr>
              </a:lvl4pPr>
              <a:lvl5pPr marL="8960608" indent="0" algn="l" defTabSz="4480304" rtl="0" eaLnBrk="1" latinLnBrk="0" hangingPunct="1">
                <a:lnSpc>
                  <a:spcPct val="90000"/>
                </a:lnSpc>
                <a:spcBef>
                  <a:spcPts val="2450"/>
                </a:spcBef>
                <a:buFont typeface="Arial" panose="020B0604020202020204" pitchFamily="34" charset="0"/>
                <a:buNone/>
                <a:defRPr sz="5400" kern="1200">
                  <a:solidFill>
                    <a:srgbClr val="000000"/>
                  </a:solidFill>
                  <a:latin typeface="+mj-lt"/>
                  <a:ea typeface="+mn-ea"/>
                  <a:cs typeface="+mn-cs"/>
                </a:defRPr>
              </a:lvl5pPr>
              <a:lvl6pPr marL="12320836"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6pPr>
              <a:lvl7pPr marL="14560988"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7pPr>
              <a:lvl8pPr marL="16801140"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8pPr>
              <a:lvl9pPr marL="1904129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9pPr>
            </a:lstStyle>
            <a:p>
              <a:r>
                <a:rPr lang="en-US" sz="4114" dirty="0"/>
                <a:t>iod.unh.edu/nh-me-lend</a:t>
              </a:r>
            </a:p>
          </p:txBody>
        </p:sp>
        <p:pic>
          <p:nvPicPr>
            <p:cNvPr id="16" name="Picture 15" descr="A qr code on a white background&#10;&#10;Description automatically generated">
              <a:extLst>
                <a:ext uri="{FF2B5EF4-FFF2-40B4-BE49-F238E27FC236}">
                  <a16:creationId xmlns:a16="http://schemas.microsoft.com/office/drawing/2014/main" id="{AB296DB4-444E-BD47-75CE-DFBC9CF0994A}"/>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25069801" y="31231659"/>
              <a:ext cx="1097280" cy="1097280"/>
            </a:xfrm>
            <a:prstGeom prst="rect">
              <a:avLst/>
            </a:prstGeom>
          </p:spPr>
        </p:pic>
      </p:grpSp>
    </p:spTree>
    <p:extLst>
      <p:ext uri="{BB962C8B-B14F-4D97-AF65-F5344CB8AC3E}">
        <p14:creationId xmlns:p14="http://schemas.microsoft.com/office/powerpoint/2010/main" val="4113172996"/>
      </p:ext>
    </p:extLst>
  </p:cSld>
  <p:clrMap bg1="lt1" tx1="dk1" bg2="lt2" tx2="dk2" accent1="accent1" accent2="accent2" accent3="accent3" accent4="accent4" accent5="accent5" accent6="accent6" hlink="hlink" folHlink="folHlink"/>
  <p:sldLayoutIdLst>
    <p:sldLayoutId id="2147483709" r:id="rId1"/>
    <p:sldLayoutId id="2147483717" r:id="rId2"/>
    <p:sldLayoutId id="2147483711" r:id="rId3"/>
  </p:sldLayoutIdLst>
  <p:txStyles>
    <p:titleStyle>
      <a:lvl1pPr algn="l" defTabSz="3840069" rtl="0" eaLnBrk="1" latinLnBrk="0" hangingPunct="1">
        <a:lnSpc>
          <a:spcPct val="90000"/>
        </a:lnSpc>
        <a:spcBef>
          <a:spcPct val="0"/>
        </a:spcBef>
        <a:buNone/>
        <a:defRPr sz="18513" kern="1200">
          <a:solidFill>
            <a:schemeClr val="bg1"/>
          </a:solidFill>
          <a:latin typeface="+mj-lt"/>
          <a:ea typeface="+mj-ea"/>
          <a:cs typeface="+mj-cs"/>
        </a:defRPr>
      </a:lvl1pPr>
    </p:titleStyle>
    <p:bodyStyle>
      <a:lvl1pPr marL="960017" indent="-960017" algn="l" defTabSz="3840069" rtl="0" eaLnBrk="1" latinLnBrk="0" hangingPunct="1">
        <a:lnSpc>
          <a:spcPct val="100000"/>
        </a:lnSpc>
        <a:spcBef>
          <a:spcPts val="4200"/>
        </a:spcBef>
        <a:buFont typeface="Arial" panose="020B0604020202020204" pitchFamily="34" charset="0"/>
        <a:buChar char="•"/>
        <a:defRPr sz="6171" kern="1200">
          <a:solidFill>
            <a:srgbClr val="000000"/>
          </a:solidFill>
          <a:latin typeface="+mj-lt"/>
          <a:ea typeface="+mn-ea"/>
          <a:cs typeface="+mn-cs"/>
        </a:defRPr>
      </a:lvl1pPr>
      <a:lvl2pPr marL="2880051" indent="-960017" algn="l" defTabSz="3840069" rtl="0" eaLnBrk="1" latinLnBrk="0" hangingPunct="1">
        <a:lnSpc>
          <a:spcPct val="100000"/>
        </a:lnSpc>
        <a:spcBef>
          <a:spcPts val="2100"/>
        </a:spcBef>
        <a:buFont typeface="Arial" panose="020B0604020202020204" pitchFamily="34" charset="0"/>
        <a:buChar char="•"/>
        <a:defRPr sz="6171" kern="1200">
          <a:solidFill>
            <a:srgbClr val="000000"/>
          </a:solidFill>
          <a:latin typeface="+mj-lt"/>
          <a:ea typeface="+mn-ea"/>
          <a:cs typeface="+mn-cs"/>
        </a:defRPr>
      </a:lvl2pPr>
      <a:lvl3pPr marL="4800086" indent="-960017" algn="l" defTabSz="3840069" rtl="0" eaLnBrk="1" latinLnBrk="0" hangingPunct="1">
        <a:lnSpc>
          <a:spcPct val="100000"/>
        </a:lnSpc>
        <a:spcBef>
          <a:spcPts val="2100"/>
        </a:spcBef>
        <a:buFont typeface="Arial" panose="020B0604020202020204" pitchFamily="34" charset="0"/>
        <a:buChar char="•"/>
        <a:defRPr sz="5657" kern="1200">
          <a:solidFill>
            <a:srgbClr val="000000"/>
          </a:solidFill>
          <a:latin typeface="+mj-lt"/>
          <a:ea typeface="+mn-ea"/>
          <a:cs typeface="+mn-cs"/>
        </a:defRPr>
      </a:lvl3pPr>
      <a:lvl4pPr marL="6720120" indent="-960017" algn="l" defTabSz="3840069" rtl="0" eaLnBrk="1" latinLnBrk="0" hangingPunct="1">
        <a:lnSpc>
          <a:spcPct val="100000"/>
        </a:lnSpc>
        <a:spcBef>
          <a:spcPts val="2100"/>
        </a:spcBef>
        <a:buFont typeface="Arial" panose="020B0604020202020204" pitchFamily="34" charset="0"/>
        <a:buChar char="•"/>
        <a:defRPr sz="4628" kern="1200">
          <a:solidFill>
            <a:srgbClr val="000000"/>
          </a:solidFill>
          <a:latin typeface="+mj-lt"/>
          <a:ea typeface="+mn-ea"/>
          <a:cs typeface="+mn-cs"/>
        </a:defRPr>
      </a:lvl4pPr>
      <a:lvl5pPr marL="8640154" indent="-960017" algn="l" defTabSz="3840069" rtl="0" eaLnBrk="1" latinLnBrk="0" hangingPunct="1">
        <a:lnSpc>
          <a:spcPct val="100000"/>
        </a:lnSpc>
        <a:spcBef>
          <a:spcPts val="2100"/>
        </a:spcBef>
        <a:buFont typeface="Arial" panose="020B0604020202020204" pitchFamily="34" charset="0"/>
        <a:buChar char="•"/>
        <a:defRPr sz="46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p:bodyStyle>
    <p:otherStyle>
      <a:defPPr>
        <a:defRPr lang="en-US"/>
      </a:defPPr>
      <a:lvl1pPr marL="0" algn="l" defTabSz="3840069" rtl="0" eaLnBrk="1" latinLnBrk="0" hangingPunct="1">
        <a:defRPr sz="7542" kern="1200">
          <a:solidFill>
            <a:schemeClr val="tx1"/>
          </a:solidFill>
          <a:latin typeface="+mn-lt"/>
          <a:ea typeface="+mn-ea"/>
          <a:cs typeface="+mn-cs"/>
        </a:defRPr>
      </a:lvl1pPr>
      <a:lvl2pPr marL="1920034" algn="l" defTabSz="3840069" rtl="0" eaLnBrk="1" latinLnBrk="0" hangingPunct="1">
        <a:defRPr sz="7542" kern="1200">
          <a:solidFill>
            <a:schemeClr val="tx1"/>
          </a:solidFill>
          <a:latin typeface="+mn-lt"/>
          <a:ea typeface="+mn-ea"/>
          <a:cs typeface="+mn-cs"/>
        </a:defRPr>
      </a:lvl2pPr>
      <a:lvl3pPr marL="3840069" algn="l" defTabSz="3840069" rtl="0" eaLnBrk="1" latinLnBrk="0" hangingPunct="1">
        <a:defRPr sz="7542" kern="1200">
          <a:solidFill>
            <a:schemeClr val="tx1"/>
          </a:solidFill>
          <a:latin typeface="+mn-lt"/>
          <a:ea typeface="+mn-ea"/>
          <a:cs typeface="+mn-cs"/>
        </a:defRPr>
      </a:lvl3pPr>
      <a:lvl4pPr marL="5760103" algn="l" defTabSz="3840069" rtl="0" eaLnBrk="1" latinLnBrk="0" hangingPunct="1">
        <a:defRPr sz="7542" kern="1200">
          <a:solidFill>
            <a:schemeClr val="tx1"/>
          </a:solidFill>
          <a:latin typeface="+mn-lt"/>
          <a:ea typeface="+mn-ea"/>
          <a:cs typeface="+mn-cs"/>
        </a:defRPr>
      </a:lvl4pPr>
      <a:lvl5pPr marL="7680137" algn="l" defTabSz="3840069" rtl="0" eaLnBrk="1" latinLnBrk="0" hangingPunct="1">
        <a:defRPr sz="7542" kern="1200">
          <a:solidFill>
            <a:schemeClr val="tx1"/>
          </a:solidFill>
          <a:latin typeface="+mn-lt"/>
          <a:ea typeface="+mn-ea"/>
          <a:cs typeface="+mn-cs"/>
        </a:defRPr>
      </a:lvl5pPr>
      <a:lvl6pPr marL="9600171" algn="l" defTabSz="3840069" rtl="0" eaLnBrk="1" latinLnBrk="0" hangingPunct="1">
        <a:defRPr sz="7542" kern="1200">
          <a:solidFill>
            <a:schemeClr val="tx1"/>
          </a:solidFill>
          <a:latin typeface="+mn-lt"/>
          <a:ea typeface="+mn-ea"/>
          <a:cs typeface="+mn-cs"/>
        </a:defRPr>
      </a:lvl6pPr>
      <a:lvl7pPr marL="11520206" algn="l" defTabSz="3840069" rtl="0" eaLnBrk="1" latinLnBrk="0" hangingPunct="1">
        <a:defRPr sz="7542" kern="1200">
          <a:solidFill>
            <a:schemeClr val="tx1"/>
          </a:solidFill>
          <a:latin typeface="+mn-lt"/>
          <a:ea typeface="+mn-ea"/>
          <a:cs typeface="+mn-cs"/>
        </a:defRPr>
      </a:lvl7pPr>
      <a:lvl8pPr marL="13440240" algn="l" defTabSz="3840069" rtl="0" eaLnBrk="1" latinLnBrk="0" hangingPunct="1">
        <a:defRPr sz="7542" kern="1200">
          <a:solidFill>
            <a:schemeClr val="tx1"/>
          </a:solidFill>
          <a:latin typeface="+mn-lt"/>
          <a:ea typeface="+mn-ea"/>
          <a:cs typeface="+mn-cs"/>
        </a:defRPr>
      </a:lvl8pPr>
      <a:lvl9pPr marL="15360274" algn="l" defTabSz="3840069" rtl="0" eaLnBrk="1" latinLnBrk="0" hangingPunct="1">
        <a:defRPr sz="754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www.gencourt.state.nh.us/rsa/html/NHTOC/NHTOC-X-126-U.htm" TargetMode="External"/><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hyperlink" Target="https://www.education.nh.gov/who-we-are/division-of-educator-and-analytic-resources/bureau-of-education-statistics/restraint-and-seclusio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4E0B49CE-04F1-34A0-BF66-1FA495FB4234}"/>
              </a:ext>
              <a:ext uri="{C183D7F6-B498-43B3-948B-1728B52AA6E4}">
                <adec:decorative xmlns:adec="http://schemas.microsoft.com/office/drawing/2017/decorative" val="1"/>
              </a:ext>
            </a:extLst>
          </p:cNvPr>
          <p:cNvSpPr/>
          <p:nvPr/>
        </p:nvSpPr>
        <p:spPr>
          <a:xfrm>
            <a:off x="288759" y="25308420"/>
            <a:ext cx="14003123" cy="4679413"/>
          </a:xfrm>
          <a:prstGeom prst="rect">
            <a:avLst/>
          </a:prstGeom>
          <a:solidFill>
            <a:srgbClr val="2B77A5"/>
          </a:solidFill>
          <a:ln>
            <a:solidFill>
              <a:srgbClr val="2B77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Title 198">
            <a:extLst>
              <a:ext uri="{FF2B5EF4-FFF2-40B4-BE49-F238E27FC236}">
                <a16:creationId xmlns:a16="http://schemas.microsoft.com/office/drawing/2014/main" id="{63382D41-649E-49B9-B327-E3F3E16B9688}"/>
              </a:ext>
            </a:extLst>
          </p:cNvPr>
          <p:cNvSpPr>
            <a:spLocks noGrp="1"/>
          </p:cNvSpPr>
          <p:nvPr>
            <p:ph type="title"/>
          </p:nvPr>
        </p:nvSpPr>
        <p:spPr>
          <a:xfrm>
            <a:off x="979714" y="935372"/>
            <a:ext cx="33574982" cy="1376408"/>
          </a:xfrm>
        </p:spPr>
        <p:txBody>
          <a:bodyPr/>
          <a:lstStyle/>
          <a:p>
            <a:r>
              <a:rPr lang="en-US" sz="8800" dirty="0"/>
              <a:t>Examining Policies and Procedures For Restraint &amp; Seclusion In New Hampshire Schools and Facilities</a:t>
            </a:r>
          </a:p>
        </p:txBody>
      </p:sp>
      <p:sp>
        <p:nvSpPr>
          <p:cNvPr id="200" name="Text Placeholder 199">
            <a:extLst>
              <a:ext uri="{FF2B5EF4-FFF2-40B4-BE49-F238E27FC236}">
                <a16:creationId xmlns:a16="http://schemas.microsoft.com/office/drawing/2014/main" id="{8CB46A4B-C555-492F-8E38-37BE37156160}"/>
              </a:ext>
            </a:extLst>
          </p:cNvPr>
          <p:cNvSpPr>
            <a:spLocks noGrp="1"/>
          </p:cNvSpPr>
          <p:nvPr>
            <p:ph type="body" sz="quarter" idx="13"/>
          </p:nvPr>
        </p:nvSpPr>
        <p:spPr>
          <a:xfrm>
            <a:off x="979715" y="2805795"/>
            <a:ext cx="26321656" cy="666477"/>
          </a:xfrm>
        </p:spPr>
        <p:txBody>
          <a:bodyPr/>
          <a:lstStyle/>
          <a:p>
            <a:pPr>
              <a:spcBef>
                <a:spcPts val="0"/>
              </a:spcBef>
            </a:pPr>
            <a:r>
              <a:rPr lang="en-US" dirty="0"/>
              <a:t>Christina Giannopoulos, MS, OTR/L, NH LEND Occupational Therapy Trainee</a:t>
            </a:r>
          </a:p>
        </p:txBody>
      </p:sp>
      <p:sp>
        <p:nvSpPr>
          <p:cNvPr id="43" name="Text Placeholder 42">
            <a:extLst>
              <a:ext uri="{FF2B5EF4-FFF2-40B4-BE49-F238E27FC236}">
                <a16:creationId xmlns:a16="http://schemas.microsoft.com/office/drawing/2014/main" id="{DD7C38A2-0240-4278-AED7-12FBA24D1799}"/>
              </a:ext>
            </a:extLst>
          </p:cNvPr>
          <p:cNvSpPr>
            <a:spLocks noGrp="1"/>
          </p:cNvSpPr>
          <p:nvPr>
            <p:ph type="body" sz="quarter" idx="14"/>
          </p:nvPr>
        </p:nvSpPr>
        <p:spPr>
          <a:xfrm>
            <a:off x="979715" y="3732133"/>
            <a:ext cx="20103193" cy="666750"/>
          </a:xfrm>
        </p:spPr>
        <p:txBody>
          <a:bodyPr/>
          <a:lstStyle/>
          <a:p>
            <a:r>
              <a:rPr lang="en-US" dirty="0"/>
              <a:t>Institute on Disability at the University of New Hampshire</a:t>
            </a:r>
          </a:p>
        </p:txBody>
      </p:sp>
      <p:sp>
        <p:nvSpPr>
          <p:cNvPr id="201" name="Text Placeholder 200">
            <a:extLst>
              <a:ext uri="{FF2B5EF4-FFF2-40B4-BE49-F238E27FC236}">
                <a16:creationId xmlns:a16="http://schemas.microsoft.com/office/drawing/2014/main" id="{45822D45-C6CB-4893-B55E-0596B4FB9033}"/>
              </a:ext>
            </a:extLst>
          </p:cNvPr>
          <p:cNvSpPr>
            <a:spLocks noGrp="1"/>
          </p:cNvSpPr>
          <p:nvPr>
            <p:ph type="body" sz="quarter" idx="16"/>
          </p:nvPr>
        </p:nvSpPr>
        <p:spPr>
          <a:xfrm>
            <a:off x="3840088" y="5162909"/>
            <a:ext cx="7328263" cy="666750"/>
          </a:xfrm>
        </p:spPr>
        <p:txBody>
          <a:bodyPr/>
          <a:lstStyle/>
          <a:p>
            <a:pPr algn="ctr"/>
            <a:r>
              <a:rPr lang="en-US" dirty="0"/>
              <a:t>Introduction</a:t>
            </a:r>
          </a:p>
        </p:txBody>
      </p:sp>
      <p:sp>
        <p:nvSpPr>
          <p:cNvPr id="203" name="Text Placeholder 202">
            <a:extLst>
              <a:ext uri="{FF2B5EF4-FFF2-40B4-BE49-F238E27FC236}">
                <a16:creationId xmlns:a16="http://schemas.microsoft.com/office/drawing/2014/main" id="{348DB9DB-7B73-442D-867A-F55839C2C799}"/>
              </a:ext>
            </a:extLst>
          </p:cNvPr>
          <p:cNvSpPr>
            <a:spLocks noGrp="1"/>
          </p:cNvSpPr>
          <p:nvPr>
            <p:ph type="body" sz="quarter" idx="18"/>
          </p:nvPr>
        </p:nvSpPr>
        <p:spPr>
          <a:xfrm>
            <a:off x="16274141" y="5313166"/>
            <a:ext cx="11342915" cy="666750"/>
          </a:xfrm>
        </p:spPr>
        <p:txBody>
          <a:bodyPr/>
          <a:lstStyle/>
          <a:p>
            <a:pPr algn="ctr"/>
            <a:r>
              <a:rPr lang="en-US" dirty="0"/>
              <a:t>School/Facility Progression</a:t>
            </a:r>
          </a:p>
        </p:txBody>
      </p:sp>
      <p:sp>
        <p:nvSpPr>
          <p:cNvPr id="204" name="Text Placeholder 203">
            <a:extLst>
              <a:ext uri="{FF2B5EF4-FFF2-40B4-BE49-F238E27FC236}">
                <a16:creationId xmlns:a16="http://schemas.microsoft.com/office/drawing/2014/main" id="{77602B09-C864-471A-A076-98EAF6966590}"/>
              </a:ext>
            </a:extLst>
          </p:cNvPr>
          <p:cNvSpPr>
            <a:spLocks noGrp="1"/>
          </p:cNvSpPr>
          <p:nvPr>
            <p:ph type="body" sz="quarter" idx="19"/>
          </p:nvPr>
        </p:nvSpPr>
        <p:spPr>
          <a:xfrm>
            <a:off x="32009694" y="18306673"/>
            <a:ext cx="8976967" cy="666750"/>
          </a:xfrm>
        </p:spPr>
        <p:txBody>
          <a:bodyPr/>
          <a:lstStyle/>
          <a:p>
            <a:pPr algn="ctr"/>
            <a:r>
              <a:rPr lang="en-US" dirty="0"/>
              <a:t>Conclusions and Next Steps</a:t>
            </a:r>
          </a:p>
        </p:txBody>
      </p:sp>
      <p:sp>
        <p:nvSpPr>
          <p:cNvPr id="205" name="Text Placeholder 204">
            <a:extLst>
              <a:ext uri="{FF2B5EF4-FFF2-40B4-BE49-F238E27FC236}">
                <a16:creationId xmlns:a16="http://schemas.microsoft.com/office/drawing/2014/main" id="{10E00671-500E-4545-8224-2269D6739B78}"/>
              </a:ext>
            </a:extLst>
          </p:cNvPr>
          <p:cNvSpPr>
            <a:spLocks noGrp="1"/>
          </p:cNvSpPr>
          <p:nvPr>
            <p:ph type="body" sz="quarter" idx="20"/>
          </p:nvPr>
        </p:nvSpPr>
        <p:spPr>
          <a:xfrm>
            <a:off x="32834051" y="5313166"/>
            <a:ext cx="7328263" cy="666750"/>
          </a:xfrm>
        </p:spPr>
        <p:txBody>
          <a:bodyPr/>
          <a:lstStyle/>
          <a:p>
            <a:pPr algn="ctr"/>
            <a:r>
              <a:rPr lang="en-US" dirty="0"/>
              <a:t>Summary of Results</a:t>
            </a:r>
          </a:p>
        </p:txBody>
      </p:sp>
      <p:sp>
        <p:nvSpPr>
          <p:cNvPr id="206" name="Text Placeholder 205">
            <a:extLst>
              <a:ext uri="{FF2B5EF4-FFF2-40B4-BE49-F238E27FC236}">
                <a16:creationId xmlns:a16="http://schemas.microsoft.com/office/drawing/2014/main" id="{A83C474C-2CD4-43CA-AC86-BE0CD6EF835C}"/>
              </a:ext>
            </a:extLst>
          </p:cNvPr>
          <p:cNvSpPr>
            <a:spLocks noGrp="1"/>
          </p:cNvSpPr>
          <p:nvPr>
            <p:ph type="body" sz="quarter" idx="21"/>
          </p:nvPr>
        </p:nvSpPr>
        <p:spPr>
          <a:xfrm>
            <a:off x="32834051" y="27314752"/>
            <a:ext cx="7328263" cy="666750"/>
          </a:xfrm>
        </p:spPr>
        <p:txBody>
          <a:bodyPr/>
          <a:lstStyle/>
          <a:p>
            <a:pPr algn="ctr"/>
            <a:r>
              <a:rPr lang="en-US" dirty="0"/>
              <a:t>References</a:t>
            </a:r>
          </a:p>
        </p:txBody>
      </p:sp>
      <p:sp>
        <p:nvSpPr>
          <p:cNvPr id="207" name="Text Placeholder 206">
            <a:extLst>
              <a:ext uri="{FF2B5EF4-FFF2-40B4-BE49-F238E27FC236}">
                <a16:creationId xmlns:a16="http://schemas.microsoft.com/office/drawing/2014/main" id="{0146B0C7-CD2D-42B8-9F22-ABF3F16EDA98}"/>
              </a:ext>
            </a:extLst>
          </p:cNvPr>
          <p:cNvSpPr>
            <a:spLocks noGrp="1"/>
          </p:cNvSpPr>
          <p:nvPr>
            <p:ph type="body" sz="quarter" idx="22"/>
          </p:nvPr>
        </p:nvSpPr>
        <p:spPr>
          <a:xfrm>
            <a:off x="288759" y="6249448"/>
            <a:ext cx="14003123" cy="5027834"/>
          </a:xfrm>
        </p:spPr>
        <p:txBody>
          <a:bodyPr>
            <a:noAutofit/>
          </a:bodyPr>
          <a:lstStyle/>
          <a:p>
            <a:pPr>
              <a:lnSpc>
                <a:spcPct val="100000"/>
              </a:lnSpc>
            </a:pPr>
            <a:r>
              <a:rPr lang="en-US" sz="3700" dirty="0"/>
              <a:t>In recent years, there have been significant changes to restraint and seclusion laws aimed at enhancing the safety and well-being of students within educational settings. These changes reflect a growing recognition of the need to establish clear guidelines and safeguards if children are subject to restraint or seclusion. RSA 126-U was amended during the 2023 legislative session and went into effect on September 26</a:t>
            </a:r>
            <a:r>
              <a:rPr lang="en-US" sz="3700" baseline="30000" dirty="0"/>
              <a:t>th</a:t>
            </a:r>
            <a:r>
              <a:rPr lang="en-US" sz="3700" dirty="0"/>
              <a:t>, 2023. Clear and transparent communication of school policies related to this topic is vital.</a:t>
            </a:r>
          </a:p>
        </p:txBody>
      </p:sp>
      <p:sp>
        <p:nvSpPr>
          <p:cNvPr id="208" name="Text Placeholder 207">
            <a:extLst>
              <a:ext uri="{FF2B5EF4-FFF2-40B4-BE49-F238E27FC236}">
                <a16:creationId xmlns:a16="http://schemas.microsoft.com/office/drawing/2014/main" id="{BB082622-33C8-45AA-AD6B-2FABFEA9FF03}"/>
              </a:ext>
            </a:extLst>
          </p:cNvPr>
          <p:cNvSpPr>
            <a:spLocks noGrp="1"/>
          </p:cNvSpPr>
          <p:nvPr>
            <p:ph type="body" sz="quarter" idx="23"/>
          </p:nvPr>
        </p:nvSpPr>
        <p:spPr>
          <a:xfrm>
            <a:off x="29599315" y="19385363"/>
            <a:ext cx="14003125" cy="8121833"/>
          </a:xfrm>
        </p:spPr>
        <p:txBody>
          <a:bodyPr>
            <a:normAutofit fontScale="92500" lnSpcReduction="10000"/>
          </a:bodyPr>
          <a:lstStyle/>
          <a:p>
            <a:pPr marL="457200" indent="-457200">
              <a:spcBef>
                <a:spcPts val="0"/>
              </a:spcBef>
              <a:buFont typeface="Wingdings" pitchFamily="2" charset="2"/>
              <a:buChar char="Ø"/>
            </a:pPr>
            <a:r>
              <a:rPr lang="en-US" sz="4000" dirty="0"/>
              <a:t>Gained experience on </a:t>
            </a:r>
            <a:r>
              <a:rPr lang="en-US" sz="4000" b="1" dirty="0"/>
              <a:t>having hard conversations </a:t>
            </a:r>
          </a:p>
          <a:p>
            <a:pPr marL="457200" indent="-457200">
              <a:spcBef>
                <a:spcPts val="0"/>
              </a:spcBef>
              <a:buFont typeface="Wingdings" pitchFamily="2" charset="2"/>
              <a:buChar char="Ø"/>
            </a:pPr>
            <a:r>
              <a:rPr lang="en-US" sz="4000" dirty="0"/>
              <a:t>Restraint and seclusion is a very </a:t>
            </a:r>
            <a:r>
              <a:rPr lang="en-US" sz="4000" b="1" dirty="0"/>
              <a:t>controversial topic</a:t>
            </a:r>
            <a:r>
              <a:rPr lang="en-US" sz="4000" dirty="0"/>
              <a:t> and even if coming from a good place the topic can automatically cause </a:t>
            </a:r>
            <a:r>
              <a:rPr lang="en-US" sz="4000" b="1" dirty="0"/>
              <a:t>walls to be put up </a:t>
            </a:r>
          </a:p>
          <a:p>
            <a:pPr marL="457200" indent="-457200">
              <a:spcBef>
                <a:spcPts val="0"/>
              </a:spcBef>
              <a:buFont typeface="Wingdings" pitchFamily="2" charset="2"/>
              <a:buChar char="Ø"/>
            </a:pPr>
            <a:r>
              <a:rPr lang="en-US" sz="4000" dirty="0"/>
              <a:t>Policy is a challenging area of work but once you begin you can feel </a:t>
            </a:r>
            <a:r>
              <a:rPr lang="en-US" sz="4000" b="1" dirty="0"/>
              <a:t>empowered</a:t>
            </a:r>
            <a:r>
              <a:rPr lang="en-US" sz="4000" dirty="0"/>
              <a:t> </a:t>
            </a:r>
            <a:r>
              <a:rPr lang="en-US" sz="4000" b="1" dirty="0"/>
              <a:t>to use your voice</a:t>
            </a:r>
          </a:p>
          <a:p>
            <a:pPr marL="457200" indent="-457200">
              <a:spcBef>
                <a:spcPts val="0"/>
              </a:spcBef>
              <a:buFont typeface="Wingdings" pitchFamily="2" charset="2"/>
              <a:buChar char="Ø"/>
            </a:pPr>
            <a:r>
              <a:rPr lang="en-US" sz="4000" dirty="0"/>
              <a:t>Transitioning from a student to a professional has been challenging to navigate but it is exciting </a:t>
            </a:r>
          </a:p>
          <a:p>
            <a:pPr marL="457200" indent="-457200">
              <a:spcBef>
                <a:spcPts val="0"/>
              </a:spcBef>
              <a:buFont typeface="Wingdings" pitchFamily="2" charset="2"/>
              <a:buChar char="Ø"/>
            </a:pPr>
            <a:r>
              <a:rPr lang="en-US" sz="4000" dirty="0"/>
              <a:t>Continue to </a:t>
            </a:r>
            <a:r>
              <a:rPr lang="en-US" sz="4000" b="1" dirty="0"/>
              <a:t>advocate for the proper use </a:t>
            </a:r>
            <a:r>
              <a:rPr lang="en-US" sz="4000" dirty="0"/>
              <a:t>of restraint and seclusion </a:t>
            </a:r>
          </a:p>
          <a:p>
            <a:pPr marL="457200" indent="-457200">
              <a:spcBef>
                <a:spcPts val="0"/>
              </a:spcBef>
              <a:buFont typeface="Wingdings" pitchFamily="2" charset="2"/>
              <a:buChar char="Ø"/>
            </a:pPr>
            <a:r>
              <a:rPr lang="en-US" sz="4000" dirty="0"/>
              <a:t>Continue to learn about </a:t>
            </a:r>
            <a:r>
              <a:rPr lang="en-US" sz="4000" b="1" dirty="0"/>
              <a:t>co-regulation</a:t>
            </a:r>
            <a:r>
              <a:rPr lang="en-US" sz="4000" dirty="0"/>
              <a:t> in schools and facilities </a:t>
            </a:r>
          </a:p>
          <a:p>
            <a:pPr marL="457200" indent="-457200">
              <a:spcBef>
                <a:spcPts val="0"/>
              </a:spcBef>
              <a:buFont typeface="Wingdings" pitchFamily="2" charset="2"/>
              <a:buChar char="Ø"/>
            </a:pPr>
            <a:r>
              <a:rPr lang="en-US" sz="4000" dirty="0"/>
              <a:t>Continue to advocate for </a:t>
            </a:r>
            <a:r>
              <a:rPr lang="en-US" sz="4000" b="1" dirty="0"/>
              <a:t>clear and transparent communication </a:t>
            </a:r>
            <a:r>
              <a:rPr lang="en-US" sz="4000" dirty="0"/>
              <a:t>between schools and facilities </a:t>
            </a:r>
          </a:p>
          <a:p>
            <a:pPr marL="457200" indent="-457200">
              <a:spcBef>
                <a:spcPts val="0"/>
              </a:spcBef>
              <a:buFont typeface="Wingdings" pitchFamily="2" charset="2"/>
              <a:buChar char="Ø"/>
            </a:pPr>
            <a:r>
              <a:rPr lang="en-US" sz="4000" dirty="0"/>
              <a:t>Continue to </a:t>
            </a:r>
            <a:r>
              <a:rPr lang="en-US" sz="4000" b="1" dirty="0"/>
              <a:t>embody the practice </a:t>
            </a:r>
            <a:r>
              <a:rPr lang="en-US" sz="4000" dirty="0"/>
              <a:t>of clear and transparent communication to the patients and families in the OT world</a:t>
            </a:r>
          </a:p>
        </p:txBody>
      </p:sp>
      <p:sp>
        <p:nvSpPr>
          <p:cNvPr id="211" name="Text Placeholder 210">
            <a:extLst>
              <a:ext uri="{FF2B5EF4-FFF2-40B4-BE49-F238E27FC236}">
                <a16:creationId xmlns:a16="http://schemas.microsoft.com/office/drawing/2014/main" id="{365CFDFC-5E78-4284-8515-B3D65DE73001}"/>
              </a:ext>
            </a:extLst>
          </p:cNvPr>
          <p:cNvSpPr>
            <a:spLocks noGrp="1"/>
          </p:cNvSpPr>
          <p:nvPr>
            <p:ph type="body" sz="quarter" idx="29"/>
          </p:nvPr>
        </p:nvSpPr>
        <p:spPr>
          <a:xfrm>
            <a:off x="29599315" y="28125996"/>
            <a:ext cx="14003126" cy="2656147"/>
          </a:xfrm>
        </p:spPr>
        <p:txBody>
          <a:bodyPr>
            <a:normAutofit/>
          </a:bodyPr>
          <a:lstStyle/>
          <a:p>
            <a:pPr marL="0" indent="0">
              <a:spcBef>
                <a:spcPts val="0"/>
              </a:spcBef>
              <a:buNone/>
            </a:pPr>
            <a:r>
              <a:rPr lang="en-US" sz="3200" i="1" dirty="0">
                <a:solidFill>
                  <a:schemeClr val="tx1"/>
                </a:solidFill>
                <a:effectLst/>
              </a:rPr>
              <a:t>New Hampshire statutes</a:t>
            </a:r>
            <a:r>
              <a:rPr lang="en-US" sz="3200" dirty="0">
                <a:solidFill>
                  <a:schemeClr val="tx1"/>
                </a:solidFill>
                <a:effectLst/>
              </a:rPr>
              <a:t>. New Hampshire Statutes - Table of Contents. (n.d.). </a:t>
            </a:r>
            <a:r>
              <a:rPr lang="en-US" sz="3200" dirty="0">
                <a:solidFill>
                  <a:schemeClr val="tx1"/>
                </a:solidFill>
                <a:effectLst/>
                <a:hlinkClick r:id="rId3">
                  <a:extLst>
                    <a:ext uri="{A12FA001-AC4F-418D-AE19-62706E023703}">
                      <ahyp:hlinkClr xmlns:ahyp="http://schemas.microsoft.com/office/drawing/2018/hyperlinkcolor" val="tx"/>
                    </a:ext>
                  </a:extLst>
                </a:hlinkClick>
              </a:rPr>
              <a:t>https://www.gencourt.state.nh.us/rsa/html/NHTOC/NHTOC-X-126-U.htm</a:t>
            </a:r>
            <a:r>
              <a:rPr lang="en-US" sz="3200" dirty="0">
                <a:solidFill>
                  <a:schemeClr val="tx1"/>
                </a:solidFill>
                <a:effectLst/>
              </a:rPr>
              <a:t> </a:t>
            </a:r>
          </a:p>
          <a:p>
            <a:pPr marL="0" indent="0">
              <a:spcBef>
                <a:spcPts val="0"/>
              </a:spcBef>
              <a:buNone/>
            </a:pPr>
            <a:r>
              <a:rPr lang="en-US" sz="3200" i="1" dirty="0">
                <a:solidFill>
                  <a:schemeClr val="tx1"/>
                </a:solidFill>
                <a:effectLst/>
              </a:rPr>
              <a:t>Restraint and seclusion</a:t>
            </a:r>
            <a:r>
              <a:rPr lang="en-US" sz="3200" dirty="0">
                <a:solidFill>
                  <a:schemeClr val="tx1"/>
                </a:solidFill>
                <a:effectLst/>
              </a:rPr>
              <a:t>. Department of Education. (2024). </a:t>
            </a:r>
            <a:r>
              <a:rPr lang="en-US" sz="3200" dirty="0">
                <a:solidFill>
                  <a:schemeClr val="tx1"/>
                </a:solidFill>
                <a:effectLst/>
                <a:hlinkClick r:id="rId4">
                  <a:extLst>
                    <a:ext uri="{A12FA001-AC4F-418D-AE19-62706E023703}">
                      <ahyp:hlinkClr xmlns:ahyp="http://schemas.microsoft.com/office/drawing/2018/hyperlinkcolor" val="tx"/>
                    </a:ext>
                  </a:extLst>
                </a:hlinkClick>
              </a:rPr>
              <a:t>https://www.education.nh.gov/who-we-are/division-of-educator-and-analytic-resources/bureau-of-education-statistics/restraint-and-seclusion</a:t>
            </a:r>
            <a:r>
              <a:rPr lang="en-US" sz="3200" dirty="0">
                <a:solidFill>
                  <a:schemeClr val="tx1"/>
                </a:solidFill>
                <a:effectLst/>
              </a:rPr>
              <a:t> </a:t>
            </a:r>
          </a:p>
        </p:txBody>
      </p:sp>
      <p:sp>
        <p:nvSpPr>
          <p:cNvPr id="212" name="Text Placeholder 211">
            <a:extLst>
              <a:ext uri="{FF2B5EF4-FFF2-40B4-BE49-F238E27FC236}">
                <a16:creationId xmlns:a16="http://schemas.microsoft.com/office/drawing/2014/main" id="{5D17F8EC-3BC7-49D0-83A8-B5F02B98DB11}"/>
              </a:ext>
            </a:extLst>
          </p:cNvPr>
          <p:cNvSpPr>
            <a:spLocks noGrp="1"/>
          </p:cNvSpPr>
          <p:nvPr>
            <p:ph type="body" sz="quarter" idx="30"/>
          </p:nvPr>
        </p:nvSpPr>
        <p:spPr>
          <a:xfrm>
            <a:off x="29630380" y="6391856"/>
            <a:ext cx="14260820" cy="9887187"/>
          </a:xfrm>
        </p:spPr>
        <p:txBody>
          <a:bodyPr>
            <a:noAutofit/>
          </a:bodyPr>
          <a:lstStyle/>
          <a:p>
            <a:pPr marL="457200" indent="-457200">
              <a:spcBef>
                <a:spcPts val="0"/>
              </a:spcBef>
              <a:buFont typeface="Wingdings" pitchFamily="2" charset="2"/>
              <a:buChar char="Ø"/>
            </a:pPr>
            <a:r>
              <a:rPr lang="en-US" sz="3700" dirty="0"/>
              <a:t>3 public schools, 2 private schools, 2 residential facilities </a:t>
            </a:r>
          </a:p>
          <a:p>
            <a:pPr marL="457200" indent="-457200">
              <a:spcBef>
                <a:spcPts val="0"/>
              </a:spcBef>
              <a:buFont typeface="Wingdings" pitchFamily="2" charset="2"/>
              <a:buChar char="Ø"/>
            </a:pPr>
            <a:r>
              <a:rPr lang="en-US" sz="3700" dirty="0"/>
              <a:t>1 co-regulation conversations with 1 public school</a:t>
            </a:r>
          </a:p>
          <a:p>
            <a:pPr marL="457200" indent="-457200">
              <a:spcBef>
                <a:spcPts val="0"/>
              </a:spcBef>
              <a:buFont typeface="Wingdings" pitchFamily="2" charset="2"/>
              <a:buChar char="Ø"/>
            </a:pPr>
            <a:r>
              <a:rPr lang="en-US" sz="3700" b="1" dirty="0"/>
              <a:t>Different progression </a:t>
            </a:r>
            <a:r>
              <a:rPr lang="en-US" sz="3700" dirty="0"/>
              <a:t>with each school/facility and some more challenging than others. </a:t>
            </a:r>
          </a:p>
          <a:p>
            <a:pPr marL="457200" indent="-457200">
              <a:spcBef>
                <a:spcPts val="0"/>
              </a:spcBef>
              <a:buFont typeface="Wingdings" pitchFamily="2" charset="2"/>
              <a:buChar char="Ø"/>
            </a:pPr>
            <a:r>
              <a:rPr lang="en-US" sz="3700" dirty="0"/>
              <a:t>In general, got much </a:t>
            </a:r>
            <a:r>
              <a:rPr lang="en-US" sz="3700" b="1" dirty="0"/>
              <a:t>further with public schools </a:t>
            </a:r>
            <a:r>
              <a:rPr lang="en-US" sz="3700" dirty="0"/>
              <a:t>as compared to private schools/residential facilities</a:t>
            </a:r>
          </a:p>
          <a:p>
            <a:pPr marL="457200" indent="-457200">
              <a:spcBef>
                <a:spcPts val="0"/>
              </a:spcBef>
              <a:buFont typeface="Wingdings" pitchFamily="2" charset="2"/>
              <a:buChar char="Ø"/>
            </a:pPr>
            <a:r>
              <a:rPr lang="en-US" sz="3700" dirty="0"/>
              <a:t>Each chart outlining alignment with RSA 126-U had missing components:</a:t>
            </a:r>
            <a:r>
              <a:rPr lang="en-US" sz="3700" dirty="0">
                <a:sym typeface="Wingdings" pitchFamily="2" charset="2"/>
              </a:rPr>
              <a:t> </a:t>
            </a:r>
            <a:r>
              <a:rPr lang="en-US" sz="3700" b="1" dirty="0">
                <a:sym typeface="Wingdings" pitchFamily="2" charset="2"/>
              </a:rPr>
              <a:t>no school or facility was 100% “compliant” </a:t>
            </a:r>
            <a:r>
              <a:rPr lang="en-US" sz="3700" dirty="0">
                <a:sym typeface="Wingdings" pitchFamily="2" charset="2"/>
              </a:rPr>
              <a:t>with the law</a:t>
            </a:r>
            <a:endParaRPr lang="en-US" sz="3700" dirty="0"/>
          </a:p>
          <a:p>
            <a:pPr marL="457200" indent="-457200">
              <a:spcBef>
                <a:spcPts val="0"/>
              </a:spcBef>
              <a:buFont typeface="Wingdings" pitchFamily="2" charset="2"/>
              <a:buChar char="Ø"/>
            </a:pPr>
            <a:r>
              <a:rPr lang="en-US" sz="3700" b="1" dirty="0"/>
              <a:t>Inner conflict: </a:t>
            </a:r>
            <a:r>
              <a:rPr lang="en-US" sz="3700" dirty="0"/>
              <a:t>Where to go with the project? How to navigate being a new graduate/professional job searching vs pushing to advocate for what I believe to be positive/coming from a good place? </a:t>
            </a:r>
          </a:p>
          <a:p>
            <a:pPr marL="457200" indent="-457200">
              <a:spcBef>
                <a:spcPts val="0"/>
              </a:spcBef>
              <a:buFont typeface="Wingdings" pitchFamily="2" charset="2"/>
              <a:buChar char="Ø"/>
            </a:pPr>
            <a:r>
              <a:rPr lang="en-US" sz="3700" dirty="0"/>
              <a:t>After dilemma, decided to take a step back and leave progress “as is”</a:t>
            </a:r>
          </a:p>
          <a:p>
            <a:pPr marL="457200" indent="-457200">
              <a:spcBef>
                <a:spcPts val="0"/>
              </a:spcBef>
              <a:buFont typeface="Wingdings" pitchFamily="2" charset="2"/>
              <a:buChar char="Ø"/>
            </a:pPr>
            <a:r>
              <a:rPr lang="en-US" sz="3700" b="1" dirty="0"/>
              <a:t>Funding, resources, more training, and increase of education</a:t>
            </a:r>
            <a:r>
              <a:rPr lang="en-US" sz="3700" dirty="0"/>
              <a:t> for co-regulation and restraint and seclusion practices</a:t>
            </a:r>
          </a:p>
        </p:txBody>
      </p:sp>
      <p:sp>
        <p:nvSpPr>
          <p:cNvPr id="10" name="Text Placeholder 200">
            <a:extLst>
              <a:ext uri="{FF2B5EF4-FFF2-40B4-BE49-F238E27FC236}">
                <a16:creationId xmlns:a16="http://schemas.microsoft.com/office/drawing/2014/main" id="{91BEA462-0371-E138-53C3-AD324875E622}"/>
              </a:ext>
            </a:extLst>
          </p:cNvPr>
          <p:cNvSpPr txBox="1">
            <a:spLocks/>
          </p:cNvSpPr>
          <p:nvPr/>
        </p:nvSpPr>
        <p:spPr>
          <a:xfrm>
            <a:off x="3840088" y="19589836"/>
            <a:ext cx="7328263" cy="666750"/>
          </a:xfrm>
          <a:prstGeom prst="rect">
            <a:avLst/>
          </a:prstGeom>
        </p:spPr>
        <p:txBody>
          <a:bodyPr vert="horz" lIns="106674" tIns="53337" rIns="106674" bIns="53337" rtlCol="0">
            <a:noAutofit/>
          </a:bodyPr>
          <a:lstStyle>
            <a:lvl1pPr marL="0" indent="0" algn="l" defTabSz="3840069" rtl="0" eaLnBrk="1" latinLnBrk="0" hangingPunct="1">
              <a:lnSpc>
                <a:spcPct val="100000"/>
              </a:lnSpc>
              <a:spcBef>
                <a:spcPts val="4200"/>
              </a:spcBef>
              <a:buFont typeface="Arial" panose="020B0604020202020204" pitchFamily="34" charset="0"/>
              <a:buNone/>
              <a:defRPr sz="5143" b="1" kern="1200">
                <a:solidFill>
                  <a:srgbClr val="000000"/>
                </a:solidFill>
                <a:latin typeface="+mj-lt"/>
                <a:ea typeface="+mn-ea"/>
                <a:cs typeface="+mn-cs"/>
              </a:defRPr>
            </a:lvl1pPr>
            <a:lvl2pPr marL="1920034" indent="0" algn="l" defTabSz="3840069" rtl="0" eaLnBrk="1" latinLnBrk="0" hangingPunct="1">
              <a:lnSpc>
                <a:spcPct val="100000"/>
              </a:lnSpc>
              <a:spcBef>
                <a:spcPts val="2100"/>
              </a:spcBef>
              <a:buFont typeface="Arial" panose="020B0604020202020204" pitchFamily="34" charset="0"/>
              <a:buNone/>
              <a:defRPr sz="6171" kern="1200">
                <a:solidFill>
                  <a:srgbClr val="000000"/>
                </a:solidFill>
                <a:latin typeface="+mj-lt"/>
                <a:ea typeface="+mn-ea"/>
                <a:cs typeface="+mn-cs"/>
              </a:defRPr>
            </a:lvl2pPr>
            <a:lvl3pPr marL="3840069" indent="0" algn="l" defTabSz="3840069" rtl="0" eaLnBrk="1" latinLnBrk="0" hangingPunct="1">
              <a:lnSpc>
                <a:spcPct val="100000"/>
              </a:lnSpc>
              <a:spcBef>
                <a:spcPts val="2100"/>
              </a:spcBef>
              <a:buFont typeface="Arial" panose="020B0604020202020204" pitchFamily="34" charset="0"/>
              <a:buNone/>
              <a:defRPr sz="5657" kern="1200">
                <a:solidFill>
                  <a:srgbClr val="000000"/>
                </a:solidFill>
                <a:latin typeface="+mj-lt"/>
                <a:ea typeface="+mn-ea"/>
                <a:cs typeface="+mn-cs"/>
              </a:defRPr>
            </a:lvl3pPr>
            <a:lvl4pPr marL="5760103" indent="0" algn="l" defTabSz="3840069" rtl="0" eaLnBrk="1" latinLnBrk="0" hangingPunct="1">
              <a:lnSpc>
                <a:spcPct val="100000"/>
              </a:lnSpc>
              <a:spcBef>
                <a:spcPts val="2100"/>
              </a:spcBef>
              <a:buFont typeface="Arial" panose="020B0604020202020204" pitchFamily="34" charset="0"/>
              <a:buNone/>
              <a:defRPr sz="4628" kern="1200">
                <a:solidFill>
                  <a:srgbClr val="000000"/>
                </a:solidFill>
                <a:latin typeface="+mj-lt"/>
                <a:ea typeface="+mn-ea"/>
                <a:cs typeface="+mn-cs"/>
              </a:defRPr>
            </a:lvl4pPr>
            <a:lvl5pPr marL="7680137" indent="0" algn="l" defTabSz="3840069" rtl="0" eaLnBrk="1" latinLnBrk="0" hangingPunct="1">
              <a:lnSpc>
                <a:spcPct val="100000"/>
              </a:lnSpc>
              <a:spcBef>
                <a:spcPts val="2100"/>
              </a:spcBef>
              <a:buFont typeface="Arial" panose="020B0604020202020204" pitchFamily="34" charset="0"/>
              <a:buNone/>
              <a:defRPr sz="46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pPr algn="ctr"/>
            <a:r>
              <a:rPr lang="en-US" dirty="0"/>
              <a:t>Methods</a:t>
            </a:r>
          </a:p>
        </p:txBody>
      </p:sp>
      <p:sp>
        <p:nvSpPr>
          <p:cNvPr id="12" name="Text Placeholder 206">
            <a:extLst>
              <a:ext uri="{FF2B5EF4-FFF2-40B4-BE49-F238E27FC236}">
                <a16:creationId xmlns:a16="http://schemas.microsoft.com/office/drawing/2014/main" id="{9CA01D61-F6C9-0980-C7F2-F6E5FCC3782E}"/>
              </a:ext>
            </a:extLst>
          </p:cNvPr>
          <p:cNvSpPr txBox="1">
            <a:spLocks/>
          </p:cNvSpPr>
          <p:nvPr/>
        </p:nvSpPr>
        <p:spPr>
          <a:xfrm>
            <a:off x="326316" y="20658688"/>
            <a:ext cx="14003123" cy="3408185"/>
          </a:xfrm>
          <a:prstGeom prst="rect">
            <a:avLst/>
          </a:prstGeom>
        </p:spPr>
        <p:txBody>
          <a:bodyPr vert="horz" lIns="106674" tIns="53337" rIns="106674" bIns="53337" rtlCol="0">
            <a:noAutofit/>
          </a:bodyPr>
          <a:lstStyle>
            <a:lvl1pPr marL="0" indent="0" algn="l" defTabSz="3840069" rtl="0" eaLnBrk="1" latinLnBrk="0" hangingPunct="1">
              <a:lnSpc>
                <a:spcPct val="100000"/>
              </a:lnSpc>
              <a:spcBef>
                <a:spcPts val="4200"/>
              </a:spcBef>
              <a:buFont typeface="Arial" panose="020B0604020202020204" pitchFamily="34" charset="0"/>
              <a:buNone/>
              <a:defRPr sz="3428" kern="1200">
                <a:solidFill>
                  <a:srgbClr val="000000"/>
                </a:solidFill>
                <a:latin typeface="+mj-lt"/>
                <a:ea typeface="+mn-ea"/>
                <a:cs typeface="+mn-cs"/>
              </a:defRPr>
            </a:lvl1pPr>
            <a:lvl2pPr marL="2507833"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2pPr>
            <a:lvl3pPr marL="4427868"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3pPr>
            <a:lvl4pPr marL="6249935"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4pPr>
            <a:lvl5pPr marL="8169970"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pPr marL="457200" indent="-457200">
              <a:spcBef>
                <a:spcPts val="0"/>
              </a:spcBef>
              <a:buFont typeface="Wingdings" pitchFamily="2" charset="2"/>
              <a:buChar char="Ø"/>
            </a:pPr>
            <a:r>
              <a:rPr lang="en-US" sz="3700" dirty="0"/>
              <a:t>Review reported occurrences of restraint/seclusion in schools and facilities provided by DHHS/DOE </a:t>
            </a:r>
          </a:p>
          <a:p>
            <a:pPr marL="457200" indent="-457200">
              <a:spcBef>
                <a:spcPts val="0"/>
              </a:spcBef>
              <a:buFont typeface="Wingdings" pitchFamily="2" charset="2"/>
              <a:buChar char="Ø"/>
            </a:pPr>
            <a:r>
              <a:rPr lang="en-US" sz="3700" dirty="0"/>
              <a:t>Compared and chose highest percentage of reports keeping in mind student population size </a:t>
            </a:r>
          </a:p>
          <a:p>
            <a:pPr marL="457200" indent="-457200">
              <a:spcBef>
                <a:spcPts val="0"/>
              </a:spcBef>
              <a:buFont typeface="Wingdings" pitchFamily="2" charset="2"/>
              <a:buChar char="Ø"/>
            </a:pPr>
            <a:r>
              <a:rPr lang="en-US" sz="3700" dirty="0"/>
              <a:t>Chart and Cover Letter after meeting with DRC Attorney</a:t>
            </a:r>
          </a:p>
          <a:p>
            <a:pPr marL="457200" indent="-457200">
              <a:spcBef>
                <a:spcPts val="0"/>
              </a:spcBef>
              <a:buFont typeface="Wingdings" pitchFamily="2" charset="2"/>
              <a:buChar char="Ø"/>
            </a:pPr>
            <a:r>
              <a:rPr lang="en-US" sz="3700" dirty="0"/>
              <a:t>Co-regulation conversations</a:t>
            </a:r>
          </a:p>
          <a:p>
            <a:pPr marL="457200" indent="-457200">
              <a:spcBef>
                <a:spcPts val="0"/>
              </a:spcBef>
              <a:buFont typeface="Wingdings" pitchFamily="2" charset="2"/>
              <a:buChar char="Ø"/>
            </a:pPr>
            <a:r>
              <a:rPr lang="en-US" sz="3700" dirty="0"/>
              <a:t>Co-regulation information sheet </a:t>
            </a:r>
          </a:p>
        </p:txBody>
      </p:sp>
      <p:pic>
        <p:nvPicPr>
          <p:cNvPr id="14" name="Picture 13" descr="An example of the chart that was created to review school and facility policies with the law. ">
            <a:extLst>
              <a:ext uri="{FF2B5EF4-FFF2-40B4-BE49-F238E27FC236}">
                <a16:creationId xmlns:a16="http://schemas.microsoft.com/office/drawing/2014/main" id="{902D3455-2477-1A83-5600-80CB88AA021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1402" y="25530901"/>
            <a:ext cx="13512953" cy="4234449"/>
          </a:xfrm>
          <a:prstGeom prst="rect">
            <a:avLst/>
          </a:prstGeom>
        </p:spPr>
      </p:pic>
      <p:pic>
        <p:nvPicPr>
          <p:cNvPr id="34" name="Picture 33" descr="A visual representation of how far in the process each school and facility went, beginning with attempt to locate policies/procedures on website all the way until received a response about the chart. There are 7 arrows to represent the 3 public schools, 2 private schools, and 2 facilities/residential that were reviewed.">
            <a:extLst>
              <a:ext uri="{FF2B5EF4-FFF2-40B4-BE49-F238E27FC236}">
                <a16:creationId xmlns:a16="http://schemas.microsoft.com/office/drawing/2014/main" id="{EC22B80A-B340-0993-86E4-62E5FB22A40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5031353" y="6198961"/>
            <a:ext cx="13866700" cy="12226892"/>
          </a:xfrm>
          <a:prstGeom prst="rect">
            <a:avLst/>
          </a:prstGeom>
        </p:spPr>
      </p:pic>
      <p:sp>
        <p:nvSpPr>
          <p:cNvPr id="2" name="Rounded Rectangular Callout 1" descr="”The main people trained in restraint and seclusion are the principal and secretary”">
            <a:extLst>
              <a:ext uri="{FF2B5EF4-FFF2-40B4-BE49-F238E27FC236}">
                <a16:creationId xmlns:a16="http://schemas.microsoft.com/office/drawing/2014/main" id="{39BC17D5-14D8-F972-4670-5AC47FE0A14D}"/>
              </a:ext>
            </a:extLst>
          </p:cNvPr>
          <p:cNvSpPr/>
          <p:nvPr/>
        </p:nvSpPr>
        <p:spPr>
          <a:xfrm>
            <a:off x="15030701" y="20122339"/>
            <a:ext cx="3905675" cy="4819760"/>
          </a:xfrm>
          <a:prstGeom prst="wedgeRoundRectCallout">
            <a:avLst/>
          </a:prstGeom>
          <a:solidFill>
            <a:srgbClr val="2B77A5"/>
          </a:solidFill>
          <a:ln>
            <a:solidFill>
              <a:srgbClr val="59A6D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700" dirty="0"/>
              <a:t>”The main people trained in restraint and seclusion are the principal and secretary”</a:t>
            </a:r>
          </a:p>
        </p:txBody>
      </p:sp>
      <p:sp>
        <p:nvSpPr>
          <p:cNvPr id="5" name="Text Placeholder 202">
            <a:extLst>
              <a:ext uri="{FF2B5EF4-FFF2-40B4-BE49-F238E27FC236}">
                <a16:creationId xmlns:a16="http://schemas.microsoft.com/office/drawing/2014/main" id="{0B441892-6FC7-FA86-5186-F2789D083056}"/>
              </a:ext>
            </a:extLst>
          </p:cNvPr>
          <p:cNvSpPr txBox="1">
            <a:spLocks/>
          </p:cNvSpPr>
          <p:nvPr/>
        </p:nvSpPr>
        <p:spPr>
          <a:xfrm>
            <a:off x="16274141" y="18718613"/>
            <a:ext cx="11342915" cy="666750"/>
          </a:xfrm>
          <a:prstGeom prst="rect">
            <a:avLst/>
          </a:prstGeom>
        </p:spPr>
        <p:txBody>
          <a:bodyPr vert="horz" lIns="106674" tIns="53337" rIns="106674" bIns="53337" rtlCol="0">
            <a:noAutofit/>
          </a:bodyPr>
          <a:lstStyle>
            <a:lvl1pPr marL="0" indent="0" algn="l" defTabSz="3840069" rtl="0" eaLnBrk="1" latinLnBrk="0" hangingPunct="1">
              <a:lnSpc>
                <a:spcPct val="100000"/>
              </a:lnSpc>
              <a:spcBef>
                <a:spcPts val="4200"/>
              </a:spcBef>
              <a:buFont typeface="Arial" panose="020B0604020202020204" pitchFamily="34" charset="0"/>
              <a:buNone/>
              <a:defRPr sz="5143" b="1" kern="1200">
                <a:solidFill>
                  <a:srgbClr val="000000"/>
                </a:solidFill>
                <a:latin typeface="+mj-lt"/>
                <a:ea typeface="+mn-ea"/>
                <a:cs typeface="+mn-cs"/>
              </a:defRPr>
            </a:lvl1pPr>
            <a:lvl2pPr marL="1920034" indent="0" algn="l" defTabSz="3840069" rtl="0" eaLnBrk="1" latinLnBrk="0" hangingPunct="1">
              <a:lnSpc>
                <a:spcPct val="100000"/>
              </a:lnSpc>
              <a:spcBef>
                <a:spcPts val="2100"/>
              </a:spcBef>
              <a:buFont typeface="Arial" panose="020B0604020202020204" pitchFamily="34" charset="0"/>
              <a:buNone/>
              <a:defRPr sz="6171" kern="1200">
                <a:solidFill>
                  <a:srgbClr val="000000"/>
                </a:solidFill>
                <a:latin typeface="+mj-lt"/>
                <a:ea typeface="+mn-ea"/>
                <a:cs typeface="+mn-cs"/>
              </a:defRPr>
            </a:lvl2pPr>
            <a:lvl3pPr marL="3840069" indent="0" algn="l" defTabSz="3840069" rtl="0" eaLnBrk="1" latinLnBrk="0" hangingPunct="1">
              <a:lnSpc>
                <a:spcPct val="100000"/>
              </a:lnSpc>
              <a:spcBef>
                <a:spcPts val="2100"/>
              </a:spcBef>
              <a:buFont typeface="Arial" panose="020B0604020202020204" pitchFamily="34" charset="0"/>
              <a:buNone/>
              <a:defRPr sz="5657" kern="1200">
                <a:solidFill>
                  <a:srgbClr val="000000"/>
                </a:solidFill>
                <a:latin typeface="+mj-lt"/>
                <a:ea typeface="+mn-ea"/>
                <a:cs typeface="+mn-cs"/>
              </a:defRPr>
            </a:lvl3pPr>
            <a:lvl4pPr marL="5760103" indent="0" algn="l" defTabSz="3840069" rtl="0" eaLnBrk="1" latinLnBrk="0" hangingPunct="1">
              <a:lnSpc>
                <a:spcPct val="100000"/>
              </a:lnSpc>
              <a:spcBef>
                <a:spcPts val="2100"/>
              </a:spcBef>
              <a:buFont typeface="Arial" panose="020B0604020202020204" pitchFamily="34" charset="0"/>
              <a:buNone/>
              <a:defRPr sz="4628" kern="1200">
                <a:solidFill>
                  <a:srgbClr val="000000"/>
                </a:solidFill>
                <a:latin typeface="+mj-lt"/>
                <a:ea typeface="+mn-ea"/>
                <a:cs typeface="+mn-cs"/>
              </a:defRPr>
            </a:lvl4pPr>
            <a:lvl5pPr marL="7680137" indent="0" algn="l" defTabSz="3840069" rtl="0" eaLnBrk="1" latinLnBrk="0" hangingPunct="1">
              <a:lnSpc>
                <a:spcPct val="100000"/>
              </a:lnSpc>
              <a:spcBef>
                <a:spcPts val="2100"/>
              </a:spcBef>
              <a:buFont typeface="Arial" panose="020B0604020202020204" pitchFamily="34" charset="0"/>
              <a:buNone/>
              <a:defRPr sz="46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pPr algn="ctr"/>
            <a:r>
              <a:rPr lang="en-US" dirty="0"/>
              <a:t>Co-Regulation Conversation</a:t>
            </a:r>
          </a:p>
        </p:txBody>
      </p:sp>
      <p:sp>
        <p:nvSpPr>
          <p:cNvPr id="6" name="Rounded Rectangular Callout 5" descr="“The School Resource Officer is also trained in restraint and seclusion, but he is not here every day”">
            <a:extLst>
              <a:ext uri="{FF2B5EF4-FFF2-40B4-BE49-F238E27FC236}">
                <a16:creationId xmlns:a16="http://schemas.microsoft.com/office/drawing/2014/main" id="{AAFFB1BD-3D82-06FB-9A96-40509443288B}"/>
              </a:ext>
            </a:extLst>
          </p:cNvPr>
          <p:cNvSpPr/>
          <p:nvPr/>
        </p:nvSpPr>
        <p:spPr>
          <a:xfrm>
            <a:off x="24726204" y="20122339"/>
            <a:ext cx="4244342" cy="4819760"/>
          </a:xfrm>
          <a:prstGeom prst="wedgeRoundRectCallout">
            <a:avLst/>
          </a:prstGeom>
          <a:solidFill>
            <a:srgbClr val="2B77A5"/>
          </a:solidFill>
          <a:ln>
            <a:solidFill>
              <a:srgbClr val="59A6D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700" dirty="0"/>
              <a:t>“The School Resource Officer is also trained in restraint and seclusion, but he is not here every day”</a:t>
            </a:r>
          </a:p>
        </p:txBody>
      </p:sp>
      <p:sp>
        <p:nvSpPr>
          <p:cNvPr id="9" name="Rounded Rectangular Callout 8" descr="“The things that could &#13;&#10;be helpful include:&#13;&#10;&#13;&#10;Funding to improve space&#13;&#10;Full time SRO&#13;&#10;Better education&#13;&#10;Increased staff comfortability”&#13;&#10;">
            <a:extLst>
              <a:ext uri="{FF2B5EF4-FFF2-40B4-BE49-F238E27FC236}">
                <a16:creationId xmlns:a16="http://schemas.microsoft.com/office/drawing/2014/main" id="{5EE571F1-4B8E-0FDC-DAC8-D2D92F763999}"/>
              </a:ext>
            </a:extLst>
          </p:cNvPr>
          <p:cNvSpPr/>
          <p:nvPr/>
        </p:nvSpPr>
        <p:spPr>
          <a:xfrm>
            <a:off x="15031353" y="26189757"/>
            <a:ext cx="13866700" cy="2996510"/>
          </a:xfrm>
          <a:prstGeom prst="wedgeRoundRectCallout">
            <a:avLst/>
          </a:prstGeom>
          <a:solidFill>
            <a:srgbClr val="2B77A5"/>
          </a:solidFill>
          <a:ln>
            <a:solidFill>
              <a:srgbClr val="59A6D4"/>
            </a:solidFill>
          </a:ln>
        </p:spPr>
        <p:style>
          <a:lnRef idx="2">
            <a:schemeClr val="accent1">
              <a:shade val="50000"/>
            </a:schemeClr>
          </a:lnRef>
          <a:fillRef idx="1">
            <a:schemeClr val="accent1"/>
          </a:fillRef>
          <a:effectRef idx="0">
            <a:schemeClr val="accent1"/>
          </a:effectRef>
          <a:fontRef idx="minor">
            <a:schemeClr val="lt1"/>
          </a:fontRef>
        </p:style>
        <p:txBody>
          <a:bodyPr numCol="2" rtlCol="0" anchor="t"/>
          <a:lstStyle/>
          <a:p>
            <a:pPr algn="ctr"/>
            <a:endParaRPr lang="en-US" sz="4800" dirty="0"/>
          </a:p>
          <a:p>
            <a:pPr algn="ctr"/>
            <a:r>
              <a:rPr lang="en-US" sz="3700" dirty="0"/>
              <a:t>“The things that could </a:t>
            </a:r>
          </a:p>
          <a:p>
            <a:pPr algn="ctr"/>
            <a:r>
              <a:rPr lang="en-US" sz="3700" dirty="0"/>
              <a:t>be helpful include:</a:t>
            </a:r>
          </a:p>
          <a:p>
            <a:pPr algn="ctr"/>
            <a:endParaRPr lang="en-US" sz="3700" dirty="0"/>
          </a:p>
          <a:p>
            <a:pPr algn="ctr"/>
            <a:endParaRPr lang="en-US" sz="3700" dirty="0"/>
          </a:p>
          <a:p>
            <a:pPr algn="ctr"/>
            <a:endParaRPr lang="en-US" sz="1000" dirty="0"/>
          </a:p>
          <a:p>
            <a:pPr marL="742950" indent="-742950">
              <a:buAutoNum type="arabicPeriod"/>
            </a:pPr>
            <a:r>
              <a:rPr lang="en-US" sz="3700" dirty="0"/>
              <a:t>Funding to improve space</a:t>
            </a:r>
          </a:p>
          <a:p>
            <a:pPr marL="742950" indent="-742950">
              <a:buAutoNum type="arabicPeriod"/>
            </a:pPr>
            <a:r>
              <a:rPr lang="en-US" sz="3700" dirty="0"/>
              <a:t>Full time SRO</a:t>
            </a:r>
          </a:p>
          <a:p>
            <a:pPr marL="742950" indent="-742950">
              <a:buAutoNum type="arabicPeriod"/>
            </a:pPr>
            <a:r>
              <a:rPr lang="en-US" sz="3700" dirty="0"/>
              <a:t>Better education</a:t>
            </a:r>
          </a:p>
          <a:p>
            <a:pPr marL="742950" indent="-742950">
              <a:buAutoNum type="arabicPeriod"/>
            </a:pPr>
            <a:r>
              <a:rPr lang="en-US" sz="3700" dirty="0"/>
              <a:t>Increased staff comfortability”</a:t>
            </a:r>
          </a:p>
        </p:txBody>
      </p:sp>
      <p:sp>
        <p:nvSpPr>
          <p:cNvPr id="11" name="Rounded Rectangular Callout 10" descr="“The nurse and many other staff chose not to take the training because they do not want to use restraint on children (out of fear of being sued/risk involved)”&#13;&#10;">
            <a:extLst>
              <a:ext uri="{FF2B5EF4-FFF2-40B4-BE49-F238E27FC236}">
                <a16:creationId xmlns:a16="http://schemas.microsoft.com/office/drawing/2014/main" id="{ACE00820-AF23-DEDB-D97E-0B9D447CBDCB}"/>
              </a:ext>
            </a:extLst>
          </p:cNvPr>
          <p:cNvSpPr/>
          <p:nvPr/>
        </p:nvSpPr>
        <p:spPr>
          <a:xfrm>
            <a:off x="19298434" y="20122339"/>
            <a:ext cx="5065712" cy="4819760"/>
          </a:xfrm>
          <a:prstGeom prst="wedgeRoundRectCallout">
            <a:avLst/>
          </a:prstGeom>
          <a:solidFill>
            <a:srgbClr val="2B77A5"/>
          </a:solidFill>
          <a:ln>
            <a:solidFill>
              <a:srgbClr val="59A6D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700" dirty="0"/>
              <a:t>“The nurse and many other staff chose not to take the training because they do not want to use restraint on children (out of fear of being sued/risk involved)”</a:t>
            </a:r>
          </a:p>
        </p:txBody>
      </p:sp>
      <p:pic>
        <p:nvPicPr>
          <p:cNvPr id="1026" name="Picture 2" descr="Disability Rights Center - NH - DRCNH Logo">
            <a:extLst>
              <a:ext uri="{FF2B5EF4-FFF2-40B4-BE49-F238E27FC236}">
                <a16:creationId xmlns:a16="http://schemas.microsoft.com/office/drawing/2014/main" id="{B85CD292-D7DA-1893-94F2-BACA42CFA2E2}"/>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t="38371" b="28943"/>
          <a:stretch/>
        </p:blipFill>
        <p:spPr bwMode="auto">
          <a:xfrm>
            <a:off x="257696" y="11772570"/>
            <a:ext cx="14065248" cy="2586032"/>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B02870E5-980B-F749-1CD0-44C69AD09909}"/>
              </a:ext>
              <a:ext uri="{C183D7F6-B498-43B3-948B-1728B52AA6E4}">
                <adec:decorative xmlns:adec="http://schemas.microsoft.com/office/drawing/2017/decorative" val="1"/>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t="24919" r="19478" b="10099"/>
          <a:stretch/>
        </p:blipFill>
        <p:spPr bwMode="auto">
          <a:xfrm>
            <a:off x="33101292" y="15936659"/>
            <a:ext cx="6793773" cy="231275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a:extLst>
              <a:ext uri="{FF2B5EF4-FFF2-40B4-BE49-F238E27FC236}">
                <a16:creationId xmlns:a16="http://schemas.microsoft.com/office/drawing/2014/main" id="{68E3E67E-0156-D8C3-4C8C-A9C54D35403A}"/>
              </a:ext>
            </a:extLst>
          </p:cNvPr>
          <p:cNvSpPr txBox="1"/>
          <p:nvPr/>
        </p:nvSpPr>
        <p:spPr>
          <a:xfrm>
            <a:off x="394527" y="16248468"/>
            <a:ext cx="13866700" cy="2939266"/>
          </a:xfrm>
          <a:prstGeom prst="rect">
            <a:avLst/>
          </a:prstGeom>
          <a:noFill/>
        </p:spPr>
        <p:txBody>
          <a:bodyPr wrap="square">
            <a:spAutoFit/>
          </a:bodyPr>
          <a:lstStyle/>
          <a:p>
            <a:pPr marL="457200" marR="0" lvl="0" indent="-457200" algn="l" defTabSz="3840069" rtl="0" eaLnBrk="1" fontAlgn="auto" latinLnBrk="0" hangingPunct="1">
              <a:lnSpc>
                <a:spcPct val="100000"/>
              </a:lnSpc>
              <a:spcBef>
                <a:spcPts val="0"/>
              </a:spcBef>
              <a:spcAft>
                <a:spcPts val="0"/>
              </a:spcAft>
              <a:buClrTx/>
              <a:buSzTx/>
              <a:buFont typeface="Wingdings" pitchFamily="2" charset="2"/>
              <a:buChar char="Ø"/>
              <a:tabLst/>
              <a:defRPr/>
            </a:pPr>
            <a:r>
              <a:rPr kumimoji="0" lang="en-US" sz="3700" b="0" i="0" u="none" strike="noStrike" kern="1200" cap="none" spc="0" normalizeH="0" baseline="0" noProof="0" dirty="0">
                <a:ln>
                  <a:noFill/>
                </a:ln>
                <a:solidFill>
                  <a:srgbClr val="000000"/>
                </a:solidFill>
                <a:effectLst/>
                <a:uLnTx/>
                <a:uFillTx/>
                <a:latin typeface="Myriad Pro"/>
                <a:ea typeface="+mn-ea"/>
                <a:cs typeface="+mn-cs"/>
              </a:rPr>
              <a:t>Education regarding the updates to RSA 126-U</a:t>
            </a:r>
          </a:p>
          <a:p>
            <a:pPr marL="457200" marR="0" lvl="0" indent="-457200" algn="l" defTabSz="3840069" rtl="0" eaLnBrk="1" fontAlgn="auto" latinLnBrk="0" hangingPunct="1">
              <a:lnSpc>
                <a:spcPct val="100000"/>
              </a:lnSpc>
              <a:spcBef>
                <a:spcPts val="0"/>
              </a:spcBef>
              <a:spcAft>
                <a:spcPts val="0"/>
              </a:spcAft>
              <a:buClrTx/>
              <a:buSzTx/>
              <a:buFont typeface="Wingdings" pitchFamily="2" charset="2"/>
              <a:buChar char="Ø"/>
              <a:tabLst/>
              <a:defRPr/>
            </a:pPr>
            <a:r>
              <a:rPr kumimoji="0" lang="en-US" sz="3700" b="0" i="0" u="none" strike="noStrike" kern="1200" cap="none" spc="0" normalizeH="0" baseline="0" noProof="0" dirty="0">
                <a:ln>
                  <a:noFill/>
                </a:ln>
                <a:solidFill>
                  <a:srgbClr val="000000"/>
                </a:solidFill>
                <a:effectLst/>
                <a:uLnTx/>
                <a:uFillTx/>
                <a:latin typeface="Myriad Pro"/>
                <a:ea typeface="+mn-ea"/>
                <a:cs typeface="+mn-cs"/>
              </a:rPr>
              <a:t>Identify gaps in school/facility current policies and procedure </a:t>
            </a:r>
          </a:p>
          <a:p>
            <a:pPr marL="457200" marR="0" lvl="0" indent="-457200" algn="l" defTabSz="3840069" rtl="0" eaLnBrk="1" fontAlgn="auto" latinLnBrk="0" hangingPunct="1">
              <a:lnSpc>
                <a:spcPct val="100000"/>
              </a:lnSpc>
              <a:spcBef>
                <a:spcPts val="0"/>
              </a:spcBef>
              <a:spcAft>
                <a:spcPts val="0"/>
              </a:spcAft>
              <a:buClrTx/>
              <a:buSzTx/>
              <a:buFont typeface="Wingdings" pitchFamily="2" charset="2"/>
              <a:buChar char="Ø"/>
              <a:tabLst/>
              <a:defRPr/>
            </a:pPr>
            <a:r>
              <a:rPr kumimoji="0" lang="en-US" sz="3700" b="0" i="0" u="none" strike="noStrike" kern="1200" cap="none" spc="0" normalizeH="0" baseline="0" noProof="0" dirty="0">
                <a:ln>
                  <a:noFill/>
                </a:ln>
                <a:solidFill>
                  <a:srgbClr val="000000"/>
                </a:solidFill>
                <a:effectLst/>
                <a:uLnTx/>
                <a:uFillTx/>
                <a:latin typeface="Myriad Pro"/>
                <a:ea typeface="+mn-ea"/>
                <a:cs typeface="+mn-cs"/>
              </a:rPr>
              <a:t>Provide information on these gaps to increase alignment with the current law</a:t>
            </a:r>
          </a:p>
          <a:p>
            <a:pPr marL="457200" marR="0" lvl="0" indent="-457200" algn="l" defTabSz="3840069" rtl="0" eaLnBrk="1" fontAlgn="auto" latinLnBrk="0" hangingPunct="1">
              <a:lnSpc>
                <a:spcPct val="100000"/>
              </a:lnSpc>
              <a:spcBef>
                <a:spcPts val="0"/>
              </a:spcBef>
              <a:spcAft>
                <a:spcPts val="0"/>
              </a:spcAft>
              <a:buClrTx/>
              <a:buSzTx/>
              <a:buFont typeface="Wingdings" pitchFamily="2" charset="2"/>
              <a:buChar char="Ø"/>
              <a:tabLst/>
              <a:defRPr/>
            </a:pPr>
            <a:r>
              <a:rPr kumimoji="0" lang="en-US" sz="3700" b="0" i="0" u="none" strike="noStrike" kern="1200" cap="none" spc="0" normalizeH="0" baseline="0" noProof="0" dirty="0">
                <a:ln>
                  <a:noFill/>
                </a:ln>
                <a:solidFill>
                  <a:srgbClr val="000000"/>
                </a:solidFill>
                <a:effectLst/>
                <a:uLnTx/>
                <a:uFillTx/>
                <a:latin typeface="Myriad Pro"/>
                <a:ea typeface="+mn-ea"/>
                <a:cs typeface="+mn-cs"/>
              </a:rPr>
              <a:t>Gain knowledge of current practices for co-regulation </a:t>
            </a:r>
          </a:p>
        </p:txBody>
      </p:sp>
      <p:sp>
        <p:nvSpPr>
          <p:cNvPr id="20" name="Text Placeholder 200">
            <a:extLst>
              <a:ext uri="{FF2B5EF4-FFF2-40B4-BE49-F238E27FC236}">
                <a16:creationId xmlns:a16="http://schemas.microsoft.com/office/drawing/2014/main" id="{7796E9D0-C1B5-6622-270C-EFE77AF35CB5}"/>
              </a:ext>
            </a:extLst>
          </p:cNvPr>
          <p:cNvSpPr txBox="1">
            <a:spLocks/>
          </p:cNvSpPr>
          <p:nvPr/>
        </p:nvSpPr>
        <p:spPr>
          <a:xfrm>
            <a:off x="3840088" y="15173807"/>
            <a:ext cx="7328263" cy="666750"/>
          </a:xfrm>
          <a:prstGeom prst="rect">
            <a:avLst/>
          </a:prstGeom>
        </p:spPr>
        <p:txBody>
          <a:bodyPr vert="horz" lIns="106674" tIns="53337" rIns="106674" bIns="53337" rtlCol="0">
            <a:noAutofit/>
          </a:bodyPr>
          <a:lstStyle>
            <a:lvl1pPr marL="0" indent="0" algn="l" defTabSz="3840069" rtl="0" eaLnBrk="1" latinLnBrk="0" hangingPunct="1">
              <a:lnSpc>
                <a:spcPct val="100000"/>
              </a:lnSpc>
              <a:spcBef>
                <a:spcPts val="4200"/>
              </a:spcBef>
              <a:buFont typeface="Arial" panose="020B0604020202020204" pitchFamily="34" charset="0"/>
              <a:buNone/>
              <a:defRPr sz="5143" b="1" kern="1200">
                <a:solidFill>
                  <a:srgbClr val="000000"/>
                </a:solidFill>
                <a:latin typeface="+mj-lt"/>
                <a:ea typeface="+mn-ea"/>
                <a:cs typeface="+mn-cs"/>
              </a:defRPr>
            </a:lvl1pPr>
            <a:lvl2pPr marL="1920034" indent="0" algn="l" defTabSz="3840069" rtl="0" eaLnBrk="1" latinLnBrk="0" hangingPunct="1">
              <a:lnSpc>
                <a:spcPct val="100000"/>
              </a:lnSpc>
              <a:spcBef>
                <a:spcPts val="2100"/>
              </a:spcBef>
              <a:buFont typeface="Arial" panose="020B0604020202020204" pitchFamily="34" charset="0"/>
              <a:buNone/>
              <a:defRPr sz="6171" kern="1200">
                <a:solidFill>
                  <a:srgbClr val="000000"/>
                </a:solidFill>
                <a:latin typeface="+mj-lt"/>
                <a:ea typeface="+mn-ea"/>
                <a:cs typeface="+mn-cs"/>
              </a:defRPr>
            </a:lvl2pPr>
            <a:lvl3pPr marL="3840069" indent="0" algn="l" defTabSz="3840069" rtl="0" eaLnBrk="1" latinLnBrk="0" hangingPunct="1">
              <a:lnSpc>
                <a:spcPct val="100000"/>
              </a:lnSpc>
              <a:spcBef>
                <a:spcPts val="2100"/>
              </a:spcBef>
              <a:buFont typeface="Arial" panose="020B0604020202020204" pitchFamily="34" charset="0"/>
              <a:buNone/>
              <a:defRPr sz="5657" kern="1200">
                <a:solidFill>
                  <a:srgbClr val="000000"/>
                </a:solidFill>
                <a:latin typeface="+mj-lt"/>
                <a:ea typeface="+mn-ea"/>
                <a:cs typeface="+mn-cs"/>
              </a:defRPr>
            </a:lvl3pPr>
            <a:lvl4pPr marL="5760103" indent="0" algn="l" defTabSz="3840069" rtl="0" eaLnBrk="1" latinLnBrk="0" hangingPunct="1">
              <a:lnSpc>
                <a:spcPct val="100000"/>
              </a:lnSpc>
              <a:spcBef>
                <a:spcPts val="2100"/>
              </a:spcBef>
              <a:buFont typeface="Arial" panose="020B0604020202020204" pitchFamily="34" charset="0"/>
              <a:buNone/>
              <a:defRPr sz="4628" kern="1200">
                <a:solidFill>
                  <a:srgbClr val="000000"/>
                </a:solidFill>
                <a:latin typeface="+mj-lt"/>
                <a:ea typeface="+mn-ea"/>
                <a:cs typeface="+mn-cs"/>
              </a:defRPr>
            </a:lvl4pPr>
            <a:lvl5pPr marL="7680137" indent="0" algn="l" defTabSz="3840069" rtl="0" eaLnBrk="1" latinLnBrk="0" hangingPunct="1">
              <a:lnSpc>
                <a:spcPct val="100000"/>
              </a:lnSpc>
              <a:spcBef>
                <a:spcPts val="2100"/>
              </a:spcBef>
              <a:buFont typeface="Arial" panose="020B0604020202020204" pitchFamily="34" charset="0"/>
              <a:buNone/>
              <a:defRPr sz="46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pPr algn="ctr"/>
            <a:r>
              <a:rPr lang="en-US" dirty="0"/>
              <a:t>Objectives</a:t>
            </a:r>
          </a:p>
        </p:txBody>
      </p:sp>
    </p:spTree>
    <p:extLst>
      <p:ext uri="{BB962C8B-B14F-4D97-AF65-F5344CB8AC3E}">
        <p14:creationId xmlns:p14="http://schemas.microsoft.com/office/powerpoint/2010/main" val="246240937"/>
      </p:ext>
    </p:extLst>
  </p:cSld>
  <p:clrMapOvr>
    <a:masterClrMapping/>
  </p:clrMapOvr>
</p:sld>
</file>

<file path=ppt/theme/theme1.xml><?xml version="1.0" encoding="utf-8"?>
<a:theme xmlns:a="http://schemas.openxmlformats.org/drawingml/2006/main" name="Office Theme">
  <a:themeElements>
    <a:clrScheme name="Custom 2">
      <a:dk1>
        <a:srgbClr val="000000"/>
      </a:dk1>
      <a:lt1>
        <a:sysClr val="window" lastClr="FFFFFF"/>
      </a:lt1>
      <a:dk2>
        <a:srgbClr val="013591"/>
      </a:dk2>
      <a:lt2>
        <a:srgbClr val="FFFFFF"/>
      </a:lt2>
      <a:accent1>
        <a:srgbClr val="C55A11"/>
      </a:accent1>
      <a:accent2>
        <a:srgbClr val="70AD47"/>
      </a:accent2>
      <a:accent3>
        <a:srgbClr val="013591"/>
      </a:accent3>
      <a:accent4>
        <a:srgbClr val="FFC000"/>
      </a:accent4>
      <a:accent5>
        <a:srgbClr val="0563C1"/>
      </a:accent5>
      <a:accent6>
        <a:srgbClr val="98A4AD"/>
      </a:accent6>
      <a:hlink>
        <a:srgbClr val="0563C1"/>
      </a:hlink>
      <a:folHlink>
        <a:srgbClr val="0563C1"/>
      </a:folHlink>
    </a:clrScheme>
    <a:fontScheme name="IOD fonts">
      <a:majorFont>
        <a:latin typeface="Myriad Pro"/>
        <a:ea typeface=""/>
        <a:cs typeface=""/>
      </a:majorFont>
      <a:minorFont>
        <a:latin typeface="Minion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NDPoster_42x56" id="{28501215-2B6E-4598-8CF6-AE42CB94BF9F}" vid="{547A93A2-4794-4327-B1F7-85B2EF97BC2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EsriMapsInfo xmlns="ESRI.ArcGIS.Mapping.OfficeIntegration.PowerPointInfo">
  <Version>Version1</Version>
  <RequiresSignIn>False</RequiresSignIn>
</EsriMapsInfo>
</file>

<file path=customXml/item2.xml><?xml version="1.0" encoding="utf-8"?>
<ct:contentTypeSchema xmlns:ct="http://schemas.microsoft.com/office/2006/metadata/contentType" xmlns:ma="http://schemas.microsoft.com/office/2006/metadata/properties/metaAttributes" ct:_="" ma:_="" ma:contentTypeName="Document" ma:contentTypeID="0x01010045E6CC1808C4BD42BF29501F7CA1A6AC" ma:contentTypeVersion="17" ma:contentTypeDescription="Create a new document." ma:contentTypeScope="" ma:versionID="b7935ccfc802262aa04d0ff358ae4c13">
  <xsd:schema xmlns:xsd="http://www.w3.org/2001/XMLSchema" xmlns:xs="http://www.w3.org/2001/XMLSchema" xmlns:p="http://schemas.microsoft.com/office/2006/metadata/properties" xmlns:ns2="2a64891b-fa03-4fb1-a092-31ef8f540ecb" xmlns:ns3="5550a5bc-a596-4b67-9c99-647c66ecfdd3" targetNamespace="http://schemas.microsoft.com/office/2006/metadata/properties" ma:root="true" ma:fieldsID="98095d0e0fe0cfd784260c44d5c15c3d" ns2:_="" ns3:_="">
    <xsd:import namespace="2a64891b-fa03-4fb1-a092-31ef8f540ecb"/>
    <xsd:import namespace="5550a5bc-a596-4b67-9c99-647c66ecfdd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a64891b-fa03-4fb1-a092-31ef8f540ec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c04022ad-ef34-4d1e-9200-18c9974f9601"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550a5bc-a596-4b67-9c99-647c66ecfdd3"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ba7f11fd-9c00-45d8-bb38-4a8cecd4f2c3}" ma:internalName="TaxCatchAll" ma:showField="CatchAllData" ma:web="5550a5bc-a596-4b67-9c99-647c66ecfdd3">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EsriMapsInfo xmlns="ESRI.ArcGIS.Mapping.OfficeIntegration.PowerPointInfo">
  <Version>Version1</Version>
  <RequiresSignIn>False</RequiresSignIn>
</EsriMapsInfo>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p:properties xmlns:p="http://schemas.microsoft.com/office/2006/metadata/properties" xmlns:xsi="http://www.w3.org/2001/XMLSchema-instance" xmlns:pc="http://schemas.microsoft.com/office/infopath/2007/PartnerControls">
  <documentManagement>
    <lcf76f155ced4ddcb4097134ff3c332f xmlns="2a64891b-fa03-4fb1-a092-31ef8f540ecb">
      <Terms xmlns="http://schemas.microsoft.com/office/infopath/2007/PartnerControls"/>
    </lcf76f155ced4ddcb4097134ff3c332f>
    <TaxCatchAll xmlns="5550a5bc-a596-4b67-9c99-647c66ecfdd3" xsi:nil="true"/>
  </documentManagement>
</p:properties>
</file>

<file path=customXml/itemProps1.xml><?xml version="1.0" encoding="utf-8"?>
<ds:datastoreItem xmlns:ds="http://schemas.openxmlformats.org/officeDocument/2006/customXml" ds:itemID="{E8B49EBC-8012-49EB-A634-9AC004CF8E85}">
  <ds:schemaRefs>
    <ds:schemaRef ds:uri="ESRI.ArcGIS.Mapping.OfficeIntegration.PowerPointInfo"/>
  </ds:schemaRefs>
</ds:datastoreItem>
</file>

<file path=customXml/itemProps2.xml><?xml version="1.0" encoding="utf-8"?>
<ds:datastoreItem xmlns:ds="http://schemas.openxmlformats.org/officeDocument/2006/customXml" ds:itemID="{F80171DF-98E5-45E0-98FE-129B86FA68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a64891b-fa03-4fb1-a092-31ef8f540ecb"/>
    <ds:schemaRef ds:uri="5550a5bc-a596-4b67-9c99-647c66ecfd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966D790-D06C-4361-94B8-8BED25FA40AD}">
  <ds:schemaRefs>
    <ds:schemaRef ds:uri="ESRI.ArcGIS.Mapping.OfficeIntegration.PowerPointInfo"/>
  </ds:schemaRefs>
</ds:datastoreItem>
</file>

<file path=customXml/itemProps4.xml><?xml version="1.0" encoding="utf-8"?>
<ds:datastoreItem xmlns:ds="http://schemas.openxmlformats.org/officeDocument/2006/customXml" ds:itemID="{6DB99753-47DB-49F7-A90E-382E2831BDF1}">
  <ds:schemaRefs>
    <ds:schemaRef ds:uri="http://schemas.microsoft.com/sharepoint/v3/contenttype/forms"/>
  </ds:schemaRefs>
</ds:datastoreItem>
</file>

<file path=customXml/itemProps5.xml><?xml version="1.0" encoding="utf-8"?>
<ds:datastoreItem xmlns:ds="http://schemas.openxmlformats.org/officeDocument/2006/customXml" ds:itemID="{F79DF2F8-3439-4E47-8B4D-9D6FCF655A54}">
  <ds:schemaRefs>
    <ds:schemaRef ds:uri="http://schemas.microsoft.com/office/2006/documentManagement/types"/>
    <ds:schemaRef ds:uri="http://www.w3.org/XML/1998/namespace"/>
    <ds:schemaRef ds:uri="3cc88b3a-ca0e-4e78-a720-143fa73d263c"/>
    <ds:schemaRef ds:uri="http://purl.org/dc/elements/1.1/"/>
    <ds:schemaRef ds:uri="http://purl.org/dc/dcmitype/"/>
    <ds:schemaRef ds:uri="e933eb58-6e6e-4f22-992c-461111efef8f"/>
    <ds:schemaRef ds:uri="http://purl.org/dc/terms/"/>
    <ds:schemaRef ds:uri="http://schemas.microsoft.com/office/infopath/2007/PartnerControls"/>
    <ds:schemaRef ds:uri="http://schemas.openxmlformats.org/package/2006/metadata/core-properties"/>
    <ds:schemaRef ds:uri="http://schemas.microsoft.com/office/2006/metadata/properties"/>
    <ds:schemaRef ds:uri="2a64891b-fa03-4fb1-a092-31ef8f540ecb"/>
    <ds:schemaRef ds:uri="5550a5bc-a596-4b67-9c99-647c66ecfdd3"/>
  </ds:schemaRefs>
</ds:datastoreItem>
</file>

<file path=docProps/app.xml><?xml version="1.0" encoding="utf-8"?>
<Properties xmlns="http://schemas.openxmlformats.org/officeDocument/2006/extended-properties" xmlns:vt="http://schemas.openxmlformats.org/officeDocument/2006/docPropsVTypes">
  <Template/>
  <TotalTime>3168</TotalTime>
  <Words>928</Words>
  <Application>Microsoft Macintosh PowerPoint</Application>
  <PresentationFormat>Custom</PresentationFormat>
  <Paragraphs>54</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Minion Pro</vt:lpstr>
      <vt:lpstr>Myriad Pro</vt:lpstr>
      <vt:lpstr>Source Sans Pro</vt:lpstr>
      <vt:lpstr>Wingdings</vt:lpstr>
      <vt:lpstr>Office Theme</vt:lpstr>
      <vt:lpstr>Examining Policies and Procedures For Restraint &amp; Seclusion In New Hampshire Schools and Facilities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Rhiannon Jacobs</dc:creator>
  <cp:lastModifiedBy>Christina Giannopoulos</cp:lastModifiedBy>
  <cp:revision>222</cp:revision>
  <dcterms:created xsi:type="dcterms:W3CDTF">2016-03-05T16:55:12Z</dcterms:created>
  <dcterms:modified xsi:type="dcterms:W3CDTF">2024-04-23T21:34:33Z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0x01010045E6CC1808C4BD42BF29501F7CA1A6AC</vt:lpwstr>
  </property>
  <property fmtid="{D5CDD505-2E9C-101B-9397-08002B2CF9AE}" pid="3" name="MediaServiceImageTags">
    <vt:lpwstr/>
  </property>
</Properties>
</file>