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omments/modernComment_100_0.xml" ContentType="application/vnd.ms-powerpoint.comment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4"/>
  </p:sldMasterIdLst>
  <p:notesMasterIdLst>
    <p:notesMasterId r:id="rId6"/>
  </p:notesMasterIdLst>
  <p:sldIdLst>
    <p:sldId id="256" r:id="rId5"/>
  </p:sldIdLst>
  <p:sldSz cx="38404800" cy="32918400"/>
  <p:notesSz cx="32100838" cy="37587238"/>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1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1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1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1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1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1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1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1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13"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Untitled Section" id="{43A5D049-4FF7-42D7-A19B-C4E425486420}">
          <p14:sldIdLst>
            <p14:sldId id="256"/>
          </p14:sldIdLst>
        </p14:section>
      </p14:sectionLst>
    </p:ext>
    <p:ext uri="{EFAFB233-063F-42B5-8137-9DF3F51BA10A}">
      <p15:sldGuideLst xmlns:p15="http://schemas.microsoft.com/office/powerpoint/2012/main">
        <p15:guide id="1" orient="horz" pos="10320" userDrawn="1">
          <p15:clr>
            <a:srgbClr val="A4A3A4"/>
          </p15:clr>
        </p15:guide>
        <p15:guide id="2" pos="12074"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1BA3659-24AF-64B3-AB90-DDF3FF47C9DE}" name="Linqing Li" initials="LL" userId="S::ll1124@usnh.edu::53032458-91b9-479a-a5b1-8ac87693f0c0" providerId="AD"/>
  <p188:author id="{BA24EF69-CF00-CC3B-9F5E-3E3685AC88A4}" name="Evan Kennedy" initials="EK" userId="S::eak1048@usnh.edu::b22b0be3-2df4-408d-8291-8818ff68fc20" providerId="AD"/>
  <p188:author id="{1A29C9A6-13D9-EF46-4B89-E331D64C9760}" name="Saniya Yesmin Bubli" initials="SB" userId="S::sb1508@usnh.edu::b9230f00-5a5f-45dd-bb05-6a0217a9d31b"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Linqing Li" initials="LL" lastIdx="3" clrIdx="0">
    <p:extLst>
      <p:ext uri="{19B8F6BF-5375-455C-9EA6-DF929625EA0E}">
        <p15:presenceInfo xmlns:p15="http://schemas.microsoft.com/office/powerpoint/2012/main" userId="S::ll1124@usnh.edu::53032458-91b9-479a-a5b1-8ac87693f0c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99FF"/>
    <a:srgbClr val="99CCFF"/>
    <a:srgbClr val="CCECFF"/>
    <a:srgbClr val="66CCFF"/>
    <a:srgbClr val="0729B9"/>
    <a:srgbClr val="0099FF"/>
    <a:srgbClr val="584E4D"/>
    <a:srgbClr val="059E05"/>
    <a:srgbClr val="6699FF"/>
    <a:srgbClr val="99009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CE50E51-FFDD-093B-2FAD-CFA3D172AC9C}" v="1" dt="2024-04-21T20:09:16.5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6" d="100"/>
          <a:sy n="16" d="100"/>
        </p:scale>
        <p:origin x="1104" y="182"/>
      </p:cViewPr>
      <p:guideLst>
        <p:guide orient="horz" pos="10320"/>
        <p:guide pos="1207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presProps" Target="presProps.xml"/><Relationship Id="rId13" Type="http://schemas.microsoft.com/office/2018/10/relationships/authors" Target="authors.xml"/><Relationship Id="rId3" Type="http://schemas.openxmlformats.org/officeDocument/2006/relationships/customXml" Target="../customXml/item3.xml"/><Relationship Id="rId7" Type="http://schemas.openxmlformats.org/officeDocument/2006/relationships/commentAuthors" Target="commentAuthors.xml"/><Relationship Id="rId12" Type="http://schemas.microsoft.com/office/2015/10/relationships/revisionInfo" Target="revisionInfo.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notesMaster" Target="notesMasters/notesMaster1.xml"/><Relationship Id="rId11" Type="http://schemas.openxmlformats.org/officeDocument/2006/relationships/tableStyles" Target="tableStyles.xml"/><Relationship Id="rId5" Type="http://schemas.openxmlformats.org/officeDocument/2006/relationships/slide" Target="slides/slide1.xml"/><Relationship Id="rId1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https://universitysystemnh-my.sharepoint.com/personal/eak1048_usnh_edu/Documents/Li%20Lab/DEX%2050%20mg-ml%20DOX%20250%20ug-ml%20vary(UV,T)/sharecopy-DEX%2050%20mg-ml%20DOX%20250%20ug-ml%20vary(UV,T)combined.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600" b="0" i="0" u="none" strike="noStrike" kern="1200" spc="0" baseline="0">
                <a:solidFill>
                  <a:srgbClr val="000000">
                    <a:lumMod val="65000"/>
                    <a:lumOff val="35000"/>
                  </a:srgbClr>
                </a:solidFill>
              </a:rPr>
              <a:t>Polymer Concentration and Temperature’s Affect on Drug Release in DexMA Hydrogels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10963954297276056"/>
          <c:y val="0.14642207476108735"/>
          <c:w val="0.81072794007854776"/>
          <c:h val="0.57341511919349697"/>
        </c:manualLayout>
      </c:layout>
      <c:scatterChart>
        <c:scatterStyle val="lineMarker"/>
        <c:varyColors val="0"/>
        <c:ser>
          <c:idx val="3"/>
          <c:order val="0"/>
          <c:tx>
            <c:strRef>
              <c:f>cumulative!$Y$7</c:f>
              <c:strCache>
                <c:ptCount val="1"/>
                <c:pt idx="0">
                  <c:v>50mg/ml NPS</c:v>
                </c:pt>
              </c:strCache>
            </c:strRef>
          </c:tx>
          <c:spPr>
            <a:ln w="19050" cap="rnd">
              <a:solidFill>
                <a:srgbClr val="0070C0"/>
              </a:solidFill>
              <a:round/>
            </a:ln>
            <a:effectLst/>
          </c:spPr>
          <c:marker>
            <c:symbol val="none"/>
          </c:marker>
          <c:xVal>
            <c:numRef>
              <c:f>cumulative!$U$8:$U$12</c:f>
              <c:numCache>
                <c:formatCode>General</c:formatCode>
                <c:ptCount val="5"/>
                <c:pt idx="0">
                  <c:v>0</c:v>
                </c:pt>
                <c:pt idx="1">
                  <c:v>1</c:v>
                </c:pt>
                <c:pt idx="2">
                  <c:v>2</c:v>
                </c:pt>
                <c:pt idx="3">
                  <c:v>3</c:v>
                </c:pt>
                <c:pt idx="4">
                  <c:v>4</c:v>
                </c:pt>
              </c:numCache>
            </c:numRef>
          </c:xVal>
          <c:yVal>
            <c:numRef>
              <c:f>cumulative!$Y$8:$Y$12</c:f>
              <c:numCache>
                <c:formatCode>General</c:formatCode>
                <c:ptCount val="5"/>
                <c:pt idx="0">
                  <c:v>4.7716729999999998</c:v>
                </c:pt>
                <c:pt idx="1">
                  <c:v>4.7716729999999998</c:v>
                </c:pt>
                <c:pt idx="2">
                  <c:v>8.0707529999999998</c:v>
                </c:pt>
                <c:pt idx="3">
                  <c:v>8.8699399999999997</c:v>
                </c:pt>
                <c:pt idx="4">
                  <c:v>9.3467699999999994</c:v>
                </c:pt>
              </c:numCache>
            </c:numRef>
          </c:yVal>
          <c:smooth val="0"/>
          <c:extLst>
            <c:ext xmlns:c16="http://schemas.microsoft.com/office/drawing/2014/chart" uri="{C3380CC4-5D6E-409C-BE32-E72D297353CC}">
              <c16:uniqueId val="{00000000-091F-45FE-9D9A-BD5BCD648BD3}"/>
            </c:ext>
          </c:extLst>
        </c:ser>
        <c:ser>
          <c:idx val="4"/>
          <c:order val="1"/>
          <c:tx>
            <c:strRef>
              <c:f>cumulative!$Z$7</c:f>
              <c:strCache>
                <c:ptCount val="1"/>
                <c:pt idx="0">
                  <c:v>50mg/ml 24C</c:v>
                </c:pt>
              </c:strCache>
            </c:strRef>
          </c:tx>
          <c:spPr>
            <a:ln w="19050" cap="rnd">
              <a:solidFill>
                <a:srgbClr val="00B050"/>
              </a:solidFill>
              <a:prstDash val="solid"/>
              <a:round/>
            </a:ln>
            <a:effectLst/>
          </c:spPr>
          <c:marker>
            <c:symbol val="none"/>
          </c:marker>
          <c:xVal>
            <c:numRef>
              <c:f>cumulative!$U$8:$U$12</c:f>
              <c:numCache>
                <c:formatCode>General</c:formatCode>
                <c:ptCount val="5"/>
                <c:pt idx="0">
                  <c:v>0</c:v>
                </c:pt>
                <c:pt idx="1">
                  <c:v>1</c:v>
                </c:pt>
                <c:pt idx="2">
                  <c:v>2</c:v>
                </c:pt>
                <c:pt idx="3">
                  <c:v>3</c:v>
                </c:pt>
                <c:pt idx="4">
                  <c:v>4</c:v>
                </c:pt>
              </c:numCache>
            </c:numRef>
          </c:xVal>
          <c:yVal>
            <c:numRef>
              <c:f>cumulative!$Z$8:$Z$12</c:f>
              <c:numCache>
                <c:formatCode>General</c:formatCode>
                <c:ptCount val="5"/>
                <c:pt idx="0">
                  <c:v>4.5016449999999999</c:v>
                </c:pt>
                <c:pt idx="1">
                  <c:v>4.5016449999999999</c:v>
                </c:pt>
                <c:pt idx="2">
                  <c:v>8.502065</c:v>
                </c:pt>
                <c:pt idx="3">
                  <c:v>9.7482129999999998</c:v>
                </c:pt>
                <c:pt idx="4">
                  <c:v>10.366023</c:v>
                </c:pt>
              </c:numCache>
            </c:numRef>
          </c:yVal>
          <c:smooth val="0"/>
          <c:extLst>
            <c:ext xmlns:c16="http://schemas.microsoft.com/office/drawing/2014/chart" uri="{C3380CC4-5D6E-409C-BE32-E72D297353CC}">
              <c16:uniqueId val="{00000001-091F-45FE-9D9A-BD5BCD648BD3}"/>
            </c:ext>
          </c:extLst>
        </c:ser>
        <c:ser>
          <c:idx val="5"/>
          <c:order val="2"/>
          <c:tx>
            <c:strRef>
              <c:f>cumulative!$AA$7</c:f>
              <c:strCache>
                <c:ptCount val="1"/>
                <c:pt idx="0">
                  <c:v>50mg/ml 37C</c:v>
                </c:pt>
              </c:strCache>
            </c:strRef>
          </c:tx>
          <c:spPr>
            <a:ln w="19050" cap="rnd">
              <a:solidFill>
                <a:srgbClr val="FFC000"/>
              </a:solidFill>
              <a:round/>
            </a:ln>
            <a:effectLst/>
          </c:spPr>
          <c:marker>
            <c:symbol val="none"/>
          </c:marker>
          <c:xVal>
            <c:numRef>
              <c:f>cumulative!$U$8:$U$12</c:f>
              <c:numCache>
                <c:formatCode>General</c:formatCode>
                <c:ptCount val="5"/>
                <c:pt idx="0">
                  <c:v>0</c:v>
                </c:pt>
                <c:pt idx="1">
                  <c:v>1</c:v>
                </c:pt>
                <c:pt idx="2">
                  <c:v>2</c:v>
                </c:pt>
                <c:pt idx="3">
                  <c:v>3</c:v>
                </c:pt>
                <c:pt idx="4">
                  <c:v>4</c:v>
                </c:pt>
              </c:numCache>
            </c:numRef>
          </c:xVal>
          <c:yVal>
            <c:numRef>
              <c:f>cumulative!$AA$8:$AA$12</c:f>
              <c:numCache>
                <c:formatCode>General</c:formatCode>
                <c:ptCount val="5"/>
                <c:pt idx="0">
                  <c:v>3.4496910000000001</c:v>
                </c:pt>
                <c:pt idx="1">
                  <c:v>3.4496910000000001</c:v>
                </c:pt>
                <c:pt idx="2">
                  <c:v>5.6654710000000001</c:v>
                </c:pt>
                <c:pt idx="3">
                  <c:v>6.5446720000000003</c:v>
                </c:pt>
                <c:pt idx="4">
                  <c:v>6.9717820000000001</c:v>
                </c:pt>
              </c:numCache>
            </c:numRef>
          </c:yVal>
          <c:smooth val="0"/>
          <c:extLst>
            <c:ext xmlns:c16="http://schemas.microsoft.com/office/drawing/2014/chart" uri="{C3380CC4-5D6E-409C-BE32-E72D297353CC}">
              <c16:uniqueId val="{00000002-091F-45FE-9D9A-BD5BCD648BD3}"/>
            </c:ext>
          </c:extLst>
        </c:ser>
        <c:ser>
          <c:idx val="6"/>
          <c:order val="3"/>
          <c:tx>
            <c:strRef>
              <c:f>cumulative!$AB$7</c:f>
              <c:strCache>
                <c:ptCount val="1"/>
                <c:pt idx="0">
                  <c:v>50mg/ml 45C</c:v>
                </c:pt>
              </c:strCache>
            </c:strRef>
          </c:tx>
          <c:spPr>
            <a:ln w="19050" cap="rnd">
              <a:solidFill>
                <a:srgbClr val="FF0000"/>
              </a:solidFill>
              <a:round/>
            </a:ln>
            <a:effectLst/>
          </c:spPr>
          <c:marker>
            <c:symbol val="none"/>
          </c:marker>
          <c:xVal>
            <c:numRef>
              <c:f>cumulative!$U$8:$U$12</c:f>
              <c:numCache>
                <c:formatCode>General</c:formatCode>
                <c:ptCount val="5"/>
                <c:pt idx="0">
                  <c:v>0</c:v>
                </c:pt>
                <c:pt idx="1">
                  <c:v>1</c:v>
                </c:pt>
                <c:pt idx="2">
                  <c:v>2</c:v>
                </c:pt>
                <c:pt idx="3">
                  <c:v>3</c:v>
                </c:pt>
                <c:pt idx="4">
                  <c:v>4</c:v>
                </c:pt>
              </c:numCache>
            </c:numRef>
          </c:xVal>
          <c:yVal>
            <c:numRef>
              <c:f>cumulative!$AB$8:$AB$12</c:f>
              <c:numCache>
                <c:formatCode>General</c:formatCode>
                <c:ptCount val="5"/>
                <c:pt idx="0">
                  <c:v>2.3055629999999998</c:v>
                </c:pt>
                <c:pt idx="1">
                  <c:v>2.3055629999999998</c:v>
                </c:pt>
                <c:pt idx="2">
                  <c:v>3.4614129999999999</c:v>
                </c:pt>
                <c:pt idx="3">
                  <c:v>3.8212069999999998</c:v>
                </c:pt>
                <c:pt idx="4">
                  <c:v>3.8212069999999998</c:v>
                </c:pt>
              </c:numCache>
            </c:numRef>
          </c:yVal>
          <c:smooth val="0"/>
          <c:extLst>
            <c:ext xmlns:c16="http://schemas.microsoft.com/office/drawing/2014/chart" uri="{C3380CC4-5D6E-409C-BE32-E72D297353CC}">
              <c16:uniqueId val="{00000003-091F-45FE-9D9A-BD5BCD648BD3}"/>
            </c:ext>
          </c:extLst>
        </c:ser>
        <c:ser>
          <c:idx val="0"/>
          <c:order val="4"/>
          <c:tx>
            <c:strRef>
              <c:f>cumulative!$V$7</c:f>
              <c:strCache>
                <c:ptCount val="1"/>
                <c:pt idx="0">
                  <c:v>30mg/ml NPS</c:v>
                </c:pt>
              </c:strCache>
            </c:strRef>
          </c:tx>
          <c:spPr>
            <a:ln w="28575" cap="rnd">
              <a:solidFill>
                <a:srgbClr val="0070C0"/>
              </a:solidFill>
              <a:prstDash val="sysDot"/>
              <a:round/>
            </a:ln>
            <a:effectLst/>
          </c:spPr>
          <c:marker>
            <c:symbol val="none"/>
          </c:marker>
          <c:xVal>
            <c:numRef>
              <c:f>cumulative!$U$8:$U$12</c:f>
              <c:numCache>
                <c:formatCode>General</c:formatCode>
                <c:ptCount val="5"/>
                <c:pt idx="0">
                  <c:v>0</c:v>
                </c:pt>
                <c:pt idx="1">
                  <c:v>1</c:v>
                </c:pt>
                <c:pt idx="2">
                  <c:v>2</c:v>
                </c:pt>
                <c:pt idx="3">
                  <c:v>3</c:v>
                </c:pt>
                <c:pt idx="4">
                  <c:v>4</c:v>
                </c:pt>
              </c:numCache>
            </c:numRef>
          </c:xVal>
          <c:yVal>
            <c:numRef>
              <c:f>cumulative!$V$8:$V$12</c:f>
              <c:numCache>
                <c:formatCode>General</c:formatCode>
                <c:ptCount val="5"/>
                <c:pt idx="0">
                  <c:v>3.7118769999999999</c:v>
                </c:pt>
                <c:pt idx="1">
                  <c:v>3.7118769999999999</c:v>
                </c:pt>
                <c:pt idx="2">
                  <c:v>3.7118769999999999</c:v>
                </c:pt>
                <c:pt idx="3">
                  <c:v>4.2110250000000002</c:v>
                </c:pt>
                <c:pt idx="4">
                  <c:v>4.5303550000000001</c:v>
                </c:pt>
              </c:numCache>
            </c:numRef>
          </c:yVal>
          <c:smooth val="0"/>
          <c:extLst>
            <c:ext xmlns:c16="http://schemas.microsoft.com/office/drawing/2014/chart" uri="{C3380CC4-5D6E-409C-BE32-E72D297353CC}">
              <c16:uniqueId val="{00000004-091F-45FE-9D9A-BD5BCD648BD3}"/>
            </c:ext>
          </c:extLst>
        </c:ser>
        <c:ser>
          <c:idx val="1"/>
          <c:order val="5"/>
          <c:tx>
            <c:strRef>
              <c:f>cumulative!$W$7</c:f>
              <c:strCache>
                <c:ptCount val="1"/>
                <c:pt idx="0">
                  <c:v>30mg/ml 24C</c:v>
                </c:pt>
              </c:strCache>
            </c:strRef>
          </c:tx>
          <c:spPr>
            <a:ln w="28575" cap="rnd">
              <a:solidFill>
                <a:srgbClr val="00B050"/>
              </a:solidFill>
              <a:prstDash val="sysDot"/>
              <a:round/>
            </a:ln>
            <a:effectLst/>
          </c:spPr>
          <c:marker>
            <c:symbol val="none"/>
          </c:marker>
          <c:xVal>
            <c:numRef>
              <c:f>cumulative!$U$8:$U$12</c:f>
              <c:numCache>
                <c:formatCode>General</c:formatCode>
                <c:ptCount val="5"/>
                <c:pt idx="0">
                  <c:v>0</c:v>
                </c:pt>
                <c:pt idx="1">
                  <c:v>1</c:v>
                </c:pt>
                <c:pt idx="2">
                  <c:v>2</c:v>
                </c:pt>
                <c:pt idx="3">
                  <c:v>3</c:v>
                </c:pt>
                <c:pt idx="4">
                  <c:v>4</c:v>
                </c:pt>
              </c:numCache>
            </c:numRef>
          </c:xVal>
          <c:yVal>
            <c:numRef>
              <c:f>cumulative!$W$8:$W$12</c:f>
              <c:numCache>
                <c:formatCode>General</c:formatCode>
                <c:ptCount val="5"/>
                <c:pt idx="0">
                  <c:v>3.7045759999999999</c:v>
                </c:pt>
                <c:pt idx="1">
                  <c:v>3.7045759999999999</c:v>
                </c:pt>
                <c:pt idx="2">
                  <c:v>5.7979559999999992</c:v>
                </c:pt>
                <c:pt idx="3">
                  <c:v>6.4393709999999995</c:v>
                </c:pt>
                <c:pt idx="4">
                  <c:v>6.4393709999999995</c:v>
                </c:pt>
              </c:numCache>
            </c:numRef>
          </c:yVal>
          <c:smooth val="0"/>
          <c:extLst>
            <c:ext xmlns:c16="http://schemas.microsoft.com/office/drawing/2014/chart" uri="{C3380CC4-5D6E-409C-BE32-E72D297353CC}">
              <c16:uniqueId val="{00000005-091F-45FE-9D9A-BD5BCD648BD3}"/>
            </c:ext>
          </c:extLst>
        </c:ser>
        <c:ser>
          <c:idx val="2"/>
          <c:order val="6"/>
          <c:tx>
            <c:strRef>
              <c:f>cumulative!$X$7</c:f>
              <c:strCache>
                <c:ptCount val="1"/>
                <c:pt idx="0">
                  <c:v>30mg/ml 37C</c:v>
                </c:pt>
              </c:strCache>
            </c:strRef>
          </c:tx>
          <c:spPr>
            <a:ln w="28575" cap="rnd">
              <a:solidFill>
                <a:srgbClr val="FFC000"/>
              </a:solidFill>
              <a:prstDash val="sysDot"/>
              <a:round/>
            </a:ln>
            <a:effectLst/>
          </c:spPr>
          <c:marker>
            <c:symbol val="none"/>
          </c:marker>
          <c:xVal>
            <c:numRef>
              <c:f>cumulative!$U$8:$U$12</c:f>
              <c:numCache>
                <c:formatCode>General</c:formatCode>
                <c:ptCount val="5"/>
                <c:pt idx="0">
                  <c:v>0</c:v>
                </c:pt>
                <c:pt idx="1">
                  <c:v>1</c:v>
                </c:pt>
                <c:pt idx="2">
                  <c:v>2</c:v>
                </c:pt>
                <c:pt idx="3">
                  <c:v>3</c:v>
                </c:pt>
                <c:pt idx="4">
                  <c:v>4</c:v>
                </c:pt>
              </c:numCache>
            </c:numRef>
          </c:xVal>
          <c:yVal>
            <c:numRef>
              <c:f>cumulative!$X$8:$X$12</c:f>
              <c:numCache>
                <c:formatCode>General</c:formatCode>
                <c:ptCount val="5"/>
                <c:pt idx="0">
                  <c:v>3.3272430000000002</c:v>
                </c:pt>
                <c:pt idx="1">
                  <c:v>3.3272430000000002</c:v>
                </c:pt>
                <c:pt idx="2">
                  <c:v>5.0971030000000006</c:v>
                </c:pt>
                <c:pt idx="3">
                  <c:v>6.7661990000000003</c:v>
                </c:pt>
                <c:pt idx="4">
                  <c:v>6.7661990000000003</c:v>
                </c:pt>
              </c:numCache>
            </c:numRef>
          </c:yVal>
          <c:smooth val="0"/>
          <c:extLst>
            <c:ext xmlns:c16="http://schemas.microsoft.com/office/drawing/2014/chart" uri="{C3380CC4-5D6E-409C-BE32-E72D297353CC}">
              <c16:uniqueId val="{00000006-091F-45FE-9D9A-BD5BCD648BD3}"/>
            </c:ext>
          </c:extLst>
        </c:ser>
        <c:dLbls>
          <c:showLegendKey val="0"/>
          <c:showVal val="0"/>
          <c:showCatName val="0"/>
          <c:showSerName val="0"/>
          <c:showPercent val="0"/>
          <c:showBubbleSize val="0"/>
        </c:dLbls>
        <c:axId val="1453171359"/>
        <c:axId val="1453173279"/>
      </c:scatterChart>
      <c:valAx>
        <c:axId val="1453171359"/>
        <c:scaling>
          <c:orientation val="minMax"/>
          <c:max val="4"/>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baseline="0"/>
                  <a:t>Time Elapsed (Days)</a:t>
                </a:r>
                <a:endParaRPr lang="en-US" sz="1400"/>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53173279"/>
        <c:crosses val="autoZero"/>
        <c:crossBetween val="midCat"/>
        <c:majorUnit val="1"/>
      </c:valAx>
      <c:valAx>
        <c:axId val="1453173279"/>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400"/>
                  <a:t>Concentration DOX released (ug/ml)</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453171359"/>
        <c:crosses val="autoZero"/>
        <c:crossBetween val="midCat"/>
      </c:valAx>
      <c:spPr>
        <a:noFill/>
        <a:ln>
          <a:noFill/>
        </a:ln>
        <a:effectLst/>
      </c:spPr>
    </c:plotArea>
    <c:legend>
      <c:legendPos val="b"/>
      <c:layout>
        <c:manualLayout>
          <c:xMode val="edge"/>
          <c:yMode val="edge"/>
          <c:x val="6.9509388980678849E-2"/>
          <c:y val="0.85139063914227753"/>
          <c:w val="0.88918111054651094"/>
          <c:h val="0.147067333572835"/>
        </c:manualLayout>
      </c:layout>
      <c:overlay val="0"/>
      <c:spPr>
        <a:noFill/>
        <a:ln>
          <a:solidFill>
            <a:schemeClr val="tx1"/>
          </a:solid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solidFill>
        <a:schemeClr val="bg1"/>
      </a:solid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omments/modernComment_100_0.xml><?xml version="1.0" encoding="utf-8"?>
<p188:cmLst xmlns:a="http://schemas.openxmlformats.org/drawingml/2006/main" xmlns:r="http://schemas.openxmlformats.org/officeDocument/2006/relationships" xmlns:p188="http://schemas.microsoft.com/office/powerpoint/2018/8/main">
  <p188:cm id="{6D744C5F-B3DF-470D-8FEC-31B04800706A}" authorId="{BA24EF69-CF00-CC3B-9F5E-3E3685AC88A4}" created="2024-04-08T01:27:07.699">
    <ac:txMkLst xmlns:ac="http://schemas.microsoft.com/office/drawing/2013/main/command">
      <pc:docMk xmlns:pc="http://schemas.microsoft.com/office/powerpoint/2013/main/command"/>
      <pc:sldMk xmlns:pc="http://schemas.microsoft.com/office/powerpoint/2013/main/command" cId="0" sldId="256"/>
      <ac:spMk id="103" creationId="{00000000-0000-0000-0000-000000000000}"/>
      <ac:txMk cp="216">
        <ac:context len="823" hash="2667324411"/>
      </ac:txMk>
    </ac:txMkLst>
    <p188:pos x="4512039" y="2992581"/>
    <p188:replyLst>
      <p188:reply id="{49F2B0DB-9706-410F-9695-D56077B153B8}" authorId="{71BA3659-24AF-64B3-AB90-DDF3FF47C9DE}" created="2024-04-21T04:23:31.055">
        <p188:txBody>
          <a:bodyPr/>
          <a:lstStyle/>
          <a:p>
            <a:r>
              <a:rPr lang="en-US"/>
              <a:t>Cells are mixed with your Dex-MA solution, then apply UV same way you make your gels, we can't control where cells are in 3D upon encapsulation and hydrogel formation. But the talking point is, when cells sees the interface, they will spread and migrate at the interface (domains versus bulk phase), we are essentially engineer interfaces and use that to drive cell migration, for application in chroinc wound healing. </a:t>
            </a:r>
          </a:p>
        </p188:txBody>
      </p188:reply>
    </p188:replyLst>
    <p188:txBody>
      <a:bodyPr/>
      <a:lstStyle/>
      <a:p>
        <a:r>
          <a:rPr lang="en-US"/>
          <a:t>Introduction bullet 3:
how are cells encapsulated, does it depend on hydrophobicity, do they go to hydrophobic aggregates?</a:t>
        </a:r>
      </a:p>
    </p188:txBody>
  </p188:cm>
  <p188:cm id="{3C708DC6-021F-4726-867C-81A99E292550}" authorId="{BA24EF69-CF00-CC3B-9F5E-3E3685AC88A4}" created="2024-04-08T01:32:14.270">
    <ac:deMkLst xmlns:ac="http://schemas.microsoft.com/office/drawing/2013/main/command">
      <pc:docMk xmlns:pc="http://schemas.microsoft.com/office/powerpoint/2013/main/command"/>
      <pc:sldMk xmlns:pc="http://schemas.microsoft.com/office/powerpoint/2013/main/command" cId="0" sldId="256"/>
      <ac:spMk id="194" creationId="{F5859CEA-A784-42FA-8141-D86776CA0E83}"/>
    </ac:deMkLst>
    <p188:replyLst>
      <p188:reply id="{39A3D0C4-2F05-49AA-836B-23EFA764CF0D}" authorId="{71BA3659-24AF-64B3-AB90-DDF3FF47C9DE}" created="2024-04-21T04:24:49.390">
        <p188:txBody>
          <a:bodyPr/>
          <a:lstStyle/>
          <a:p>
            <a:r>
              <a:rPr lang="en-US"/>
              <a:t>Multiple parameters mean, concentration has impact, hydrophobicity has impact, surfactant, temperature, etc different solution properties all have impacts on the phase separation process.</a:t>
            </a:r>
          </a:p>
        </p188:txBody>
      </p188:reply>
    </p188:replyLst>
    <p188:txBody>
      <a:bodyPr/>
      <a:lstStyle/>
      <a:p>
        <a:r>
          <a:rPr lang="en-US"/>
          <a:t>Conjugation bullet 3:
Multi-parameters? what does this mean?</a:t>
        </a:r>
      </a:p>
    </p188:txBody>
  </p188:cm>
  <p188:cm id="{D413E543-436E-4ED0-BA41-1B61EC56641C}" authorId="{BA24EF69-CF00-CC3B-9F5E-3E3685AC88A4}" created="2024-04-13T18:32:18.118">
    <pc:sldMkLst xmlns:pc="http://schemas.microsoft.com/office/powerpoint/2013/main/command">
      <pc:docMk/>
      <pc:sldMk cId="0" sldId="256"/>
    </pc:sldMkLst>
    <p188:replyLst>
      <p188:reply id="{60A661D2-CC10-4B3E-AF53-28C2F480E30E}" authorId="{71BA3659-24AF-64B3-AB90-DDF3FF47C9DE}" created="2024-04-21T04:18:14.197">
        <p188:txBody>
          <a:bodyPr/>
          <a:lstStyle/>
          <a:p>
            <a:r>
              <a:rPr lang="en-US"/>
              <a:t>When you talk about reversible PS, only refer to solution. Specifically when you heat up it becomes cloudy, when you cool down it becomes clear, not all solution can go back and forth the reversible process. Reversible phase separation is a key feature for LCST solution. Irreversible phase separation, for example egg white, when you cooking, heating up the temperature, here the protein is completely denatured hence no reversiblility.</a:t>
            </a:r>
          </a:p>
        </p188:txBody>
      </p188:reply>
    </p188:replyLst>
    <p188:txBody>
      <a:bodyPr/>
      <a:lstStyle/>
      <a:p>
        <a:r>
          <a:rPr lang="en-US"/>
          <a:t>Reversible Phase Transition:
Were the solutions heated and cooled, and a gel was made at each temperature?</a:t>
        </a:r>
      </a:p>
    </p188:txBody>
  </p188:cm>
  <p188:cm id="{B177E033-7F06-42AC-AB01-BF312A37B385}" authorId="{BA24EF69-CF00-CC3B-9F5E-3E3685AC88A4}" created="2024-04-14T15:51:29.539">
    <pc:sldMkLst xmlns:pc="http://schemas.microsoft.com/office/powerpoint/2013/main/command">
      <pc:docMk/>
      <pc:sldMk cId="0" sldId="256"/>
    </pc:sldMkLst>
    <p188:replyLst>
      <p188:reply id="{2008A7AA-2B7D-4F5F-8E5C-CDAEB7FFC861}" authorId="{71BA3659-24AF-64B3-AB90-DDF3FF47C9DE}" created="2024-04-21T04:20:44.483">
        <p188:txBody>
          <a:bodyPr/>
          <a:lstStyle/>
          <a:p>
            <a:r>
              <a:rPr lang="en-US"/>
              <a:t>Gel 1 is no structure because we made it below phase separation, while gel 2 you see microparticles (discrete phases), as you continuously increase concentration, it becomes continuous phase. So it matches with your phase diagram in your figure section 2.</a:t>
            </a:r>
          </a:p>
        </p188:txBody>
      </p188:reply>
    </p188:replyLst>
    <p188:txBody>
      <a:bodyPr/>
      <a:lstStyle/>
      <a:p>
        <a:r>
          <a:rPr lang="en-US"/>
          <a:t>how do I explain the graphs, there's not really a trend to talk about especially in the other earlier graph</a:t>
        </a:r>
      </a:p>
    </p188:txBody>
  </p188:cm>
  <p188:cm id="{4ABFD50D-E30C-410C-8941-1A66E49D6CF0}" authorId="{BA24EF69-CF00-CC3B-9F5E-3E3685AC88A4}" created="2024-04-18T03:04:23.288">
    <pc:sldMkLst xmlns:pc="http://schemas.microsoft.com/office/powerpoint/2013/main/command">
      <pc:docMk/>
      <pc:sldMk cId="0" sldId="256"/>
    </pc:sldMkLst>
    <p188:replyLst>
      <p188:reply id="{3F2AD209-8DC9-4160-98FD-D07E78B68AF8}" authorId="{71BA3659-24AF-64B3-AB90-DDF3FF47C9DE}" created="2024-04-21T04:21:15.703">
        <p188:txBody>
          <a:bodyPr/>
          <a:lstStyle/>
          <a:p>
            <a:r>
              <a:rPr lang="en-US"/>
              <a:t>Mechanism of phase separation or hydrogel photo crosslinking mechanism?</a:t>
            </a:r>
          </a:p>
        </p188:txBody>
      </p188:reply>
      <p188:reply id="{E854A5BE-710B-4F87-AEDE-A5594A7D3CA2}" authorId="{BA24EF69-CF00-CC3B-9F5E-3E3685AC88A4}" created="2024-04-21T15:26:47.527">
        <p188:txBody>
          <a:bodyPr/>
          <a:lstStyle/>
          <a:p>
            <a:r>
              <a:rPr lang="en-US"/>
              <a:t>Xlinking</a:t>
            </a:r>
          </a:p>
        </p188:txBody>
      </p188:reply>
      <p188:reply id="{1C077319-F7B3-431B-8E3C-7242D2A2B6EE}" authorId="{BA24EF69-CF00-CC3B-9F5E-3E3685AC88A4}" created="2024-04-21T15:27:08.612">
        <p188:txBody>
          <a:bodyPr/>
          <a:lstStyle/>
          <a:p>
            <a:r>
              <a:rPr lang="en-US"/>
              <a:t>And MA modification rxn</a:t>
            </a:r>
          </a:p>
        </p188:txBody>
      </p188:reply>
      <p188:reply id="{2A0790B6-1CB6-4AE9-9ADD-4AD4E5FD1CB9}" authorId="{71BA3659-24AF-64B3-AB90-DDF3FF47C9DE}" created="2024-04-21T20:09:16.537">
        <p188:txBody>
          <a:bodyPr/>
          <a:lstStyle/>
          <a:p>
            <a:r>
              <a:rPr lang="en-US"/>
              <a:t>For crosslinking, it is a UV-mediated radical polymerization, the initiator is Irgacure, which breaks into radicals when excited at 365nm wavelength, then the active radical start to attack non-saturated C=C double bonds, to become -C-C-*, these active carbon center starts to propagate and link to form the chemical bonds as crosslinkers. Look up a bit on the radical or chain polymerization.
For your MA modification, it is just one step coupling reaction, where -OH polarizes under DMAP catalysis and reacts with nonstable epoxy on the GMA then go through this esterification to form final Dex-MA </a:t>
            </a:r>
          </a:p>
        </p188:txBody>
      </p188:reply>
    </p188:replyLst>
    <p188:txBody>
      <a:bodyPr/>
      <a:lstStyle/>
      <a:p>
        <a:r>
          <a:rPr lang="en-US"/>
          <a:t>conjugation bullet 2:
i should probably know the general mechanism</a:t>
        </a:r>
      </a:p>
    </p188:txBody>
  </p188:cm>
  <p188:cm id="{C3DC2E34-54C9-40E8-9E20-9D880B7C3A75}" authorId="{BA24EF69-CF00-CC3B-9F5E-3E3685AC88A4}" status="resolved" created="2024-04-18T03:13:42.903" complete="100000">
    <pc:sldMkLst xmlns:pc="http://schemas.microsoft.com/office/powerpoint/2013/main/command">
      <pc:docMk/>
      <pc:sldMk cId="0" sldId="256"/>
    </pc:sldMkLst>
    <p188:replyLst>
      <p188:reply id="{64736271-9FDD-40D4-841D-77284597E5A0}" authorId="{BA24EF69-CF00-CC3B-9F5E-3E3685AC88A4}" created="2024-04-19T20:33:07.536">
        <p188:txBody>
          <a:bodyPr/>
          <a:lstStyle/>
          <a:p>
            <a:r>
              <a:rPr lang="en-US"/>
              <a:t>Not including surfactant data</a:t>
            </a:r>
          </a:p>
        </p188:txBody>
      </p188:reply>
    </p188:replyLst>
    <p188:txBody>
      <a:bodyPr/>
      <a:lstStyle/>
      <a:p>
        <a:r>
          <a:rPr lang="en-US"/>
          <a:t>i need surfactant data</a:t>
        </a:r>
      </a:p>
    </p188:txBody>
  </p188:cm>
  <p188:cm id="{1CF2F27D-1A03-4B5E-80BE-FBAC19B196E4}" authorId="{1A29C9A6-13D9-EF46-4B89-E331D64C9760}" created="2024-04-19T03:21:33.087">
    <ac:deMkLst xmlns:ac="http://schemas.microsoft.com/office/drawing/2013/main/command">
      <pc:docMk xmlns:pc="http://schemas.microsoft.com/office/powerpoint/2013/main/command"/>
      <pc:sldMk xmlns:pc="http://schemas.microsoft.com/office/powerpoint/2013/main/command" cId="0" sldId="256"/>
      <ac:picMk id="53" creationId="{D423A986-6747-9832-D748-8612B130A57D}"/>
    </ac:deMkLst>
    <p188:txBody>
      <a:bodyPr/>
      <a:lstStyle/>
      <a:p>
        <a:r>
          <a:rPr lang="en-US"/>
          <a:t>PS/NPS</a:t>
        </a:r>
      </a:p>
    </p188:txBody>
  </p188:cm>
  <p188:cm id="{40D558DC-83E4-40DB-9049-5103A64B8E85}" authorId="{1A29C9A6-13D9-EF46-4B89-E331D64C9760}" created="2024-04-19T03:23:16.816">
    <ac:txMkLst xmlns:ac="http://schemas.microsoft.com/office/drawing/2013/main/command">
      <pc:docMk xmlns:pc="http://schemas.microsoft.com/office/powerpoint/2013/main/command"/>
      <pc:sldMk xmlns:pc="http://schemas.microsoft.com/office/powerpoint/2013/main/command" cId="0" sldId="256"/>
      <ac:spMk id="103" creationId="{00000000-0000-0000-0000-000000000000}"/>
      <ac:txMk cp="207">
        <ac:context len="823" hash="2667324411"/>
      </ac:txMk>
    </ac:txMkLst>
    <p188:pos x="8321094" y="1807096"/>
    <p188:txBody>
      <a:bodyPr/>
      <a:lstStyle/>
      <a:p>
        <a:r>
          <a:rPr lang="en-US"/>
          <a:t>Concentration of polymers</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13910363" cy="1879362"/>
          </a:xfrm>
          <a:prstGeom prst="rect">
            <a:avLst/>
          </a:prstGeom>
          <a:noFill/>
          <a:ln>
            <a:noFill/>
          </a:ln>
        </p:spPr>
        <p:txBody>
          <a:bodyPr spcFirstLastPara="1" wrap="square" lIns="398147" tIns="199019" rIns="398147" bIns="199019" anchor="t" anchorCtr="0">
            <a:noAutofit/>
          </a:bodyPr>
          <a:lstStyle>
            <a:lvl1pPr marR="0" lvl="0" algn="l" rtl="0">
              <a:spcBef>
                <a:spcPts val="0"/>
              </a:spcBef>
              <a:spcAft>
                <a:spcPts val="0"/>
              </a:spcAft>
              <a:buSzPts val="1400"/>
              <a:buNone/>
              <a:defRPr sz="5200" b="0" i="0" u="none" strike="noStrike" cap="none">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105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05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05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05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05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05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05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0500" b="0" i="0" u="none" strike="noStrike" cap="none">
                <a:solidFill>
                  <a:schemeClr val="dk1"/>
                </a:solidFill>
                <a:latin typeface="Times New Roman"/>
                <a:ea typeface="Times New Roman"/>
                <a:cs typeface="Times New Roman"/>
                <a:sym typeface="Times New Roman"/>
              </a:defRPr>
            </a:lvl9pPr>
          </a:lstStyle>
          <a:p>
            <a:endParaRPr/>
          </a:p>
        </p:txBody>
      </p:sp>
      <p:sp>
        <p:nvSpPr>
          <p:cNvPr id="4" name="Google Shape;4;n"/>
          <p:cNvSpPr txBox="1">
            <a:spLocks noGrp="1"/>
          </p:cNvSpPr>
          <p:nvPr>
            <p:ph type="dt" idx="10"/>
          </p:nvPr>
        </p:nvSpPr>
        <p:spPr>
          <a:xfrm>
            <a:off x="18183047" y="0"/>
            <a:ext cx="13910363" cy="1879362"/>
          </a:xfrm>
          <a:prstGeom prst="rect">
            <a:avLst/>
          </a:prstGeom>
          <a:noFill/>
          <a:ln>
            <a:noFill/>
          </a:ln>
        </p:spPr>
        <p:txBody>
          <a:bodyPr spcFirstLastPara="1" wrap="square" lIns="398147" tIns="199019" rIns="398147" bIns="199019" anchor="t" anchorCtr="0">
            <a:noAutofit/>
          </a:bodyPr>
          <a:lstStyle>
            <a:lvl1pPr marR="0" lvl="0" algn="r" rtl="0">
              <a:spcBef>
                <a:spcPts val="0"/>
              </a:spcBef>
              <a:spcAft>
                <a:spcPts val="0"/>
              </a:spcAft>
              <a:buSzPts val="1400"/>
              <a:buNone/>
              <a:defRPr sz="5200" b="0" i="0" u="none" strike="noStrike" cap="none">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105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05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05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05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05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05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05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0500" b="0" i="0" u="none" strike="noStrike" cap="none">
                <a:solidFill>
                  <a:schemeClr val="dk1"/>
                </a:solidFill>
                <a:latin typeface="Times New Roman"/>
                <a:ea typeface="Times New Roman"/>
                <a:cs typeface="Times New Roman"/>
                <a:sym typeface="Times New Roman"/>
              </a:defRPr>
            </a:lvl9pPr>
          </a:lstStyle>
          <a:p>
            <a:endParaRPr/>
          </a:p>
        </p:txBody>
      </p:sp>
      <p:sp>
        <p:nvSpPr>
          <p:cNvPr id="5" name="Google Shape;5;n"/>
          <p:cNvSpPr>
            <a:spLocks noGrp="1" noRot="1" noChangeAspect="1"/>
          </p:cNvSpPr>
          <p:nvPr>
            <p:ph type="sldImg" idx="3"/>
          </p:nvPr>
        </p:nvSpPr>
        <p:spPr>
          <a:xfrm>
            <a:off x="7827963" y="2819400"/>
            <a:ext cx="16444912" cy="1409541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3210084" y="17853938"/>
            <a:ext cx="25680670" cy="16914257"/>
          </a:xfrm>
          <a:prstGeom prst="rect">
            <a:avLst/>
          </a:prstGeom>
          <a:noFill/>
          <a:ln>
            <a:noFill/>
          </a:ln>
        </p:spPr>
        <p:txBody>
          <a:bodyPr spcFirstLastPara="1" wrap="square" lIns="398147" tIns="199019" rIns="398147" bIns="199019" anchor="t" anchorCtr="0">
            <a:noAutofit/>
          </a:bodyPr>
          <a:lstStyle>
            <a:lvl1pPr marL="457200" marR="0" lvl="0"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36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35701353"/>
            <a:ext cx="13910363" cy="1879362"/>
          </a:xfrm>
          <a:prstGeom prst="rect">
            <a:avLst/>
          </a:prstGeom>
          <a:noFill/>
          <a:ln>
            <a:noFill/>
          </a:ln>
        </p:spPr>
        <p:txBody>
          <a:bodyPr spcFirstLastPara="1" wrap="square" lIns="398147" tIns="199019" rIns="398147" bIns="199019" anchor="b" anchorCtr="0">
            <a:noAutofit/>
          </a:bodyPr>
          <a:lstStyle>
            <a:lvl1pPr marR="0" lvl="0" algn="l" rtl="0">
              <a:spcBef>
                <a:spcPts val="0"/>
              </a:spcBef>
              <a:spcAft>
                <a:spcPts val="0"/>
              </a:spcAft>
              <a:buSzPts val="1400"/>
              <a:buNone/>
              <a:defRPr sz="5200" b="0" i="0" u="none" strike="noStrike" cap="none">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105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05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05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05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05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05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05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0500" b="0" i="0" u="none" strike="noStrike" cap="none">
                <a:solidFill>
                  <a:schemeClr val="dk1"/>
                </a:solidFill>
                <a:latin typeface="Times New Roman"/>
                <a:ea typeface="Times New Roman"/>
                <a:cs typeface="Times New Roman"/>
                <a:sym typeface="Times New Roman"/>
              </a:defRPr>
            </a:lvl9pPr>
          </a:lstStyle>
          <a:p>
            <a:endParaRPr/>
          </a:p>
        </p:txBody>
      </p:sp>
      <p:sp>
        <p:nvSpPr>
          <p:cNvPr id="8" name="Google Shape;8;n"/>
          <p:cNvSpPr txBox="1">
            <a:spLocks noGrp="1"/>
          </p:cNvSpPr>
          <p:nvPr>
            <p:ph type="sldNum" idx="12"/>
          </p:nvPr>
        </p:nvSpPr>
        <p:spPr>
          <a:xfrm>
            <a:off x="18183047" y="35701353"/>
            <a:ext cx="13910363" cy="1879362"/>
          </a:xfrm>
          <a:prstGeom prst="rect">
            <a:avLst/>
          </a:prstGeom>
          <a:noFill/>
          <a:ln>
            <a:noFill/>
          </a:ln>
        </p:spPr>
        <p:txBody>
          <a:bodyPr spcFirstLastPara="1" wrap="square" lIns="398147" tIns="199019" rIns="398147" bIns="199019" anchor="b" anchorCtr="0">
            <a:noAutofit/>
          </a:bodyPr>
          <a:lstStyle/>
          <a:p>
            <a:pPr algn="r"/>
            <a:fld id="{00000000-1234-1234-1234-123412341234}" type="slidenum">
              <a:rPr lang="en-US" sz="5200" smtClean="0">
                <a:solidFill>
                  <a:schemeClr val="dk1"/>
                </a:solidFill>
                <a:latin typeface="Times New Roman"/>
                <a:ea typeface="Times New Roman"/>
                <a:cs typeface="Times New Roman"/>
                <a:sym typeface="Times New Roman"/>
              </a:rPr>
              <a:pPr algn="r"/>
              <a:t>‹#›</a:t>
            </a:fld>
            <a:endParaRPr lang="en-US" sz="5200">
              <a:solidFill>
                <a:schemeClr val="dk1"/>
              </a:solidFill>
              <a:latin typeface="Times New Roman"/>
              <a:ea typeface="Times New Roman"/>
              <a:cs typeface="Times New Roman"/>
              <a:sym typeface="Times New Roman"/>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1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21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21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21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21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21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21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21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213"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7827963" y="2819400"/>
            <a:ext cx="16444912" cy="140954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6" name="Google Shape;86;p1:notes"/>
          <p:cNvSpPr txBox="1">
            <a:spLocks noGrp="1"/>
          </p:cNvSpPr>
          <p:nvPr>
            <p:ph type="body" idx="1"/>
          </p:nvPr>
        </p:nvSpPr>
        <p:spPr>
          <a:xfrm>
            <a:off x="3210084" y="17853938"/>
            <a:ext cx="25680670" cy="16914257"/>
          </a:xfrm>
          <a:prstGeom prst="rect">
            <a:avLst/>
          </a:prstGeom>
          <a:noFill/>
          <a:ln>
            <a:noFill/>
          </a:ln>
        </p:spPr>
        <p:txBody>
          <a:bodyPr spcFirstLastPara="1" wrap="square" lIns="398147" tIns="199019" rIns="398147" bIns="199019" anchor="t" anchorCtr="0">
            <a:noAutofit/>
          </a:bodyPr>
          <a:lstStyle/>
          <a:p>
            <a:pPr marL="0" indent="0">
              <a:spcBef>
                <a:spcPts val="0"/>
              </a:spcBef>
            </a:pPr>
            <a:r>
              <a:rPr lang="en-US"/>
              <a:t>SEM – 20 um</a:t>
            </a:r>
          </a:p>
          <a:p>
            <a:pPr marL="0" indent="0">
              <a:spcBef>
                <a:spcPts val="0"/>
              </a:spcBef>
            </a:pPr>
            <a:r>
              <a:rPr lang="en-US"/>
              <a:t>Toxicity- 100 um</a:t>
            </a:r>
          </a:p>
          <a:p>
            <a:pPr marL="0" indent="0">
              <a:spcBef>
                <a:spcPts val="0"/>
              </a:spcBef>
            </a:pPr>
            <a:r>
              <a:rPr lang="en-US"/>
              <a:t>Gel- 100 um</a:t>
            </a:r>
          </a:p>
          <a:p>
            <a:pPr marL="0" indent="0">
              <a:spcBef>
                <a:spcPts val="0"/>
              </a:spcBef>
            </a:pPr>
            <a:r>
              <a:rPr lang="en-US"/>
              <a:t>Gel with cells- 50 um, 2D</a:t>
            </a:r>
          </a:p>
          <a:p>
            <a:pPr marL="0" indent="0">
              <a:spcBef>
                <a:spcPts val="0"/>
              </a:spcBef>
            </a:pPr>
            <a:endParaRPr/>
          </a:p>
        </p:txBody>
      </p:sp>
      <p:sp>
        <p:nvSpPr>
          <p:cNvPr id="87" name="Google Shape;87;p1:notes"/>
          <p:cNvSpPr txBox="1">
            <a:spLocks noGrp="1"/>
          </p:cNvSpPr>
          <p:nvPr>
            <p:ph type="sldNum" idx="12"/>
          </p:nvPr>
        </p:nvSpPr>
        <p:spPr>
          <a:xfrm>
            <a:off x="18183047" y="35701353"/>
            <a:ext cx="13910363" cy="1879362"/>
          </a:xfrm>
          <a:prstGeom prst="rect">
            <a:avLst/>
          </a:prstGeom>
          <a:noFill/>
          <a:ln>
            <a:noFill/>
          </a:ln>
        </p:spPr>
        <p:txBody>
          <a:bodyPr spcFirstLastPara="1" wrap="square" lIns="398147" tIns="199019" rIns="398147" bIns="199019" anchor="b" anchorCtr="0">
            <a:noAutofit/>
          </a:bodyPr>
          <a:lstStyle/>
          <a:p>
            <a:pPr algn="r"/>
            <a:fld id="{00000000-1234-1234-1234-123412341234}" type="slidenum">
              <a:rPr lang="en-US" sz="5200">
                <a:solidFill>
                  <a:schemeClr val="dk1"/>
                </a:solidFill>
                <a:latin typeface="Times New Roman"/>
                <a:ea typeface="Times New Roman"/>
                <a:cs typeface="Times New Roman"/>
                <a:sym typeface="Times New Roman"/>
              </a:rPr>
              <a:pPr algn="r"/>
              <a:t>1</a:t>
            </a:fld>
            <a:endParaRPr sz="5200">
              <a:solidFill>
                <a:schemeClr val="dk1"/>
              </a:solidFill>
              <a:latin typeface="Times New Roman"/>
              <a:ea typeface="Times New Roman"/>
              <a:cs typeface="Times New Roman"/>
              <a:sym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2"/>
          <p:cNvSpPr txBox="1">
            <a:spLocks noGrp="1"/>
          </p:cNvSpPr>
          <p:nvPr>
            <p:ph type="dt" idx="10"/>
          </p:nvPr>
        </p:nvSpPr>
        <p:spPr>
          <a:xfrm>
            <a:off x="2880360" y="29992320"/>
            <a:ext cx="8001000" cy="2194560"/>
          </a:xfrm>
          <a:prstGeom prst="rect">
            <a:avLst/>
          </a:prstGeom>
          <a:noFill/>
          <a:ln>
            <a:noFill/>
          </a:ln>
        </p:spPr>
        <p:txBody>
          <a:bodyPr spcFirstLastPara="1" wrap="square" lIns="444125" tIns="222050" rIns="444125" bIns="22205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2"/>
          <p:cNvSpPr txBox="1">
            <a:spLocks noGrp="1"/>
          </p:cNvSpPr>
          <p:nvPr>
            <p:ph type="ftr" idx="11"/>
          </p:nvPr>
        </p:nvSpPr>
        <p:spPr>
          <a:xfrm>
            <a:off x="13121640" y="29992320"/>
            <a:ext cx="12161520" cy="2194560"/>
          </a:xfrm>
          <a:prstGeom prst="rect">
            <a:avLst/>
          </a:prstGeom>
          <a:noFill/>
          <a:ln>
            <a:noFill/>
          </a:ln>
        </p:spPr>
        <p:txBody>
          <a:bodyPr spcFirstLastPara="1" wrap="square" lIns="444125" tIns="222050" rIns="444125" bIns="22205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2"/>
          <p:cNvSpPr txBox="1">
            <a:spLocks noGrp="1"/>
          </p:cNvSpPr>
          <p:nvPr>
            <p:ph type="sldNum" idx="12"/>
          </p:nvPr>
        </p:nvSpPr>
        <p:spPr>
          <a:xfrm>
            <a:off x="27523440" y="29992320"/>
            <a:ext cx="8001000" cy="2194560"/>
          </a:xfrm>
          <a:prstGeom prst="rect">
            <a:avLst/>
          </a:prstGeom>
          <a:noFill/>
          <a:ln>
            <a:noFill/>
          </a:ln>
        </p:spPr>
        <p:txBody>
          <a:bodyPr spcFirstLastPara="1" wrap="square" lIns="444125" tIns="222050" rIns="444125" bIns="222050" anchor="t" anchorCtr="0">
            <a:noAutofit/>
          </a:bodyPr>
          <a:lstStyle>
            <a:lvl1pPr marL="0" marR="0" lvl="0"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1pPr>
            <a:lvl2pPr marL="0" marR="0" lvl="1"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2pPr>
            <a:lvl3pPr marL="0" marR="0" lvl="2"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3pPr>
            <a:lvl4pPr marL="0" marR="0" lvl="3"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4pPr>
            <a:lvl5pPr marL="0" marR="0" lvl="4"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5pPr>
            <a:lvl6pPr marL="0" marR="0" lvl="5"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6pPr>
            <a:lvl7pPr marL="0" marR="0" lvl="6"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7pPr>
            <a:lvl8pPr marL="0" marR="0" lvl="7"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8pPr>
            <a:lvl9pPr marL="0" marR="0" lvl="8"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9pPr>
          </a:lstStyle>
          <a:p>
            <a:fld id="{00000000-1234-1234-1234-12341234123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7"/>
          <p:cNvSpPr txBox="1">
            <a:spLocks noGrp="1"/>
          </p:cNvSpPr>
          <p:nvPr>
            <p:ph type="title"/>
          </p:nvPr>
        </p:nvSpPr>
        <p:spPr>
          <a:xfrm>
            <a:off x="1920240" y="1317716"/>
            <a:ext cx="34564320" cy="5486400"/>
          </a:xfrm>
          <a:prstGeom prst="rect">
            <a:avLst/>
          </a:prstGeom>
          <a:noFill/>
          <a:ln>
            <a:noFill/>
          </a:ln>
        </p:spPr>
        <p:txBody>
          <a:bodyPr spcFirstLastPara="1" wrap="square" lIns="444125" tIns="222050" rIns="444125" bIns="2220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46" name="Google Shape;46;p7"/>
          <p:cNvSpPr txBox="1">
            <a:spLocks noGrp="1"/>
          </p:cNvSpPr>
          <p:nvPr>
            <p:ph type="body" idx="1"/>
          </p:nvPr>
        </p:nvSpPr>
        <p:spPr>
          <a:xfrm>
            <a:off x="1920240" y="7369087"/>
            <a:ext cx="16968788" cy="3069771"/>
          </a:xfrm>
          <a:prstGeom prst="rect">
            <a:avLst/>
          </a:prstGeom>
          <a:noFill/>
          <a:ln>
            <a:noFill/>
          </a:ln>
        </p:spPr>
        <p:txBody>
          <a:bodyPr spcFirstLastPara="1" wrap="square" lIns="444125" tIns="222050" rIns="444125" bIns="222050" anchor="b" anchorCtr="0">
            <a:noAutofit/>
          </a:bodyPr>
          <a:lstStyle>
            <a:lvl1pPr marL="342900" lvl="0" indent="-171450" algn="l">
              <a:spcBef>
                <a:spcPts val="346"/>
              </a:spcBef>
              <a:spcAft>
                <a:spcPts val="0"/>
              </a:spcAft>
              <a:buClr>
                <a:schemeClr val="dk1"/>
              </a:buClr>
              <a:buSzPts val="2304"/>
              <a:buFont typeface="Times New Roman"/>
              <a:buNone/>
              <a:defRPr sz="1728" b="1"/>
            </a:lvl1pPr>
            <a:lvl2pPr marL="685800" lvl="1" indent="-171450" algn="l">
              <a:spcBef>
                <a:spcPts val="288"/>
              </a:spcBef>
              <a:spcAft>
                <a:spcPts val="0"/>
              </a:spcAft>
              <a:buClr>
                <a:schemeClr val="dk1"/>
              </a:buClr>
              <a:buSzPts val="1920"/>
              <a:buFont typeface="Times New Roman"/>
              <a:buNone/>
              <a:defRPr sz="1440" b="1"/>
            </a:lvl2pPr>
            <a:lvl3pPr marL="1028700" lvl="2" indent="-171450" algn="l">
              <a:spcBef>
                <a:spcPts val="259"/>
              </a:spcBef>
              <a:spcAft>
                <a:spcPts val="0"/>
              </a:spcAft>
              <a:buClr>
                <a:schemeClr val="dk1"/>
              </a:buClr>
              <a:buSzPts val="1728"/>
              <a:buFont typeface="Times New Roman"/>
              <a:buNone/>
              <a:defRPr sz="1296" b="1"/>
            </a:lvl3pPr>
            <a:lvl4pPr marL="1371600" lvl="3" indent="-171450" algn="l">
              <a:spcBef>
                <a:spcPts val="230"/>
              </a:spcBef>
              <a:spcAft>
                <a:spcPts val="0"/>
              </a:spcAft>
              <a:buClr>
                <a:schemeClr val="dk1"/>
              </a:buClr>
              <a:buSzPts val="1536"/>
              <a:buFont typeface="Times New Roman"/>
              <a:buNone/>
              <a:defRPr sz="1152" b="1"/>
            </a:lvl4pPr>
            <a:lvl5pPr marL="1714500" lvl="4" indent="-171450" algn="l">
              <a:spcBef>
                <a:spcPts val="230"/>
              </a:spcBef>
              <a:spcAft>
                <a:spcPts val="0"/>
              </a:spcAft>
              <a:buClr>
                <a:schemeClr val="dk1"/>
              </a:buClr>
              <a:buSzPts val="1536"/>
              <a:buFont typeface="Times New Roman"/>
              <a:buNone/>
              <a:defRPr sz="1152" b="1"/>
            </a:lvl5pPr>
            <a:lvl6pPr marL="2057400" lvl="5" indent="-171450" algn="l">
              <a:spcBef>
                <a:spcPts val="230"/>
              </a:spcBef>
              <a:spcAft>
                <a:spcPts val="0"/>
              </a:spcAft>
              <a:buClr>
                <a:schemeClr val="dk1"/>
              </a:buClr>
              <a:buSzPts val="1536"/>
              <a:buFont typeface="Times New Roman"/>
              <a:buNone/>
              <a:defRPr sz="1152" b="1"/>
            </a:lvl6pPr>
            <a:lvl7pPr marL="2400300" lvl="6" indent="-171450" algn="l">
              <a:spcBef>
                <a:spcPts val="230"/>
              </a:spcBef>
              <a:spcAft>
                <a:spcPts val="0"/>
              </a:spcAft>
              <a:buClr>
                <a:schemeClr val="dk1"/>
              </a:buClr>
              <a:buSzPts val="1536"/>
              <a:buFont typeface="Times New Roman"/>
              <a:buNone/>
              <a:defRPr sz="1152" b="1"/>
            </a:lvl7pPr>
            <a:lvl8pPr marL="2743200" lvl="7" indent="-171450" algn="l">
              <a:spcBef>
                <a:spcPts val="230"/>
              </a:spcBef>
              <a:spcAft>
                <a:spcPts val="0"/>
              </a:spcAft>
              <a:buClr>
                <a:schemeClr val="dk1"/>
              </a:buClr>
              <a:buSzPts val="1536"/>
              <a:buFont typeface="Times New Roman"/>
              <a:buNone/>
              <a:defRPr sz="1152" b="1"/>
            </a:lvl8pPr>
            <a:lvl9pPr marL="3086100" lvl="8" indent="-171450" algn="l">
              <a:spcBef>
                <a:spcPts val="230"/>
              </a:spcBef>
              <a:spcAft>
                <a:spcPts val="0"/>
              </a:spcAft>
              <a:buClr>
                <a:schemeClr val="dk1"/>
              </a:buClr>
              <a:buSzPts val="1536"/>
              <a:buFont typeface="Times New Roman"/>
              <a:buNone/>
              <a:defRPr sz="1152" b="1"/>
            </a:lvl9pPr>
          </a:lstStyle>
          <a:p>
            <a:endParaRPr/>
          </a:p>
        </p:txBody>
      </p:sp>
      <p:sp>
        <p:nvSpPr>
          <p:cNvPr id="47" name="Google Shape;47;p7"/>
          <p:cNvSpPr txBox="1">
            <a:spLocks noGrp="1"/>
          </p:cNvSpPr>
          <p:nvPr>
            <p:ph type="body" idx="2"/>
          </p:nvPr>
        </p:nvSpPr>
        <p:spPr>
          <a:xfrm>
            <a:off x="1920240" y="10438858"/>
            <a:ext cx="16968788" cy="18967269"/>
          </a:xfrm>
          <a:prstGeom prst="rect">
            <a:avLst/>
          </a:prstGeom>
          <a:noFill/>
          <a:ln>
            <a:noFill/>
          </a:ln>
        </p:spPr>
        <p:txBody>
          <a:bodyPr spcFirstLastPara="1" wrap="square" lIns="444125" tIns="222050" rIns="444125" bIns="222050" anchor="t" anchorCtr="0">
            <a:noAutofit/>
          </a:bodyPr>
          <a:lstStyle>
            <a:lvl1pPr marL="342900" lvl="0" indent="-281178" algn="l">
              <a:spcBef>
                <a:spcPts val="346"/>
              </a:spcBef>
              <a:spcAft>
                <a:spcPts val="0"/>
              </a:spcAft>
              <a:buClr>
                <a:schemeClr val="dk1"/>
              </a:buClr>
              <a:buSzPts val="2304"/>
              <a:buFont typeface="Times New Roman"/>
              <a:buChar char="•"/>
              <a:defRPr sz="1728"/>
            </a:lvl1pPr>
            <a:lvl2pPr marL="685800" lvl="1" indent="-262890" algn="l">
              <a:spcBef>
                <a:spcPts val="288"/>
              </a:spcBef>
              <a:spcAft>
                <a:spcPts val="0"/>
              </a:spcAft>
              <a:buClr>
                <a:schemeClr val="dk1"/>
              </a:buClr>
              <a:buSzPts val="1920"/>
              <a:buFont typeface="Times New Roman"/>
              <a:buChar char="–"/>
              <a:defRPr sz="1440"/>
            </a:lvl2pPr>
            <a:lvl3pPr marL="1028700" lvl="2" indent="-253746" algn="l">
              <a:spcBef>
                <a:spcPts val="259"/>
              </a:spcBef>
              <a:spcAft>
                <a:spcPts val="0"/>
              </a:spcAft>
              <a:buClr>
                <a:schemeClr val="dk1"/>
              </a:buClr>
              <a:buSzPts val="1728"/>
              <a:buFont typeface="Times New Roman"/>
              <a:buChar char="•"/>
              <a:defRPr sz="1296"/>
            </a:lvl3pPr>
            <a:lvl4pPr marL="1371600" lvl="3" indent="-244602" algn="l">
              <a:spcBef>
                <a:spcPts val="230"/>
              </a:spcBef>
              <a:spcAft>
                <a:spcPts val="0"/>
              </a:spcAft>
              <a:buClr>
                <a:schemeClr val="dk1"/>
              </a:buClr>
              <a:buSzPts val="1536"/>
              <a:buFont typeface="Times New Roman"/>
              <a:buChar char="–"/>
              <a:defRPr sz="1152"/>
            </a:lvl4pPr>
            <a:lvl5pPr marL="1714500" lvl="4" indent="-244602" algn="l">
              <a:spcBef>
                <a:spcPts val="230"/>
              </a:spcBef>
              <a:spcAft>
                <a:spcPts val="0"/>
              </a:spcAft>
              <a:buClr>
                <a:schemeClr val="dk1"/>
              </a:buClr>
              <a:buSzPts val="1536"/>
              <a:buFont typeface="Times New Roman"/>
              <a:buChar char="»"/>
              <a:defRPr sz="1152"/>
            </a:lvl5pPr>
            <a:lvl6pPr marL="2057400" lvl="5" indent="-244602" algn="l">
              <a:spcBef>
                <a:spcPts val="230"/>
              </a:spcBef>
              <a:spcAft>
                <a:spcPts val="0"/>
              </a:spcAft>
              <a:buClr>
                <a:schemeClr val="dk1"/>
              </a:buClr>
              <a:buSzPts val="1536"/>
              <a:buFont typeface="Times New Roman"/>
              <a:buChar char="»"/>
              <a:defRPr sz="1152"/>
            </a:lvl6pPr>
            <a:lvl7pPr marL="2400300" lvl="6" indent="-244602" algn="l">
              <a:spcBef>
                <a:spcPts val="230"/>
              </a:spcBef>
              <a:spcAft>
                <a:spcPts val="0"/>
              </a:spcAft>
              <a:buClr>
                <a:schemeClr val="dk1"/>
              </a:buClr>
              <a:buSzPts val="1536"/>
              <a:buFont typeface="Times New Roman"/>
              <a:buChar char="»"/>
              <a:defRPr sz="1152"/>
            </a:lvl7pPr>
            <a:lvl8pPr marL="2743200" lvl="7" indent="-244602" algn="l">
              <a:spcBef>
                <a:spcPts val="230"/>
              </a:spcBef>
              <a:spcAft>
                <a:spcPts val="0"/>
              </a:spcAft>
              <a:buClr>
                <a:schemeClr val="dk1"/>
              </a:buClr>
              <a:buSzPts val="1536"/>
              <a:buFont typeface="Times New Roman"/>
              <a:buChar char="»"/>
              <a:defRPr sz="1152"/>
            </a:lvl8pPr>
            <a:lvl9pPr marL="3086100" lvl="8" indent="-244602" algn="l">
              <a:spcBef>
                <a:spcPts val="230"/>
              </a:spcBef>
              <a:spcAft>
                <a:spcPts val="0"/>
              </a:spcAft>
              <a:buClr>
                <a:schemeClr val="dk1"/>
              </a:buClr>
              <a:buSzPts val="1536"/>
              <a:buFont typeface="Times New Roman"/>
              <a:buChar char="»"/>
              <a:defRPr sz="1152"/>
            </a:lvl9pPr>
          </a:lstStyle>
          <a:p>
            <a:endParaRPr/>
          </a:p>
        </p:txBody>
      </p:sp>
      <p:sp>
        <p:nvSpPr>
          <p:cNvPr id="48" name="Google Shape;48;p7"/>
          <p:cNvSpPr txBox="1">
            <a:spLocks noGrp="1"/>
          </p:cNvSpPr>
          <p:nvPr>
            <p:ph type="body" idx="3"/>
          </p:nvPr>
        </p:nvSpPr>
        <p:spPr>
          <a:xfrm>
            <a:off x="19509105" y="7369087"/>
            <a:ext cx="16975455" cy="3069771"/>
          </a:xfrm>
          <a:prstGeom prst="rect">
            <a:avLst/>
          </a:prstGeom>
          <a:noFill/>
          <a:ln>
            <a:noFill/>
          </a:ln>
        </p:spPr>
        <p:txBody>
          <a:bodyPr spcFirstLastPara="1" wrap="square" lIns="444125" tIns="222050" rIns="444125" bIns="222050" anchor="b" anchorCtr="0">
            <a:noAutofit/>
          </a:bodyPr>
          <a:lstStyle>
            <a:lvl1pPr marL="342900" lvl="0" indent="-171450" algn="l">
              <a:spcBef>
                <a:spcPts val="346"/>
              </a:spcBef>
              <a:spcAft>
                <a:spcPts val="0"/>
              </a:spcAft>
              <a:buClr>
                <a:schemeClr val="dk1"/>
              </a:buClr>
              <a:buSzPts val="2304"/>
              <a:buFont typeface="Times New Roman"/>
              <a:buNone/>
              <a:defRPr sz="1728" b="1"/>
            </a:lvl1pPr>
            <a:lvl2pPr marL="685800" lvl="1" indent="-171450" algn="l">
              <a:spcBef>
                <a:spcPts val="288"/>
              </a:spcBef>
              <a:spcAft>
                <a:spcPts val="0"/>
              </a:spcAft>
              <a:buClr>
                <a:schemeClr val="dk1"/>
              </a:buClr>
              <a:buSzPts val="1920"/>
              <a:buFont typeface="Times New Roman"/>
              <a:buNone/>
              <a:defRPr sz="1440" b="1"/>
            </a:lvl2pPr>
            <a:lvl3pPr marL="1028700" lvl="2" indent="-171450" algn="l">
              <a:spcBef>
                <a:spcPts val="259"/>
              </a:spcBef>
              <a:spcAft>
                <a:spcPts val="0"/>
              </a:spcAft>
              <a:buClr>
                <a:schemeClr val="dk1"/>
              </a:buClr>
              <a:buSzPts val="1728"/>
              <a:buFont typeface="Times New Roman"/>
              <a:buNone/>
              <a:defRPr sz="1296" b="1"/>
            </a:lvl3pPr>
            <a:lvl4pPr marL="1371600" lvl="3" indent="-171450" algn="l">
              <a:spcBef>
                <a:spcPts val="230"/>
              </a:spcBef>
              <a:spcAft>
                <a:spcPts val="0"/>
              </a:spcAft>
              <a:buClr>
                <a:schemeClr val="dk1"/>
              </a:buClr>
              <a:buSzPts val="1536"/>
              <a:buFont typeface="Times New Roman"/>
              <a:buNone/>
              <a:defRPr sz="1152" b="1"/>
            </a:lvl4pPr>
            <a:lvl5pPr marL="1714500" lvl="4" indent="-171450" algn="l">
              <a:spcBef>
                <a:spcPts val="230"/>
              </a:spcBef>
              <a:spcAft>
                <a:spcPts val="0"/>
              </a:spcAft>
              <a:buClr>
                <a:schemeClr val="dk1"/>
              </a:buClr>
              <a:buSzPts val="1536"/>
              <a:buFont typeface="Times New Roman"/>
              <a:buNone/>
              <a:defRPr sz="1152" b="1"/>
            </a:lvl5pPr>
            <a:lvl6pPr marL="2057400" lvl="5" indent="-171450" algn="l">
              <a:spcBef>
                <a:spcPts val="230"/>
              </a:spcBef>
              <a:spcAft>
                <a:spcPts val="0"/>
              </a:spcAft>
              <a:buClr>
                <a:schemeClr val="dk1"/>
              </a:buClr>
              <a:buSzPts val="1536"/>
              <a:buFont typeface="Times New Roman"/>
              <a:buNone/>
              <a:defRPr sz="1152" b="1"/>
            </a:lvl6pPr>
            <a:lvl7pPr marL="2400300" lvl="6" indent="-171450" algn="l">
              <a:spcBef>
                <a:spcPts val="230"/>
              </a:spcBef>
              <a:spcAft>
                <a:spcPts val="0"/>
              </a:spcAft>
              <a:buClr>
                <a:schemeClr val="dk1"/>
              </a:buClr>
              <a:buSzPts val="1536"/>
              <a:buFont typeface="Times New Roman"/>
              <a:buNone/>
              <a:defRPr sz="1152" b="1"/>
            </a:lvl7pPr>
            <a:lvl8pPr marL="2743200" lvl="7" indent="-171450" algn="l">
              <a:spcBef>
                <a:spcPts val="230"/>
              </a:spcBef>
              <a:spcAft>
                <a:spcPts val="0"/>
              </a:spcAft>
              <a:buClr>
                <a:schemeClr val="dk1"/>
              </a:buClr>
              <a:buSzPts val="1536"/>
              <a:buFont typeface="Times New Roman"/>
              <a:buNone/>
              <a:defRPr sz="1152" b="1"/>
            </a:lvl8pPr>
            <a:lvl9pPr marL="3086100" lvl="8" indent="-171450" algn="l">
              <a:spcBef>
                <a:spcPts val="230"/>
              </a:spcBef>
              <a:spcAft>
                <a:spcPts val="0"/>
              </a:spcAft>
              <a:buClr>
                <a:schemeClr val="dk1"/>
              </a:buClr>
              <a:buSzPts val="1536"/>
              <a:buFont typeface="Times New Roman"/>
              <a:buNone/>
              <a:defRPr sz="1152" b="1"/>
            </a:lvl9pPr>
          </a:lstStyle>
          <a:p>
            <a:endParaRPr/>
          </a:p>
        </p:txBody>
      </p:sp>
      <p:sp>
        <p:nvSpPr>
          <p:cNvPr id="49" name="Google Shape;49;p7"/>
          <p:cNvSpPr txBox="1">
            <a:spLocks noGrp="1"/>
          </p:cNvSpPr>
          <p:nvPr>
            <p:ph type="body" idx="4"/>
          </p:nvPr>
        </p:nvSpPr>
        <p:spPr>
          <a:xfrm>
            <a:off x="19509105" y="10438858"/>
            <a:ext cx="16975455" cy="18967269"/>
          </a:xfrm>
          <a:prstGeom prst="rect">
            <a:avLst/>
          </a:prstGeom>
          <a:noFill/>
          <a:ln>
            <a:noFill/>
          </a:ln>
        </p:spPr>
        <p:txBody>
          <a:bodyPr spcFirstLastPara="1" wrap="square" lIns="444125" tIns="222050" rIns="444125" bIns="222050" anchor="t" anchorCtr="0">
            <a:noAutofit/>
          </a:bodyPr>
          <a:lstStyle>
            <a:lvl1pPr marL="342900" lvl="0" indent="-281178" algn="l">
              <a:spcBef>
                <a:spcPts val="346"/>
              </a:spcBef>
              <a:spcAft>
                <a:spcPts val="0"/>
              </a:spcAft>
              <a:buClr>
                <a:schemeClr val="dk1"/>
              </a:buClr>
              <a:buSzPts val="2304"/>
              <a:buFont typeface="Times New Roman"/>
              <a:buChar char="•"/>
              <a:defRPr sz="1728"/>
            </a:lvl1pPr>
            <a:lvl2pPr marL="685800" lvl="1" indent="-262890" algn="l">
              <a:spcBef>
                <a:spcPts val="288"/>
              </a:spcBef>
              <a:spcAft>
                <a:spcPts val="0"/>
              </a:spcAft>
              <a:buClr>
                <a:schemeClr val="dk1"/>
              </a:buClr>
              <a:buSzPts val="1920"/>
              <a:buFont typeface="Times New Roman"/>
              <a:buChar char="–"/>
              <a:defRPr sz="1440"/>
            </a:lvl2pPr>
            <a:lvl3pPr marL="1028700" lvl="2" indent="-253746" algn="l">
              <a:spcBef>
                <a:spcPts val="259"/>
              </a:spcBef>
              <a:spcAft>
                <a:spcPts val="0"/>
              </a:spcAft>
              <a:buClr>
                <a:schemeClr val="dk1"/>
              </a:buClr>
              <a:buSzPts val="1728"/>
              <a:buFont typeface="Times New Roman"/>
              <a:buChar char="•"/>
              <a:defRPr sz="1296"/>
            </a:lvl3pPr>
            <a:lvl4pPr marL="1371600" lvl="3" indent="-244602" algn="l">
              <a:spcBef>
                <a:spcPts val="230"/>
              </a:spcBef>
              <a:spcAft>
                <a:spcPts val="0"/>
              </a:spcAft>
              <a:buClr>
                <a:schemeClr val="dk1"/>
              </a:buClr>
              <a:buSzPts val="1536"/>
              <a:buFont typeface="Times New Roman"/>
              <a:buChar char="–"/>
              <a:defRPr sz="1152"/>
            </a:lvl4pPr>
            <a:lvl5pPr marL="1714500" lvl="4" indent="-244602" algn="l">
              <a:spcBef>
                <a:spcPts val="230"/>
              </a:spcBef>
              <a:spcAft>
                <a:spcPts val="0"/>
              </a:spcAft>
              <a:buClr>
                <a:schemeClr val="dk1"/>
              </a:buClr>
              <a:buSzPts val="1536"/>
              <a:buFont typeface="Times New Roman"/>
              <a:buChar char="»"/>
              <a:defRPr sz="1152"/>
            </a:lvl5pPr>
            <a:lvl6pPr marL="2057400" lvl="5" indent="-244602" algn="l">
              <a:spcBef>
                <a:spcPts val="230"/>
              </a:spcBef>
              <a:spcAft>
                <a:spcPts val="0"/>
              </a:spcAft>
              <a:buClr>
                <a:schemeClr val="dk1"/>
              </a:buClr>
              <a:buSzPts val="1536"/>
              <a:buFont typeface="Times New Roman"/>
              <a:buChar char="»"/>
              <a:defRPr sz="1152"/>
            </a:lvl6pPr>
            <a:lvl7pPr marL="2400300" lvl="6" indent="-244602" algn="l">
              <a:spcBef>
                <a:spcPts val="230"/>
              </a:spcBef>
              <a:spcAft>
                <a:spcPts val="0"/>
              </a:spcAft>
              <a:buClr>
                <a:schemeClr val="dk1"/>
              </a:buClr>
              <a:buSzPts val="1536"/>
              <a:buFont typeface="Times New Roman"/>
              <a:buChar char="»"/>
              <a:defRPr sz="1152"/>
            </a:lvl7pPr>
            <a:lvl8pPr marL="2743200" lvl="7" indent="-244602" algn="l">
              <a:spcBef>
                <a:spcPts val="230"/>
              </a:spcBef>
              <a:spcAft>
                <a:spcPts val="0"/>
              </a:spcAft>
              <a:buClr>
                <a:schemeClr val="dk1"/>
              </a:buClr>
              <a:buSzPts val="1536"/>
              <a:buFont typeface="Times New Roman"/>
              <a:buChar char="»"/>
              <a:defRPr sz="1152"/>
            </a:lvl8pPr>
            <a:lvl9pPr marL="3086100" lvl="8" indent="-244602" algn="l">
              <a:spcBef>
                <a:spcPts val="230"/>
              </a:spcBef>
              <a:spcAft>
                <a:spcPts val="0"/>
              </a:spcAft>
              <a:buClr>
                <a:schemeClr val="dk1"/>
              </a:buClr>
              <a:buSzPts val="1536"/>
              <a:buFont typeface="Times New Roman"/>
              <a:buChar char="»"/>
              <a:defRPr sz="1152"/>
            </a:lvl9pPr>
          </a:lstStyle>
          <a:p>
            <a:endParaRPr/>
          </a:p>
        </p:txBody>
      </p:sp>
      <p:sp>
        <p:nvSpPr>
          <p:cNvPr id="50" name="Google Shape;50;p7"/>
          <p:cNvSpPr txBox="1">
            <a:spLocks noGrp="1"/>
          </p:cNvSpPr>
          <p:nvPr>
            <p:ph type="dt" idx="10"/>
          </p:nvPr>
        </p:nvSpPr>
        <p:spPr>
          <a:xfrm>
            <a:off x="2880360" y="29992320"/>
            <a:ext cx="8001000" cy="2194560"/>
          </a:xfrm>
          <a:prstGeom prst="rect">
            <a:avLst/>
          </a:prstGeom>
          <a:noFill/>
          <a:ln>
            <a:noFill/>
          </a:ln>
        </p:spPr>
        <p:txBody>
          <a:bodyPr spcFirstLastPara="1" wrap="square" lIns="444125" tIns="222050" rIns="444125" bIns="22205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7"/>
          <p:cNvSpPr txBox="1">
            <a:spLocks noGrp="1"/>
          </p:cNvSpPr>
          <p:nvPr>
            <p:ph type="ftr" idx="11"/>
          </p:nvPr>
        </p:nvSpPr>
        <p:spPr>
          <a:xfrm>
            <a:off x="13121640" y="29992320"/>
            <a:ext cx="12161520" cy="2194560"/>
          </a:xfrm>
          <a:prstGeom prst="rect">
            <a:avLst/>
          </a:prstGeom>
          <a:noFill/>
          <a:ln>
            <a:noFill/>
          </a:ln>
        </p:spPr>
        <p:txBody>
          <a:bodyPr spcFirstLastPara="1" wrap="square" lIns="444125" tIns="222050" rIns="444125" bIns="22205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
          <p:cNvSpPr txBox="1">
            <a:spLocks noGrp="1"/>
          </p:cNvSpPr>
          <p:nvPr>
            <p:ph type="sldNum" idx="12"/>
          </p:nvPr>
        </p:nvSpPr>
        <p:spPr>
          <a:xfrm>
            <a:off x="27523440" y="29992320"/>
            <a:ext cx="8001000" cy="2194560"/>
          </a:xfrm>
          <a:prstGeom prst="rect">
            <a:avLst/>
          </a:prstGeom>
          <a:noFill/>
          <a:ln>
            <a:noFill/>
          </a:ln>
        </p:spPr>
        <p:txBody>
          <a:bodyPr spcFirstLastPara="1" wrap="square" lIns="444125" tIns="222050" rIns="444125" bIns="222050" anchor="t" anchorCtr="0">
            <a:noAutofit/>
          </a:bodyPr>
          <a:lstStyle>
            <a:lvl1pPr marL="0" marR="0" lvl="0"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1pPr>
            <a:lvl2pPr marL="0" marR="0" lvl="1"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2pPr>
            <a:lvl3pPr marL="0" marR="0" lvl="2"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3pPr>
            <a:lvl4pPr marL="0" marR="0" lvl="3"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4pPr>
            <a:lvl5pPr marL="0" marR="0" lvl="4"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5pPr>
            <a:lvl6pPr marL="0" marR="0" lvl="5"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6pPr>
            <a:lvl7pPr marL="0" marR="0" lvl="6"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7pPr>
            <a:lvl8pPr marL="0" marR="0" lvl="7"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8pPr>
            <a:lvl9pPr marL="0" marR="0" lvl="8"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9pPr>
          </a:lstStyle>
          <a:p>
            <a:fld id="{00000000-1234-1234-1234-12341234123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8"/>
          <p:cNvSpPr txBox="1">
            <a:spLocks noGrp="1"/>
          </p:cNvSpPr>
          <p:nvPr>
            <p:ph type="title"/>
          </p:nvPr>
        </p:nvSpPr>
        <p:spPr>
          <a:xfrm>
            <a:off x="2880360" y="2926080"/>
            <a:ext cx="32644080" cy="5486400"/>
          </a:xfrm>
          <a:prstGeom prst="rect">
            <a:avLst/>
          </a:prstGeom>
          <a:noFill/>
          <a:ln>
            <a:noFill/>
          </a:ln>
        </p:spPr>
        <p:txBody>
          <a:bodyPr spcFirstLastPara="1" wrap="square" lIns="444125" tIns="222050" rIns="444125" bIns="2220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55" name="Google Shape;55;p8"/>
          <p:cNvSpPr txBox="1">
            <a:spLocks noGrp="1"/>
          </p:cNvSpPr>
          <p:nvPr>
            <p:ph type="dt" idx="10"/>
          </p:nvPr>
        </p:nvSpPr>
        <p:spPr>
          <a:xfrm>
            <a:off x="2880360" y="29992320"/>
            <a:ext cx="8001000" cy="2194560"/>
          </a:xfrm>
          <a:prstGeom prst="rect">
            <a:avLst/>
          </a:prstGeom>
          <a:noFill/>
          <a:ln>
            <a:noFill/>
          </a:ln>
        </p:spPr>
        <p:txBody>
          <a:bodyPr spcFirstLastPara="1" wrap="square" lIns="444125" tIns="222050" rIns="444125" bIns="22205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8"/>
          <p:cNvSpPr txBox="1">
            <a:spLocks noGrp="1"/>
          </p:cNvSpPr>
          <p:nvPr>
            <p:ph type="ftr" idx="11"/>
          </p:nvPr>
        </p:nvSpPr>
        <p:spPr>
          <a:xfrm>
            <a:off x="13121640" y="29992320"/>
            <a:ext cx="12161520" cy="2194560"/>
          </a:xfrm>
          <a:prstGeom prst="rect">
            <a:avLst/>
          </a:prstGeom>
          <a:noFill/>
          <a:ln>
            <a:noFill/>
          </a:ln>
        </p:spPr>
        <p:txBody>
          <a:bodyPr spcFirstLastPara="1" wrap="square" lIns="444125" tIns="222050" rIns="444125" bIns="22205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8"/>
          <p:cNvSpPr txBox="1">
            <a:spLocks noGrp="1"/>
          </p:cNvSpPr>
          <p:nvPr>
            <p:ph type="sldNum" idx="12"/>
          </p:nvPr>
        </p:nvSpPr>
        <p:spPr>
          <a:xfrm>
            <a:off x="27523440" y="29992320"/>
            <a:ext cx="8001000" cy="2194560"/>
          </a:xfrm>
          <a:prstGeom prst="rect">
            <a:avLst/>
          </a:prstGeom>
          <a:noFill/>
          <a:ln>
            <a:noFill/>
          </a:ln>
        </p:spPr>
        <p:txBody>
          <a:bodyPr spcFirstLastPara="1" wrap="square" lIns="444125" tIns="222050" rIns="444125" bIns="222050" anchor="t" anchorCtr="0">
            <a:noAutofit/>
          </a:bodyPr>
          <a:lstStyle>
            <a:lvl1pPr marL="0" marR="0" lvl="0"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1pPr>
            <a:lvl2pPr marL="0" marR="0" lvl="1"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2pPr>
            <a:lvl3pPr marL="0" marR="0" lvl="2"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3pPr>
            <a:lvl4pPr marL="0" marR="0" lvl="3"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4pPr>
            <a:lvl5pPr marL="0" marR="0" lvl="4"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5pPr>
            <a:lvl6pPr marL="0" marR="0" lvl="5"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6pPr>
            <a:lvl7pPr marL="0" marR="0" lvl="6"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7pPr>
            <a:lvl8pPr marL="0" marR="0" lvl="7"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8pPr>
            <a:lvl9pPr marL="0" marR="0" lvl="8"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9pPr>
          </a:lstStyle>
          <a:p>
            <a:fld id="{00000000-1234-1234-1234-12341234123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9"/>
          <p:cNvSpPr txBox="1">
            <a:spLocks noGrp="1"/>
          </p:cNvSpPr>
          <p:nvPr>
            <p:ph type="title"/>
          </p:nvPr>
        </p:nvSpPr>
        <p:spPr>
          <a:xfrm>
            <a:off x="1920241" y="1311185"/>
            <a:ext cx="12634912" cy="5577840"/>
          </a:xfrm>
          <a:prstGeom prst="rect">
            <a:avLst/>
          </a:prstGeom>
          <a:noFill/>
          <a:ln>
            <a:noFill/>
          </a:ln>
        </p:spPr>
        <p:txBody>
          <a:bodyPr spcFirstLastPara="1" wrap="square" lIns="444125" tIns="222050" rIns="444125" bIns="222050" anchor="b" anchorCtr="0">
            <a:noAutofit/>
          </a:bodyPr>
          <a:lstStyle>
            <a:lvl1pPr lvl="0" algn="l">
              <a:spcBef>
                <a:spcPts val="0"/>
              </a:spcBef>
              <a:spcAft>
                <a:spcPts val="0"/>
              </a:spcAft>
              <a:buSzPts val="1400"/>
              <a:buNone/>
              <a:defRPr sz="144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0" name="Google Shape;60;p9"/>
          <p:cNvSpPr txBox="1">
            <a:spLocks noGrp="1"/>
          </p:cNvSpPr>
          <p:nvPr>
            <p:ph type="body" idx="1"/>
          </p:nvPr>
        </p:nvSpPr>
        <p:spPr>
          <a:xfrm>
            <a:off x="15015211" y="1311185"/>
            <a:ext cx="21469350" cy="28094940"/>
          </a:xfrm>
          <a:prstGeom prst="rect">
            <a:avLst/>
          </a:prstGeom>
          <a:noFill/>
          <a:ln>
            <a:noFill/>
          </a:ln>
        </p:spPr>
        <p:txBody>
          <a:bodyPr spcFirstLastPara="1" wrap="square" lIns="444125" tIns="222050" rIns="444125" bIns="222050" anchor="t" anchorCtr="0">
            <a:noAutofit/>
          </a:bodyPr>
          <a:lstStyle>
            <a:lvl1pPr marL="342900" lvl="0" indent="-317754" algn="l">
              <a:spcBef>
                <a:spcPts val="461"/>
              </a:spcBef>
              <a:spcAft>
                <a:spcPts val="0"/>
              </a:spcAft>
              <a:buClr>
                <a:schemeClr val="dk1"/>
              </a:buClr>
              <a:buSzPts val="3072"/>
              <a:buFont typeface="Times New Roman"/>
              <a:buChar char="•"/>
              <a:defRPr sz="2304"/>
            </a:lvl1pPr>
            <a:lvl2pPr marL="685800" lvl="1" indent="-299466" algn="l">
              <a:spcBef>
                <a:spcPts val="403"/>
              </a:spcBef>
              <a:spcAft>
                <a:spcPts val="0"/>
              </a:spcAft>
              <a:buClr>
                <a:schemeClr val="dk1"/>
              </a:buClr>
              <a:buSzPts val="2688"/>
              <a:buFont typeface="Times New Roman"/>
              <a:buChar char="–"/>
              <a:defRPr sz="2016"/>
            </a:lvl2pPr>
            <a:lvl3pPr marL="1028700" lvl="2" indent="-281178" algn="l">
              <a:spcBef>
                <a:spcPts val="346"/>
              </a:spcBef>
              <a:spcAft>
                <a:spcPts val="0"/>
              </a:spcAft>
              <a:buClr>
                <a:schemeClr val="dk1"/>
              </a:buClr>
              <a:buSzPts val="2304"/>
              <a:buFont typeface="Times New Roman"/>
              <a:buChar char="•"/>
              <a:defRPr sz="1728"/>
            </a:lvl3pPr>
            <a:lvl4pPr marL="1371600" lvl="3" indent="-262890" algn="l">
              <a:spcBef>
                <a:spcPts val="288"/>
              </a:spcBef>
              <a:spcAft>
                <a:spcPts val="0"/>
              </a:spcAft>
              <a:buClr>
                <a:schemeClr val="dk1"/>
              </a:buClr>
              <a:buSzPts val="1920"/>
              <a:buFont typeface="Times New Roman"/>
              <a:buChar char="–"/>
              <a:defRPr sz="1440"/>
            </a:lvl4pPr>
            <a:lvl5pPr marL="1714500" lvl="4" indent="-262890" algn="l">
              <a:spcBef>
                <a:spcPts val="288"/>
              </a:spcBef>
              <a:spcAft>
                <a:spcPts val="0"/>
              </a:spcAft>
              <a:buClr>
                <a:schemeClr val="dk1"/>
              </a:buClr>
              <a:buSzPts val="1920"/>
              <a:buFont typeface="Times New Roman"/>
              <a:buChar char="»"/>
              <a:defRPr sz="1440"/>
            </a:lvl5pPr>
            <a:lvl6pPr marL="2057400" lvl="5" indent="-262890" algn="l">
              <a:spcBef>
                <a:spcPts val="288"/>
              </a:spcBef>
              <a:spcAft>
                <a:spcPts val="0"/>
              </a:spcAft>
              <a:buClr>
                <a:schemeClr val="dk1"/>
              </a:buClr>
              <a:buSzPts val="1920"/>
              <a:buFont typeface="Times New Roman"/>
              <a:buChar char="»"/>
              <a:defRPr sz="1440"/>
            </a:lvl6pPr>
            <a:lvl7pPr marL="2400300" lvl="6" indent="-262890" algn="l">
              <a:spcBef>
                <a:spcPts val="288"/>
              </a:spcBef>
              <a:spcAft>
                <a:spcPts val="0"/>
              </a:spcAft>
              <a:buClr>
                <a:schemeClr val="dk1"/>
              </a:buClr>
              <a:buSzPts val="1920"/>
              <a:buFont typeface="Times New Roman"/>
              <a:buChar char="»"/>
              <a:defRPr sz="1440"/>
            </a:lvl7pPr>
            <a:lvl8pPr marL="2743200" lvl="7" indent="-262890" algn="l">
              <a:spcBef>
                <a:spcPts val="288"/>
              </a:spcBef>
              <a:spcAft>
                <a:spcPts val="0"/>
              </a:spcAft>
              <a:buClr>
                <a:schemeClr val="dk1"/>
              </a:buClr>
              <a:buSzPts val="1920"/>
              <a:buFont typeface="Times New Roman"/>
              <a:buChar char="»"/>
              <a:defRPr sz="1440"/>
            </a:lvl8pPr>
            <a:lvl9pPr marL="3086100" lvl="8" indent="-262890" algn="l">
              <a:spcBef>
                <a:spcPts val="288"/>
              </a:spcBef>
              <a:spcAft>
                <a:spcPts val="0"/>
              </a:spcAft>
              <a:buClr>
                <a:schemeClr val="dk1"/>
              </a:buClr>
              <a:buSzPts val="1920"/>
              <a:buFont typeface="Times New Roman"/>
              <a:buChar char="»"/>
              <a:defRPr sz="1440"/>
            </a:lvl9pPr>
          </a:lstStyle>
          <a:p>
            <a:endParaRPr/>
          </a:p>
        </p:txBody>
      </p:sp>
      <p:sp>
        <p:nvSpPr>
          <p:cNvPr id="61" name="Google Shape;61;p9"/>
          <p:cNvSpPr txBox="1">
            <a:spLocks noGrp="1"/>
          </p:cNvSpPr>
          <p:nvPr>
            <p:ph type="body" idx="2"/>
          </p:nvPr>
        </p:nvSpPr>
        <p:spPr>
          <a:xfrm>
            <a:off x="1920241" y="6889025"/>
            <a:ext cx="12634912" cy="22517100"/>
          </a:xfrm>
          <a:prstGeom prst="rect">
            <a:avLst/>
          </a:prstGeom>
          <a:noFill/>
          <a:ln>
            <a:noFill/>
          </a:ln>
        </p:spPr>
        <p:txBody>
          <a:bodyPr spcFirstLastPara="1" wrap="square" lIns="444125" tIns="222050" rIns="444125" bIns="222050" anchor="t" anchorCtr="0">
            <a:noAutofit/>
          </a:bodyPr>
          <a:lstStyle>
            <a:lvl1pPr marL="342900" lvl="0" indent="-171450" algn="l">
              <a:spcBef>
                <a:spcPts val="202"/>
              </a:spcBef>
              <a:spcAft>
                <a:spcPts val="0"/>
              </a:spcAft>
              <a:buClr>
                <a:schemeClr val="dk1"/>
              </a:buClr>
              <a:buSzPts val="1344"/>
              <a:buFont typeface="Times New Roman"/>
              <a:buNone/>
              <a:defRPr sz="1008"/>
            </a:lvl1pPr>
            <a:lvl2pPr marL="685800" lvl="1" indent="-171450" algn="l">
              <a:spcBef>
                <a:spcPts val="173"/>
              </a:spcBef>
              <a:spcAft>
                <a:spcPts val="0"/>
              </a:spcAft>
              <a:buClr>
                <a:schemeClr val="dk1"/>
              </a:buClr>
              <a:buSzPts val="1152"/>
              <a:buFont typeface="Times New Roman"/>
              <a:buNone/>
              <a:defRPr sz="864"/>
            </a:lvl2pPr>
            <a:lvl3pPr marL="1028700" lvl="2" indent="-171450" algn="l">
              <a:spcBef>
                <a:spcPts val="144"/>
              </a:spcBef>
              <a:spcAft>
                <a:spcPts val="0"/>
              </a:spcAft>
              <a:buClr>
                <a:schemeClr val="dk1"/>
              </a:buClr>
              <a:buSzPts val="960"/>
              <a:buFont typeface="Times New Roman"/>
              <a:buNone/>
              <a:defRPr sz="720"/>
            </a:lvl3pPr>
            <a:lvl4pPr marL="1371600" lvl="3" indent="-171450" algn="l">
              <a:spcBef>
                <a:spcPts val="130"/>
              </a:spcBef>
              <a:spcAft>
                <a:spcPts val="0"/>
              </a:spcAft>
              <a:buClr>
                <a:schemeClr val="dk1"/>
              </a:buClr>
              <a:buSzPts val="864"/>
              <a:buFont typeface="Times New Roman"/>
              <a:buNone/>
              <a:defRPr sz="648"/>
            </a:lvl4pPr>
            <a:lvl5pPr marL="1714500" lvl="4" indent="-171450" algn="l">
              <a:spcBef>
                <a:spcPts val="130"/>
              </a:spcBef>
              <a:spcAft>
                <a:spcPts val="0"/>
              </a:spcAft>
              <a:buClr>
                <a:schemeClr val="dk1"/>
              </a:buClr>
              <a:buSzPts val="864"/>
              <a:buFont typeface="Times New Roman"/>
              <a:buNone/>
              <a:defRPr sz="648"/>
            </a:lvl5pPr>
            <a:lvl6pPr marL="2057400" lvl="5" indent="-171450" algn="l">
              <a:spcBef>
                <a:spcPts val="130"/>
              </a:spcBef>
              <a:spcAft>
                <a:spcPts val="0"/>
              </a:spcAft>
              <a:buClr>
                <a:schemeClr val="dk1"/>
              </a:buClr>
              <a:buSzPts val="864"/>
              <a:buFont typeface="Times New Roman"/>
              <a:buNone/>
              <a:defRPr sz="648"/>
            </a:lvl6pPr>
            <a:lvl7pPr marL="2400300" lvl="6" indent="-171450" algn="l">
              <a:spcBef>
                <a:spcPts val="130"/>
              </a:spcBef>
              <a:spcAft>
                <a:spcPts val="0"/>
              </a:spcAft>
              <a:buClr>
                <a:schemeClr val="dk1"/>
              </a:buClr>
              <a:buSzPts val="864"/>
              <a:buFont typeface="Times New Roman"/>
              <a:buNone/>
              <a:defRPr sz="648"/>
            </a:lvl7pPr>
            <a:lvl8pPr marL="2743200" lvl="7" indent="-171450" algn="l">
              <a:spcBef>
                <a:spcPts val="130"/>
              </a:spcBef>
              <a:spcAft>
                <a:spcPts val="0"/>
              </a:spcAft>
              <a:buClr>
                <a:schemeClr val="dk1"/>
              </a:buClr>
              <a:buSzPts val="864"/>
              <a:buFont typeface="Times New Roman"/>
              <a:buNone/>
              <a:defRPr sz="648"/>
            </a:lvl8pPr>
            <a:lvl9pPr marL="3086100" lvl="8" indent="-171450" algn="l">
              <a:spcBef>
                <a:spcPts val="130"/>
              </a:spcBef>
              <a:spcAft>
                <a:spcPts val="0"/>
              </a:spcAft>
              <a:buClr>
                <a:schemeClr val="dk1"/>
              </a:buClr>
              <a:buSzPts val="864"/>
              <a:buFont typeface="Times New Roman"/>
              <a:buNone/>
              <a:defRPr sz="648"/>
            </a:lvl9pPr>
          </a:lstStyle>
          <a:p>
            <a:endParaRPr/>
          </a:p>
        </p:txBody>
      </p:sp>
      <p:sp>
        <p:nvSpPr>
          <p:cNvPr id="62" name="Google Shape;62;p9"/>
          <p:cNvSpPr txBox="1">
            <a:spLocks noGrp="1"/>
          </p:cNvSpPr>
          <p:nvPr>
            <p:ph type="dt" idx="10"/>
          </p:nvPr>
        </p:nvSpPr>
        <p:spPr>
          <a:xfrm>
            <a:off x="2880360" y="29992320"/>
            <a:ext cx="8001000" cy="2194560"/>
          </a:xfrm>
          <a:prstGeom prst="rect">
            <a:avLst/>
          </a:prstGeom>
          <a:noFill/>
          <a:ln>
            <a:noFill/>
          </a:ln>
        </p:spPr>
        <p:txBody>
          <a:bodyPr spcFirstLastPara="1" wrap="square" lIns="444125" tIns="222050" rIns="444125" bIns="22205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9"/>
          <p:cNvSpPr txBox="1">
            <a:spLocks noGrp="1"/>
          </p:cNvSpPr>
          <p:nvPr>
            <p:ph type="ftr" idx="11"/>
          </p:nvPr>
        </p:nvSpPr>
        <p:spPr>
          <a:xfrm>
            <a:off x="13121640" y="29992320"/>
            <a:ext cx="12161520" cy="2194560"/>
          </a:xfrm>
          <a:prstGeom prst="rect">
            <a:avLst/>
          </a:prstGeom>
          <a:noFill/>
          <a:ln>
            <a:noFill/>
          </a:ln>
        </p:spPr>
        <p:txBody>
          <a:bodyPr spcFirstLastPara="1" wrap="square" lIns="444125" tIns="222050" rIns="444125" bIns="22205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9"/>
          <p:cNvSpPr txBox="1">
            <a:spLocks noGrp="1"/>
          </p:cNvSpPr>
          <p:nvPr>
            <p:ph type="sldNum" idx="12"/>
          </p:nvPr>
        </p:nvSpPr>
        <p:spPr>
          <a:xfrm>
            <a:off x="27523440" y="29992320"/>
            <a:ext cx="8001000" cy="2194560"/>
          </a:xfrm>
          <a:prstGeom prst="rect">
            <a:avLst/>
          </a:prstGeom>
          <a:noFill/>
          <a:ln>
            <a:noFill/>
          </a:ln>
        </p:spPr>
        <p:txBody>
          <a:bodyPr spcFirstLastPara="1" wrap="square" lIns="444125" tIns="222050" rIns="444125" bIns="222050" anchor="t" anchorCtr="0">
            <a:noAutofit/>
          </a:bodyPr>
          <a:lstStyle>
            <a:lvl1pPr marL="0" marR="0" lvl="0"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1pPr>
            <a:lvl2pPr marL="0" marR="0" lvl="1"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2pPr>
            <a:lvl3pPr marL="0" marR="0" lvl="2"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3pPr>
            <a:lvl4pPr marL="0" marR="0" lvl="3"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4pPr>
            <a:lvl5pPr marL="0" marR="0" lvl="4"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5pPr>
            <a:lvl6pPr marL="0" marR="0" lvl="5"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6pPr>
            <a:lvl7pPr marL="0" marR="0" lvl="6"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7pPr>
            <a:lvl8pPr marL="0" marR="0" lvl="7"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8pPr>
            <a:lvl9pPr marL="0" marR="0" lvl="8"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9pPr>
          </a:lstStyle>
          <a:p>
            <a:fld id="{00000000-1234-1234-1234-12341234123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10"/>
          <p:cNvSpPr txBox="1">
            <a:spLocks noGrp="1"/>
          </p:cNvSpPr>
          <p:nvPr>
            <p:ph type="title"/>
          </p:nvPr>
        </p:nvSpPr>
        <p:spPr>
          <a:xfrm>
            <a:off x="7527608" y="23042881"/>
            <a:ext cx="23042880" cy="2720340"/>
          </a:xfrm>
          <a:prstGeom prst="rect">
            <a:avLst/>
          </a:prstGeom>
          <a:noFill/>
          <a:ln>
            <a:noFill/>
          </a:ln>
        </p:spPr>
        <p:txBody>
          <a:bodyPr spcFirstLastPara="1" wrap="square" lIns="444125" tIns="222050" rIns="444125" bIns="222050" anchor="b" anchorCtr="0">
            <a:noAutofit/>
          </a:bodyPr>
          <a:lstStyle>
            <a:lvl1pPr lvl="0" algn="l">
              <a:spcBef>
                <a:spcPts val="0"/>
              </a:spcBef>
              <a:spcAft>
                <a:spcPts val="0"/>
              </a:spcAft>
              <a:buSzPts val="1400"/>
              <a:buNone/>
              <a:defRPr sz="1440" b="1"/>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67" name="Google Shape;67;p10"/>
          <p:cNvSpPr>
            <a:spLocks noGrp="1"/>
          </p:cNvSpPr>
          <p:nvPr>
            <p:ph type="pic" idx="2"/>
          </p:nvPr>
        </p:nvSpPr>
        <p:spPr>
          <a:xfrm>
            <a:off x="7527608" y="2940776"/>
            <a:ext cx="23042880" cy="19751040"/>
          </a:xfrm>
          <a:prstGeom prst="rect">
            <a:avLst/>
          </a:prstGeom>
          <a:noFill/>
          <a:ln>
            <a:noFill/>
          </a:ln>
        </p:spPr>
      </p:sp>
      <p:sp>
        <p:nvSpPr>
          <p:cNvPr id="68" name="Google Shape;68;p10"/>
          <p:cNvSpPr txBox="1">
            <a:spLocks noGrp="1"/>
          </p:cNvSpPr>
          <p:nvPr>
            <p:ph type="body" idx="1"/>
          </p:nvPr>
        </p:nvSpPr>
        <p:spPr>
          <a:xfrm>
            <a:off x="7527608" y="25763221"/>
            <a:ext cx="23042880" cy="3863340"/>
          </a:xfrm>
          <a:prstGeom prst="rect">
            <a:avLst/>
          </a:prstGeom>
          <a:noFill/>
          <a:ln>
            <a:noFill/>
          </a:ln>
        </p:spPr>
        <p:txBody>
          <a:bodyPr spcFirstLastPara="1" wrap="square" lIns="444125" tIns="222050" rIns="444125" bIns="222050" anchor="t" anchorCtr="0">
            <a:noAutofit/>
          </a:bodyPr>
          <a:lstStyle>
            <a:lvl1pPr marL="342900" lvl="0" indent="-171450" algn="l">
              <a:spcBef>
                <a:spcPts val="202"/>
              </a:spcBef>
              <a:spcAft>
                <a:spcPts val="0"/>
              </a:spcAft>
              <a:buClr>
                <a:schemeClr val="dk1"/>
              </a:buClr>
              <a:buSzPts val="1344"/>
              <a:buFont typeface="Times New Roman"/>
              <a:buNone/>
              <a:defRPr sz="1008"/>
            </a:lvl1pPr>
            <a:lvl2pPr marL="685800" lvl="1" indent="-171450" algn="l">
              <a:spcBef>
                <a:spcPts val="173"/>
              </a:spcBef>
              <a:spcAft>
                <a:spcPts val="0"/>
              </a:spcAft>
              <a:buClr>
                <a:schemeClr val="dk1"/>
              </a:buClr>
              <a:buSzPts val="1152"/>
              <a:buFont typeface="Times New Roman"/>
              <a:buNone/>
              <a:defRPr sz="864"/>
            </a:lvl2pPr>
            <a:lvl3pPr marL="1028700" lvl="2" indent="-171450" algn="l">
              <a:spcBef>
                <a:spcPts val="144"/>
              </a:spcBef>
              <a:spcAft>
                <a:spcPts val="0"/>
              </a:spcAft>
              <a:buClr>
                <a:schemeClr val="dk1"/>
              </a:buClr>
              <a:buSzPts val="960"/>
              <a:buFont typeface="Times New Roman"/>
              <a:buNone/>
              <a:defRPr sz="720"/>
            </a:lvl3pPr>
            <a:lvl4pPr marL="1371600" lvl="3" indent="-171450" algn="l">
              <a:spcBef>
                <a:spcPts val="130"/>
              </a:spcBef>
              <a:spcAft>
                <a:spcPts val="0"/>
              </a:spcAft>
              <a:buClr>
                <a:schemeClr val="dk1"/>
              </a:buClr>
              <a:buSzPts val="864"/>
              <a:buFont typeface="Times New Roman"/>
              <a:buNone/>
              <a:defRPr sz="648"/>
            </a:lvl4pPr>
            <a:lvl5pPr marL="1714500" lvl="4" indent="-171450" algn="l">
              <a:spcBef>
                <a:spcPts val="130"/>
              </a:spcBef>
              <a:spcAft>
                <a:spcPts val="0"/>
              </a:spcAft>
              <a:buClr>
                <a:schemeClr val="dk1"/>
              </a:buClr>
              <a:buSzPts val="864"/>
              <a:buFont typeface="Times New Roman"/>
              <a:buNone/>
              <a:defRPr sz="648"/>
            </a:lvl5pPr>
            <a:lvl6pPr marL="2057400" lvl="5" indent="-171450" algn="l">
              <a:spcBef>
                <a:spcPts val="130"/>
              </a:spcBef>
              <a:spcAft>
                <a:spcPts val="0"/>
              </a:spcAft>
              <a:buClr>
                <a:schemeClr val="dk1"/>
              </a:buClr>
              <a:buSzPts val="864"/>
              <a:buFont typeface="Times New Roman"/>
              <a:buNone/>
              <a:defRPr sz="648"/>
            </a:lvl6pPr>
            <a:lvl7pPr marL="2400300" lvl="6" indent="-171450" algn="l">
              <a:spcBef>
                <a:spcPts val="130"/>
              </a:spcBef>
              <a:spcAft>
                <a:spcPts val="0"/>
              </a:spcAft>
              <a:buClr>
                <a:schemeClr val="dk1"/>
              </a:buClr>
              <a:buSzPts val="864"/>
              <a:buFont typeface="Times New Roman"/>
              <a:buNone/>
              <a:defRPr sz="648"/>
            </a:lvl7pPr>
            <a:lvl8pPr marL="2743200" lvl="7" indent="-171450" algn="l">
              <a:spcBef>
                <a:spcPts val="130"/>
              </a:spcBef>
              <a:spcAft>
                <a:spcPts val="0"/>
              </a:spcAft>
              <a:buClr>
                <a:schemeClr val="dk1"/>
              </a:buClr>
              <a:buSzPts val="864"/>
              <a:buFont typeface="Times New Roman"/>
              <a:buNone/>
              <a:defRPr sz="648"/>
            </a:lvl8pPr>
            <a:lvl9pPr marL="3086100" lvl="8" indent="-171450" algn="l">
              <a:spcBef>
                <a:spcPts val="130"/>
              </a:spcBef>
              <a:spcAft>
                <a:spcPts val="0"/>
              </a:spcAft>
              <a:buClr>
                <a:schemeClr val="dk1"/>
              </a:buClr>
              <a:buSzPts val="864"/>
              <a:buFont typeface="Times New Roman"/>
              <a:buNone/>
              <a:defRPr sz="648"/>
            </a:lvl9pPr>
          </a:lstStyle>
          <a:p>
            <a:endParaRPr/>
          </a:p>
        </p:txBody>
      </p:sp>
      <p:sp>
        <p:nvSpPr>
          <p:cNvPr id="69" name="Google Shape;69;p10"/>
          <p:cNvSpPr txBox="1">
            <a:spLocks noGrp="1"/>
          </p:cNvSpPr>
          <p:nvPr>
            <p:ph type="dt" idx="10"/>
          </p:nvPr>
        </p:nvSpPr>
        <p:spPr>
          <a:xfrm>
            <a:off x="2880360" y="29992320"/>
            <a:ext cx="8001000" cy="2194560"/>
          </a:xfrm>
          <a:prstGeom prst="rect">
            <a:avLst/>
          </a:prstGeom>
          <a:noFill/>
          <a:ln>
            <a:noFill/>
          </a:ln>
        </p:spPr>
        <p:txBody>
          <a:bodyPr spcFirstLastPara="1" wrap="square" lIns="444125" tIns="222050" rIns="444125" bIns="22205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
          <p:cNvSpPr txBox="1">
            <a:spLocks noGrp="1"/>
          </p:cNvSpPr>
          <p:nvPr>
            <p:ph type="ftr" idx="11"/>
          </p:nvPr>
        </p:nvSpPr>
        <p:spPr>
          <a:xfrm>
            <a:off x="13121640" y="29992320"/>
            <a:ext cx="12161520" cy="2194560"/>
          </a:xfrm>
          <a:prstGeom prst="rect">
            <a:avLst/>
          </a:prstGeom>
          <a:noFill/>
          <a:ln>
            <a:noFill/>
          </a:ln>
        </p:spPr>
        <p:txBody>
          <a:bodyPr spcFirstLastPara="1" wrap="square" lIns="444125" tIns="222050" rIns="444125" bIns="22205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0"/>
          <p:cNvSpPr txBox="1">
            <a:spLocks noGrp="1"/>
          </p:cNvSpPr>
          <p:nvPr>
            <p:ph type="sldNum" idx="12"/>
          </p:nvPr>
        </p:nvSpPr>
        <p:spPr>
          <a:xfrm>
            <a:off x="27523440" y="29992320"/>
            <a:ext cx="8001000" cy="2194560"/>
          </a:xfrm>
          <a:prstGeom prst="rect">
            <a:avLst/>
          </a:prstGeom>
          <a:noFill/>
          <a:ln>
            <a:noFill/>
          </a:ln>
        </p:spPr>
        <p:txBody>
          <a:bodyPr spcFirstLastPara="1" wrap="square" lIns="444125" tIns="222050" rIns="444125" bIns="222050" anchor="t" anchorCtr="0">
            <a:noAutofit/>
          </a:bodyPr>
          <a:lstStyle>
            <a:lvl1pPr marL="0" marR="0" lvl="0"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1pPr>
            <a:lvl2pPr marL="0" marR="0" lvl="1"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2pPr>
            <a:lvl3pPr marL="0" marR="0" lvl="2"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3pPr>
            <a:lvl4pPr marL="0" marR="0" lvl="3"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4pPr>
            <a:lvl5pPr marL="0" marR="0" lvl="4"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5pPr>
            <a:lvl6pPr marL="0" marR="0" lvl="5"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6pPr>
            <a:lvl7pPr marL="0" marR="0" lvl="6"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7pPr>
            <a:lvl8pPr marL="0" marR="0" lvl="7"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8pPr>
            <a:lvl9pPr marL="0" marR="0" lvl="8"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9pPr>
          </a:lstStyle>
          <a:p>
            <a:fld id="{00000000-1234-1234-1234-12341234123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11"/>
          <p:cNvSpPr txBox="1">
            <a:spLocks noGrp="1"/>
          </p:cNvSpPr>
          <p:nvPr>
            <p:ph type="title"/>
          </p:nvPr>
        </p:nvSpPr>
        <p:spPr>
          <a:xfrm>
            <a:off x="2880360" y="2926080"/>
            <a:ext cx="32644080" cy="5486400"/>
          </a:xfrm>
          <a:prstGeom prst="rect">
            <a:avLst/>
          </a:prstGeom>
          <a:noFill/>
          <a:ln>
            <a:noFill/>
          </a:ln>
        </p:spPr>
        <p:txBody>
          <a:bodyPr spcFirstLastPara="1" wrap="square" lIns="444125" tIns="222050" rIns="444125" bIns="2220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74" name="Google Shape;74;p11"/>
          <p:cNvSpPr txBox="1">
            <a:spLocks noGrp="1"/>
          </p:cNvSpPr>
          <p:nvPr>
            <p:ph type="body" idx="1"/>
          </p:nvPr>
        </p:nvSpPr>
        <p:spPr>
          <a:xfrm rot="5400000">
            <a:off x="9326880" y="3063240"/>
            <a:ext cx="19751040" cy="32644080"/>
          </a:xfrm>
          <a:prstGeom prst="rect">
            <a:avLst/>
          </a:prstGeom>
          <a:noFill/>
          <a:ln>
            <a:noFill/>
          </a:ln>
        </p:spPr>
        <p:txBody>
          <a:bodyPr spcFirstLastPara="1" wrap="square" lIns="444125" tIns="222050" rIns="444125" bIns="222050" anchor="t" anchorCtr="0">
            <a:noAutofit/>
          </a:bodyPr>
          <a:lstStyle>
            <a:lvl1pPr marL="342900" lvl="0" indent="-257175" algn="l">
              <a:spcBef>
                <a:spcPts val="270"/>
              </a:spcBef>
              <a:spcAft>
                <a:spcPts val="0"/>
              </a:spcAft>
              <a:buClr>
                <a:schemeClr val="dk1"/>
              </a:buClr>
              <a:buSzPts val="1800"/>
              <a:buChar char="•"/>
              <a:defRPr/>
            </a:lvl1pPr>
            <a:lvl2pPr marL="685800" lvl="1" indent="-257175" algn="l">
              <a:spcBef>
                <a:spcPts val="270"/>
              </a:spcBef>
              <a:spcAft>
                <a:spcPts val="0"/>
              </a:spcAft>
              <a:buClr>
                <a:schemeClr val="dk1"/>
              </a:buClr>
              <a:buSzPts val="1800"/>
              <a:buChar char="–"/>
              <a:defRPr/>
            </a:lvl2pPr>
            <a:lvl3pPr marL="1028700" lvl="2" indent="-257175" algn="l">
              <a:spcBef>
                <a:spcPts val="270"/>
              </a:spcBef>
              <a:spcAft>
                <a:spcPts val="0"/>
              </a:spcAft>
              <a:buClr>
                <a:schemeClr val="dk1"/>
              </a:buClr>
              <a:buSzPts val="1800"/>
              <a:buChar char="•"/>
              <a:defRPr/>
            </a:lvl3pPr>
            <a:lvl4pPr marL="1371600" lvl="3" indent="-257175" algn="l">
              <a:spcBef>
                <a:spcPts val="270"/>
              </a:spcBef>
              <a:spcAft>
                <a:spcPts val="0"/>
              </a:spcAft>
              <a:buClr>
                <a:schemeClr val="dk1"/>
              </a:buClr>
              <a:buSzPts val="1800"/>
              <a:buChar char="–"/>
              <a:defRPr/>
            </a:lvl4pPr>
            <a:lvl5pPr marL="1714500" lvl="4" indent="-257175" algn="l">
              <a:spcBef>
                <a:spcPts val="270"/>
              </a:spcBef>
              <a:spcAft>
                <a:spcPts val="0"/>
              </a:spcAft>
              <a:buClr>
                <a:schemeClr val="dk1"/>
              </a:buClr>
              <a:buSzPts val="18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75" name="Google Shape;75;p11"/>
          <p:cNvSpPr txBox="1">
            <a:spLocks noGrp="1"/>
          </p:cNvSpPr>
          <p:nvPr>
            <p:ph type="dt" idx="10"/>
          </p:nvPr>
        </p:nvSpPr>
        <p:spPr>
          <a:xfrm>
            <a:off x="2880360" y="29992320"/>
            <a:ext cx="8001000" cy="2194560"/>
          </a:xfrm>
          <a:prstGeom prst="rect">
            <a:avLst/>
          </a:prstGeom>
          <a:noFill/>
          <a:ln>
            <a:noFill/>
          </a:ln>
        </p:spPr>
        <p:txBody>
          <a:bodyPr spcFirstLastPara="1" wrap="square" lIns="444125" tIns="222050" rIns="444125" bIns="22205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1"/>
          <p:cNvSpPr txBox="1">
            <a:spLocks noGrp="1"/>
          </p:cNvSpPr>
          <p:nvPr>
            <p:ph type="ftr" idx="11"/>
          </p:nvPr>
        </p:nvSpPr>
        <p:spPr>
          <a:xfrm>
            <a:off x="13121640" y="29992320"/>
            <a:ext cx="12161520" cy="2194560"/>
          </a:xfrm>
          <a:prstGeom prst="rect">
            <a:avLst/>
          </a:prstGeom>
          <a:noFill/>
          <a:ln>
            <a:noFill/>
          </a:ln>
        </p:spPr>
        <p:txBody>
          <a:bodyPr spcFirstLastPara="1" wrap="square" lIns="444125" tIns="222050" rIns="444125" bIns="22205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1"/>
          <p:cNvSpPr txBox="1">
            <a:spLocks noGrp="1"/>
          </p:cNvSpPr>
          <p:nvPr>
            <p:ph type="sldNum" idx="12"/>
          </p:nvPr>
        </p:nvSpPr>
        <p:spPr>
          <a:xfrm>
            <a:off x="27523440" y="29992320"/>
            <a:ext cx="8001000" cy="2194560"/>
          </a:xfrm>
          <a:prstGeom prst="rect">
            <a:avLst/>
          </a:prstGeom>
          <a:noFill/>
          <a:ln>
            <a:noFill/>
          </a:ln>
        </p:spPr>
        <p:txBody>
          <a:bodyPr spcFirstLastPara="1" wrap="square" lIns="444125" tIns="222050" rIns="444125" bIns="222050" anchor="t" anchorCtr="0">
            <a:noAutofit/>
          </a:bodyPr>
          <a:lstStyle>
            <a:lvl1pPr marL="0" marR="0" lvl="0"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1pPr>
            <a:lvl2pPr marL="0" marR="0" lvl="1"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2pPr>
            <a:lvl3pPr marL="0" marR="0" lvl="2"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3pPr>
            <a:lvl4pPr marL="0" marR="0" lvl="3"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4pPr>
            <a:lvl5pPr marL="0" marR="0" lvl="4"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5pPr>
            <a:lvl6pPr marL="0" marR="0" lvl="5"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6pPr>
            <a:lvl7pPr marL="0" marR="0" lvl="6"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7pPr>
            <a:lvl8pPr marL="0" marR="0" lvl="7"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8pPr>
            <a:lvl9pPr marL="0" marR="0" lvl="8"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9pPr>
          </a:lstStyle>
          <a:p>
            <a:fld id="{00000000-1234-1234-1234-12341234123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12"/>
          <p:cNvSpPr txBox="1">
            <a:spLocks noGrp="1"/>
          </p:cNvSpPr>
          <p:nvPr>
            <p:ph type="title"/>
          </p:nvPr>
        </p:nvSpPr>
        <p:spPr>
          <a:xfrm rot="5400000">
            <a:off x="18276570" y="12012930"/>
            <a:ext cx="26334720" cy="8161020"/>
          </a:xfrm>
          <a:prstGeom prst="rect">
            <a:avLst/>
          </a:prstGeom>
          <a:noFill/>
          <a:ln>
            <a:noFill/>
          </a:ln>
        </p:spPr>
        <p:txBody>
          <a:bodyPr spcFirstLastPara="1" wrap="square" lIns="444125" tIns="222050" rIns="444125" bIns="222050" anchor="ctr" anchorCtr="0">
            <a:noAutofit/>
          </a:bodyPr>
          <a:lstStyle>
            <a:lvl1pPr lvl="0" algn="ctr">
              <a:spcBef>
                <a:spcPts val="0"/>
              </a:spcBef>
              <a:spcAft>
                <a:spcPts val="0"/>
              </a:spcAft>
              <a:buSzPts val="1400"/>
              <a:buNone/>
              <a:defRPr/>
            </a:lvl1pPr>
            <a:lvl2pPr lvl="1" algn="ctr">
              <a:spcBef>
                <a:spcPts val="0"/>
              </a:spcBef>
              <a:spcAft>
                <a:spcPts val="0"/>
              </a:spcAft>
              <a:buSzPts val="1400"/>
              <a:buNone/>
              <a:defRPr/>
            </a:lvl2pPr>
            <a:lvl3pPr lvl="2" algn="ctr">
              <a:spcBef>
                <a:spcPts val="0"/>
              </a:spcBef>
              <a:spcAft>
                <a:spcPts val="0"/>
              </a:spcAft>
              <a:buSzPts val="1400"/>
              <a:buNone/>
              <a:defRPr/>
            </a:lvl3pPr>
            <a:lvl4pPr lvl="3" algn="ctr">
              <a:spcBef>
                <a:spcPts val="0"/>
              </a:spcBef>
              <a:spcAft>
                <a:spcPts val="0"/>
              </a:spcAft>
              <a:buSzPts val="1400"/>
              <a:buNone/>
              <a:defRPr/>
            </a:lvl4pPr>
            <a:lvl5pPr lvl="4" algn="ctr">
              <a:spcBef>
                <a:spcPts val="0"/>
              </a:spcBef>
              <a:spcAft>
                <a:spcPts val="0"/>
              </a:spcAft>
              <a:buSzPts val="1400"/>
              <a:buNone/>
              <a:defRPr/>
            </a:lvl5pPr>
            <a:lvl6pPr lvl="5" algn="ctr">
              <a:spcBef>
                <a:spcPts val="0"/>
              </a:spcBef>
              <a:spcAft>
                <a:spcPts val="0"/>
              </a:spcAft>
              <a:buSzPts val="1400"/>
              <a:buNone/>
              <a:defRPr/>
            </a:lvl6pPr>
            <a:lvl7pPr lvl="6" algn="ctr">
              <a:spcBef>
                <a:spcPts val="0"/>
              </a:spcBef>
              <a:spcAft>
                <a:spcPts val="0"/>
              </a:spcAft>
              <a:buSzPts val="1400"/>
              <a:buNone/>
              <a:defRPr/>
            </a:lvl7pPr>
            <a:lvl8pPr lvl="7" algn="ctr">
              <a:spcBef>
                <a:spcPts val="0"/>
              </a:spcBef>
              <a:spcAft>
                <a:spcPts val="0"/>
              </a:spcAft>
              <a:buSzPts val="1400"/>
              <a:buNone/>
              <a:defRPr/>
            </a:lvl8pPr>
            <a:lvl9pPr lvl="8" algn="ctr">
              <a:spcBef>
                <a:spcPts val="0"/>
              </a:spcBef>
              <a:spcAft>
                <a:spcPts val="0"/>
              </a:spcAft>
              <a:buSzPts val="1400"/>
              <a:buNone/>
              <a:defRPr/>
            </a:lvl9pPr>
          </a:lstStyle>
          <a:p>
            <a:endParaRPr/>
          </a:p>
        </p:txBody>
      </p:sp>
      <p:sp>
        <p:nvSpPr>
          <p:cNvPr id="80" name="Google Shape;80;p12"/>
          <p:cNvSpPr txBox="1">
            <a:spLocks noGrp="1"/>
          </p:cNvSpPr>
          <p:nvPr>
            <p:ph type="body" idx="1"/>
          </p:nvPr>
        </p:nvSpPr>
        <p:spPr>
          <a:xfrm rot="5400000">
            <a:off x="1890522" y="3915918"/>
            <a:ext cx="26334720" cy="24355044"/>
          </a:xfrm>
          <a:prstGeom prst="rect">
            <a:avLst/>
          </a:prstGeom>
          <a:noFill/>
          <a:ln>
            <a:noFill/>
          </a:ln>
        </p:spPr>
        <p:txBody>
          <a:bodyPr spcFirstLastPara="1" wrap="square" lIns="444125" tIns="222050" rIns="444125" bIns="222050" anchor="t" anchorCtr="0">
            <a:noAutofit/>
          </a:bodyPr>
          <a:lstStyle>
            <a:lvl1pPr marL="342900" lvl="0" indent="-257175" algn="l">
              <a:spcBef>
                <a:spcPts val="270"/>
              </a:spcBef>
              <a:spcAft>
                <a:spcPts val="0"/>
              </a:spcAft>
              <a:buClr>
                <a:schemeClr val="dk1"/>
              </a:buClr>
              <a:buSzPts val="1800"/>
              <a:buChar char="•"/>
              <a:defRPr/>
            </a:lvl1pPr>
            <a:lvl2pPr marL="685800" lvl="1" indent="-257175" algn="l">
              <a:spcBef>
                <a:spcPts val="270"/>
              </a:spcBef>
              <a:spcAft>
                <a:spcPts val="0"/>
              </a:spcAft>
              <a:buClr>
                <a:schemeClr val="dk1"/>
              </a:buClr>
              <a:buSzPts val="1800"/>
              <a:buChar char="–"/>
              <a:defRPr/>
            </a:lvl2pPr>
            <a:lvl3pPr marL="1028700" lvl="2" indent="-257175" algn="l">
              <a:spcBef>
                <a:spcPts val="270"/>
              </a:spcBef>
              <a:spcAft>
                <a:spcPts val="0"/>
              </a:spcAft>
              <a:buClr>
                <a:schemeClr val="dk1"/>
              </a:buClr>
              <a:buSzPts val="1800"/>
              <a:buChar char="•"/>
              <a:defRPr/>
            </a:lvl3pPr>
            <a:lvl4pPr marL="1371600" lvl="3" indent="-257175" algn="l">
              <a:spcBef>
                <a:spcPts val="270"/>
              </a:spcBef>
              <a:spcAft>
                <a:spcPts val="0"/>
              </a:spcAft>
              <a:buClr>
                <a:schemeClr val="dk1"/>
              </a:buClr>
              <a:buSzPts val="1800"/>
              <a:buChar char="–"/>
              <a:defRPr/>
            </a:lvl4pPr>
            <a:lvl5pPr marL="1714500" lvl="4" indent="-257175" algn="l">
              <a:spcBef>
                <a:spcPts val="270"/>
              </a:spcBef>
              <a:spcAft>
                <a:spcPts val="0"/>
              </a:spcAft>
              <a:buClr>
                <a:schemeClr val="dk1"/>
              </a:buClr>
              <a:buSzPts val="1800"/>
              <a:buChar char="»"/>
              <a:defRPr/>
            </a:lvl5pPr>
            <a:lvl6pPr marL="2057400" lvl="5" indent="-257175" algn="l">
              <a:spcBef>
                <a:spcPts val="270"/>
              </a:spcBef>
              <a:spcAft>
                <a:spcPts val="0"/>
              </a:spcAft>
              <a:buClr>
                <a:schemeClr val="dk1"/>
              </a:buClr>
              <a:buSzPts val="1800"/>
              <a:buChar char="»"/>
              <a:defRPr/>
            </a:lvl6pPr>
            <a:lvl7pPr marL="2400300" lvl="6" indent="-257175" algn="l">
              <a:spcBef>
                <a:spcPts val="270"/>
              </a:spcBef>
              <a:spcAft>
                <a:spcPts val="0"/>
              </a:spcAft>
              <a:buClr>
                <a:schemeClr val="dk1"/>
              </a:buClr>
              <a:buSzPts val="1800"/>
              <a:buChar char="»"/>
              <a:defRPr/>
            </a:lvl7pPr>
            <a:lvl8pPr marL="2743200" lvl="7" indent="-257175" algn="l">
              <a:spcBef>
                <a:spcPts val="270"/>
              </a:spcBef>
              <a:spcAft>
                <a:spcPts val="0"/>
              </a:spcAft>
              <a:buClr>
                <a:schemeClr val="dk1"/>
              </a:buClr>
              <a:buSzPts val="1800"/>
              <a:buChar char="»"/>
              <a:defRPr/>
            </a:lvl8pPr>
            <a:lvl9pPr marL="3086100" lvl="8" indent="-257175" algn="l">
              <a:spcBef>
                <a:spcPts val="270"/>
              </a:spcBef>
              <a:spcAft>
                <a:spcPts val="0"/>
              </a:spcAft>
              <a:buClr>
                <a:schemeClr val="dk1"/>
              </a:buClr>
              <a:buSzPts val="1800"/>
              <a:buChar char="»"/>
              <a:defRPr/>
            </a:lvl9pPr>
          </a:lstStyle>
          <a:p>
            <a:endParaRPr/>
          </a:p>
        </p:txBody>
      </p:sp>
      <p:sp>
        <p:nvSpPr>
          <p:cNvPr id="81" name="Google Shape;81;p12"/>
          <p:cNvSpPr txBox="1">
            <a:spLocks noGrp="1"/>
          </p:cNvSpPr>
          <p:nvPr>
            <p:ph type="dt" idx="10"/>
          </p:nvPr>
        </p:nvSpPr>
        <p:spPr>
          <a:xfrm>
            <a:off x="2880360" y="29992320"/>
            <a:ext cx="8001000" cy="2194560"/>
          </a:xfrm>
          <a:prstGeom prst="rect">
            <a:avLst/>
          </a:prstGeom>
          <a:noFill/>
          <a:ln>
            <a:noFill/>
          </a:ln>
        </p:spPr>
        <p:txBody>
          <a:bodyPr spcFirstLastPara="1" wrap="square" lIns="444125" tIns="222050" rIns="444125" bIns="222050" anchor="t"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2"/>
          <p:cNvSpPr txBox="1">
            <a:spLocks noGrp="1"/>
          </p:cNvSpPr>
          <p:nvPr>
            <p:ph type="ftr" idx="11"/>
          </p:nvPr>
        </p:nvSpPr>
        <p:spPr>
          <a:xfrm>
            <a:off x="13121640" y="29992320"/>
            <a:ext cx="12161520" cy="2194560"/>
          </a:xfrm>
          <a:prstGeom prst="rect">
            <a:avLst/>
          </a:prstGeom>
          <a:noFill/>
          <a:ln>
            <a:noFill/>
          </a:ln>
        </p:spPr>
        <p:txBody>
          <a:bodyPr spcFirstLastPara="1" wrap="square" lIns="444125" tIns="222050" rIns="444125" bIns="222050" anchor="t"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2"/>
          <p:cNvSpPr txBox="1">
            <a:spLocks noGrp="1"/>
          </p:cNvSpPr>
          <p:nvPr>
            <p:ph type="sldNum" idx="12"/>
          </p:nvPr>
        </p:nvSpPr>
        <p:spPr>
          <a:xfrm>
            <a:off x="27523440" y="29992320"/>
            <a:ext cx="8001000" cy="2194560"/>
          </a:xfrm>
          <a:prstGeom prst="rect">
            <a:avLst/>
          </a:prstGeom>
          <a:noFill/>
          <a:ln>
            <a:noFill/>
          </a:ln>
        </p:spPr>
        <p:txBody>
          <a:bodyPr spcFirstLastPara="1" wrap="square" lIns="444125" tIns="222050" rIns="444125" bIns="222050" anchor="t" anchorCtr="0">
            <a:noAutofit/>
          </a:bodyPr>
          <a:lstStyle>
            <a:lvl1pPr marL="0" marR="0" lvl="0"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1pPr>
            <a:lvl2pPr marL="0" marR="0" lvl="1"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2pPr>
            <a:lvl3pPr marL="0" marR="0" lvl="2"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3pPr>
            <a:lvl4pPr marL="0" marR="0" lvl="3"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4pPr>
            <a:lvl5pPr marL="0" marR="0" lvl="4"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5pPr>
            <a:lvl6pPr marL="0" marR="0" lvl="5"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6pPr>
            <a:lvl7pPr marL="0" marR="0" lvl="6"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7pPr>
            <a:lvl8pPr marL="0" marR="0" lvl="7"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8pPr>
            <a:lvl9pPr marL="0" marR="0" lvl="8" indent="0" algn="r">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9pPr>
          </a:lstStyle>
          <a:p>
            <a:fld id="{00000000-1234-1234-1234-12341234123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title"/>
          </p:nvPr>
        </p:nvSpPr>
        <p:spPr>
          <a:xfrm>
            <a:off x="2880360" y="2926080"/>
            <a:ext cx="32644080" cy="5486400"/>
          </a:xfrm>
          <a:prstGeom prst="rect">
            <a:avLst/>
          </a:prstGeom>
          <a:noFill/>
          <a:ln>
            <a:noFill/>
          </a:ln>
        </p:spPr>
        <p:txBody>
          <a:bodyPr spcFirstLastPara="1" wrap="square" lIns="444125" tIns="222050" rIns="444125" bIns="222050" anchor="ctr" anchorCtr="0">
            <a:noAutofit/>
          </a:bodyPr>
          <a:lstStyle>
            <a:lvl1pPr marR="0" lvl="0" algn="ctr" rtl="0">
              <a:spcBef>
                <a:spcPts val="0"/>
              </a:spcBef>
              <a:spcAft>
                <a:spcPts val="0"/>
              </a:spcAft>
              <a:buSzPts val="1400"/>
              <a:buNone/>
              <a:defRPr sz="21400" b="0" i="0" u="none" strike="noStrike" cap="none">
                <a:solidFill>
                  <a:schemeClr val="dk2"/>
                </a:solidFill>
                <a:latin typeface="Times New Roman"/>
                <a:ea typeface="Times New Roman"/>
                <a:cs typeface="Times New Roman"/>
                <a:sym typeface="Times New Roman"/>
              </a:defRPr>
            </a:lvl1pPr>
            <a:lvl2pPr marR="0" lvl="1" algn="ctr" rtl="0">
              <a:spcBef>
                <a:spcPts val="0"/>
              </a:spcBef>
              <a:spcAft>
                <a:spcPts val="0"/>
              </a:spcAft>
              <a:buSzPts val="1400"/>
              <a:buNone/>
              <a:defRPr sz="21400" b="0" i="0" u="none" strike="noStrike" cap="none">
                <a:solidFill>
                  <a:schemeClr val="dk2"/>
                </a:solidFill>
                <a:latin typeface="Times New Roman"/>
                <a:ea typeface="Times New Roman"/>
                <a:cs typeface="Times New Roman"/>
                <a:sym typeface="Times New Roman"/>
              </a:defRPr>
            </a:lvl2pPr>
            <a:lvl3pPr marR="0" lvl="2" algn="ctr" rtl="0">
              <a:spcBef>
                <a:spcPts val="0"/>
              </a:spcBef>
              <a:spcAft>
                <a:spcPts val="0"/>
              </a:spcAft>
              <a:buSzPts val="1400"/>
              <a:buNone/>
              <a:defRPr sz="21400" b="0" i="0" u="none" strike="noStrike" cap="none">
                <a:solidFill>
                  <a:schemeClr val="dk2"/>
                </a:solidFill>
                <a:latin typeface="Times New Roman"/>
                <a:ea typeface="Times New Roman"/>
                <a:cs typeface="Times New Roman"/>
                <a:sym typeface="Times New Roman"/>
              </a:defRPr>
            </a:lvl3pPr>
            <a:lvl4pPr marR="0" lvl="3" algn="ctr" rtl="0">
              <a:spcBef>
                <a:spcPts val="0"/>
              </a:spcBef>
              <a:spcAft>
                <a:spcPts val="0"/>
              </a:spcAft>
              <a:buSzPts val="1400"/>
              <a:buNone/>
              <a:defRPr sz="21400" b="0" i="0" u="none" strike="noStrike" cap="none">
                <a:solidFill>
                  <a:schemeClr val="dk2"/>
                </a:solidFill>
                <a:latin typeface="Times New Roman"/>
                <a:ea typeface="Times New Roman"/>
                <a:cs typeface="Times New Roman"/>
                <a:sym typeface="Times New Roman"/>
              </a:defRPr>
            </a:lvl4pPr>
            <a:lvl5pPr marR="0" lvl="4" algn="ctr" rtl="0">
              <a:spcBef>
                <a:spcPts val="0"/>
              </a:spcBef>
              <a:spcAft>
                <a:spcPts val="0"/>
              </a:spcAft>
              <a:buSzPts val="1400"/>
              <a:buNone/>
              <a:defRPr sz="21400" b="0" i="0" u="none" strike="noStrike" cap="none">
                <a:solidFill>
                  <a:schemeClr val="dk2"/>
                </a:solidFill>
                <a:latin typeface="Times New Roman"/>
                <a:ea typeface="Times New Roman"/>
                <a:cs typeface="Times New Roman"/>
                <a:sym typeface="Times New Roman"/>
              </a:defRPr>
            </a:lvl5pPr>
            <a:lvl6pPr marR="0" lvl="5" algn="ctr" rtl="0">
              <a:spcBef>
                <a:spcPts val="0"/>
              </a:spcBef>
              <a:spcAft>
                <a:spcPts val="0"/>
              </a:spcAft>
              <a:buSzPts val="1400"/>
              <a:buNone/>
              <a:defRPr sz="21400" b="0" i="0" u="none" strike="noStrike" cap="none">
                <a:solidFill>
                  <a:schemeClr val="dk2"/>
                </a:solidFill>
                <a:latin typeface="Times New Roman"/>
                <a:ea typeface="Times New Roman"/>
                <a:cs typeface="Times New Roman"/>
                <a:sym typeface="Times New Roman"/>
              </a:defRPr>
            </a:lvl6pPr>
            <a:lvl7pPr marR="0" lvl="6" algn="ctr" rtl="0">
              <a:spcBef>
                <a:spcPts val="0"/>
              </a:spcBef>
              <a:spcAft>
                <a:spcPts val="0"/>
              </a:spcAft>
              <a:buSzPts val="1400"/>
              <a:buNone/>
              <a:defRPr sz="21400" b="0" i="0" u="none" strike="noStrike" cap="none">
                <a:solidFill>
                  <a:schemeClr val="dk2"/>
                </a:solidFill>
                <a:latin typeface="Times New Roman"/>
                <a:ea typeface="Times New Roman"/>
                <a:cs typeface="Times New Roman"/>
                <a:sym typeface="Times New Roman"/>
              </a:defRPr>
            </a:lvl7pPr>
            <a:lvl8pPr marR="0" lvl="7" algn="ctr" rtl="0">
              <a:spcBef>
                <a:spcPts val="0"/>
              </a:spcBef>
              <a:spcAft>
                <a:spcPts val="0"/>
              </a:spcAft>
              <a:buSzPts val="1400"/>
              <a:buNone/>
              <a:defRPr sz="21400" b="0" i="0" u="none" strike="noStrike" cap="none">
                <a:solidFill>
                  <a:schemeClr val="dk2"/>
                </a:solidFill>
                <a:latin typeface="Times New Roman"/>
                <a:ea typeface="Times New Roman"/>
                <a:cs typeface="Times New Roman"/>
                <a:sym typeface="Times New Roman"/>
              </a:defRPr>
            </a:lvl8pPr>
            <a:lvl9pPr marR="0" lvl="8" algn="ctr" rtl="0">
              <a:spcBef>
                <a:spcPts val="0"/>
              </a:spcBef>
              <a:spcAft>
                <a:spcPts val="0"/>
              </a:spcAft>
              <a:buSzPts val="1400"/>
              <a:buNone/>
              <a:defRPr sz="21400" b="0" i="0" u="none" strike="noStrike" cap="none">
                <a:solidFill>
                  <a:schemeClr val="dk2"/>
                </a:solidFill>
                <a:latin typeface="Times New Roman"/>
                <a:ea typeface="Times New Roman"/>
                <a:cs typeface="Times New Roman"/>
                <a:sym typeface="Times New Roman"/>
              </a:defRPr>
            </a:lvl9pPr>
          </a:lstStyle>
          <a:p>
            <a:endParaRPr/>
          </a:p>
        </p:txBody>
      </p:sp>
      <p:sp>
        <p:nvSpPr>
          <p:cNvPr id="11" name="Google Shape;11;p1"/>
          <p:cNvSpPr txBox="1">
            <a:spLocks noGrp="1"/>
          </p:cNvSpPr>
          <p:nvPr>
            <p:ph type="body" idx="1"/>
          </p:nvPr>
        </p:nvSpPr>
        <p:spPr>
          <a:xfrm>
            <a:off x="2880360" y="9509760"/>
            <a:ext cx="32644080" cy="19751040"/>
          </a:xfrm>
          <a:prstGeom prst="rect">
            <a:avLst/>
          </a:prstGeom>
          <a:noFill/>
          <a:ln>
            <a:noFill/>
          </a:ln>
        </p:spPr>
        <p:txBody>
          <a:bodyPr spcFirstLastPara="1" wrap="square" lIns="444125" tIns="222050" rIns="444125" bIns="222050" anchor="t" anchorCtr="0">
            <a:noAutofit/>
          </a:bodyPr>
          <a:lstStyle>
            <a:lvl1pPr marL="457200" marR="0" lvl="0" indent="-1212850" algn="l" rtl="0">
              <a:spcBef>
                <a:spcPts val="3100"/>
              </a:spcBef>
              <a:spcAft>
                <a:spcPts val="0"/>
              </a:spcAft>
              <a:buClr>
                <a:schemeClr val="dk1"/>
              </a:buClr>
              <a:buSzPts val="15500"/>
              <a:buFont typeface="Times New Roman"/>
              <a:buChar char="•"/>
              <a:defRPr sz="15500" b="0" i="0" u="none" strike="noStrike" cap="none">
                <a:solidFill>
                  <a:schemeClr val="dk1"/>
                </a:solidFill>
                <a:latin typeface="Times New Roman"/>
                <a:ea typeface="Times New Roman"/>
                <a:cs typeface="Times New Roman"/>
                <a:sym typeface="Times New Roman"/>
              </a:defRPr>
            </a:lvl1pPr>
            <a:lvl2pPr marL="914400" marR="0" lvl="1" indent="-1092200" algn="l" rtl="0">
              <a:spcBef>
                <a:spcPts val="2720"/>
              </a:spcBef>
              <a:spcAft>
                <a:spcPts val="0"/>
              </a:spcAft>
              <a:buClr>
                <a:schemeClr val="dk1"/>
              </a:buClr>
              <a:buSzPts val="13600"/>
              <a:buFont typeface="Times New Roman"/>
              <a:buChar char="–"/>
              <a:defRPr sz="13600" b="0" i="0" u="none" strike="noStrike" cap="none">
                <a:solidFill>
                  <a:schemeClr val="dk1"/>
                </a:solidFill>
                <a:latin typeface="Times New Roman"/>
                <a:ea typeface="Times New Roman"/>
                <a:cs typeface="Times New Roman"/>
                <a:sym typeface="Times New Roman"/>
              </a:defRPr>
            </a:lvl2pPr>
            <a:lvl3pPr marL="1371600" marR="0" lvl="2" indent="-971550" algn="l" rtl="0">
              <a:spcBef>
                <a:spcPts val="2340"/>
              </a:spcBef>
              <a:spcAft>
                <a:spcPts val="0"/>
              </a:spcAft>
              <a:buClr>
                <a:schemeClr val="dk1"/>
              </a:buClr>
              <a:buSzPts val="11700"/>
              <a:buFont typeface="Times New Roman"/>
              <a:buChar char="•"/>
              <a:defRPr sz="11700" b="0" i="0" u="none" strike="noStrike" cap="none">
                <a:solidFill>
                  <a:schemeClr val="dk1"/>
                </a:solidFill>
                <a:latin typeface="Times New Roman"/>
                <a:ea typeface="Times New Roman"/>
                <a:cs typeface="Times New Roman"/>
                <a:sym typeface="Times New Roman"/>
              </a:defRPr>
            </a:lvl3pPr>
            <a:lvl4pPr marL="1828800" marR="0" lvl="3" indent="-844550" algn="l" rtl="0">
              <a:spcBef>
                <a:spcPts val="1940"/>
              </a:spcBef>
              <a:spcAft>
                <a:spcPts val="0"/>
              </a:spcAft>
              <a:buClr>
                <a:schemeClr val="dk1"/>
              </a:buClr>
              <a:buSzPts val="9700"/>
              <a:buFont typeface="Times New Roman"/>
              <a:buChar char="–"/>
              <a:defRPr sz="9700" b="0" i="0" u="none" strike="noStrike" cap="none">
                <a:solidFill>
                  <a:schemeClr val="dk1"/>
                </a:solidFill>
                <a:latin typeface="Times New Roman"/>
                <a:ea typeface="Times New Roman"/>
                <a:cs typeface="Times New Roman"/>
                <a:sym typeface="Times New Roman"/>
              </a:defRPr>
            </a:lvl4pPr>
            <a:lvl5pPr marL="2286000" marR="0" lvl="4" indent="-844550" algn="l" rtl="0">
              <a:spcBef>
                <a:spcPts val="1940"/>
              </a:spcBef>
              <a:spcAft>
                <a:spcPts val="0"/>
              </a:spcAft>
              <a:buClr>
                <a:schemeClr val="dk1"/>
              </a:buClr>
              <a:buSzPts val="9700"/>
              <a:buFont typeface="Times New Roman"/>
              <a:buChar char="»"/>
              <a:defRPr sz="9700" b="0" i="0" u="none" strike="noStrike" cap="none">
                <a:solidFill>
                  <a:schemeClr val="dk1"/>
                </a:solidFill>
                <a:latin typeface="Times New Roman"/>
                <a:ea typeface="Times New Roman"/>
                <a:cs typeface="Times New Roman"/>
                <a:sym typeface="Times New Roman"/>
              </a:defRPr>
            </a:lvl5pPr>
            <a:lvl6pPr marL="2743200" marR="0" lvl="5" indent="-844550" algn="l" rtl="0">
              <a:spcBef>
                <a:spcPts val="1940"/>
              </a:spcBef>
              <a:spcAft>
                <a:spcPts val="0"/>
              </a:spcAft>
              <a:buClr>
                <a:schemeClr val="dk1"/>
              </a:buClr>
              <a:buSzPts val="9700"/>
              <a:buFont typeface="Times New Roman"/>
              <a:buChar char="»"/>
              <a:defRPr sz="9700" b="0" i="0" u="none" strike="noStrike" cap="none">
                <a:solidFill>
                  <a:schemeClr val="dk1"/>
                </a:solidFill>
                <a:latin typeface="Times New Roman"/>
                <a:ea typeface="Times New Roman"/>
                <a:cs typeface="Times New Roman"/>
                <a:sym typeface="Times New Roman"/>
              </a:defRPr>
            </a:lvl6pPr>
            <a:lvl7pPr marL="3200400" marR="0" lvl="6" indent="-844550" algn="l" rtl="0">
              <a:spcBef>
                <a:spcPts val="1940"/>
              </a:spcBef>
              <a:spcAft>
                <a:spcPts val="0"/>
              </a:spcAft>
              <a:buClr>
                <a:schemeClr val="dk1"/>
              </a:buClr>
              <a:buSzPts val="9700"/>
              <a:buFont typeface="Times New Roman"/>
              <a:buChar char="»"/>
              <a:defRPr sz="9700" b="0" i="0" u="none" strike="noStrike" cap="none">
                <a:solidFill>
                  <a:schemeClr val="dk1"/>
                </a:solidFill>
                <a:latin typeface="Times New Roman"/>
                <a:ea typeface="Times New Roman"/>
                <a:cs typeface="Times New Roman"/>
                <a:sym typeface="Times New Roman"/>
              </a:defRPr>
            </a:lvl7pPr>
            <a:lvl8pPr marL="3657600" marR="0" lvl="7" indent="-844550" algn="l" rtl="0">
              <a:spcBef>
                <a:spcPts val="1940"/>
              </a:spcBef>
              <a:spcAft>
                <a:spcPts val="0"/>
              </a:spcAft>
              <a:buClr>
                <a:schemeClr val="dk1"/>
              </a:buClr>
              <a:buSzPts val="9700"/>
              <a:buFont typeface="Times New Roman"/>
              <a:buChar char="»"/>
              <a:defRPr sz="9700" b="0" i="0" u="none" strike="noStrike" cap="none">
                <a:solidFill>
                  <a:schemeClr val="dk1"/>
                </a:solidFill>
                <a:latin typeface="Times New Roman"/>
                <a:ea typeface="Times New Roman"/>
                <a:cs typeface="Times New Roman"/>
                <a:sym typeface="Times New Roman"/>
              </a:defRPr>
            </a:lvl8pPr>
            <a:lvl9pPr marL="4114800" marR="0" lvl="8" indent="-844550" algn="l" rtl="0">
              <a:spcBef>
                <a:spcPts val="1940"/>
              </a:spcBef>
              <a:spcAft>
                <a:spcPts val="0"/>
              </a:spcAft>
              <a:buClr>
                <a:schemeClr val="dk1"/>
              </a:buClr>
              <a:buSzPts val="9700"/>
              <a:buFont typeface="Times New Roman"/>
              <a:buChar char="»"/>
              <a:defRPr sz="9700" b="0" i="0" u="none" strike="noStrike" cap="none">
                <a:solidFill>
                  <a:schemeClr val="dk1"/>
                </a:solidFill>
                <a:latin typeface="Times New Roman"/>
                <a:ea typeface="Times New Roman"/>
                <a:cs typeface="Times New Roman"/>
                <a:sym typeface="Times New Roman"/>
              </a:defRPr>
            </a:lvl9pPr>
          </a:lstStyle>
          <a:p>
            <a:endParaRPr/>
          </a:p>
        </p:txBody>
      </p:sp>
      <p:sp>
        <p:nvSpPr>
          <p:cNvPr id="12" name="Google Shape;12;p1"/>
          <p:cNvSpPr txBox="1">
            <a:spLocks noGrp="1"/>
          </p:cNvSpPr>
          <p:nvPr>
            <p:ph type="dt" idx="10"/>
          </p:nvPr>
        </p:nvSpPr>
        <p:spPr>
          <a:xfrm>
            <a:off x="2880360" y="29992320"/>
            <a:ext cx="8001000" cy="2194560"/>
          </a:xfrm>
          <a:prstGeom prst="rect">
            <a:avLst/>
          </a:prstGeom>
          <a:noFill/>
          <a:ln>
            <a:noFill/>
          </a:ln>
        </p:spPr>
        <p:txBody>
          <a:bodyPr spcFirstLastPara="1" wrap="square" lIns="444125" tIns="222050" rIns="444125" bIns="222050" anchor="t" anchorCtr="0">
            <a:noAutofit/>
          </a:bodyPr>
          <a:lstStyle>
            <a:lvl1pPr marR="0" lvl="0" algn="l" rtl="0">
              <a:spcBef>
                <a:spcPts val="0"/>
              </a:spcBef>
              <a:spcAft>
                <a:spcPts val="0"/>
              </a:spcAft>
              <a:buSzPts val="1400"/>
              <a:buNone/>
              <a:defRPr sz="4896" b="0" i="0" u="none" strike="noStrike" cap="none">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3" name="Google Shape;13;p1"/>
          <p:cNvSpPr txBox="1">
            <a:spLocks noGrp="1"/>
          </p:cNvSpPr>
          <p:nvPr>
            <p:ph type="ftr" idx="11"/>
          </p:nvPr>
        </p:nvSpPr>
        <p:spPr>
          <a:xfrm>
            <a:off x="13121640" y="29992320"/>
            <a:ext cx="12161520" cy="2194560"/>
          </a:xfrm>
          <a:prstGeom prst="rect">
            <a:avLst/>
          </a:prstGeom>
          <a:noFill/>
          <a:ln>
            <a:noFill/>
          </a:ln>
        </p:spPr>
        <p:txBody>
          <a:bodyPr spcFirstLastPara="1" wrap="square" lIns="444125" tIns="222050" rIns="444125" bIns="222050" anchor="t" anchorCtr="0">
            <a:noAutofit/>
          </a:bodyPr>
          <a:lstStyle>
            <a:lvl1pPr marR="0" lvl="0" algn="ctr" rtl="0">
              <a:spcBef>
                <a:spcPts val="0"/>
              </a:spcBef>
              <a:spcAft>
                <a:spcPts val="0"/>
              </a:spcAft>
              <a:buSzPts val="1400"/>
              <a:buNone/>
              <a:defRPr sz="4896" b="0" i="0" u="none" strike="noStrike" cap="none">
                <a:solidFill>
                  <a:schemeClr val="dk1"/>
                </a:solidFill>
                <a:latin typeface="Times New Roman"/>
                <a:ea typeface="Times New Roman"/>
                <a:cs typeface="Times New Roman"/>
                <a:sym typeface="Times New Roman"/>
              </a:defRPr>
            </a:lvl1pPr>
            <a:lvl2pPr marR="0" lvl="1"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2pPr>
            <a:lvl3pPr marR="0" lvl="2"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3pPr>
            <a:lvl4pPr marR="0" lvl="3"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4pPr>
            <a:lvl5pPr marR="0" lvl="4"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5pPr>
            <a:lvl6pPr marR="0" lvl="5"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6pPr>
            <a:lvl7pPr marR="0" lvl="6"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7pPr>
            <a:lvl8pPr marR="0" lvl="7"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8pPr>
            <a:lvl9pPr marR="0" lvl="8" algn="l" rtl="0">
              <a:spcBef>
                <a:spcPts val="0"/>
              </a:spcBef>
              <a:spcAft>
                <a:spcPts val="0"/>
              </a:spcAft>
              <a:buSzPts val="1400"/>
              <a:buNone/>
              <a:defRPr sz="1800" b="0" i="0" u="none" strike="noStrike" cap="none">
                <a:solidFill>
                  <a:schemeClr val="dk1"/>
                </a:solidFill>
                <a:latin typeface="Times New Roman"/>
                <a:ea typeface="Times New Roman"/>
                <a:cs typeface="Times New Roman"/>
                <a:sym typeface="Times New Roman"/>
              </a:defRPr>
            </a:lvl9pPr>
          </a:lstStyle>
          <a:p>
            <a:endParaRPr/>
          </a:p>
        </p:txBody>
      </p:sp>
      <p:sp>
        <p:nvSpPr>
          <p:cNvPr id="14" name="Google Shape;14;p1"/>
          <p:cNvSpPr txBox="1">
            <a:spLocks noGrp="1"/>
          </p:cNvSpPr>
          <p:nvPr>
            <p:ph type="sldNum" idx="12"/>
          </p:nvPr>
        </p:nvSpPr>
        <p:spPr>
          <a:xfrm>
            <a:off x="27523440" y="29992320"/>
            <a:ext cx="8001000" cy="2194560"/>
          </a:xfrm>
          <a:prstGeom prst="rect">
            <a:avLst/>
          </a:prstGeom>
          <a:noFill/>
          <a:ln>
            <a:noFill/>
          </a:ln>
        </p:spPr>
        <p:txBody>
          <a:bodyPr spcFirstLastPara="1" wrap="square" lIns="444125" tIns="222050" rIns="444125" bIns="222050" anchor="t" anchorCtr="0">
            <a:noAutofit/>
          </a:bodyPr>
          <a:lstStyle>
            <a:lvl1pPr marL="0" marR="0" lvl="0" indent="0" algn="r" rtl="0">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1pPr>
            <a:lvl2pPr marL="0" marR="0" lvl="1" indent="0" algn="r" rtl="0">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2pPr>
            <a:lvl3pPr marL="0" marR="0" lvl="2" indent="0" algn="r" rtl="0">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3pPr>
            <a:lvl4pPr marL="0" marR="0" lvl="3" indent="0" algn="r" rtl="0">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4pPr>
            <a:lvl5pPr marL="0" marR="0" lvl="4" indent="0" algn="r" rtl="0">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5pPr>
            <a:lvl6pPr marL="0" marR="0" lvl="5" indent="0" algn="r" rtl="0">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6pPr>
            <a:lvl7pPr marL="0" marR="0" lvl="6" indent="0" algn="r" rtl="0">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7pPr>
            <a:lvl8pPr marL="0" marR="0" lvl="7" indent="0" algn="r" rtl="0">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8pPr>
            <a:lvl9pPr marL="0" marR="0" lvl="8" indent="0" algn="r" rtl="0">
              <a:spcBef>
                <a:spcPts val="0"/>
              </a:spcBef>
              <a:spcAft>
                <a:spcPts val="0"/>
              </a:spcAft>
              <a:buNone/>
              <a:defRPr sz="4896" b="0" i="0" u="none" strike="noStrike" cap="none">
                <a:solidFill>
                  <a:schemeClr val="dk1"/>
                </a:solidFill>
                <a:latin typeface="Times New Roman"/>
                <a:ea typeface="Times New Roman"/>
                <a:cs typeface="Times New Roman"/>
                <a:sym typeface="Times New Roman"/>
              </a:defRPr>
            </a:lvl9pPr>
          </a:lstStyle>
          <a:p>
            <a:fld id="{00000000-1234-1234-1234-123412341234}" type="slidenum">
              <a:rPr lang="en-US" smtClean="0"/>
              <a:pPr/>
              <a:t>‹#›</a:t>
            </a:fld>
            <a:endParaRPr lang="en-US"/>
          </a:p>
        </p:txBody>
      </p:sp>
    </p:spTree>
  </p:cSld>
  <p:clrMap bg1="lt1" tx1="dk1" bg2="dk2" tx2="lt2" accent1="accent1" accent2="accent2" accent3="accent3" accent4="accent4" accent5="accent5" accent6="accent6" hlink="hlink" folHlink="folHlink"/>
  <p:sldLayoutIdLst>
    <p:sldLayoutId id="2147483648" r:id="rId1"/>
    <p:sldLayoutId id="2147483653" r:id="rId2"/>
    <p:sldLayoutId id="2147483654" r:id="rId3"/>
    <p:sldLayoutId id="2147483655" r:id="rId4"/>
    <p:sldLayoutId id="2147483656" r:id="rId5"/>
    <p:sldLayoutId id="2147483657" r:id="rId6"/>
    <p:sldLayoutId id="2147483658"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tiff"/><Relationship Id="rId13" Type="http://schemas.openxmlformats.org/officeDocument/2006/relationships/image" Target="../media/image10.jpeg"/><Relationship Id="rId18" Type="http://schemas.openxmlformats.org/officeDocument/2006/relationships/image" Target="../media/image15.jpeg"/><Relationship Id="rId26" Type="http://schemas.openxmlformats.org/officeDocument/2006/relationships/image" Target="../media/image22.png"/><Relationship Id="rId3" Type="http://schemas.microsoft.com/office/2018/10/relationships/comments" Target="../comments/modernComment_100_0.xml"/><Relationship Id="rId21" Type="http://schemas.openxmlformats.org/officeDocument/2006/relationships/image" Target="../media/image18.jpeg"/><Relationship Id="rId7" Type="http://schemas.openxmlformats.org/officeDocument/2006/relationships/image" Target="../media/image4.png"/><Relationship Id="rId12" Type="http://schemas.openxmlformats.org/officeDocument/2006/relationships/image" Target="../media/image9.png"/><Relationship Id="rId17" Type="http://schemas.openxmlformats.org/officeDocument/2006/relationships/image" Target="../media/image14.emf"/><Relationship Id="rId25" Type="http://schemas.openxmlformats.org/officeDocument/2006/relationships/chart" Target="../charts/chart1.xml"/><Relationship Id="rId2" Type="http://schemas.openxmlformats.org/officeDocument/2006/relationships/notesSlide" Target="../notesSlides/notesSlide1.xml"/><Relationship Id="rId16" Type="http://schemas.openxmlformats.org/officeDocument/2006/relationships/image" Target="../media/image13.png"/><Relationship Id="rId20" Type="http://schemas.openxmlformats.org/officeDocument/2006/relationships/image" Target="../media/image17.jpeg"/><Relationship Id="rId29" Type="http://schemas.openxmlformats.org/officeDocument/2006/relationships/image" Target="../media/image25.jpe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8.tiff"/><Relationship Id="rId24" Type="http://schemas.openxmlformats.org/officeDocument/2006/relationships/image" Target="../media/image21.emf"/><Relationship Id="rId5" Type="http://schemas.openxmlformats.org/officeDocument/2006/relationships/image" Target="../media/image2.jpeg"/><Relationship Id="rId15" Type="http://schemas.openxmlformats.org/officeDocument/2006/relationships/image" Target="../media/image12.png"/><Relationship Id="rId23" Type="http://schemas.openxmlformats.org/officeDocument/2006/relationships/image" Target="../media/image20.jpeg"/><Relationship Id="rId28" Type="http://schemas.openxmlformats.org/officeDocument/2006/relationships/image" Target="../media/image24.jpeg"/><Relationship Id="rId10" Type="http://schemas.openxmlformats.org/officeDocument/2006/relationships/image" Target="../media/image7.png"/><Relationship Id="rId19" Type="http://schemas.openxmlformats.org/officeDocument/2006/relationships/image" Target="../media/image16.jpeg"/><Relationship Id="rId4" Type="http://schemas.openxmlformats.org/officeDocument/2006/relationships/image" Target="../media/image1.png"/><Relationship Id="rId9" Type="http://schemas.openxmlformats.org/officeDocument/2006/relationships/image" Target="../media/image6.emf"/><Relationship Id="rId14" Type="http://schemas.openxmlformats.org/officeDocument/2006/relationships/image" Target="../media/image11.png"/><Relationship Id="rId22" Type="http://schemas.openxmlformats.org/officeDocument/2006/relationships/image" Target="../media/image19.jpeg"/><Relationship Id="rId27" Type="http://schemas.openxmlformats.org/officeDocument/2006/relationships/image" Target="../media/image23.png"/><Relationship Id="rId30" Type="http://schemas.openxmlformats.org/officeDocument/2006/relationships/image" Target="../media/image2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41" name="Rectangle 40">
            <a:extLst>
              <a:ext uri="{FF2B5EF4-FFF2-40B4-BE49-F238E27FC236}">
                <a16:creationId xmlns:a16="http://schemas.microsoft.com/office/drawing/2014/main" id="{364107EA-A46D-0444-ABC7-D2810E8AAC33}"/>
              </a:ext>
            </a:extLst>
          </p:cNvPr>
          <p:cNvSpPr/>
          <p:nvPr/>
        </p:nvSpPr>
        <p:spPr>
          <a:xfrm>
            <a:off x="958884" y="13471872"/>
            <a:ext cx="5884411" cy="837585"/>
          </a:xfrm>
          <a:prstGeom prst="rect">
            <a:avLst/>
          </a:prstGeom>
          <a:solidFill>
            <a:srgbClr val="CCECFF">
              <a:alpha val="65098"/>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E0FD95E8-F161-F528-3F6C-2690DDF93AFE}"/>
              </a:ext>
            </a:extLst>
          </p:cNvPr>
          <p:cNvSpPr txBox="1"/>
          <p:nvPr/>
        </p:nvSpPr>
        <p:spPr>
          <a:xfrm>
            <a:off x="1142871" y="13668297"/>
            <a:ext cx="5546933" cy="467051"/>
          </a:xfrm>
          <a:prstGeom prst="rect">
            <a:avLst/>
          </a:prstGeom>
          <a:noFill/>
        </p:spPr>
        <p:txBody>
          <a:bodyPr wrap="square">
            <a:spAutoFit/>
          </a:bodyPr>
          <a:lstStyle/>
          <a:p>
            <a:pPr algn="ctr">
              <a:lnSpc>
                <a:spcPct val="110000"/>
              </a:lnSpc>
            </a:pPr>
            <a:r>
              <a:rPr lang="fr-FR" sz="2400" b="1"/>
              <a:t>Hydrogel injection for Drug Delivery</a:t>
            </a:r>
            <a:r>
              <a:rPr lang="fr-FR" sz="2400" b="1" baseline="30000"/>
              <a:t>1</a:t>
            </a:r>
          </a:p>
        </p:txBody>
      </p:sp>
      <p:pic>
        <p:nvPicPr>
          <p:cNvPr id="15" name="Picture 14">
            <a:extLst>
              <a:ext uri="{FF2B5EF4-FFF2-40B4-BE49-F238E27FC236}">
                <a16:creationId xmlns:a16="http://schemas.microsoft.com/office/drawing/2014/main" id="{112E74C6-D715-8EA9-9730-E52C14D7F6D4}"/>
              </a:ext>
            </a:extLst>
          </p:cNvPr>
          <p:cNvPicPr>
            <a:picLocks noChangeAspect="1"/>
          </p:cNvPicPr>
          <p:nvPr/>
        </p:nvPicPr>
        <p:blipFill rotWithShape="1">
          <a:blip r:embed="rId4"/>
          <a:srcRect b="45951"/>
          <a:stretch/>
        </p:blipFill>
        <p:spPr>
          <a:xfrm>
            <a:off x="13454549" y="5855765"/>
            <a:ext cx="11521441" cy="1645920"/>
          </a:xfrm>
          <a:prstGeom prst="rect">
            <a:avLst/>
          </a:prstGeom>
        </p:spPr>
      </p:pic>
      <p:sp>
        <p:nvSpPr>
          <p:cNvPr id="37" name="Rectangle 36">
            <a:extLst>
              <a:ext uri="{FF2B5EF4-FFF2-40B4-BE49-F238E27FC236}">
                <a16:creationId xmlns:a16="http://schemas.microsoft.com/office/drawing/2014/main" id="{0D086FC7-8F0A-C7EF-26FD-19A7E9E11239}"/>
              </a:ext>
            </a:extLst>
          </p:cNvPr>
          <p:cNvSpPr/>
          <p:nvPr/>
        </p:nvSpPr>
        <p:spPr>
          <a:xfrm>
            <a:off x="15821013" y="5018070"/>
            <a:ext cx="6807339" cy="666193"/>
          </a:xfrm>
          <a:prstGeom prst="rect">
            <a:avLst/>
          </a:prstGeom>
          <a:solidFill>
            <a:srgbClr val="CCECFF">
              <a:alpha val="65098"/>
            </a:srgbClr>
          </a:solidFill>
          <a:ln>
            <a:solidFill>
              <a:srgbClr val="CCEC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CD93D4CE-B0B4-0881-D896-F8B703447757}"/>
              </a:ext>
            </a:extLst>
          </p:cNvPr>
          <p:cNvSpPr/>
          <p:nvPr/>
        </p:nvSpPr>
        <p:spPr>
          <a:xfrm>
            <a:off x="13973893" y="10294212"/>
            <a:ext cx="10743978" cy="1259831"/>
          </a:xfrm>
          <a:prstGeom prst="rect">
            <a:avLst/>
          </a:prstGeom>
          <a:solidFill>
            <a:srgbClr val="CCECFF">
              <a:alpha val="65098"/>
            </a:srgbClr>
          </a:solidFill>
          <a:ln>
            <a:solidFill>
              <a:srgbClr val="CCEC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832B861-DFBC-DFCB-5B4A-4109989AB125}"/>
              </a:ext>
            </a:extLst>
          </p:cNvPr>
          <p:cNvSpPr/>
          <p:nvPr/>
        </p:nvSpPr>
        <p:spPr>
          <a:xfrm>
            <a:off x="26039302" y="9976813"/>
            <a:ext cx="6137736" cy="591195"/>
          </a:xfrm>
          <a:prstGeom prst="rect">
            <a:avLst/>
          </a:prstGeom>
          <a:solidFill>
            <a:srgbClr val="CCECFF">
              <a:alpha val="65098"/>
            </a:srgbClr>
          </a:solidFill>
          <a:ln>
            <a:solidFill>
              <a:srgbClr val="CCEC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1" name="Google Shape;91;p13"/>
          <p:cNvSpPr txBox="1"/>
          <p:nvPr/>
        </p:nvSpPr>
        <p:spPr>
          <a:xfrm>
            <a:off x="0" y="565546"/>
            <a:ext cx="38646846" cy="2869986"/>
          </a:xfrm>
          <a:prstGeom prst="rect">
            <a:avLst/>
          </a:prstGeom>
          <a:noFill/>
          <a:ln>
            <a:noFill/>
          </a:ln>
        </p:spPr>
        <p:txBody>
          <a:bodyPr spcFirstLastPara="1" wrap="square" lIns="68569" tIns="34275" rIns="68569" bIns="34275" anchor="t" anchorCtr="0">
            <a:spAutoFit/>
          </a:bodyPr>
          <a:lstStyle/>
          <a:p>
            <a:pPr algn="ctr">
              <a:buClr>
                <a:srgbClr val="000066"/>
              </a:buClr>
              <a:buSzPts val="6336"/>
            </a:pPr>
            <a:r>
              <a:rPr lang="en-US" sz="5600" b="1" dirty="0">
                <a:solidFill>
                  <a:srgbClr val="000066"/>
                </a:solidFill>
              </a:rPr>
              <a:t>Leveraging Phase Separation to Engineer Microstructures and Cell Encapsulation in Biomaterials</a:t>
            </a:r>
            <a:endParaRPr lang="en-US" sz="5600" dirty="0"/>
          </a:p>
          <a:p>
            <a:pPr algn="ctr">
              <a:buClr>
                <a:srgbClr val="937C3B"/>
              </a:buClr>
              <a:buSzPts val="4032"/>
            </a:pPr>
            <a:endParaRPr lang="en-US" sz="1800" dirty="0">
              <a:solidFill>
                <a:schemeClr val="tx1"/>
              </a:solidFill>
            </a:endParaRPr>
          </a:p>
          <a:p>
            <a:pPr algn="ctr">
              <a:buClr>
                <a:srgbClr val="937C3B"/>
              </a:buClr>
              <a:buSzPts val="4032"/>
            </a:pPr>
            <a:r>
              <a:rPr lang="en-US" sz="3400" b="1" dirty="0">
                <a:solidFill>
                  <a:schemeClr val="tx1"/>
                </a:solidFill>
              </a:rPr>
              <a:t>Evan Kennedy</a:t>
            </a:r>
            <a:r>
              <a:rPr lang="en-US" sz="3400" dirty="0">
                <a:solidFill>
                  <a:schemeClr val="tx1"/>
                </a:solidFill>
              </a:rPr>
              <a:t>, Saniya Yesmin </a:t>
            </a:r>
            <a:r>
              <a:rPr lang="en-US" sz="3400" dirty="0" err="1">
                <a:solidFill>
                  <a:schemeClr val="tx1"/>
                </a:solidFill>
              </a:rPr>
              <a:t>Bubli</a:t>
            </a:r>
            <a:r>
              <a:rPr lang="en-US" sz="3400" dirty="0">
                <a:solidFill>
                  <a:schemeClr val="tx1"/>
                </a:solidFill>
              </a:rPr>
              <a:t>, and </a:t>
            </a:r>
            <a:r>
              <a:rPr lang="en-US" sz="3400" dirty="0" err="1">
                <a:solidFill>
                  <a:schemeClr val="tx1"/>
                </a:solidFill>
              </a:rPr>
              <a:t>Linqing</a:t>
            </a:r>
            <a:r>
              <a:rPr lang="en-US" sz="3400" dirty="0">
                <a:solidFill>
                  <a:schemeClr val="tx1"/>
                </a:solidFill>
              </a:rPr>
              <a:t> Li*</a:t>
            </a:r>
            <a:endParaRPr sz="3400" dirty="0">
              <a:solidFill>
                <a:schemeClr val="tx1"/>
              </a:solidFill>
            </a:endParaRPr>
          </a:p>
          <a:p>
            <a:pPr algn="ctr">
              <a:buClr>
                <a:srgbClr val="937C3B"/>
              </a:buClr>
              <a:buSzPts val="4032"/>
            </a:pPr>
            <a:r>
              <a:rPr lang="en-US" sz="3400" i="1" dirty="0">
                <a:solidFill>
                  <a:schemeClr val="tx1"/>
                </a:solidFill>
              </a:rPr>
              <a:t>Department of Chemical Engineering and Bioengineering, University of New Hampshire, Durham, NH, USA</a:t>
            </a:r>
            <a:endParaRPr sz="3400" dirty="0">
              <a:solidFill>
                <a:schemeClr val="tx1"/>
              </a:solidFill>
            </a:endParaRPr>
          </a:p>
          <a:p>
            <a:pPr algn="ctr">
              <a:buClr>
                <a:srgbClr val="937C3B"/>
              </a:buClr>
              <a:buSzPts val="4032"/>
            </a:pPr>
            <a:r>
              <a:rPr lang="en-US" sz="3400" i="1" dirty="0">
                <a:solidFill>
                  <a:schemeClr val="tx1"/>
                </a:solidFill>
              </a:rPr>
              <a:t>* Linqing.Li@unh.edu</a:t>
            </a:r>
            <a:endParaRPr sz="3400" dirty="0">
              <a:solidFill>
                <a:schemeClr val="tx1"/>
              </a:solidFill>
            </a:endParaRPr>
          </a:p>
        </p:txBody>
      </p:sp>
      <p:pic>
        <p:nvPicPr>
          <p:cNvPr id="97" name="Google Shape;97;p13" descr="NSFlogo"/>
          <p:cNvPicPr>
            <a:picLocks noChangeAspect="1"/>
          </p:cNvPicPr>
          <p:nvPr/>
        </p:nvPicPr>
        <p:blipFill rotWithShape="1">
          <a:blip r:embed="rId5">
            <a:alphaModFix/>
          </a:blip>
          <a:srcRect/>
          <a:stretch/>
        </p:blipFill>
        <p:spPr>
          <a:xfrm>
            <a:off x="5671907" y="1598004"/>
            <a:ext cx="1743095" cy="1643654"/>
          </a:xfrm>
          <a:prstGeom prst="rect">
            <a:avLst/>
          </a:prstGeom>
          <a:noFill/>
          <a:ln>
            <a:noFill/>
          </a:ln>
        </p:spPr>
      </p:pic>
      <p:sp>
        <p:nvSpPr>
          <p:cNvPr id="98" name="Google Shape;98;p13"/>
          <p:cNvSpPr txBox="1"/>
          <p:nvPr/>
        </p:nvSpPr>
        <p:spPr>
          <a:xfrm>
            <a:off x="1144431" y="3560313"/>
            <a:ext cx="11597186" cy="1234428"/>
          </a:xfrm>
          <a:prstGeom prst="rect">
            <a:avLst/>
          </a:prstGeom>
          <a:solidFill>
            <a:srgbClr val="050065"/>
          </a:solidFill>
          <a:ln w="9525" cap="flat" cmpd="sng">
            <a:solidFill>
              <a:srgbClr val="000000"/>
            </a:solidFill>
            <a:prstDash val="solid"/>
            <a:miter lim="800000"/>
            <a:headEnd type="none" w="sm" len="sm"/>
            <a:tailEnd type="none" w="sm" len="sm"/>
          </a:ln>
        </p:spPr>
        <p:txBody>
          <a:bodyPr spcFirstLastPara="1" wrap="square" lIns="329175" tIns="32906" rIns="65831" bIns="32906" anchor="ctr" anchorCtr="0">
            <a:noAutofit/>
          </a:bodyPr>
          <a:lstStyle/>
          <a:p>
            <a:pPr algn="ctr">
              <a:buClr>
                <a:schemeClr val="lt1"/>
              </a:buClr>
              <a:buSzPts val="3840"/>
            </a:pPr>
            <a:r>
              <a:rPr lang="en-US" sz="3800" b="1">
                <a:solidFill>
                  <a:schemeClr val="lt1"/>
                </a:solidFill>
              </a:rPr>
              <a:t>1. Introduction</a:t>
            </a:r>
            <a:endParaRPr sz="3800" b="1"/>
          </a:p>
        </p:txBody>
      </p:sp>
      <p:sp>
        <p:nvSpPr>
          <p:cNvPr id="100" name="Google Shape;100;p13"/>
          <p:cNvSpPr txBox="1"/>
          <p:nvPr/>
        </p:nvSpPr>
        <p:spPr>
          <a:xfrm>
            <a:off x="25686328" y="21203984"/>
            <a:ext cx="11521440" cy="4307342"/>
          </a:xfrm>
          <a:prstGeom prst="rect">
            <a:avLst/>
          </a:prstGeom>
          <a:noFill/>
          <a:ln>
            <a:noFill/>
          </a:ln>
        </p:spPr>
        <p:txBody>
          <a:bodyPr spcFirstLastPara="1" wrap="square" lIns="68569" tIns="34275" rIns="68569" bIns="34275" anchor="t" anchorCtr="0">
            <a:noAutofit/>
          </a:bodyPr>
          <a:lstStyle/>
          <a:p>
            <a:pPr marL="355473" indent="-342900" algn="just">
              <a:spcBef>
                <a:spcPts val="864"/>
              </a:spcBef>
              <a:buClr>
                <a:schemeClr val="dk1"/>
              </a:buClr>
              <a:buSzPts val="3000"/>
              <a:buFont typeface="Wingdings" panose="05000000000000000000" pitchFamily="2" charset="2"/>
              <a:buChar char="q"/>
            </a:pPr>
            <a:r>
              <a:rPr lang="en-US" sz="2800">
                <a:solidFill>
                  <a:schemeClr val="dk1"/>
                </a:solidFill>
                <a:latin typeface="Arial" panose="020B0604020202020204" pitchFamily="34" charset="0"/>
                <a:cs typeface="Arial" panose="020B0604020202020204" pitchFamily="34" charset="0"/>
              </a:rPr>
              <a:t>Hydrogel microstructures can be tuned by controlling polymer concentration and </a:t>
            </a:r>
            <a:r>
              <a:rPr lang="en-US" sz="2800">
                <a:solidFill>
                  <a:schemeClr val="tx1"/>
                </a:solidFill>
                <a:latin typeface="Arial" panose="020B0604020202020204" pitchFamily="34" charset="0"/>
                <a:cs typeface="Arial" panose="020B0604020202020204" pitchFamily="34" charset="0"/>
              </a:rPr>
              <a:t>solution</a:t>
            </a:r>
            <a:r>
              <a:rPr lang="en-US" sz="2800">
                <a:solidFill>
                  <a:schemeClr val="dk1"/>
                </a:solidFill>
                <a:latin typeface="Arial" panose="020B0604020202020204" pitchFamily="34" charset="0"/>
                <a:cs typeface="Arial" panose="020B0604020202020204" pitchFamily="34" charset="0"/>
              </a:rPr>
              <a:t> temperature</a:t>
            </a:r>
          </a:p>
          <a:p>
            <a:pPr marL="355473" indent="-342900" algn="just">
              <a:spcBef>
                <a:spcPts val="864"/>
              </a:spcBef>
              <a:buClr>
                <a:schemeClr val="dk1"/>
              </a:buClr>
              <a:buSzPts val="3000"/>
              <a:buFont typeface="Wingdings" panose="05000000000000000000" pitchFamily="2" charset="2"/>
              <a:buChar char="q"/>
            </a:pPr>
            <a:r>
              <a:rPr lang="en-US" sz="2800">
                <a:solidFill>
                  <a:schemeClr val="dk1"/>
                </a:solidFill>
                <a:latin typeface="Arial" panose="020B0604020202020204" pitchFamily="34" charset="0"/>
                <a:cs typeface="Arial" panose="020B0604020202020204" pitchFamily="34" charset="0"/>
              </a:rPr>
              <a:t>Hydrogel microstructure morphology affects the ability of cells to migrate and proliferate and the release rate of drugs</a:t>
            </a:r>
            <a:endParaRPr lang="en-US" sz="2800">
              <a:latin typeface="Arial" panose="020B0604020202020204" pitchFamily="34" charset="0"/>
              <a:cs typeface="Arial" panose="020B0604020202020204" pitchFamily="34" charset="0"/>
            </a:endParaRPr>
          </a:p>
          <a:p>
            <a:pPr marL="355473" indent="-342900" algn="just">
              <a:spcBef>
                <a:spcPts val="864"/>
              </a:spcBef>
              <a:buClr>
                <a:schemeClr val="dk1"/>
              </a:buClr>
              <a:buSzPts val="3000"/>
              <a:buFont typeface="Wingdings" panose="05000000000000000000" pitchFamily="2" charset="2"/>
              <a:buChar char="q"/>
            </a:pPr>
            <a:r>
              <a:rPr lang="en-US" sz="2800">
                <a:latin typeface="Arial" panose="020B0604020202020204" pitchFamily="34" charset="0"/>
                <a:cs typeface="Arial" panose="020B0604020202020204" pitchFamily="34" charset="0"/>
              </a:rPr>
              <a:t>Future plans involve varying crosslinking density to control </a:t>
            </a:r>
            <a:r>
              <a:rPr lang="en-US" sz="2800">
                <a:solidFill>
                  <a:schemeClr val="tx1"/>
                </a:solidFill>
                <a:latin typeface="Arial" panose="020B0604020202020204" pitchFamily="34" charset="0"/>
                <a:cs typeface="Arial" panose="020B0604020202020204" pitchFamily="34" charset="0"/>
              </a:rPr>
              <a:t>drug release</a:t>
            </a:r>
            <a:r>
              <a:rPr lang="en-US" sz="2800">
                <a:latin typeface="Arial" panose="020B0604020202020204" pitchFamily="34" charset="0"/>
                <a:cs typeface="Arial" panose="020B0604020202020204" pitchFamily="34" charset="0"/>
              </a:rPr>
              <a:t>; using rheological testing to quantify gel stiffness as a function of multiple parameters; and designing multi-functional hydrogels.</a:t>
            </a:r>
          </a:p>
        </p:txBody>
      </p:sp>
      <p:sp>
        <p:nvSpPr>
          <p:cNvPr id="101" name="Google Shape;101;p13"/>
          <p:cNvSpPr txBox="1"/>
          <p:nvPr/>
        </p:nvSpPr>
        <p:spPr>
          <a:xfrm>
            <a:off x="25852583" y="29150718"/>
            <a:ext cx="11159836" cy="3328971"/>
          </a:xfrm>
          <a:prstGeom prst="rect">
            <a:avLst/>
          </a:prstGeom>
          <a:noFill/>
          <a:ln>
            <a:noFill/>
          </a:ln>
        </p:spPr>
        <p:txBody>
          <a:bodyPr spcFirstLastPara="1" wrap="square" lIns="68569" tIns="34275" rIns="68569" bIns="34275" anchor="t" anchorCtr="0">
            <a:noAutofit/>
          </a:bodyPr>
          <a:lstStyle/>
          <a:p>
            <a:pPr algn="just"/>
            <a:r>
              <a:rPr lang="en-US" sz="2000" b="0" i="0" dirty="0">
                <a:solidFill>
                  <a:schemeClr val="tx1"/>
                </a:solidFill>
                <a:effectLst/>
                <a:highlight>
                  <a:srgbClr val="FFFFFF"/>
                </a:highlight>
                <a:latin typeface="+mn-lt"/>
              </a:rPr>
              <a:t>1. Narayanaswamy R, </a:t>
            </a:r>
            <a:r>
              <a:rPr lang="en-US" sz="2000" b="0" i="0" dirty="0" err="1">
                <a:solidFill>
                  <a:schemeClr val="tx1"/>
                </a:solidFill>
                <a:effectLst/>
                <a:highlight>
                  <a:srgbClr val="FFFFFF"/>
                </a:highlight>
                <a:latin typeface="+mn-lt"/>
              </a:rPr>
              <a:t>Torchilin</a:t>
            </a:r>
            <a:r>
              <a:rPr lang="en-US" sz="2000" b="0" i="0" dirty="0">
                <a:solidFill>
                  <a:schemeClr val="tx1"/>
                </a:solidFill>
                <a:effectLst/>
                <a:highlight>
                  <a:srgbClr val="FFFFFF"/>
                </a:highlight>
                <a:latin typeface="+mn-lt"/>
              </a:rPr>
              <a:t> VP. Hydrogels and Their Applications in Targeted Drug Delivery. Molecules. 2019 Feb 8;24(3):603. </a:t>
            </a:r>
            <a:r>
              <a:rPr lang="en-US" sz="2000" b="0" i="0" dirty="0" err="1">
                <a:solidFill>
                  <a:schemeClr val="tx1"/>
                </a:solidFill>
                <a:effectLst/>
                <a:highlight>
                  <a:srgbClr val="FFFFFF"/>
                </a:highlight>
                <a:latin typeface="+mn-lt"/>
              </a:rPr>
              <a:t>doi</a:t>
            </a:r>
            <a:r>
              <a:rPr lang="en-US" sz="2000" b="0" i="0" dirty="0">
                <a:solidFill>
                  <a:schemeClr val="tx1"/>
                </a:solidFill>
                <a:effectLst/>
                <a:highlight>
                  <a:srgbClr val="FFFFFF"/>
                </a:highlight>
                <a:latin typeface="+mn-lt"/>
              </a:rPr>
              <a:t>: 10.3390/molecules24030603. PMID: 30744011; PMCID: PMC6384686.</a:t>
            </a:r>
          </a:p>
          <a:p>
            <a:pPr algn="just"/>
            <a:r>
              <a:rPr lang="en-US" sz="2000" kern="100" dirty="0">
                <a:solidFill>
                  <a:schemeClr val="tx1"/>
                </a:solidFill>
                <a:highlight>
                  <a:srgbClr val="FFFFFF"/>
                </a:highlight>
                <a:latin typeface="+mn-lt"/>
                <a:ea typeface="Calibri" panose="020F0502020204030204" pitchFamily="34" charset="0"/>
                <a:cs typeface="Times New Roman" panose="02020603050405020304" pitchFamily="18" charset="0"/>
              </a:rPr>
              <a:t>2. </a:t>
            </a:r>
            <a:r>
              <a:rPr lang="en-US" sz="2000" b="0" i="0" dirty="0">
                <a:solidFill>
                  <a:schemeClr val="tx1"/>
                </a:solidFill>
                <a:effectLst/>
                <a:highlight>
                  <a:srgbClr val="FFFFFF"/>
                </a:highlight>
                <a:latin typeface="+mn-lt"/>
              </a:rPr>
              <a:t>Ye Eun Kim, Seung Woo Choi, Min Kyung Kim, Thanh Loc Nguyen, and </a:t>
            </a:r>
            <a:r>
              <a:rPr lang="en-US" sz="2000" b="0" i="0" dirty="0" err="1">
                <a:solidFill>
                  <a:schemeClr val="tx1"/>
                </a:solidFill>
                <a:effectLst/>
                <a:highlight>
                  <a:srgbClr val="FFFFFF"/>
                </a:highlight>
                <a:latin typeface="+mn-lt"/>
              </a:rPr>
              <a:t>Jaeyun</a:t>
            </a:r>
            <a:r>
              <a:rPr lang="en-US" sz="2000" b="0" i="0" dirty="0">
                <a:solidFill>
                  <a:schemeClr val="tx1"/>
                </a:solidFill>
                <a:effectLst/>
                <a:highlight>
                  <a:srgbClr val="FFFFFF"/>
                </a:highlight>
                <a:latin typeface="+mn-lt"/>
              </a:rPr>
              <a:t> Kim</a:t>
            </a:r>
          </a:p>
          <a:p>
            <a:pPr algn="l"/>
            <a:r>
              <a:rPr lang="en-US" sz="2000" b="0" i="1" dirty="0">
                <a:solidFill>
                  <a:schemeClr val="tx1"/>
                </a:solidFill>
                <a:effectLst/>
                <a:highlight>
                  <a:srgbClr val="FFFFFF"/>
                </a:highlight>
                <a:latin typeface="+mn-lt"/>
              </a:rPr>
              <a:t>Nano Letters</a:t>
            </a:r>
            <a:r>
              <a:rPr lang="en-US" sz="2000" b="0" i="0" dirty="0">
                <a:solidFill>
                  <a:schemeClr val="tx1"/>
                </a:solidFill>
                <a:effectLst/>
                <a:highlight>
                  <a:srgbClr val="FFFFFF"/>
                </a:highlight>
                <a:latin typeface="+mn-lt"/>
              </a:rPr>
              <a:t> </a:t>
            </a:r>
            <a:r>
              <a:rPr lang="en-US" sz="2000" b="1" i="0" dirty="0">
                <a:solidFill>
                  <a:schemeClr val="tx1"/>
                </a:solidFill>
                <a:effectLst/>
                <a:highlight>
                  <a:srgbClr val="FFFFFF"/>
                </a:highlight>
                <a:latin typeface="+mn-lt"/>
              </a:rPr>
              <a:t>2022</a:t>
            </a:r>
            <a:r>
              <a:rPr lang="en-US" sz="2000" b="0" i="0" dirty="0">
                <a:solidFill>
                  <a:schemeClr val="tx1"/>
                </a:solidFill>
                <a:effectLst/>
                <a:highlight>
                  <a:srgbClr val="FFFFFF"/>
                </a:highlight>
                <a:latin typeface="+mn-lt"/>
              </a:rPr>
              <a:t> </a:t>
            </a:r>
            <a:r>
              <a:rPr lang="en-US" sz="2000" b="0" i="1" dirty="0">
                <a:solidFill>
                  <a:schemeClr val="tx1"/>
                </a:solidFill>
                <a:effectLst/>
                <a:highlight>
                  <a:srgbClr val="FFFFFF"/>
                </a:highlight>
                <a:latin typeface="+mn-lt"/>
              </a:rPr>
              <a:t>22</a:t>
            </a:r>
            <a:r>
              <a:rPr lang="en-US" sz="2000" b="0" i="0" dirty="0">
                <a:solidFill>
                  <a:schemeClr val="tx1"/>
                </a:solidFill>
                <a:effectLst/>
                <a:highlight>
                  <a:srgbClr val="FFFFFF"/>
                </a:highlight>
                <a:latin typeface="+mn-lt"/>
              </a:rPr>
              <a:t> (5), 2038-2047</a:t>
            </a:r>
          </a:p>
          <a:p>
            <a:pPr algn="l"/>
            <a:r>
              <a:rPr lang="en-US" sz="2000" b="0" i="0" dirty="0">
                <a:solidFill>
                  <a:schemeClr val="tx1"/>
                </a:solidFill>
                <a:effectLst/>
                <a:highlight>
                  <a:srgbClr val="FFFFFF"/>
                </a:highlight>
                <a:latin typeface="+mn-lt"/>
              </a:rPr>
              <a:t>DOI: 10.1021/acs.nanolett.1c04899</a:t>
            </a:r>
          </a:p>
          <a:p>
            <a:r>
              <a:rPr lang="en-US" sz="2000" dirty="0">
                <a:solidFill>
                  <a:schemeClr val="tx1"/>
                </a:solidFill>
                <a:latin typeface="+mn-lt"/>
              </a:rPr>
              <a:t>3. </a:t>
            </a:r>
            <a:r>
              <a:rPr lang="en-US" sz="2000" kern="100" dirty="0" err="1">
                <a:solidFill>
                  <a:schemeClr val="tx1"/>
                </a:solidFill>
                <a:effectLst/>
                <a:latin typeface="+mn-lt"/>
                <a:ea typeface="Calibri" panose="020F0502020204030204" pitchFamily="34" charset="0"/>
                <a:cs typeface="Calibri" panose="020F0502020204030204" pitchFamily="34" charset="0"/>
              </a:rPr>
              <a:t>Bubli</a:t>
            </a:r>
            <a:r>
              <a:rPr lang="en-US" sz="2000" kern="100" dirty="0">
                <a:solidFill>
                  <a:schemeClr val="tx1"/>
                </a:solidFill>
                <a:effectLst/>
                <a:latin typeface="+mn-lt"/>
                <a:ea typeface="Calibri" panose="020F0502020204030204" pitchFamily="34" charset="0"/>
                <a:cs typeface="Calibri" panose="020F0502020204030204" pitchFamily="34" charset="0"/>
              </a:rPr>
              <a:t>, S. Y. </a:t>
            </a:r>
            <a:r>
              <a:rPr lang="en-US" sz="2000" i="1" kern="100" dirty="0">
                <a:solidFill>
                  <a:schemeClr val="tx1"/>
                </a:solidFill>
                <a:effectLst/>
                <a:latin typeface="+mn-lt"/>
                <a:ea typeface="Calibri" panose="020F0502020204030204" pitchFamily="34" charset="0"/>
                <a:cs typeface="Calibri" panose="020F0502020204030204" pitchFamily="34" charset="0"/>
              </a:rPr>
              <a:t>et al.</a:t>
            </a:r>
            <a:r>
              <a:rPr lang="en-US" sz="2000" kern="100" dirty="0">
                <a:solidFill>
                  <a:schemeClr val="tx1"/>
                </a:solidFill>
                <a:effectLst/>
                <a:latin typeface="+mn-lt"/>
                <a:ea typeface="Calibri" panose="020F0502020204030204" pitchFamily="34" charset="0"/>
                <a:cs typeface="Calibri" panose="020F0502020204030204" pitchFamily="34" charset="0"/>
              </a:rPr>
              <a:t> Inducing an LCST in hydrophilic polysaccharides via engineered macromolecular hydrophobicity. </a:t>
            </a:r>
            <a:r>
              <a:rPr lang="en-US" sz="2000" i="1" kern="100" dirty="0">
                <a:solidFill>
                  <a:schemeClr val="tx1"/>
                </a:solidFill>
                <a:effectLst/>
                <a:latin typeface="+mn-lt"/>
                <a:ea typeface="Calibri" panose="020F0502020204030204" pitchFamily="34" charset="0"/>
                <a:cs typeface="Calibri" panose="020F0502020204030204" pitchFamily="34" charset="0"/>
              </a:rPr>
              <a:t>Sci. Rep.</a:t>
            </a:r>
            <a:r>
              <a:rPr lang="en-US" sz="2000" kern="100" dirty="0">
                <a:solidFill>
                  <a:schemeClr val="tx1"/>
                </a:solidFill>
                <a:effectLst/>
                <a:latin typeface="+mn-lt"/>
                <a:ea typeface="Calibri" panose="020F0502020204030204" pitchFamily="34" charset="0"/>
                <a:cs typeface="Calibri" panose="020F0502020204030204" pitchFamily="34" charset="0"/>
              </a:rPr>
              <a:t> </a:t>
            </a:r>
            <a:r>
              <a:rPr lang="en-US" sz="2000" b="1" kern="100" dirty="0">
                <a:solidFill>
                  <a:schemeClr val="tx1"/>
                </a:solidFill>
                <a:effectLst/>
                <a:latin typeface="+mn-lt"/>
                <a:ea typeface="Calibri" panose="020F0502020204030204" pitchFamily="34" charset="0"/>
                <a:cs typeface="Calibri" panose="020F0502020204030204" pitchFamily="34" charset="0"/>
              </a:rPr>
              <a:t>13</a:t>
            </a:r>
            <a:r>
              <a:rPr lang="en-US" sz="2000" kern="100" dirty="0">
                <a:solidFill>
                  <a:schemeClr val="tx1"/>
                </a:solidFill>
                <a:effectLst/>
                <a:latin typeface="+mn-lt"/>
                <a:ea typeface="Calibri" panose="020F0502020204030204" pitchFamily="34" charset="0"/>
                <a:cs typeface="Calibri" panose="020F0502020204030204" pitchFamily="34" charset="0"/>
              </a:rPr>
              <a:t>, 14896 (2023).</a:t>
            </a:r>
          </a:p>
          <a:p>
            <a:endParaRPr lang="en-US" sz="2000" kern="100" dirty="0">
              <a:solidFill>
                <a:schemeClr val="tx1"/>
              </a:solidFill>
              <a:effectLst/>
              <a:latin typeface="+mn-lt"/>
              <a:ea typeface="Calibri" panose="020F0502020204030204" pitchFamily="34" charset="0"/>
              <a:cs typeface="Times New Roman" panose="02020603050405020304" pitchFamily="18" charset="0"/>
            </a:endParaRPr>
          </a:p>
          <a:p>
            <a:pPr indent="-304800" algn="just"/>
            <a:endParaRPr lang="en-US" sz="2000" dirty="0">
              <a:solidFill>
                <a:schemeClr val="tx1"/>
              </a:solidFill>
              <a:latin typeface="+mn-lt"/>
              <a:ea typeface="Times New Roman" panose="02020603050405020304" pitchFamily="18" charset="0"/>
              <a:cs typeface="Arial" panose="020B0604020202020204" pitchFamily="34" charset="0"/>
            </a:endParaRPr>
          </a:p>
          <a:p>
            <a:pPr indent="-304800" algn="just"/>
            <a:endParaRPr lang="en-US" sz="2000" dirty="0">
              <a:solidFill>
                <a:schemeClr val="tx1"/>
              </a:solidFill>
              <a:latin typeface="+mn-lt"/>
              <a:ea typeface="Times New Roman" panose="02020603050405020304" pitchFamily="18" charset="0"/>
              <a:cs typeface="Arial" panose="020B0604020202020204" pitchFamily="34" charset="0"/>
            </a:endParaRPr>
          </a:p>
          <a:p>
            <a:pPr marL="12368213" indent="-12673013" algn="just"/>
            <a:br>
              <a:rPr lang="en-US" sz="2000" dirty="0">
                <a:solidFill>
                  <a:schemeClr val="tx1"/>
                </a:solidFill>
                <a:latin typeface="+mn-lt"/>
                <a:cs typeface="Arial" panose="020B0604020202020204" pitchFamily="34" charset="0"/>
              </a:rPr>
            </a:br>
            <a:endParaRPr lang="en-US" sz="2000" dirty="0">
              <a:solidFill>
                <a:schemeClr val="tx1"/>
              </a:solidFill>
              <a:latin typeface="+mn-lt"/>
              <a:cs typeface="Arial" panose="020B0604020202020204" pitchFamily="34" charset="0"/>
            </a:endParaRPr>
          </a:p>
          <a:p>
            <a:pPr>
              <a:lnSpc>
                <a:spcPct val="85714"/>
              </a:lnSpc>
            </a:pPr>
            <a:endParaRPr sz="1760" dirty="0">
              <a:solidFill>
                <a:schemeClr val="dk1"/>
              </a:solidFill>
            </a:endParaRPr>
          </a:p>
        </p:txBody>
      </p:sp>
      <p:pic>
        <p:nvPicPr>
          <p:cNvPr id="102" name="Google Shape;102;p13"/>
          <p:cNvPicPr>
            <a:picLocks noChangeAspect="1"/>
          </p:cNvPicPr>
          <p:nvPr/>
        </p:nvPicPr>
        <p:blipFill rotWithShape="1">
          <a:blip r:embed="rId6">
            <a:alphaModFix/>
          </a:blip>
          <a:srcRect/>
          <a:stretch/>
        </p:blipFill>
        <p:spPr>
          <a:xfrm>
            <a:off x="1048092" y="1767345"/>
            <a:ext cx="4222172" cy="1227330"/>
          </a:xfrm>
          <a:prstGeom prst="rect">
            <a:avLst/>
          </a:prstGeom>
          <a:noFill/>
          <a:ln>
            <a:noFill/>
          </a:ln>
        </p:spPr>
      </p:pic>
      <p:sp>
        <p:nvSpPr>
          <p:cNvPr id="107" name="Google Shape;107;p13"/>
          <p:cNvSpPr txBox="1"/>
          <p:nvPr/>
        </p:nvSpPr>
        <p:spPr>
          <a:xfrm>
            <a:off x="13358903" y="16690360"/>
            <a:ext cx="11521440" cy="1238770"/>
          </a:xfrm>
          <a:prstGeom prst="rect">
            <a:avLst/>
          </a:prstGeom>
          <a:solidFill>
            <a:srgbClr val="050065"/>
          </a:solidFill>
          <a:ln w="9525" cap="flat" cmpd="sng">
            <a:solidFill>
              <a:srgbClr val="000000"/>
            </a:solidFill>
            <a:prstDash val="solid"/>
            <a:miter lim="800000"/>
            <a:headEnd type="none" w="sm" len="sm"/>
            <a:tailEnd type="none" w="sm" len="sm"/>
          </a:ln>
        </p:spPr>
        <p:txBody>
          <a:bodyPr spcFirstLastPara="1" wrap="square" lIns="68569" tIns="34275" rIns="68569" bIns="34275" anchor="ctr" anchorCtr="0">
            <a:spAutoFit/>
          </a:bodyPr>
          <a:lstStyle/>
          <a:p>
            <a:pPr algn="ctr">
              <a:buClr>
                <a:schemeClr val="lt1"/>
              </a:buClr>
              <a:buSzPts val="3840"/>
            </a:pPr>
            <a:r>
              <a:rPr lang="en-US" sz="3800" b="1">
                <a:solidFill>
                  <a:schemeClr val="bg1"/>
                </a:solidFill>
                <a:latin typeface="+mn-lt"/>
              </a:rPr>
              <a:t>4. Photocrosslinked Microstructured Hydrogels with Distinct Morphology</a:t>
            </a:r>
            <a:endParaRPr sz="3800" b="1">
              <a:solidFill>
                <a:schemeClr val="bg1"/>
              </a:solidFill>
              <a:latin typeface="+mn-lt"/>
            </a:endParaRPr>
          </a:p>
        </p:txBody>
      </p:sp>
      <p:sp>
        <p:nvSpPr>
          <p:cNvPr id="109" name="Google Shape;109;p13"/>
          <p:cNvSpPr txBox="1"/>
          <p:nvPr/>
        </p:nvSpPr>
        <p:spPr>
          <a:xfrm>
            <a:off x="13502666" y="3555971"/>
            <a:ext cx="11444748" cy="1238770"/>
          </a:xfrm>
          <a:prstGeom prst="rect">
            <a:avLst/>
          </a:prstGeom>
          <a:solidFill>
            <a:srgbClr val="050065"/>
          </a:solidFill>
          <a:ln>
            <a:noFill/>
          </a:ln>
        </p:spPr>
        <p:txBody>
          <a:bodyPr spcFirstLastPara="1" wrap="square" lIns="68569" tIns="34275" rIns="68569" bIns="34275" anchor="ctr" anchorCtr="0">
            <a:spAutoFit/>
          </a:bodyPr>
          <a:lstStyle/>
          <a:p>
            <a:pPr algn="ctr">
              <a:buClr>
                <a:schemeClr val="lt1"/>
              </a:buClr>
              <a:buSzPts val="3840"/>
            </a:pPr>
            <a:r>
              <a:rPr lang="en-US" sz="3800" b="1" kern="1200">
                <a:solidFill>
                  <a:schemeClr val="bg1"/>
                </a:solidFill>
                <a:latin typeface="Arial" panose="020B0604020202020204" pitchFamily="34" charset="0"/>
                <a:cs typeface="Arial" panose="020B0604020202020204" pitchFamily="34" charset="0"/>
              </a:rPr>
              <a:t>3. Addition of Hydrophobic Modifications Allows for Phase Transition</a:t>
            </a:r>
            <a:endParaRPr sz="3800">
              <a:solidFill>
                <a:schemeClr val="bg1"/>
              </a:solidFill>
            </a:endParaRPr>
          </a:p>
        </p:txBody>
      </p:sp>
      <p:sp>
        <p:nvSpPr>
          <p:cNvPr id="112" name="Google Shape;112;p13"/>
          <p:cNvSpPr txBox="1"/>
          <p:nvPr/>
        </p:nvSpPr>
        <p:spPr>
          <a:xfrm>
            <a:off x="25656798" y="27782643"/>
            <a:ext cx="11521440" cy="1188720"/>
          </a:xfrm>
          <a:prstGeom prst="rect">
            <a:avLst/>
          </a:prstGeom>
          <a:solidFill>
            <a:srgbClr val="050065"/>
          </a:solidFill>
          <a:ln>
            <a:noFill/>
          </a:ln>
        </p:spPr>
        <p:txBody>
          <a:bodyPr spcFirstLastPara="1" wrap="square" lIns="68569" tIns="34275" rIns="68569" bIns="34275" anchor="ctr" anchorCtr="0">
            <a:noAutofit/>
          </a:bodyPr>
          <a:lstStyle/>
          <a:p>
            <a:pPr algn="ctr">
              <a:buClr>
                <a:schemeClr val="lt1"/>
              </a:buClr>
              <a:buSzPts val="3840"/>
            </a:pPr>
            <a:r>
              <a:rPr lang="en-US" sz="3800" b="1">
                <a:solidFill>
                  <a:schemeClr val="lt1"/>
                </a:solidFill>
              </a:rPr>
              <a:t>References</a:t>
            </a:r>
            <a:endParaRPr lang="en-US" sz="3800" b="1"/>
          </a:p>
        </p:txBody>
      </p:sp>
      <p:sp>
        <p:nvSpPr>
          <p:cNvPr id="116" name="Google Shape;116;p13"/>
          <p:cNvSpPr txBox="1"/>
          <p:nvPr/>
        </p:nvSpPr>
        <p:spPr>
          <a:xfrm>
            <a:off x="25672697" y="24844693"/>
            <a:ext cx="11521440" cy="1188720"/>
          </a:xfrm>
          <a:prstGeom prst="rect">
            <a:avLst/>
          </a:prstGeom>
          <a:solidFill>
            <a:srgbClr val="050065"/>
          </a:solidFill>
          <a:ln>
            <a:noFill/>
          </a:ln>
        </p:spPr>
        <p:txBody>
          <a:bodyPr spcFirstLastPara="1" wrap="square" lIns="68569" tIns="34275" rIns="68569" bIns="34275" anchor="ctr" anchorCtr="0">
            <a:noAutofit/>
          </a:bodyPr>
          <a:lstStyle/>
          <a:p>
            <a:pPr algn="ctr">
              <a:buClr>
                <a:schemeClr val="lt1"/>
              </a:buClr>
              <a:buSzPts val="3840"/>
            </a:pPr>
            <a:r>
              <a:rPr lang="en-US" sz="3800" b="1">
                <a:solidFill>
                  <a:schemeClr val="lt1"/>
                </a:solidFill>
              </a:rPr>
              <a:t>Acknowledgement</a:t>
            </a:r>
            <a:endParaRPr sz="3800" b="1"/>
          </a:p>
        </p:txBody>
      </p:sp>
      <p:sp>
        <p:nvSpPr>
          <p:cNvPr id="128" name="Google Shape;128;p13"/>
          <p:cNvSpPr txBox="1"/>
          <p:nvPr/>
        </p:nvSpPr>
        <p:spPr>
          <a:xfrm>
            <a:off x="25675635" y="20049458"/>
            <a:ext cx="11521440" cy="1188720"/>
          </a:xfrm>
          <a:prstGeom prst="rect">
            <a:avLst/>
          </a:prstGeom>
          <a:solidFill>
            <a:srgbClr val="050065"/>
          </a:solidFill>
          <a:ln w="9525"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ctr">
              <a:buClr>
                <a:schemeClr val="lt1"/>
              </a:buClr>
              <a:buSzPts val="3840"/>
            </a:pPr>
            <a:r>
              <a:rPr lang="en-US" sz="3800" b="1">
                <a:solidFill>
                  <a:schemeClr val="lt1"/>
                </a:solidFill>
              </a:rPr>
              <a:t>7. Conclusions</a:t>
            </a:r>
            <a:endParaRPr sz="3800" b="1"/>
          </a:p>
        </p:txBody>
      </p:sp>
      <p:pic>
        <p:nvPicPr>
          <p:cNvPr id="139" name="Google Shape;139;p13"/>
          <p:cNvPicPr>
            <a:picLocks noChangeAspect="1"/>
          </p:cNvPicPr>
          <p:nvPr/>
        </p:nvPicPr>
        <p:blipFill rotWithShape="1">
          <a:blip r:embed="rId7">
            <a:alphaModFix/>
          </a:blip>
          <a:srcRect l="37465" t="15552" r="10350" b="14068"/>
          <a:stretch/>
        </p:blipFill>
        <p:spPr>
          <a:xfrm>
            <a:off x="33548578" y="1696699"/>
            <a:ext cx="2507673" cy="1297976"/>
          </a:xfrm>
          <a:prstGeom prst="rect">
            <a:avLst/>
          </a:prstGeom>
          <a:noFill/>
          <a:ln>
            <a:noFill/>
          </a:ln>
        </p:spPr>
      </p:pic>
      <p:sp>
        <p:nvSpPr>
          <p:cNvPr id="192" name="TextBox 191">
            <a:extLst>
              <a:ext uri="{FF2B5EF4-FFF2-40B4-BE49-F238E27FC236}">
                <a16:creationId xmlns:a16="http://schemas.microsoft.com/office/drawing/2014/main" id="{81D9C5F5-7009-4737-9E25-DDDAD9CA974D}"/>
              </a:ext>
            </a:extLst>
          </p:cNvPr>
          <p:cNvSpPr txBox="1"/>
          <p:nvPr/>
        </p:nvSpPr>
        <p:spPr>
          <a:xfrm>
            <a:off x="13444440" y="5114058"/>
            <a:ext cx="11485677" cy="461665"/>
          </a:xfrm>
          <a:prstGeom prst="rect">
            <a:avLst/>
          </a:prstGeom>
          <a:noFill/>
        </p:spPr>
        <p:txBody>
          <a:bodyPr wrap="square">
            <a:spAutoFit/>
          </a:bodyPr>
          <a:lstStyle/>
          <a:p>
            <a:pPr algn="ctr"/>
            <a:r>
              <a:rPr lang="en-US" sz="2400" b="1">
                <a:latin typeface="Arial" panose="020B0604020202020204" pitchFamily="34" charset="0"/>
              </a:rPr>
              <a:t>Synthesis of dextran methacrylate (DexMA)</a:t>
            </a:r>
            <a:endParaRPr lang="en-US" sz="2400" b="1"/>
          </a:p>
        </p:txBody>
      </p:sp>
      <p:sp>
        <p:nvSpPr>
          <p:cNvPr id="194" name="Google Shape;96;p13">
            <a:extLst>
              <a:ext uri="{FF2B5EF4-FFF2-40B4-BE49-F238E27FC236}">
                <a16:creationId xmlns:a16="http://schemas.microsoft.com/office/drawing/2014/main" id="{F5859CEA-A784-42FA-8141-D86776CA0E83}"/>
              </a:ext>
            </a:extLst>
          </p:cNvPr>
          <p:cNvSpPr txBox="1"/>
          <p:nvPr/>
        </p:nvSpPr>
        <p:spPr>
          <a:xfrm>
            <a:off x="13454549" y="7374513"/>
            <a:ext cx="11521440" cy="2753480"/>
          </a:xfrm>
          <a:prstGeom prst="rect">
            <a:avLst/>
          </a:prstGeom>
          <a:noFill/>
          <a:ln>
            <a:noFill/>
          </a:ln>
        </p:spPr>
        <p:txBody>
          <a:bodyPr spcFirstLastPara="1" wrap="square" lIns="68569" tIns="34275" rIns="68569" bIns="34275" anchor="t" anchorCtr="0">
            <a:noAutofit/>
          </a:bodyPr>
          <a:lstStyle/>
          <a:p>
            <a:pPr marL="361950" indent="-342900">
              <a:lnSpc>
                <a:spcPct val="125000"/>
              </a:lnSpc>
              <a:spcBef>
                <a:spcPts val="600"/>
              </a:spcBef>
              <a:spcAft>
                <a:spcPts val="600"/>
              </a:spcAft>
              <a:buClr>
                <a:schemeClr val="dk1"/>
              </a:buClr>
              <a:buSzPts val="3200"/>
              <a:buFont typeface="Wingdings" panose="05000000000000000000" pitchFamily="2" charset="2"/>
              <a:buChar char="q"/>
            </a:pPr>
            <a:r>
              <a:rPr lang="en-US" sz="2800">
                <a:solidFill>
                  <a:schemeClr val="dk1"/>
                </a:solidFill>
              </a:rPr>
              <a:t>Dextran is an uncharged hydrophilic homopolysaccharide and FDA-approved material.</a:t>
            </a:r>
          </a:p>
          <a:p>
            <a:pPr marL="361950" indent="-342900">
              <a:lnSpc>
                <a:spcPct val="125000"/>
              </a:lnSpc>
              <a:spcBef>
                <a:spcPts val="600"/>
              </a:spcBef>
              <a:spcAft>
                <a:spcPts val="600"/>
              </a:spcAft>
              <a:buClr>
                <a:schemeClr val="dk1"/>
              </a:buClr>
              <a:buSzPts val="3200"/>
              <a:buFont typeface="Wingdings" panose="05000000000000000000" pitchFamily="2" charset="2"/>
              <a:buChar char="q"/>
            </a:pPr>
            <a:r>
              <a:rPr lang="en-US" sz="2800">
                <a:solidFill>
                  <a:schemeClr val="dk1"/>
                </a:solidFill>
              </a:rPr>
              <a:t>The hydrophilic backbone can be modified with hydrophobic residues (methacrylate) to induce phase separation.</a:t>
            </a:r>
          </a:p>
        </p:txBody>
      </p:sp>
      <p:pic>
        <p:nvPicPr>
          <p:cNvPr id="3" name="Picture 2">
            <a:extLst>
              <a:ext uri="{FF2B5EF4-FFF2-40B4-BE49-F238E27FC236}">
                <a16:creationId xmlns:a16="http://schemas.microsoft.com/office/drawing/2014/main" id="{BB83696C-CCD7-564A-8D2E-B7AB02E6717A}"/>
              </a:ext>
            </a:extLst>
          </p:cNvPr>
          <p:cNvPicPr>
            <a:picLocks noChangeAspect="1"/>
          </p:cNvPicPr>
          <p:nvPr/>
        </p:nvPicPr>
        <p:blipFill>
          <a:blip r:embed="rId8"/>
          <a:stretch>
            <a:fillRect/>
          </a:stretch>
        </p:blipFill>
        <p:spPr>
          <a:xfrm>
            <a:off x="36169083" y="1596355"/>
            <a:ext cx="1495540" cy="1675683"/>
          </a:xfrm>
          <a:prstGeom prst="rect">
            <a:avLst/>
          </a:prstGeom>
        </p:spPr>
      </p:pic>
      <p:pic>
        <p:nvPicPr>
          <p:cNvPr id="17" name="Picture 16">
            <a:extLst>
              <a:ext uri="{FF2B5EF4-FFF2-40B4-BE49-F238E27FC236}">
                <a16:creationId xmlns:a16="http://schemas.microsoft.com/office/drawing/2014/main" id="{78AAD64F-D6FE-C6DD-DF95-FADBB16BD4D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186806" y="27818330"/>
            <a:ext cx="4554811" cy="3869396"/>
          </a:xfrm>
          <a:prstGeom prst="rect">
            <a:avLst/>
          </a:prstGeom>
        </p:spPr>
      </p:pic>
      <p:pic>
        <p:nvPicPr>
          <p:cNvPr id="234" name="Picture 233">
            <a:extLst>
              <a:ext uri="{FF2B5EF4-FFF2-40B4-BE49-F238E27FC236}">
                <a16:creationId xmlns:a16="http://schemas.microsoft.com/office/drawing/2014/main" id="{5CA23F21-67AB-01FB-2502-2EB8AAFC5B27}"/>
              </a:ext>
            </a:extLst>
          </p:cNvPr>
          <p:cNvPicPr>
            <a:picLocks noChangeAspect="1"/>
          </p:cNvPicPr>
          <p:nvPr/>
        </p:nvPicPr>
        <p:blipFill rotWithShape="1">
          <a:blip r:embed="rId10"/>
          <a:srcRect b="53649"/>
          <a:stretch/>
        </p:blipFill>
        <p:spPr>
          <a:xfrm>
            <a:off x="15642115" y="18980601"/>
            <a:ext cx="7362615" cy="2011680"/>
          </a:xfrm>
          <a:prstGeom prst="rect">
            <a:avLst/>
          </a:prstGeom>
        </p:spPr>
      </p:pic>
      <p:sp>
        <p:nvSpPr>
          <p:cNvPr id="236" name="TextBox 235">
            <a:extLst>
              <a:ext uri="{FF2B5EF4-FFF2-40B4-BE49-F238E27FC236}">
                <a16:creationId xmlns:a16="http://schemas.microsoft.com/office/drawing/2014/main" id="{3D536B91-C594-20CC-1F0E-98A25FF7BE70}"/>
              </a:ext>
            </a:extLst>
          </p:cNvPr>
          <p:cNvSpPr txBox="1"/>
          <p:nvPr/>
        </p:nvSpPr>
        <p:spPr>
          <a:xfrm>
            <a:off x="13532710" y="29244000"/>
            <a:ext cx="11444748" cy="2732479"/>
          </a:xfrm>
          <a:prstGeom prst="rect">
            <a:avLst/>
          </a:prstGeom>
          <a:noFill/>
        </p:spPr>
        <p:txBody>
          <a:bodyPr wrap="square" lIns="91440" tIns="45720" rIns="91440" bIns="45720" rtlCol="0" anchor="t">
            <a:spAutoFit/>
          </a:bodyPr>
          <a:lstStyle/>
          <a:p>
            <a:pPr marL="365760" indent="-365760">
              <a:lnSpc>
                <a:spcPct val="125000"/>
              </a:lnSpc>
              <a:buFont typeface="Wingdings" panose="05000000000000000000" pitchFamily="2" charset="2"/>
              <a:buChar char="q"/>
            </a:pPr>
            <a:r>
              <a:rPr lang="en-US" sz="2800" dirty="0">
                <a:latin typeface="+mn-lt"/>
              </a:rPr>
              <a:t>Hydrogels were crosslinked via UV-initiated radical polymerization.</a:t>
            </a:r>
            <a:endParaRPr lang="en-US" sz="2800" dirty="0"/>
          </a:p>
          <a:p>
            <a:pPr marL="365760" indent="-365760">
              <a:lnSpc>
                <a:spcPct val="125000"/>
              </a:lnSpc>
              <a:buFont typeface="Wingdings,Sans-Serif" panose="05000000000000000000" pitchFamily="2" charset="2"/>
              <a:buChar char="q"/>
            </a:pPr>
            <a:r>
              <a:rPr lang="en-US" sz="2800" dirty="0">
                <a:latin typeface="+mn-lt"/>
              </a:rPr>
              <a:t>As the </a:t>
            </a:r>
            <a:r>
              <a:rPr lang="en-US" sz="2800" dirty="0">
                <a:solidFill>
                  <a:schemeClr val="tx1"/>
                </a:solidFill>
                <a:latin typeface="+mn-lt"/>
              </a:rPr>
              <a:t>degree of the solution’s polymer aggregation increases</a:t>
            </a:r>
            <a:r>
              <a:rPr lang="en-US" sz="2800" dirty="0">
                <a:latin typeface="+mn-lt"/>
              </a:rPr>
              <a:t>, the resultant microstructure proceeds from no structure to condensed spherical domains to continuous phase</a:t>
            </a:r>
          </a:p>
          <a:p>
            <a:pPr marL="365760" indent="-365760">
              <a:lnSpc>
                <a:spcPct val="125000"/>
              </a:lnSpc>
              <a:buFont typeface="Wingdings" panose="05000000000000000000" pitchFamily="2" charset="2"/>
              <a:buChar char="q"/>
            </a:pPr>
            <a:r>
              <a:rPr lang="en-US" sz="2800" dirty="0">
                <a:latin typeface="+mn-lt"/>
              </a:rPr>
              <a:t>No defined structures in non-phase-separated gels.</a:t>
            </a:r>
          </a:p>
        </p:txBody>
      </p:sp>
      <p:sp>
        <p:nvSpPr>
          <p:cNvPr id="4" name="Google Shape;99;p13">
            <a:extLst>
              <a:ext uri="{FF2B5EF4-FFF2-40B4-BE49-F238E27FC236}">
                <a16:creationId xmlns:a16="http://schemas.microsoft.com/office/drawing/2014/main" id="{FCED815F-5392-FB7E-F8B3-4AD62064D041}"/>
              </a:ext>
            </a:extLst>
          </p:cNvPr>
          <p:cNvSpPr txBox="1"/>
          <p:nvPr/>
        </p:nvSpPr>
        <p:spPr>
          <a:xfrm>
            <a:off x="25908916" y="26124622"/>
            <a:ext cx="5735483" cy="2517644"/>
          </a:xfrm>
          <a:prstGeom prst="rect">
            <a:avLst/>
          </a:prstGeom>
          <a:noFill/>
          <a:ln>
            <a:noFill/>
          </a:ln>
        </p:spPr>
        <p:txBody>
          <a:bodyPr spcFirstLastPara="1" wrap="square" lIns="91425" tIns="45700" rIns="91425" bIns="45700" anchor="t" anchorCtr="0">
            <a:noAutofit/>
          </a:bodyPr>
          <a:lstStyle/>
          <a:p>
            <a:pPr marL="457200" indent="-457200">
              <a:spcAft>
                <a:spcPts val="600"/>
              </a:spcAft>
              <a:buFont typeface="Wingdings" panose="05000000000000000000" pitchFamily="2" charset="2"/>
              <a:buChar char="q"/>
            </a:pPr>
            <a:r>
              <a:rPr lang="en-US" sz="2400">
                <a:solidFill>
                  <a:schemeClr val="tx1"/>
                </a:solidFill>
                <a:latin typeface="Arial" panose="020B0604020202020204" pitchFamily="34" charset="0"/>
                <a:cs typeface="Arial" panose="020B0604020202020204" pitchFamily="34" charset="0"/>
              </a:rPr>
              <a:t>NH </a:t>
            </a:r>
            <a:r>
              <a:rPr lang="en-US" sz="2400" err="1">
                <a:solidFill>
                  <a:schemeClr val="tx1"/>
                </a:solidFill>
                <a:latin typeface="Arial" panose="020B0604020202020204" pitchFamily="34" charset="0"/>
                <a:cs typeface="Arial" panose="020B0604020202020204" pitchFamily="34" charset="0"/>
              </a:rPr>
              <a:t>BioMade</a:t>
            </a:r>
            <a:r>
              <a:rPr lang="en-US" sz="2400">
                <a:solidFill>
                  <a:schemeClr val="tx1"/>
                </a:solidFill>
                <a:latin typeface="Arial" panose="020B0604020202020204" pitchFamily="34" charset="0"/>
                <a:cs typeface="Arial" panose="020B0604020202020204" pitchFamily="34" charset="0"/>
              </a:rPr>
              <a:t> </a:t>
            </a:r>
            <a:r>
              <a:rPr lang="en-US" sz="2400" b="0" i="0">
                <a:solidFill>
                  <a:schemeClr val="tx1"/>
                </a:solidFill>
                <a:effectLst/>
                <a:latin typeface="Arial" panose="020B0604020202020204" pitchFamily="34" charset="0"/>
                <a:cs typeface="Arial" panose="020B0604020202020204" pitchFamily="34" charset="0"/>
              </a:rPr>
              <a:t>IIA 1757371 and EPS-1101245</a:t>
            </a:r>
            <a:endParaRPr lang="en-US" sz="2400">
              <a:solidFill>
                <a:schemeClr val="tx1"/>
              </a:solidFill>
              <a:latin typeface="Arial" panose="020B0604020202020204" pitchFamily="34" charset="0"/>
              <a:cs typeface="Arial" panose="020B0604020202020204" pitchFamily="34" charset="0"/>
            </a:endParaRPr>
          </a:p>
          <a:p>
            <a:pPr marL="457200" indent="-457200">
              <a:spcAft>
                <a:spcPts val="600"/>
              </a:spcAft>
              <a:buFont typeface="Wingdings" panose="05000000000000000000" pitchFamily="2" charset="2"/>
              <a:buChar char="q"/>
            </a:pPr>
            <a:r>
              <a:rPr lang="en-US" sz="2400" i="0">
                <a:solidFill>
                  <a:schemeClr val="tx1"/>
                </a:solidFill>
                <a:effectLst/>
                <a:latin typeface="Arial" panose="020B0604020202020204" pitchFamily="34" charset="0"/>
                <a:cs typeface="Arial" panose="020B0604020202020204" pitchFamily="34" charset="0"/>
              </a:rPr>
              <a:t>CIBBR (P20GM113131) at NIH</a:t>
            </a:r>
          </a:p>
        </p:txBody>
      </p:sp>
      <p:sp>
        <p:nvSpPr>
          <p:cNvPr id="5" name="Google Shape;99;p13">
            <a:extLst>
              <a:ext uri="{FF2B5EF4-FFF2-40B4-BE49-F238E27FC236}">
                <a16:creationId xmlns:a16="http://schemas.microsoft.com/office/drawing/2014/main" id="{12AC8A4D-098F-11D8-5903-FCD204A01E44}"/>
              </a:ext>
            </a:extLst>
          </p:cNvPr>
          <p:cNvSpPr txBox="1"/>
          <p:nvPr/>
        </p:nvSpPr>
        <p:spPr>
          <a:xfrm>
            <a:off x="31786358" y="26018999"/>
            <a:ext cx="5130495" cy="2348314"/>
          </a:xfrm>
          <a:prstGeom prst="rect">
            <a:avLst/>
          </a:prstGeom>
          <a:noFill/>
          <a:ln>
            <a:noFill/>
          </a:ln>
        </p:spPr>
        <p:txBody>
          <a:bodyPr spcFirstLastPara="1" wrap="square" lIns="91425" tIns="45700" rIns="91425" bIns="45700" anchor="t" anchorCtr="0">
            <a:noAutofit/>
          </a:bodyPr>
          <a:lstStyle/>
          <a:p>
            <a:pPr marL="514350" indent="-514350">
              <a:spcAft>
                <a:spcPts val="600"/>
              </a:spcAft>
              <a:buFont typeface="Wingdings" panose="05000000000000000000" pitchFamily="2" charset="2"/>
              <a:buChar char="q"/>
            </a:pPr>
            <a:r>
              <a:rPr lang="en-US" sz="2400">
                <a:solidFill>
                  <a:schemeClr val="tx1"/>
                </a:solidFill>
                <a:latin typeface="Arial" panose="020B0604020202020204" pitchFamily="34" charset="0"/>
                <a:cs typeface="Arial" panose="020B0604020202020204" pitchFamily="34" charset="0"/>
              </a:rPr>
              <a:t>UNH CHBE Department</a:t>
            </a:r>
          </a:p>
          <a:p>
            <a:pPr marL="514350" indent="-514350">
              <a:spcAft>
                <a:spcPts val="600"/>
              </a:spcAft>
              <a:buFont typeface="Wingdings" panose="05000000000000000000" pitchFamily="2" charset="2"/>
              <a:buChar char="q"/>
            </a:pPr>
            <a:r>
              <a:rPr lang="en-US" sz="2400">
                <a:solidFill>
                  <a:schemeClr val="tx1"/>
                </a:solidFill>
                <a:latin typeface="Arial" panose="020B0604020202020204" pitchFamily="34" charset="0"/>
                <a:cs typeface="Arial" panose="020B0604020202020204" pitchFamily="34" charset="0"/>
              </a:rPr>
              <a:t>Dr. Linqing Li’s Lab, UNH</a:t>
            </a:r>
          </a:p>
          <a:p>
            <a:pPr marL="514350" indent="-514350">
              <a:spcAft>
                <a:spcPts val="600"/>
              </a:spcAft>
              <a:buFont typeface="Wingdings" panose="05000000000000000000" pitchFamily="2" charset="2"/>
              <a:buChar char="q"/>
            </a:pPr>
            <a:r>
              <a:rPr lang="en-US" sz="2400">
                <a:solidFill>
                  <a:schemeClr val="tx1"/>
                </a:solidFill>
                <a:latin typeface="Arial" panose="020B0604020202020204" pitchFamily="34" charset="0"/>
                <a:cs typeface="Arial" panose="020B0604020202020204" pitchFamily="34" charset="0"/>
              </a:rPr>
              <a:t>UNH Core facility and Instrumentation Center</a:t>
            </a:r>
          </a:p>
          <a:p>
            <a:pPr marL="285750" indent="-285750">
              <a:lnSpc>
                <a:spcPct val="150000"/>
              </a:lnSpc>
              <a:buFont typeface="Arial" panose="020B0604020202020204" pitchFamily="34" charset="0"/>
              <a:buChar char="•"/>
            </a:pPr>
            <a:endParaRPr sz="2400">
              <a:solidFill>
                <a:srgbClr val="202124"/>
              </a:solidFill>
              <a:highlight>
                <a:srgbClr val="FFFFFF"/>
              </a:highlight>
            </a:endParaRPr>
          </a:p>
        </p:txBody>
      </p:sp>
      <p:pic>
        <p:nvPicPr>
          <p:cNvPr id="2" name="Picture 1">
            <a:extLst>
              <a:ext uri="{FF2B5EF4-FFF2-40B4-BE49-F238E27FC236}">
                <a16:creationId xmlns:a16="http://schemas.microsoft.com/office/drawing/2014/main" id="{C4E28D74-A72B-32E7-52E4-BE663A0627CE}"/>
              </a:ext>
            </a:extLst>
          </p:cNvPr>
          <p:cNvPicPr>
            <a:picLocks noChangeAspect="1"/>
          </p:cNvPicPr>
          <p:nvPr/>
        </p:nvPicPr>
        <p:blipFill>
          <a:blip r:embed="rId11"/>
          <a:stretch>
            <a:fillRect/>
          </a:stretch>
        </p:blipFill>
        <p:spPr>
          <a:xfrm>
            <a:off x="31644399" y="1645660"/>
            <a:ext cx="1541343" cy="1541343"/>
          </a:xfrm>
          <a:prstGeom prst="rect">
            <a:avLst/>
          </a:prstGeom>
        </p:spPr>
      </p:pic>
      <p:sp>
        <p:nvSpPr>
          <p:cNvPr id="103" name="Google Shape;103;p13"/>
          <p:cNvSpPr txBox="1"/>
          <p:nvPr/>
        </p:nvSpPr>
        <p:spPr>
          <a:xfrm>
            <a:off x="1059973" y="4796904"/>
            <a:ext cx="11964121" cy="5999137"/>
          </a:xfrm>
          <a:prstGeom prst="rect">
            <a:avLst/>
          </a:prstGeom>
          <a:noFill/>
          <a:ln>
            <a:noFill/>
          </a:ln>
        </p:spPr>
        <p:txBody>
          <a:bodyPr spcFirstLastPara="1" wrap="square" lIns="68569" tIns="34275" rIns="68569" bIns="34275" anchor="t" anchorCtr="0">
            <a:noAutofit/>
          </a:bodyPr>
          <a:lstStyle/>
          <a:p>
            <a:pPr marL="354965" indent="-342900" algn="just">
              <a:lnSpc>
                <a:spcPct val="125000"/>
              </a:lnSpc>
              <a:spcBef>
                <a:spcPts val="900"/>
              </a:spcBef>
              <a:buClr>
                <a:schemeClr val="dk1"/>
              </a:buClr>
              <a:buSzPct val="100000"/>
              <a:buFont typeface="Wingdings" panose="05000000000000000000" pitchFamily="2" charset="2"/>
              <a:buChar char="q"/>
            </a:pPr>
            <a:r>
              <a:rPr lang="en-US" sz="2800" dirty="0">
                <a:ea typeface="Calibri"/>
                <a:sym typeface="Calibri"/>
              </a:rPr>
              <a:t>A fluid containing hydrophilic and hydrophobic parts may phase separate, resulting in the aggregation of hydrophobic-rich regions. </a:t>
            </a:r>
            <a:endParaRPr lang="en-US" sz="2800" dirty="0">
              <a:sym typeface="Calibri"/>
            </a:endParaRPr>
          </a:p>
          <a:p>
            <a:pPr marL="354965" indent="-342900" algn="just">
              <a:lnSpc>
                <a:spcPct val="125000"/>
              </a:lnSpc>
              <a:spcBef>
                <a:spcPts val="900"/>
              </a:spcBef>
              <a:buClr>
                <a:schemeClr val="dk1"/>
              </a:buClr>
              <a:buSzPct val="100000"/>
              <a:buFont typeface="Wingdings" panose="05000000000000000000" pitchFamily="2" charset="2"/>
              <a:buChar char="q"/>
            </a:pPr>
            <a:r>
              <a:rPr lang="en-US" sz="2800" dirty="0">
                <a:solidFill>
                  <a:schemeClr val="tx1"/>
                </a:solidFill>
                <a:ea typeface="Calibri"/>
              </a:rPr>
              <a:t>Polymer solutions are photo-crosslinked into non-phase-separated and phase-separated hydrogels containing well-defined microdomains</a:t>
            </a:r>
            <a:r>
              <a:rPr lang="en-US" sz="2800" dirty="0">
                <a:solidFill>
                  <a:srgbClr val="FF0000"/>
                </a:solidFill>
                <a:ea typeface="Calibri"/>
              </a:rPr>
              <a:t>.</a:t>
            </a:r>
          </a:p>
          <a:p>
            <a:pPr marL="354965" indent="-342900" algn="just">
              <a:lnSpc>
                <a:spcPct val="125000"/>
              </a:lnSpc>
              <a:spcBef>
                <a:spcPts val="900"/>
              </a:spcBef>
              <a:buClr>
                <a:schemeClr val="dk1"/>
              </a:buClr>
              <a:buSzPct val="100000"/>
              <a:buFont typeface="Wingdings" panose="05000000000000000000" pitchFamily="2" charset="2"/>
              <a:buChar char="q"/>
            </a:pPr>
            <a:r>
              <a:rPr lang="en-US" sz="2800" dirty="0">
                <a:ea typeface="Calibri"/>
                <a:sym typeface="Calibri"/>
              </a:rPr>
              <a:t>Cargo can be encapsulated into hydrogels if introduced to the precursor solution at the time of phase separation. </a:t>
            </a:r>
            <a:endParaRPr lang="en-US" sz="2800" dirty="0">
              <a:latin typeface="Arial" panose="020B0604020202020204" pitchFamily="34" charset="0"/>
              <a:ea typeface="Calibri"/>
              <a:cs typeface="Arial" panose="020B0604020202020204" pitchFamily="34" charset="0"/>
            </a:endParaRPr>
          </a:p>
          <a:p>
            <a:pPr marL="354965" indent="-342900" algn="just">
              <a:lnSpc>
                <a:spcPct val="125000"/>
              </a:lnSpc>
              <a:spcBef>
                <a:spcPts val="900"/>
              </a:spcBef>
              <a:buClr>
                <a:schemeClr val="dk1"/>
              </a:buClr>
              <a:buSzPct val="100000"/>
              <a:buFont typeface="Wingdings" panose="05000000000000000000" pitchFamily="2" charset="2"/>
              <a:buChar char="q"/>
            </a:pPr>
            <a:r>
              <a:rPr lang="en-US" sz="2800" dirty="0">
                <a:ea typeface="Calibri"/>
                <a:sym typeface="Calibri"/>
              </a:rPr>
              <a:t>Hydrogel crosslinks disassociate over time, degrading the hydrogel structure. Controlling the degradation rate allows for a controlled, continuous release of encapsulated cargo.</a:t>
            </a:r>
            <a:endParaRPr lang="en-US" sz="2800" dirty="0">
              <a:ea typeface="Calibri"/>
            </a:endParaRPr>
          </a:p>
          <a:p>
            <a:pPr marL="342900" indent="-342900" algn="just">
              <a:lnSpc>
                <a:spcPct val="125000"/>
              </a:lnSpc>
              <a:spcBef>
                <a:spcPts val="900"/>
              </a:spcBef>
              <a:buSzPct val="100000"/>
              <a:buFont typeface="Wingdings" panose="05000000000000000000" pitchFamily="2" charset="2"/>
              <a:buChar char="q"/>
            </a:pPr>
            <a:r>
              <a:rPr lang="en-US" sz="2800" dirty="0">
                <a:solidFill>
                  <a:schemeClr val="dk1"/>
                </a:solidFill>
              </a:rPr>
              <a:t>By dictating synthesis parameters, dextran-based polysaccharide hydrogels can be generated with controlled morphologies.</a:t>
            </a:r>
          </a:p>
          <a:p>
            <a:pPr marL="342900" indent="-342900" algn="just">
              <a:lnSpc>
                <a:spcPct val="125000"/>
              </a:lnSpc>
              <a:spcBef>
                <a:spcPts val="900"/>
              </a:spcBef>
              <a:buSzPct val="100000"/>
              <a:buFont typeface="Wingdings" panose="05000000000000000000" pitchFamily="2" charset="2"/>
              <a:buChar char="q"/>
            </a:pPr>
            <a:r>
              <a:rPr lang="en-US" sz="2800" dirty="0">
                <a:solidFill>
                  <a:schemeClr val="dk1"/>
                </a:solidFill>
              </a:rPr>
              <a:t>Morphological control is useful in materials and biomimicry, and cargo delivery and uptake is useful for drug administration or toxin removal. </a:t>
            </a:r>
          </a:p>
        </p:txBody>
      </p:sp>
      <p:sp>
        <p:nvSpPr>
          <p:cNvPr id="26" name="TextBox 25">
            <a:extLst>
              <a:ext uri="{FF2B5EF4-FFF2-40B4-BE49-F238E27FC236}">
                <a16:creationId xmlns:a16="http://schemas.microsoft.com/office/drawing/2014/main" id="{68CB5CCD-07F9-0637-AD36-0D4BE1616CD8}"/>
              </a:ext>
            </a:extLst>
          </p:cNvPr>
          <p:cNvSpPr txBox="1"/>
          <p:nvPr/>
        </p:nvSpPr>
        <p:spPr>
          <a:xfrm>
            <a:off x="31391520" y="18831634"/>
            <a:ext cx="6607927" cy="830997"/>
          </a:xfrm>
          <a:prstGeom prst="rect">
            <a:avLst/>
          </a:prstGeom>
          <a:noFill/>
        </p:spPr>
        <p:txBody>
          <a:bodyPr wrap="square" rtlCol="0">
            <a:spAutoFit/>
          </a:bodyPr>
          <a:lstStyle/>
          <a:p>
            <a:r>
              <a:rPr lang="en-US" sz="2400" b="1">
                <a:solidFill>
                  <a:srgbClr val="990099"/>
                </a:solidFill>
                <a:latin typeface="+mn-lt"/>
              </a:rPr>
              <a:t>Phalloidin;</a:t>
            </a:r>
          </a:p>
          <a:p>
            <a:r>
              <a:rPr lang="en-US" sz="2400" b="1">
                <a:solidFill>
                  <a:schemeClr val="accent1">
                    <a:lumMod val="50000"/>
                  </a:schemeClr>
                </a:solidFill>
                <a:latin typeface="+mn-lt"/>
              </a:rPr>
              <a:t>Phase-separated domains</a:t>
            </a:r>
          </a:p>
        </p:txBody>
      </p:sp>
      <p:sp>
        <p:nvSpPr>
          <p:cNvPr id="28" name="Google Shape;104;p13">
            <a:extLst>
              <a:ext uri="{FF2B5EF4-FFF2-40B4-BE49-F238E27FC236}">
                <a16:creationId xmlns:a16="http://schemas.microsoft.com/office/drawing/2014/main" id="{F56065E7-50F6-B959-F5F7-1F400E439366}"/>
              </a:ext>
            </a:extLst>
          </p:cNvPr>
          <p:cNvSpPr/>
          <p:nvPr/>
        </p:nvSpPr>
        <p:spPr>
          <a:xfrm>
            <a:off x="32028586" y="13814156"/>
            <a:ext cx="5327876" cy="3438810"/>
          </a:xfrm>
          <a:prstGeom prst="rect">
            <a:avLst/>
          </a:prstGeom>
          <a:noFill/>
          <a:ln>
            <a:noFill/>
          </a:ln>
        </p:spPr>
        <p:txBody>
          <a:bodyPr spcFirstLastPara="1" wrap="square" lIns="68569" tIns="34275" rIns="68569" bIns="34275" anchor="t" anchorCtr="0">
            <a:noAutofit/>
          </a:bodyPr>
          <a:lstStyle/>
          <a:p>
            <a:pPr marL="342900" indent="-342900">
              <a:buFont typeface="Wingdings" panose="05000000000000000000" pitchFamily="2" charset="2"/>
              <a:buChar char="q"/>
            </a:pPr>
            <a:r>
              <a:rPr lang="en-US" sz="2800">
                <a:solidFill>
                  <a:schemeClr val="dk1"/>
                </a:solidFill>
              </a:rPr>
              <a:t>Microstructures provide a scaffold for cells to migrate across</a:t>
            </a:r>
          </a:p>
          <a:p>
            <a:pPr marL="342900" indent="-342900">
              <a:buFont typeface="Wingdings" panose="05000000000000000000" pitchFamily="2" charset="2"/>
              <a:buChar char="q"/>
            </a:pPr>
            <a:r>
              <a:rPr lang="en-US" sz="2800">
                <a:solidFill>
                  <a:schemeClr val="dk1"/>
                </a:solidFill>
              </a:rPr>
              <a:t>Lack of microstructure results in lack of cell migration</a:t>
            </a:r>
          </a:p>
          <a:p>
            <a:pPr marL="342900" indent="-342900">
              <a:buFont typeface="Wingdings" panose="05000000000000000000" pitchFamily="2" charset="2"/>
              <a:buChar char="q"/>
            </a:pPr>
            <a:r>
              <a:rPr lang="en-US" sz="2800">
                <a:solidFill>
                  <a:schemeClr val="dk1"/>
                </a:solidFill>
              </a:rPr>
              <a:t>Excessively dense microstructures trap cells in place, also inhibiting migration</a:t>
            </a:r>
          </a:p>
          <a:p>
            <a:pPr marL="342900" indent="-342900">
              <a:buFont typeface="Wingdings" panose="05000000000000000000" pitchFamily="2" charset="2"/>
              <a:buChar char="q"/>
            </a:pPr>
            <a:r>
              <a:rPr lang="en-US" sz="2800">
                <a:solidFill>
                  <a:schemeClr val="dk1"/>
                </a:solidFill>
              </a:rPr>
              <a:t>“Goldilocks” microstructures provide cell attachment points</a:t>
            </a:r>
            <a:br>
              <a:rPr lang="en-US" sz="2250">
                <a:solidFill>
                  <a:schemeClr val="dk1"/>
                </a:solidFill>
              </a:rPr>
            </a:br>
            <a:endParaRPr sz="2250">
              <a:solidFill>
                <a:schemeClr val="dk1"/>
              </a:solidFill>
            </a:endParaRPr>
          </a:p>
        </p:txBody>
      </p:sp>
      <p:sp>
        <p:nvSpPr>
          <p:cNvPr id="30" name="Google Shape;128;p13">
            <a:extLst>
              <a:ext uri="{FF2B5EF4-FFF2-40B4-BE49-F238E27FC236}">
                <a16:creationId xmlns:a16="http://schemas.microsoft.com/office/drawing/2014/main" id="{EFE2E922-9870-57C1-F874-1382EF69CBB5}"/>
              </a:ext>
            </a:extLst>
          </p:cNvPr>
          <p:cNvSpPr txBox="1"/>
          <p:nvPr/>
        </p:nvSpPr>
        <p:spPr>
          <a:xfrm>
            <a:off x="25667670" y="12074183"/>
            <a:ext cx="11521440" cy="1188720"/>
          </a:xfrm>
          <a:prstGeom prst="rect">
            <a:avLst/>
          </a:prstGeom>
          <a:solidFill>
            <a:srgbClr val="050065"/>
          </a:solidFill>
          <a:ln w="9525" cap="flat" cmpd="sng">
            <a:solidFill>
              <a:srgbClr val="000000"/>
            </a:solidFill>
            <a:prstDash val="solid"/>
            <a:miter lim="800000"/>
            <a:headEnd type="none" w="sm" len="sm"/>
            <a:tailEnd type="none" w="sm" len="sm"/>
          </a:ln>
        </p:spPr>
        <p:txBody>
          <a:bodyPr spcFirstLastPara="1" wrap="square" lIns="68569" tIns="34275" rIns="68569" bIns="34275" anchor="ctr" anchorCtr="0">
            <a:noAutofit/>
          </a:bodyPr>
          <a:lstStyle/>
          <a:p>
            <a:pPr algn="ctr">
              <a:buClr>
                <a:schemeClr val="lt1"/>
              </a:buClr>
              <a:buSzPts val="3840"/>
            </a:pPr>
            <a:r>
              <a:rPr lang="en-US" sz="3800" b="1">
                <a:solidFill>
                  <a:schemeClr val="lt1"/>
                </a:solidFill>
              </a:rPr>
              <a:t>6. Hydrogel Microstructures Regulate Cellular Behavior in 3D</a:t>
            </a:r>
            <a:endParaRPr sz="3800" b="1"/>
          </a:p>
        </p:txBody>
      </p:sp>
      <p:pic>
        <p:nvPicPr>
          <p:cNvPr id="32" name="Picture 31">
            <a:extLst>
              <a:ext uri="{FF2B5EF4-FFF2-40B4-BE49-F238E27FC236}">
                <a16:creationId xmlns:a16="http://schemas.microsoft.com/office/drawing/2014/main" id="{20880919-1BD9-DD9A-0DE8-0B6E181BE0BE}"/>
              </a:ext>
            </a:extLst>
          </p:cNvPr>
          <p:cNvPicPr>
            <a:picLocks noChangeAspect="1"/>
          </p:cNvPicPr>
          <p:nvPr/>
        </p:nvPicPr>
        <p:blipFill>
          <a:blip r:embed="rId12"/>
          <a:stretch>
            <a:fillRect/>
          </a:stretch>
        </p:blipFill>
        <p:spPr>
          <a:xfrm>
            <a:off x="25923037" y="16953587"/>
            <a:ext cx="2560320" cy="2560320"/>
          </a:xfrm>
          <a:prstGeom prst="rect">
            <a:avLst/>
          </a:prstGeom>
        </p:spPr>
      </p:pic>
      <p:pic>
        <p:nvPicPr>
          <p:cNvPr id="34" name="Picture 33" descr="A picture containing colorfulness, purple, fractal art, magenta&#10;&#10;Description automatically generated">
            <a:extLst>
              <a:ext uri="{FF2B5EF4-FFF2-40B4-BE49-F238E27FC236}">
                <a16:creationId xmlns:a16="http://schemas.microsoft.com/office/drawing/2014/main" id="{2F41D69B-14E5-4CBE-7D2E-29218410B9D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816988" y="16963362"/>
            <a:ext cx="2560320" cy="2560320"/>
          </a:xfrm>
          <a:prstGeom prst="rect">
            <a:avLst/>
          </a:prstGeom>
        </p:spPr>
      </p:pic>
      <p:sp>
        <p:nvSpPr>
          <p:cNvPr id="38" name="TextBox 37">
            <a:extLst>
              <a:ext uri="{FF2B5EF4-FFF2-40B4-BE49-F238E27FC236}">
                <a16:creationId xmlns:a16="http://schemas.microsoft.com/office/drawing/2014/main" id="{723700B8-4ECC-68AE-15FE-F2DC93FD0048}"/>
              </a:ext>
            </a:extLst>
          </p:cNvPr>
          <p:cNvSpPr txBox="1"/>
          <p:nvPr/>
        </p:nvSpPr>
        <p:spPr>
          <a:xfrm>
            <a:off x="26275348" y="16963715"/>
            <a:ext cx="1886790" cy="830997"/>
          </a:xfrm>
          <a:prstGeom prst="rect">
            <a:avLst/>
          </a:prstGeom>
          <a:noFill/>
        </p:spPr>
        <p:txBody>
          <a:bodyPr wrap="square" rtlCol="0">
            <a:spAutoFit/>
          </a:bodyPr>
          <a:lstStyle/>
          <a:p>
            <a:pPr algn="ctr"/>
            <a:r>
              <a:rPr lang="en-US" sz="2400" b="1">
                <a:solidFill>
                  <a:schemeClr val="bg1"/>
                </a:solidFill>
              </a:rPr>
              <a:t>Non-phase-separated</a:t>
            </a:r>
          </a:p>
        </p:txBody>
      </p:sp>
      <p:sp>
        <p:nvSpPr>
          <p:cNvPr id="40" name="TextBox 39">
            <a:extLst>
              <a:ext uri="{FF2B5EF4-FFF2-40B4-BE49-F238E27FC236}">
                <a16:creationId xmlns:a16="http://schemas.microsoft.com/office/drawing/2014/main" id="{91351B04-E9DB-05EB-CE26-FE859736F2DE}"/>
              </a:ext>
            </a:extLst>
          </p:cNvPr>
          <p:cNvSpPr txBox="1"/>
          <p:nvPr/>
        </p:nvSpPr>
        <p:spPr>
          <a:xfrm>
            <a:off x="29140159" y="16963715"/>
            <a:ext cx="1886790" cy="830997"/>
          </a:xfrm>
          <a:prstGeom prst="rect">
            <a:avLst/>
          </a:prstGeom>
          <a:noFill/>
        </p:spPr>
        <p:txBody>
          <a:bodyPr wrap="square" rtlCol="0">
            <a:spAutoFit/>
          </a:bodyPr>
          <a:lstStyle/>
          <a:p>
            <a:pPr algn="ctr"/>
            <a:r>
              <a:rPr lang="en-US" sz="2400" b="1">
                <a:solidFill>
                  <a:schemeClr val="bg1"/>
                </a:solidFill>
              </a:rPr>
              <a:t>Phase-separated</a:t>
            </a:r>
          </a:p>
        </p:txBody>
      </p:sp>
      <p:pic>
        <p:nvPicPr>
          <p:cNvPr id="46" name="Picture 45">
            <a:extLst>
              <a:ext uri="{FF2B5EF4-FFF2-40B4-BE49-F238E27FC236}">
                <a16:creationId xmlns:a16="http://schemas.microsoft.com/office/drawing/2014/main" id="{CE5915F1-9B3A-5246-6B09-E727FE8CAAE1}"/>
              </a:ext>
            </a:extLst>
          </p:cNvPr>
          <p:cNvPicPr>
            <a:picLocks noChangeAspect="1"/>
          </p:cNvPicPr>
          <p:nvPr/>
        </p:nvPicPr>
        <p:blipFill rotWithShape="1">
          <a:blip r:embed="rId14"/>
          <a:srcRect l="4798" t="30730" r="67453" b="34773"/>
          <a:stretch/>
        </p:blipFill>
        <p:spPr>
          <a:xfrm>
            <a:off x="25893195" y="14479363"/>
            <a:ext cx="2626918" cy="2286000"/>
          </a:xfrm>
          <a:prstGeom prst="rect">
            <a:avLst/>
          </a:prstGeom>
        </p:spPr>
      </p:pic>
      <p:pic>
        <p:nvPicPr>
          <p:cNvPr id="48" name="Picture 47">
            <a:extLst>
              <a:ext uri="{FF2B5EF4-FFF2-40B4-BE49-F238E27FC236}">
                <a16:creationId xmlns:a16="http://schemas.microsoft.com/office/drawing/2014/main" id="{34A9F22F-9863-315D-1372-FF05732AFB85}"/>
              </a:ext>
            </a:extLst>
          </p:cNvPr>
          <p:cNvPicPr>
            <a:picLocks noChangeAspect="1"/>
          </p:cNvPicPr>
          <p:nvPr/>
        </p:nvPicPr>
        <p:blipFill rotWithShape="1">
          <a:blip r:embed="rId14"/>
          <a:srcRect l="37320" t="30730" r="35342" b="34773"/>
          <a:stretch/>
        </p:blipFill>
        <p:spPr>
          <a:xfrm>
            <a:off x="28675424" y="14456884"/>
            <a:ext cx="2587997" cy="2286000"/>
          </a:xfrm>
          <a:prstGeom prst="rect">
            <a:avLst/>
          </a:prstGeom>
        </p:spPr>
      </p:pic>
      <p:sp>
        <p:nvSpPr>
          <p:cNvPr id="52" name="Google Shape;107;p13">
            <a:extLst>
              <a:ext uri="{FF2B5EF4-FFF2-40B4-BE49-F238E27FC236}">
                <a16:creationId xmlns:a16="http://schemas.microsoft.com/office/drawing/2014/main" id="{5BB26A46-F79D-E496-865B-10750FA2D216}"/>
              </a:ext>
            </a:extLst>
          </p:cNvPr>
          <p:cNvSpPr txBox="1"/>
          <p:nvPr/>
        </p:nvSpPr>
        <p:spPr>
          <a:xfrm>
            <a:off x="25686328" y="3542999"/>
            <a:ext cx="11521440" cy="1238770"/>
          </a:xfrm>
          <a:prstGeom prst="rect">
            <a:avLst/>
          </a:prstGeom>
          <a:solidFill>
            <a:srgbClr val="050065"/>
          </a:solidFill>
          <a:ln w="9525" cap="flat" cmpd="sng">
            <a:solidFill>
              <a:srgbClr val="000000"/>
            </a:solidFill>
            <a:prstDash val="solid"/>
            <a:miter lim="800000"/>
            <a:headEnd type="none" w="sm" len="sm"/>
            <a:tailEnd type="none" w="sm" len="sm"/>
          </a:ln>
        </p:spPr>
        <p:txBody>
          <a:bodyPr spcFirstLastPara="1" wrap="square" lIns="68569" tIns="34275" rIns="68569" bIns="34275" anchor="ctr" anchorCtr="0">
            <a:spAutoFit/>
          </a:bodyPr>
          <a:lstStyle/>
          <a:p>
            <a:pPr algn="ctr">
              <a:buClr>
                <a:schemeClr val="lt1"/>
              </a:buClr>
              <a:buSzPts val="3840"/>
            </a:pPr>
            <a:r>
              <a:rPr lang="en-US" sz="3800" b="1">
                <a:solidFill>
                  <a:schemeClr val="bg1"/>
                </a:solidFill>
                <a:latin typeface="+mn-lt"/>
              </a:rPr>
              <a:t>5. Hydrogel Microstructures Regulate the Rate of Drug Release</a:t>
            </a:r>
          </a:p>
        </p:txBody>
      </p:sp>
      <p:pic>
        <p:nvPicPr>
          <p:cNvPr id="7" name="Picture 6">
            <a:extLst>
              <a:ext uri="{FF2B5EF4-FFF2-40B4-BE49-F238E27FC236}">
                <a16:creationId xmlns:a16="http://schemas.microsoft.com/office/drawing/2014/main" id="{589D1BDE-FD38-3C0C-EF47-788ECBAED930}"/>
              </a:ext>
            </a:extLst>
          </p:cNvPr>
          <p:cNvPicPr>
            <a:picLocks noChangeAspect="1"/>
          </p:cNvPicPr>
          <p:nvPr/>
        </p:nvPicPr>
        <p:blipFill>
          <a:blip r:embed="rId15"/>
          <a:stretch>
            <a:fillRect/>
          </a:stretch>
        </p:blipFill>
        <p:spPr>
          <a:xfrm>
            <a:off x="1193252" y="22388071"/>
            <a:ext cx="5413655" cy="4631453"/>
          </a:xfrm>
          <a:prstGeom prst="rect">
            <a:avLst/>
          </a:prstGeom>
        </p:spPr>
      </p:pic>
      <p:pic>
        <p:nvPicPr>
          <p:cNvPr id="8" name="Picture 7">
            <a:extLst>
              <a:ext uri="{FF2B5EF4-FFF2-40B4-BE49-F238E27FC236}">
                <a16:creationId xmlns:a16="http://schemas.microsoft.com/office/drawing/2014/main" id="{881DB413-43A8-56B8-342A-C4301D5C00CC}"/>
              </a:ext>
            </a:extLst>
          </p:cNvPr>
          <p:cNvPicPr>
            <a:picLocks noChangeAspect="1"/>
          </p:cNvPicPr>
          <p:nvPr/>
        </p:nvPicPr>
        <p:blipFill>
          <a:blip r:embed="rId16"/>
          <a:stretch>
            <a:fillRect/>
          </a:stretch>
        </p:blipFill>
        <p:spPr>
          <a:xfrm>
            <a:off x="6924960" y="21910338"/>
            <a:ext cx="5239566" cy="5008250"/>
          </a:xfrm>
          <a:prstGeom prst="rect">
            <a:avLst/>
          </a:prstGeom>
        </p:spPr>
      </p:pic>
      <p:sp>
        <p:nvSpPr>
          <p:cNvPr id="10" name="TextBox 9">
            <a:extLst>
              <a:ext uri="{FF2B5EF4-FFF2-40B4-BE49-F238E27FC236}">
                <a16:creationId xmlns:a16="http://schemas.microsoft.com/office/drawing/2014/main" id="{3826EC7C-443F-09BF-E29D-29DB004CA8F1}"/>
              </a:ext>
            </a:extLst>
          </p:cNvPr>
          <p:cNvSpPr txBox="1"/>
          <p:nvPr/>
        </p:nvSpPr>
        <p:spPr>
          <a:xfrm>
            <a:off x="1503626" y="27158831"/>
            <a:ext cx="6384543" cy="5262979"/>
          </a:xfrm>
          <a:prstGeom prst="rect">
            <a:avLst/>
          </a:prstGeom>
          <a:noFill/>
        </p:spPr>
        <p:txBody>
          <a:bodyPr wrap="square">
            <a:spAutoFit/>
          </a:bodyPr>
          <a:lstStyle/>
          <a:p>
            <a:pPr marL="457200" indent="-457200">
              <a:buFont typeface="Wingdings" panose="05000000000000000000" pitchFamily="2" charset="2"/>
              <a:buChar char="q"/>
            </a:pPr>
            <a:r>
              <a:rPr lang="en-US" sz="2800" dirty="0">
                <a:latin typeface="Aptos" panose="020B0004020202020204" pitchFamily="34" charset="0"/>
                <a:cs typeface="Arial" panose="020B0604020202020204" pitchFamily="34" charset="0"/>
              </a:rPr>
              <a:t>Solutions exhibit phase separation according to a “transition temperature”</a:t>
            </a:r>
          </a:p>
          <a:p>
            <a:pPr marL="457200" indent="-457200">
              <a:buFont typeface="Wingdings" panose="05000000000000000000" pitchFamily="2" charset="2"/>
              <a:buChar char="q"/>
            </a:pPr>
            <a:r>
              <a:rPr lang="en-US" sz="2800" dirty="0">
                <a:latin typeface="Aptos" panose="020B0004020202020204" pitchFamily="34" charset="0"/>
                <a:cs typeface="Arial" panose="020B0604020202020204" pitchFamily="34" charset="0"/>
              </a:rPr>
              <a:t>At the transition temperature, nucleation occurs, </a:t>
            </a:r>
            <a:r>
              <a:rPr lang="en-US" sz="2800" dirty="0">
                <a:solidFill>
                  <a:schemeClr val="tx1"/>
                </a:solidFill>
                <a:latin typeface="Aptos" panose="020B0004020202020204" pitchFamily="34" charset="0"/>
                <a:cs typeface="Arial" panose="020B0604020202020204" pitchFamily="34" charset="0"/>
              </a:rPr>
              <a:t>leading to the formation of a new phase</a:t>
            </a:r>
          </a:p>
          <a:p>
            <a:pPr marL="457200" indent="-457200">
              <a:buFont typeface="Wingdings" panose="05000000000000000000" pitchFamily="2" charset="2"/>
              <a:buChar char="q"/>
            </a:pPr>
            <a:r>
              <a:rPr lang="en-US" sz="2800" dirty="0">
                <a:latin typeface="Aptos" panose="020B0004020202020204" pitchFamily="34" charset="0"/>
                <a:cs typeface="Arial" panose="020B0604020202020204" pitchFamily="34" charset="0"/>
              </a:rPr>
              <a:t>Factors that affect the transition temperature include solute concentration, the presence of surfactants, and more. </a:t>
            </a:r>
          </a:p>
          <a:p>
            <a:pPr marL="457200" indent="-457200">
              <a:buFont typeface="Wingdings" panose="05000000000000000000" pitchFamily="2" charset="2"/>
              <a:buChar char="q"/>
            </a:pPr>
            <a:r>
              <a:rPr lang="en-US" sz="2800" dirty="0">
                <a:latin typeface="Aptos" panose="020B0004020202020204" pitchFamily="34" charset="0"/>
                <a:cs typeface="Arial" panose="020B0604020202020204" pitchFamily="34" charset="0"/>
              </a:rPr>
              <a:t>This phase transition is reversible</a:t>
            </a:r>
          </a:p>
          <a:p>
            <a:pPr marL="457200" indent="-457200">
              <a:buFont typeface="Wingdings" panose="05000000000000000000" pitchFamily="2" charset="2"/>
              <a:buChar char="q"/>
            </a:pPr>
            <a:endParaRPr lang="en-US" sz="2800" dirty="0">
              <a:latin typeface="Aptos" panose="020B0004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E7D90C42-8CAB-81D5-807B-D4F435221E80}"/>
              </a:ext>
            </a:extLst>
          </p:cNvPr>
          <p:cNvPicPr>
            <a:picLocks noChangeAspect="1"/>
          </p:cNvPicPr>
          <p:nvPr/>
        </p:nvPicPr>
        <p:blipFill>
          <a:blip r:embed="rId17"/>
          <a:stretch>
            <a:fillRect/>
          </a:stretch>
        </p:blipFill>
        <p:spPr>
          <a:xfrm>
            <a:off x="13487772" y="11926386"/>
            <a:ext cx="5601196" cy="4604391"/>
          </a:xfrm>
          <a:prstGeom prst="rect">
            <a:avLst/>
          </a:prstGeom>
        </p:spPr>
      </p:pic>
      <p:pic>
        <p:nvPicPr>
          <p:cNvPr id="20" name="Picture 19" descr="A red background with black dots&#10;&#10;Description automatically generated">
            <a:extLst>
              <a:ext uri="{FF2B5EF4-FFF2-40B4-BE49-F238E27FC236}">
                <a16:creationId xmlns:a16="http://schemas.microsoft.com/office/drawing/2014/main" id="{1E5E5CA4-9228-108E-5325-104537EB947F}"/>
              </a:ext>
            </a:extLst>
          </p:cNvPr>
          <p:cNvPicPr>
            <a:picLocks noChangeAspect="1"/>
          </p:cNvPicPr>
          <p:nvPr/>
        </p:nvPicPr>
        <p:blipFill>
          <a:blip r:embed="rId18"/>
          <a:stretch>
            <a:fillRect/>
          </a:stretch>
        </p:blipFill>
        <p:spPr>
          <a:xfrm>
            <a:off x="28156882" y="5539266"/>
            <a:ext cx="1865503" cy="1865503"/>
          </a:xfrm>
          <a:prstGeom prst="rect">
            <a:avLst/>
          </a:prstGeom>
        </p:spPr>
      </p:pic>
      <p:pic>
        <p:nvPicPr>
          <p:cNvPr id="22" name="Picture 21" descr="A green background with a white text&#10;&#10;Description automatically generated with medium confidence">
            <a:extLst>
              <a:ext uri="{FF2B5EF4-FFF2-40B4-BE49-F238E27FC236}">
                <a16:creationId xmlns:a16="http://schemas.microsoft.com/office/drawing/2014/main" id="{6169C9C1-DA66-DD7D-59A1-89A659AF634E}"/>
              </a:ext>
            </a:extLst>
          </p:cNvPr>
          <p:cNvPicPr>
            <a:picLocks noChangeAspect="1"/>
          </p:cNvPicPr>
          <p:nvPr/>
        </p:nvPicPr>
        <p:blipFill>
          <a:blip r:embed="rId19"/>
          <a:stretch>
            <a:fillRect/>
          </a:stretch>
        </p:blipFill>
        <p:spPr>
          <a:xfrm>
            <a:off x="26039302" y="5522935"/>
            <a:ext cx="1865503" cy="1865503"/>
          </a:xfrm>
          <a:prstGeom prst="rect">
            <a:avLst/>
          </a:prstGeom>
        </p:spPr>
      </p:pic>
      <p:pic>
        <p:nvPicPr>
          <p:cNvPr id="24" name="Picture 23" descr="A green background with a white text&#10;&#10;Description automatically generated">
            <a:extLst>
              <a:ext uri="{FF2B5EF4-FFF2-40B4-BE49-F238E27FC236}">
                <a16:creationId xmlns:a16="http://schemas.microsoft.com/office/drawing/2014/main" id="{50E62D27-C879-0414-32AD-B05BDAC9A6D5}"/>
              </a:ext>
            </a:extLst>
          </p:cNvPr>
          <p:cNvPicPr>
            <a:picLocks noChangeAspect="1"/>
          </p:cNvPicPr>
          <p:nvPr/>
        </p:nvPicPr>
        <p:blipFill>
          <a:blip r:embed="rId20"/>
          <a:stretch>
            <a:fillRect/>
          </a:stretch>
        </p:blipFill>
        <p:spPr>
          <a:xfrm>
            <a:off x="30311534" y="5533317"/>
            <a:ext cx="1865503" cy="1865503"/>
          </a:xfrm>
          <a:prstGeom prst="rect">
            <a:avLst/>
          </a:prstGeom>
        </p:spPr>
      </p:pic>
      <p:pic>
        <p:nvPicPr>
          <p:cNvPr id="27" name="Picture 26">
            <a:extLst>
              <a:ext uri="{FF2B5EF4-FFF2-40B4-BE49-F238E27FC236}">
                <a16:creationId xmlns:a16="http://schemas.microsoft.com/office/drawing/2014/main" id="{8C50015E-E78F-7CDC-A758-E69BA2149FD4}"/>
              </a:ext>
            </a:extLst>
          </p:cNvPr>
          <p:cNvPicPr>
            <a:picLocks noChangeAspect="1"/>
          </p:cNvPicPr>
          <p:nvPr/>
        </p:nvPicPr>
        <p:blipFill>
          <a:blip r:embed="rId21"/>
          <a:stretch>
            <a:fillRect/>
          </a:stretch>
        </p:blipFill>
        <p:spPr>
          <a:xfrm>
            <a:off x="30313108" y="8032237"/>
            <a:ext cx="1864190" cy="1864190"/>
          </a:xfrm>
          <a:prstGeom prst="rect">
            <a:avLst/>
          </a:prstGeom>
        </p:spPr>
      </p:pic>
      <p:pic>
        <p:nvPicPr>
          <p:cNvPr id="31" name="Picture 30" descr="A green speckled background&#10;&#10;Description automatically generated with medium confidence">
            <a:extLst>
              <a:ext uri="{FF2B5EF4-FFF2-40B4-BE49-F238E27FC236}">
                <a16:creationId xmlns:a16="http://schemas.microsoft.com/office/drawing/2014/main" id="{7D84B741-3FD2-5158-BAC6-A10EB776073D}"/>
              </a:ext>
            </a:extLst>
          </p:cNvPr>
          <p:cNvPicPr>
            <a:picLocks noChangeAspect="1"/>
          </p:cNvPicPr>
          <p:nvPr/>
        </p:nvPicPr>
        <p:blipFill>
          <a:blip r:embed="rId22"/>
          <a:stretch>
            <a:fillRect/>
          </a:stretch>
        </p:blipFill>
        <p:spPr>
          <a:xfrm>
            <a:off x="26039302" y="8014334"/>
            <a:ext cx="1865503" cy="1865503"/>
          </a:xfrm>
          <a:prstGeom prst="rect">
            <a:avLst/>
          </a:prstGeom>
        </p:spPr>
      </p:pic>
      <p:pic>
        <p:nvPicPr>
          <p:cNvPr id="35" name="Picture 34" descr="A red circle pattern on a black background&#10;&#10;Description automatically generated">
            <a:extLst>
              <a:ext uri="{FF2B5EF4-FFF2-40B4-BE49-F238E27FC236}">
                <a16:creationId xmlns:a16="http://schemas.microsoft.com/office/drawing/2014/main" id="{36E0B9A8-6330-9AEF-ED60-C7DB0D911A4C}"/>
              </a:ext>
            </a:extLst>
          </p:cNvPr>
          <p:cNvPicPr>
            <a:picLocks noChangeAspect="1"/>
          </p:cNvPicPr>
          <p:nvPr/>
        </p:nvPicPr>
        <p:blipFill>
          <a:blip r:embed="rId23"/>
          <a:stretch>
            <a:fillRect/>
          </a:stretch>
        </p:blipFill>
        <p:spPr>
          <a:xfrm>
            <a:off x="28148114" y="8030663"/>
            <a:ext cx="1868177" cy="1868177"/>
          </a:xfrm>
          <a:prstGeom prst="rect">
            <a:avLst/>
          </a:prstGeom>
        </p:spPr>
      </p:pic>
      <p:pic>
        <p:nvPicPr>
          <p:cNvPr id="45" name="Picture 44">
            <a:extLst>
              <a:ext uri="{FF2B5EF4-FFF2-40B4-BE49-F238E27FC236}">
                <a16:creationId xmlns:a16="http://schemas.microsoft.com/office/drawing/2014/main" id="{9263D8C1-22AA-703C-1C64-F711CD2A682C}"/>
              </a:ext>
            </a:extLst>
          </p:cNvPr>
          <p:cNvPicPr>
            <a:picLocks noChangeAspect="1"/>
          </p:cNvPicPr>
          <p:nvPr/>
        </p:nvPicPr>
        <p:blipFill>
          <a:blip r:embed="rId24"/>
          <a:stretch>
            <a:fillRect/>
          </a:stretch>
        </p:blipFill>
        <p:spPr>
          <a:xfrm>
            <a:off x="19168630" y="11969067"/>
            <a:ext cx="5549241" cy="4504827"/>
          </a:xfrm>
          <a:prstGeom prst="rect">
            <a:avLst/>
          </a:prstGeom>
        </p:spPr>
      </p:pic>
      <p:sp>
        <p:nvSpPr>
          <p:cNvPr id="6" name="Google Shape;96;p13">
            <a:extLst>
              <a:ext uri="{FF2B5EF4-FFF2-40B4-BE49-F238E27FC236}">
                <a16:creationId xmlns:a16="http://schemas.microsoft.com/office/drawing/2014/main" id="{A880AA3E-2545-66D4-7E19-D90EFA331AA5}"/>
              </a:ext>
            </a:extLst>
          </p:cNvPr>
          <p:cNvSpPr txBox="1"/>
          <p:nvPr/>
        </p:nvSpPr>
        <p:spPr>
          <a:xfrm>
            <a:off x="13957268" y="10367018"/>
            <a:ext cx="11002095" cy="2112026"/>
          </a:xfrm>
          <a:prstGeom prst="rect">
            <a:avLst/>
          </a:prstGeom>
          <a:noFill/>
          <a:ln>
            <a:noFill/>
          </a:ln>
        </p:spPr>
        <p:txBody>
          <a:bodyPr spcFirstLastPara="1" wrap="square" lIns="68569" tIns="34275" rIns="68569" bIns="34275" anchor="t" anchorCtr="0">
            <a:noAutofit/>
          </a:bodyPr>
          <a:lstStyle/>
          <a:p>
            <a:pPr marL="19050" algn="ctr">
              <a:lnSpc>
                <a:spcPct val="125000"/>
              </a:lnSpc>
              <a:spcBef>
                <a:spcPts val="600"/>
              </a:spcBef>
              <a:spcAft>
                <a:spcPts val="600"/>
              </a:spcAft>
              <a:buClr>
                <a:schemeClr val="dk1"/>
              </a:buClr>
              <a:buSzPts val="3200"/>
            </a:pPr>
            <a:r>
              <a:rPr lang="en-US" sz="2400" b="1">
                <a:solidFill>
                  <a:schemeClr val="dk1"/>
                </a:solidFill>
              </a:rPr>
              <a:t>Absorbance graphs illustrating the reversibility and concentration dependance of the phase transition of </a:t>
            </a:r>
            <a:r>
              <a:rPr lang="en-US" sz="2400" b="1" err="1">
                <a:solidFill>
                  <a:schemeClr val="dk1"/>
                </a:solidFill>
              </a:rPr>
              <a:t>DexMA</a:t>
            </a:r>
            <a:r>
              <a:rPr lang="en-US" sz="2400" b="1">
                <a:solidFill>
                  <a:schemeClr val="dk1"/>
                </a:solidFill>
              </a:rPr>
              <a:t>-PBS solutions</a:t>
            </a:r>
            <a:r>
              <a:rPr lang="en-US" sz="2400" b="1" baseline="30000">
                <a:solidFill>
                  <a:schemeClr val="dk1"/>
                </a:solidFill>
              </a:rPr>
              <a:t>3</a:t>
            </a:r>
          </a:p>
        </p:txBody>
      </p:sp>
      <p:sp>
        <p:nvSpPr>
          <p:cNvPr id="14" name="TextBox 13">
            <a:extLst>
              <a:ext uri="{FF2B5EF4-FFF2-40B4-BE49-F238E27FC236}">
                <a16:creationId xmlns:a16="http://schemas.microsoft.com/office/drawing/2014/main" id="{A719E5DB-4582-5895-6E72-192C6195B1DB}"/>
              </a:ext>
            </a:extLst>
          </p:cNvPr>
          <p:cNvSpPr txBox="1"/>
          <p:nvPr/>
        </p:nvSpPr>
        <p:spPr>
          <a:xfrm>
            <a:off x="25914367" y="9911708"/>
            <a:ext cx="5948519" cy="646331"/>
          </a:xfrm>
          <a:prstGeom prst="rect">
            <a:avLst/>
          </a:prstGeom>
          <a:noFill/>
        </p:spPr>
        <p:txBody>
          <a:bodyPr wrap="square" rtlCol="0">
            <a:spAutoFit/>
          </a:bodyPr>
          <a:lstStyle/>
          <a:p>
            <a:r>
              <a:rPr lang="en-US" sz="1800"/>
              <a:t>    Methacrylate		Drug		    Merged</a:t>
            </a:r>
          </a:p>
          <a:p>
            <a:r>
              <a:rPr lang="en-US" sz="1800"/>
              <a:t>Autofluorescence	      Autofluorescence	</a:t>
            </a:r>
            <a:r>
              <a:rPr lang="en-US"/>
              <a:t> </a:t>
            </a:r>
          </a:p>
        </p:txBody>
      </p:sp>
      <p:sp>
        <p:nvSpPr>
          <p:cNvPr id="18" name="TextBox 17">
            <a:extLst>
              <a:ext uri="{FF2B5EF4-FFF2-40B4-BE49-F238E27FC236}">
                <a16:creationId xmlns:a16="http://schemas.microsoft.com/office/drawing/2014/main" id="{C7CECFB6-C336-F7A1-2E49-B6FCC32A79C5}"/>
              </a:ext>
            </a:extLst>
          </p:cNvPr>
          <p:cNvSpPr txBox="1"/>
          <p:nvPr/>
        </p:nvSpPr>
        <p:spPr>
          <a:xfrm>
            <a:off x="25700503" y="10637137"/>
            <a:ext cx="12298944" cy="1384995"/>
          </a:xfrm>
          <a:prstGeom prst="rect">
            <a:avLst/>
          </a:prstGeom>
          <a:noFill/>
        </p:spPr>
        <p:txBody>
          <a:bodyPr wrap="square" rtlCol="0">
            <a:spAutoFit/>
          </a:bodyPr>
          <a:lstStyle/>
          <a:p>
            <a:pPr marL="285750" indent="-285750">
              <a:buFont typeface="Wingdings" panose="05000000000000000000" pitchFamily="2" charset="2"/>
              <a:buChar char="q"/>
            </a:pPr>
            <a:r>
              <a:rPr lang="en-US" sz="2800" dirty="0"/>
              <a:t>Drugs are encapsulated as the gel phase separates and crosslinks, and are released as the gel degrades</a:t>
            </a:r>
          </a:p>
          <a:p>
            <a:pPr marL="285750" indent="-285750">
              <a:buFont typeface="Wingdings" panose="05000000000000000000" pitchFamily="2" charset="2"/>
              <a:buChar char="q"/>
            </a:pPr>
            <a:r>
              <a:rPr lang="en-US" sz="2800" dirty="0"/>
              <a:t>Release rate dependent on gel’s crosslinking density and microstructures</a:t>
            </a:r>
          </a:p>
        </p:txBody>
      </p:sp>
      <p:sp>
        <p:nvSpPr>
          <p:cNvPr id="19" name="Google Shape;98;p13">
            <a:extLst>
              <a:ext uri="{FF2B5EF4-FFF2-40B4-BE49-F238E27FC236}">
                <a16:creationId xmlns:a16="http://schemas.microsoft.com/office/drawing/2014/main" id="{FF824498-1AAC-E665-6E3E-3973DD1D7399}"/>
              </a:ext>
            </a:extLst>
          </p:cNvPr>
          <p:cNvSpPr txBox="1"/>
          <p:nvPr/>
        </p:nvSpPr>
        <p:spPr>
          <a:xfrm>
            <a:off x="1415710" y="19285380"/>
            <a:ext cx="11521440" cy="1238770"/>
          </a:xfrm>
          <a:prstGeom prst="rect">
            <a:avLst/>
          </a:prstGeom>
          <a:solidFill>
            <a:srgbClr val="050065"/>
          </a:solidFill>
          <a:ln w="9525" cap="flat" cmpd="sng">
            <a:solidFill>
              <a:srgbClr val="000000"/>
            </a:solidFill>
            <a:prstDash val="solid"/>
            <a:miter lim="800000"/>
            <a:headEnd type="none" w="sm" len="sm"/>
            <a:tailEnd type="none" w="sm" len="sm"/>
          </a:ln>
        </p:spPr>
        <p:txBody>
          <a:bodyPr spcFirstLastPara="1" wrap="square" lIns="329175" tIns="32906" rIns="65831" bIns="32906" anchor="ctr" anchorCtr="0">
            <a:noAutofit/>
          </a:bodyPr>
          <a:lstStyle/>
          <a:p>
            <a:pPr algn="ctr">
              <a:buClr>
                <a:schemeClr val="lt1"/>
              </a:buClr>
              <a:buSzPts val="3840"/>
            </a:pPr>
            <a:r>
              <a:rPr lang="en-US" sz="3800" b="1">
                <a:solidFill>
                  <a:schemeClr val="lt1"/>
                </a:solidFill>
              </a:rPr>
              <a:t>2. Phase Separation in Macromolecules</a:t>
            </a:r>
            <a:endParaRPr sz="3800" b="1"/>
          </a:p>
        </p:txBody>
      </p:sp>
      <p:sp>
        <p:nvSpPr>
          <p:cNvPr id="33" name="Rectangle 32">
            <a:extLst>
              <a:ext uri="{FF2B5EF4-FFF2-40B4-BE49-F238E27FC236}">
                <a16:creationId xmlns:a16="http://schemas.microsoft.com/office/drawing/2014/main" id="{ED4D2AB5-B97C-B011-8826-06D83333246D}"/>
              </a:ext>
            </a:extLst>
          </p:cNvPr>
          <p:cNvSpPr/>
          <p:nvPr/>
        </p:nvSpPr>
        <p:spPr>
          <a:xfrm>
            <a:off x="26015849" y="5039933"/>
            <a:ext cx="6183521" cy="415715"/>
          </a:xfrm>
          <a:prstGeom prst="rect">
            <a:avLst/>
          </a:prstGeom>
          <a:solidFill>
            <a:srgbClr val="CCECFF">
              <a:alpha val="65098"/>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99E85FEE-68A0-55A6-CECE-F7A57FA1CCFD}"/>
              </a:ext>
            </a:extLst>
          </p:cNvPr>
          <p:cNvSpPr txBox="1"/>
          <p:nvPr/>
        </p:nvSpPr>
        <p:spPr>
          <a:xfrm>
            <a:off x="27904806" y="5088136"/>
            <a:ext cx="2564500" cy="369332"/>
          </a:xfrm>
          <a:prstGeom prst="rect">
            <a:avLst/>
          </a:prstGeom>
          <a:noFill/>
        </p:spPr>
        <p:txBody>
          <a:bodyPr wrap="square" rtlCol="0">
            <a:spAutoFit/>
          </a:bodyPr>
          <a:lstStyle/>
          <a:p>
            <a:r>
              <a:rPr lang="en-US" sz="1800" b="1"/>
              <a:t>Non-phase-separated</a:t>
            </a:r>
          </a:p>
        </p:txBody>
      </p:sp>
      <p:sp>
        <p:nvSpPr>
          <p:cNvPr id="36" name="Rectangle 35">
            <a:extLst>
              <a:ext uri="{FF2B5EF4-FFF2-40B4-BE49-F238E27FC236}">
                <a16:creationId xmlns:a16="http://schemas.microsoft.com/office/drawing/2014/main" id="{FBD95CCA-82AB-B1C3-E5F8-A8B9D47156FA}"/>
              </a:ext>
            </a:extLst>
          </p:cNvPr>
          <p:cNvSpPr/>
          <p:nvPr/>
        </p:nvSpPr>
        <p:spPr>
          <a:xfrm>
            <a:off x="26015848" y="7530343"/>
            <a:ext cx="6183521" cy="415715"/>
          </a:xfrm>
          <a:prstGeom prst="rect">
            <a:avLst/>
          </a:prstGeom>
          <a:solidFill>
            <a:srgbClr val="CCECFF">
              <a:alpha val="65098"/>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57B0ED96-E535-8046-F10A-C1E29172F5DE}"/>
              </a:ext>
            </a:extLst>
          </p:cNvPr>
          <p:cNvSpPr txBox="1"/>
          <p:nvPr/>
        </p:nvSpPr>
        <p:spPr>
          <a:xfrm>
            <a:off x="28006206" y="7563621"/>
            <a:ext cx="2693198" cy="369332"/>
          </a:xfrm>
          <a:prstGeom prst="rect">
            <a:avLst/>
          </a:prstGeom>
          <a:noFill/>
        </p:spPr>
        <p:txBody>
          <a:bodyPr wrap="square" rtlCol="0">
            <a:spAutoFit/>
          </a:bodyPr>
          <a:lstStyle/>
          <a:p>
            <a:r>
              <a:rPr lang="en-US" sz="1800" b="1"/>
              <a:t>Phase-separated</a:t>
            </a:r>
          </a:p>
        </p:txBody>
      </p:sp>
      <p:graphicFrame>
        <p:nvGraphicFramePr>
          <p:cNvPr id="25" name="Chart 24">
            <a:extLst>
              <a:ext uri="{FF2B5EF4-FFF2-40B4-BE49-F238E27FC236}">
                <a16:creationId xmlns:a16="http://schemas.microsoft.com/office/drawing/2014/main" id="{FB18AD87-93D2-2CE7-CC88-A0C94590603B}"/>
              </a:ext>
            </a:extLst>
          </p:cNvPr>
          <p:cNvGraphicFramePr>
            <a:graphicFrameLocks/>
          </p:cNvGraphicFramePr>
          <p:nvPr>
            <p:extLst>
              <p:ext uri="{D42A27DB-BD31-4B8C-83A1-F6EECF244321}">
                <p14:modId xmlns:p14="http://schemas.microsoft.com/office/powerpoint/2010/main" val="1715393150"/>
              </p:ext>
            </p:extLst>
          </p:nvPr>
        </p:nvGraphicFramePr>
        <p:xfrm>
          <a:off x="32621815" y="5379230"/>
          <a:ext cx="5301960" cy="4708842"/>
        </p:xfrm>
        <a:graphic>
          <a:graphicData uri="http://schemas.openxmlformats.org/drawingml/2006/chart">
            <c:chart xmlns:c="http://schemas.openxmlformats.org/drawingml/2006/chart" xmlns:r="http://schemas.openxmlformats.org/officeDocument/2006/relationships" r:id="rId25"/>
          </a:graphicData>
        </a:graphic>
      </p:graphicFrame>
      <p:pic>
        <p:nvPicPr>
          <p:cNvPr id="13" name="Picture 12">
            <a:extLst>
              <a:ext uri="{FF2B5EF4-FFF2-40B4-BE49-F238E27FC236}">
                <a16:creationId xmlns:a16="http://schemas.microsoft.com/office/drawing/2014/main" id="{A81FE0BE-2577-0CD4-5D28-3305519257E3}"/>
              </a:ext>
            </a:extLst>
          </p:cNvPr>
          <p:cNvPicPr>
            <a:picLocks noChangeAspect="1"/>
          </p:cNvPicPr>
          <p:nvPr/>
        </p:nvPicPr>
        <p:blipFill>
          <a:blip r:embed="rId26"/>
          <a:stretch>
            <a:fillRect/>
          </a:stretch>
        </p:blipFill>
        <p:spPr>
          <a:xfrm>
            <a:off x="6480730" y="15568618"/>
            <a:ext cx="6711357" cy="2929218"/>
          </a:xfrm>
          <a:prstGeom prst="rect">
            <a:avLst/>
          </a:prstGeom>
        </p:spPr>
      </p:pic>
      <p:sp>
        <p:nvSpPr>
          <p:cNvPr id="39" name="Rectangle 38">
            <a:extLst>
              <a:ext uri="{FF2B5EF4-FFF2-40B4-BE49-F238E27FC236}">
                <a16:creationId xmlns:a16="http://schemas.microsoft.com/office/drawing/2014/main" id="{E81C1D0C-44BA-EFDB-ADBD-1F9F066B0A71}"/>
              </a:ext>
            </a:extLst>
          </p:cNvPr>
          <p:cNvSpPr/>
          <p:nvPr/>
        </p:nvSpPr>
        <p:spPr>
          <a:xfrm>
            <a:off x="25870617" y="13491821"/>
            <a:ext cx="5369051" cy="797350"/>
          </a:xfrm>
          <a:prstGeom prst="rect">
            <a:avLst/>
          </a:prstGeom>
          <a:solidFill>
            <a:srgbClr val="CCECFF">
              <a:alpha val="65098"/>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extBox 49">
            <a:extLst>
              <a:ext uri="{FF2B5EF4-FFF2-40B4-BE49-F238E27FC236}">
                <a16:creationId xmlns:a16="http://schemas.microsoft.com/office/drawing/2014/main" id="{48E77928-DA3D-1512-263C-4CABB53F1621}"/>
              </a:ext>
            </a:extLst>
          </p:cNvPr>
          <p:cNvSpPr txBox="1"/>
          <p:nvPr/>
        </p:nvSpPr>
        <p:spPr>
          <a:xfrm>
            <a:off x="26053751" y="13472893"/>
            <a:ext cx="4918828" cy="830997"/>
          </a:xfrm>
          <a:prstGeom prst="rect">
            <a:avLst/>
          </a:prstGeom>
          <a:noFill/>
        </p:spPr>
        <p:txBody>
          <a:bodyPr wrap="square" rtlCol="0">
            <a:spAutoFit/>
          </a:bodyPr>
          <a:lstStyle/>
          <a:p>
            <a:pPr algn="ctr"/>
            <a:r>
              <a:rPr lang="en-US" sz="2400" b="1"/>
              <a:t>Human dermal fibroblast cells in hydrogel matrix</a:t>
            </a:r>
          </a:p>
        </p:txBody>
      </p:sp>
      <p:pic>
        <p:nvPicPr>
          <p:cNvPr id="44" name="Picture 43">
            <a:extLst>
              <a:ext uri="{FF2B5EF4-FFF2-40B4-BE49-F238E27FC236}">
                <a16:creationId xmlns:a16="http://schemas.microsoft.com/office/drawing/2014/main" id="{33EA16DE-8542-E064-DE6F-D3296C0D32C5}"/>
              </a:ext>
            </a:extLst>
          </p:cNvPr>
          <p:cNvPicPr>
            <a:picLocks noChangeAspect="1"/>
          </p:cNvPicPr>
          <p:nvPr/>
        </p:nvPicPr>
        <p:blipFill rotWithShape="1">
          <a:blip r:embed="rId27"/>
          <a:srcRect l="-2158" t="3450" r="2158" b="-3450"/>
          <a:stretch/>
        </p:blipFill>
        <p:spPr>
          <a:xfrm>
            <a:off x="894716" y="14684158"/>
            <a:ext cx="5884411" cy="3881397"/>
          </a:xfrm>
          <a:prstGeom prst="rect">
            <a:avLst/>
          </a:prstGeom>
        </p:spPr>
      </p:pic>
      <p:sp>
        <p:nvSpPr>
          <p:cNvPr id="49" name="Rectangle 48">
            <a:extLst>
              <a:ext uri="{FF2B5EF4-FFF2-40B4-BE49-F238E27FC236}">
                <a16:creationId xmlns:a16="http://schemas.microsoft.com/office/drawing/2014/main" id="{B665DA3D-09E5-F497-B9C9-BBD039DB1CF6}"/>
              </a:ext>
            </a:extLst>
          </p:cNvPr>
          <p:cNvSpPr/>
          <p:nvPr/>
        </p:nvSpPr>
        <p:spPr>
          <a:xfrm>
            <a:off x="6952831" y="13470547"/>
            <a:ext cx="6346971" cy="837585"/>
          </a:xfrm>
          <a:prstGeom prst="rect">
            <a:avLst/>
          </a:prstGeom>
          <a:solidFill>
            <a:srgbClr val="CCECFF">
              <a:alpha val="65098"/>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extBox 46">
            <a:extLst>
              <a:ext uri="{FF2B5EF4-FFF2-40B4-BE49-F238E27FC236}">
                <a16:creationId xmlns:a16="http://schemas.microsoft.com/office/drawing/2014/main" id="{288B6910-BEEA-D579-83AF-6140D4FDDBD6}"/>
              </a:ext>
            </a:extLst>
          </p:cNvPr>
          <p:cNvSpPr txBox="1"/>
          <p:nvPr/>
        </p:nvSpPr>
        <p:spPr>
          <a:xfrm>
            <a:off x="6994624" y="13677988"/>
            <a:ext cx="6274035" cy="467051"/>
          </a:xfrm>
          <a:prstGeom prst="rect">
            <a:avLst/>
          </a:prstGeom>
          <a:noFill/>
        </p:spPr>
        <p:txBody>
          <a:bodyPr wrap="square">
            <a:spAutoFit/>
          </a:bodyPr>
          <a:lstStyle/>
          <a:p>
            <a:pPr algn="ctr">
              <a:lnSpc>
                <a:spcPct val="110000"/>
              </a:lnSpc>
            </a:pPr>
            <a:r>
              <a:rPr lang="fr-FR" sz="2400" b="1"/>
              <a:t>Hydrogel Patch for Selective Absorption</a:t>
            </a:r>
            <a:r>
              <a:rPr lang="fr-FR" sz="2400" b="1" baseline="30000"/>
              <a:t>2</a:t>
            </a:r>
          </a:p>
        </p:txBody>
      </p:sp>
      <p:sp>
        <p:nvSpPr>
          <p:cNvPr id="51" name="Rectangle 50">
            <a:extLst>
              <a:ext uri="{FF2B5EF4-FFF2-40B4-BE49-F238E27FC236}">
                <a16:creationId xmlns:a16="http://schemas.microsoft.com/office/drawing/2014/main" id="{51ACBCD7-2EAF-F0BC-1B2B-793164651D71}"/>
              </a:ext>
            </a:extLst>
          </p:cNvPr>
          <p:cNvSpPr/>
          <p:nvPr/>
        </p:nvSpPr>
        <p:spPr>
          <a:xfrm>
            <a:off x="4051414" y="20754034"/>
            <a:ext cx="6346971" cy="837585"/>
          </a:xfrm>
          <a:prstGeom prst="rect">
            <a:avLst/>
          </a:prstGeom>
          <a:solidFill>
            <a:srgbClr val="CCECFF">
              <a:alpha val="65098"/>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5CA65194-6422-B4A7-6DB5-3D84ABF4775E}"/>
              </a:ext>
            </a:extLst>
          </p:cNvPr>
          <p:cNvSpPr txBox="1"/>
          <p:nvPr/>
        </p:nvSpPr>
        <p:spPr>
          <a:xfrm>
            <a:off x="4093207" y="20961475"/>
            <a:ext cx="6274035" cy="467051"/>
          </a:xfrm>
          <a:prstGeom prst="rect">
            <a:avLst/>
          </a:prstGeom>
          <a:noFill/>
        </p:spPr>
        <p:txBody>
          <a:bodyPr wrap="square">
            <a:spAutoFit/>
          </a:bodyPr>
          <a:lstStyle/>
          <a:p>
            <a:pPr algn="ctr">
              <a:lnSpc>
                <a:spcPct val="110000"/>
              </a:lnSpc>
            </a:pPr>
            <a:r>
              <a:rPr lang="fr-FR" sz="2400" b="1"/>
              <a:t>Phase Diagrams of Polymer Solutions</a:t>
            </a:r>
            <a:r>
              <a:rPr lang="fr-FR" sz="2400" b="1" baseline="30000"/>
              <a:t>3</a:t>
            </a:r>
          </a:p>
        </p:txBody>
      </p:sp>
      <p:sp>
        <p:nvSpPr>
          <p:cNvPr id="56" name="Rectangle 55">
            <a:extLst>
              <a:ext uri="{FF2B5EF4-FFF2-40B4-BE49-F238E27FC236}">
                <a16:creationId xmlns:a16="http://schemas.microsoft.com/office/drawing/2014/main" id="{0DA930BF-81EC-7093-EF90-2AB274A16486}"/>
              </a:ext>
            </a:extLst>
          </p:cNvPr>
          <p:cNvSpPr/>
          <p:nvPr/>
        </p:nvSpPr>
        <p:spPr>
          <a:xfrm>
            <a:off x="16438589" y="18164822"/>
            <a:ext cx="6346971" cy="614106"/>
          </a:xfrm>
          <a:prstGeom prst="rect">
            <a:avLst/>
          </a:prstGeom>
          <a:solidFill>
            <a:srgbClr val="CCECFF">
              <a:alpha val="65098"/>
            </a:srgbClr>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175A2331-2886-DA49-DE13-ACE4FF759B9F}"/>
              </a:ext>
            </a:extLst>
          </p:cNvPr>
          <p:cNvSpPr txBox="1"/>
          <p:nvPr/>
        </p:nvSpPr>
        <p:spPr>
          <a:xfrm>
            <a:off x="16480382" y="18224798"/>
            <a:ext cx="6274035" cy="467051"/>
          </a:xfrm>
          <a:prstGeom prst="rect">
            <a:avLst/>
          </a:prstGeom>
          <a:noFill/>
        </p:spPr>
        <p:txBody>
          <a:bodyPr wrap="square">
            <a:spAutoFit/>
          </a:bodyPr>
          <a:lstStyle/>
          <a:p>
            <a:pPr algn="ctr">
              <a:lnSpc>
                <a:spcPct val="110000"/>
              </a:lnSpc>
            </a:pPr>
            <a:r>
              <a:rPr lang="fr-FR" sz="2400" b="1"/>
              <a:t>Hydrogel Synthesis Procedure</a:t>
            </a:r>
            <a:r>
              <a:rPr lang="fr-FR" sz="2400" b="1" baseline="30000"/>
              <a:t>3</a:t>
            </a:r>
          </a:p>
        </p:txBody>
      </p:sp>
      <p:graphicFrame>
        <p:nvGraphicFramePr>
          <p:cNvPr id="63" name="Table 62">
            <a:extLst>
              <a:ext uri="{FF2B5EF4-FFF2-40B4-BE49-F238E27FC236}">
                <a16:creationId xmlns:a16="http://schemas.microsoft.com/office/drawing/2014/main" id="{78C6738D-8C41-B2D0-2F6B-A62C93396206}"/>
              </a:ext>
            </a:extLst>
          </p:cNvPr>
          <p:cNvGraphicFramePr>
            <a:graphicFrameLocks noGrp="1"/>
          </p:cNvGraphicFramePr>
          <p:nvPr>
            <p:extLst>
              <p:ext uri="{D42A27DB-BD31-4B8C-83A1-F6EECF244321}">
                <p14:modId xmlns:p14="http://schemas.microsoft.com/office/powerpoint/2010/main" val="3621199334"/>
              </p:ext>
            </p:extLst>
          </p:nvPr>
        </p:nvGraphicFramePr>
        <p:xfrm>
          <a:off x="13510853" y="21167012"/>
          <a:ext cx="11383093" cy="7902256"/>
        </p:xfrm>
        <a:graphic>
          <a:graphicData uri="http://schemas.openxmlformats.org/drawingml/2006/table">
            <a:tbl>
              <a:tblPr firstRow="1" bandRow="1">
                <a:tableStyleId>{5C22544A-7EE6-4342-B048-85BDC9FD1C3A}</a:tableStyleId>
              </a:tblPr>
              <a:tblGrid>
                <a:gridCol w="2704432">
                  <a:extLst>
                    <a:ext uri="{9D8B030D-6E8A-4147-A177-3AD203B41FA5}">
                      <a16:colId xmlns:a16="http://schemas.microsoft.com/office/drawing/2014/main" val="3241900176"/>
                    </a:ext>
                  </a:extLst>
                </a:gridCol>
                <a:gridCol w="2885457">
                  <a:extLst>
                    <a:ext uri="{9D8B030D-6E8A-4147-A177-3AD203B41FA5}">
                      <a16:colId xmlns:a16="http://schemas.microsoft.com/office/drawing/2014/main" val="401186166"/>
                    </a:ext>
                  </a:extLst>
                </a:gridCol>
                <a:gridCol w="2833885">
                  <a:extLst>
                    <a:ext uri="{9D8B030D-6E8A-4147-A177-3AD203B41FA5}">
                      <a16:colId xmlns:a16="http://schemas.microsoft.com/office/drawing/2014/main" val="3074030458"/>
                    </a:ext>
                  </a:extLst>
                </a:gridCol>
                <a:gridCol w="2959319">
                  <a:extLst>
                    <a:ext uri="{9D8B030D-6E8A-4147-A177-3AD203B41FA5}">
                      <a16:colId xmlns:a16="http://schemas.microsoft.com/office/drawing/2014/main" val="629554993"/>
                    </a:ext>
                  </a:extLst>
                </a:gridCol>
              </a:tblGrid>
              <a:tr h="842537">
                <a:tc>
                  <a:txBody>
                    <a:bodyPr/>
                    <a:lstStyle/>
                    <a:p>
                      <a:endParaRPr lang="en-US" sz="4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r>
                        <a:rPr lang="en-US" sz="4000">
                          <a:solidFill>
                            <a:schemeClr val="tx1"/>
                          </a:solidFill>
                        </a:rPr>
                        <a:t>Gel 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r>
                        <a:rPr lang="en-US" sz="4000">
                          <a:solidFill>
                            <a:schemeClr val="tx1"/>
                          </a:solidFill>
                        </a:rPr>
                        <a:t>Gel 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tc>
                  <a:txBody>
                    <a:bodyPr/>
                    <a:lstStyle/>
                    <a:p>
                      <a:r>
                        <a:rPr lang="en-US" sz="4000">
                          <a:solidFill>
                            <a:schemeClr val="tx1"/>
                          </a:solidFill>
                        </a:rPr>
                        <a:t>Gel 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CCECFF"/>
                    </a:solidFill>
                  </a:tcPr>
                </a:tc>
                <a:extLst>
                  <a:ext uri="{0D108BD9-81ED-4DB2-BD59-A6C34878D82A}">
                    <a16:rowId xmlns:a16="http://schemas.microsoft.com/office/drawing/2014/main" val="447324407"/>
                  </a:ext>
                </a:extLst>
              </a:tr>
              <a:tr h="2953333">
                <a:tc>
                  <a:txBody>
                    <a:bodyPr/>
                    <a:lstStyle/>
                    <a:p>
                      <a:r>
                        <a:rPr lang="en-US" sz="4000" b="1">
                          <a:solidFill>
                            <a:schemeClr val="tx1"/>
                          </a:solidFill>
                        </a:rPr>
                        <a:t>Precursor Solution: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3600"/>
                        <a:t>Non Phase Separated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3600"/>
                        <a:t>Phase Separated</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3600"/>
                        <a:t>Phase Separated </a:t>
                      </a:r>
                      <a:r>
                        <a:rPr lang="en-US" sz="3600">
                          <a:solidFill>
                            <a:schemeClr val="tx1"/>
                          </a:solidFill>
                        </a:rPr>
                        <a:t>at high concentration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506842343"/>
                  </a:ext>
                </a:extLst>
              </a:tr>
              <a:tr h="1232945">
                <a:tc>
                  <a:txBody>
                    <a:bodyPr/>
                    <a:lstStyle/>
                    <a:p>
                      <a:r>
                        <a:rPr lang="en-US" sz="3200" b="1">
                          <a:solidFill>
                            <a:schemeClr val="tx1"/>
                          </a:solidFill>
                        </a:rPr>
                        <a:t>Morphology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3600"/>
                        <a:t>No Structure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3600"/>
                        <a:t>Droplets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3600"/>
                        <a:t>Continuous Phase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174444080"/>
                  </a:ext>
                </a:extLst>
              </a:tr>
              <a:tr h="2873441">
                <a:tc>
                  <a:txBody>
                    <a:bodyPr/>
                    <a:lstStyle/>
                    <a:p>
                      <a:r>
                        <a:rPr lang="en-US" sz="3200" b="1">
                          <a:solidFill>
                            <a:schemeClr val="tx1"/>
                          </a:solidFill>
                        </a:rPr>
                        <a:t>Auto-fluorescence  Gel Image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4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4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endParaRPr lang="en-US" sz="400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806134877"/>
                  </a:ext>
                </a:extLst>
              </a:tr>
            </a:tbl>
          </a:graphicData>
        </a:graphic>
      </p:graphicFrame>
      <p:sp>
        <p:nvSpPr>
          <p:cNvPr id="64" name="Google Shape;106;p13">
            <a:extLst>
              <a:ext uri="{FF2B5EF4-FFF2-40B4-BE49-F238E27FC236}">
                <a16:creationId xmlns:a16="http://schemas.microsoft.com/office/drawing/2014/main" id="{1CB797CF-17CE-B31B-9395-5339F579B4F5}"/>
              </a:ext>
            </a:extLst>
          </p:cNvPr>
          <p:cNvSpPr txBox="1"/>
          <p:nvPr/>
        </p:nvSpPr>
        <p:spPr>
          <a:xfrm>
            <a:off x="23749297" y="27569532"/>
            <a:ext cx="132588" cy="335126"/>
          </a:xfrm>
          <a:prstGeom prst="rect">
            <a:avLst/>
          </a:prstGeom>
          <a:noFill/>
          <a:ln>
            <a:noFill/>
          </a:ln>
        </p:spPr>
        <p:txBody>
          <a:bodyPr spcFirstLastPara="1" wrap="square" lIns="68569" tIns="34275" rIns="68569" bIns="34275" anchor="t" anchorCtr="0">
            <a:spAutoFit/>
          </a:bodyPr>
          <a:lstStyle/>
          <a:p>
            <a:endParaRPr sz="1728">
              <a:solidFill>
                <a:schemeClr val="dk1"/>
              </a:solidFill>
            </a:endParaRPr>
          </a:p>
        </p:txBody>
      </p:sp>
      <p:pic>
        <p:nvPicPr>
          <p:cNvPr id="65" name="Picture 64">
            <a:extLst>
              <a:ext uri="{FF2B5EF4-FFF2-40B4-BE49-F238E27FC236}">
                <a16:creationId xmlns:a16="http://schemas.microsoft.com/office/drawing/2014/main" id="{A9025B69-F4FA-12BE-E629-B23620BCECB6}"/>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9231717" y="26350107"/>
            <a:ext cx="2560320" cy="2560320"/>
          </a:xfrm>
          <a:prstGeom prst="rect">
            <a:avLst/>
          </a:prstGeom>
        </p:spPr>
      </p:pic>
      <p:pic>
        <p:nvPicPr>
          <p:cNvPr id="66" name="Content Placeholder 4" descr="A picture containing text, green&#10;&#10;Description automatically generated">
            <a:extLst>
              <a:ext uri="{FF2B5EF4-FFF2-40B4-BE49-F238E27FC236}">
                <a16:creationId xmlns:a16="http://schemas.microsoft.com/office/drawing/2014/main" id="{CE37685B-3F72-4A81-FDE0-CBE954FAAF5B}"/>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16383164" y="26358652"/>
            <a:ext cx="2560320" cy="2560320"/>
          </a:xfrm>
          <a:prstGeom prst="rect">
            <a:avLst/>
          </a:prstGeom>
          <a:noFill/>
          <a:ln>
            <a:noFill/>
          </a:ln>
        </p:spPr>
      </p:pic>
      <p:pic>
        <p:nvPicPr>
          <p:cNvPr id="67" name="Picture 66" descr="A close up of a leaf&#10;&#10;Description automatically generated with low confidence">
            <a:extLst>
              <a:ext uri="{FF2B5EF4-FFF2-40B4-BE49-F238E27FC236}">
                <a16:creationId xmlns:a16="http://schemas.microsoft.com/office/drawing/2014/main" id="{91500CDA-769B-0CAD-E359-9087AED54DEF}"/>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22138390" y="26341902"/>
            <a:ext cx="2560320" cy="256032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6950BFC3-D8DA-4A85-94F7-54DA5524770B}">
      <p188:commentRel xmlns:p188="http://schemas.microsoft.com/office/powerpoint/2018/8/main" r:id="rId3"/>
    </p:ext>
  </p:extLst>
</p:sld>
</file>

<file path=ppt/theme/theme1.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85d4234f-cdd5-4217-b8f0-d72e6201998d"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F1F0ACCB19AA44AA72EC59C6846E776" ma:contentTypeVersion="9" ma:contentTypeDescription="Create a new document." ma:contentTypeScope="" ma:versionID="ed55b3d1f0838ef0190faf065f78ed28">
  <xsd:schema xmlns:xsd="http://www.w3.org/2001/XMLSchema" xmlns:xs="http://www.w3.org/2001/XMLSchema" xmlns:p="http://schemas.microsoft.com/office/2006/metadata/properties" xmlns:ns3="85d4234f-cdd5-4217-b8f0-d72e6201998d" xmlns:ns4="b6287ed8-80bb-4145-9a4b-bd09aba666f1" targetNamespace="http://schemas.microsoft.com/office/2006/metadata/properties" ma:root="true" ma:fieldsID="e4c832259e14e3511df51a46ad50ff65" ns3:_="" ns4:_="">
    <xsd:import namespace="85d4234f-cdd5-4217-b8f0-d72e6201998d"/>
    <xsd:import namespace="b6287ed8-80bb-4145-9a4b-bd09aba666f1"/>
    <xsd:element name="properties">
      <xsd:complexType>
        <xsd:sequence>
          <xsd:element name="documentManagement">
            <xsd:complexType>
              <xsd:all>
                <xsd:element ref="ns3:MediaServiceMetadata" minOccurs="0"/>
                <xsd:element ref="ns3:MediaServiceFastMetadata" minOccurs="0"/>
                <xsd:element ref="ns3:_activity" minOccurs="0"/>
                <xsd:element ref="ns4:SharedWithUsers" minOccurs="0"/>
                <xsd:element ref="ns4:SharedWithDetails" minOccurs="0"/>
                <xsd:element ref="ns4:SharingHintHash" minOccurs="0"/>
                <xsd:element ref="ns3:MediaServiceObjectDetectorVersions" minOccurs="0"/>
                <xsd:element ref="ns3:MediaServiceSearchProperties"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5d4234f-cdd5-4217-b8f0-d72e6201998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activity" ma:index="10" nillable="true" ma:displayName="_activity" ma:hidden="true" ma:internalName="_activity">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6287ed8-80bb-4145-9a4b-bd09aba666f1"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SharingHintHash" ma:index="1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3BD7E63-F130-43A3-A2DE-CC9F581AC2CE}">
  <ds:schemaRefs>
    <ds:schemaRef ds:uri="http://purl.org/dc/dcmitype/"/>
    <ds:schemaRef ds:uri="http://schemas.openxmlformats.org/package/2006/metadata/core-properties"/>
    <ds:schemaRef ds:uri="http://purl.org/dc/elements/1.1/"/>
    <ds:schemaRef ds:uri="85d4234f-cdd5-4217-b8f0-d72e6201998d"/>
    <ds:schemaRef ds:uri="http://schemas.microsoft.com/office/2006/metadata/properties"/>
    <ds:schemaRef ds:uri="http://schemas.microsoft.com/office/2006/documentManagement/types"/>
    <ds:schemaRef ds:uri="http://schemas.microsoft.com/office/infopath/2007/PartnerControls"/>
    <ds:schemaRef ds:uri="b6287ed8-80bb-4145-9a4b-bd09aba666f1"/>
    <ds:schemaRef ds:uri="http://www.w3.org/XML/1998/namespace"/>
    <ds:schemaRef ds:uri="http://purl.org/dc/terms/"/>
  </ds:schemaRefs>
</ds:datastoreItem>
</file>

<file path=customXml/itemProps2.xml><?xml version="1.0" encoding="utf-8"?>
<ds:datastoreItem xmlns:ds="http://schemas.openxmlformats.org/officeDocument/2006/customXml" ds:itemID="{45771642-B97A-43BE-9E8D-6349FDE26B8C}">
  <ds:schemaRefs>
    <ds:schemaRef ds:uri="http://schemas.microsoft.com/sharepoint/v3/contenttype/forms"/>
  </ds:schemaRefs>
</ds:datastoreItem>
</file>

<file path=customXml/itemProps3.xml><?xml version="1.0" encoding="utf-8"?>
<ds:datastoreItem xmlns:ds="http://schemas.openxmlformats.org/officeDocument/2006/customXml" ds:itemID="{DE70E8AC-3B64-4DFC-9FA2-3AF8FED7E967}">
  <ds:schemaRefs>
    <ds:schemaRef ds:uri="85d4234f-cdd5-4217-b8f0-d72e6201998d"/>
    <ds:schemaRef ds:uri="b6287ed8-80bb-4145-9a4b-bd09aba666f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112</TotalTime>
  <Words>732</Words>
  <Application>Microsoft Office PowerPoint</Application>
  <PresentationFormat>Custom</PresentationFormat>
  <Paragraphs>87</Paragraphs>
  <Slides>1</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vt:i4>
      </vt:variant>
    </vt:vector>
  </HeadingPairs>
  <TitlesOfParts>
    <vt:vector size="8" baseType="lpstr">
      <vt:lpstr>Aptos</vt:lpstr>
      <vt:lpstr>Arial</vt:lpstr>
      <vt:lpstr>Calibri</vt:lpstr>
      <vt:lpstr>Times New Roman</vt:lpstr>
      <vt:lpstr>Wingdings</vt:lpstr>
      <vt:lpstr>Wingdings,Sans-Serif</vt:lpstr>
      <vt:lpstr>Default Design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Saniya Yesmin Bubli</dc:creator>
  <cp:lastModifiedBy>Evan Kennedy</cp:lastModifiedBy>
  <cp:revision>2</cp:revision>
  <cp:lastPrinted>2023-11-03T18:44:07Z</cp:lastPrinted>
  <dcterms:modified xsi:type="dcterms:W3CDTF">2024-04-23T00:24:55Z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0x010100EF1F0ACCB19AA44AA72EC59C6846E776</vt:lpwstr>
  </property>
</Properties>
</file>