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"/>
  </p:handoutMasterIdLst>
  <p:sldIdLst>
    <p:sldId id="259" r:id="rId2"/>
  </p:sldIdLst>
  <p:sldSz cx="40233600" cy="32918400"/>
  <p:notesSz cx="7077075" cy="9363075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300" b="1" kern="1200">
        <a:solidFill>
          <a:srgbClr val="FF9900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300" b="1" kern="1200">
        <a:solidFill>
          <a:srgbClr val="FF9900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300" b="1" kern="1200">
        <a:solidFill>
          <a:srgbClr val="FF9900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300" b="1" kern="1200">
        <a:solidFill>
          <a:srgbClr val="FF9900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300" b="1" kern="1200">
        <a:solidFill>
          <a:srgbClr val="FF99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300" b="1" kern="1200">
        <a:solidFill>
          <a:srgbClr val="FF99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300" b="1" kern="1200">
        <a:solidFill>
          <a:srgbClr val="FF99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300" b="1" kern="1200">
        <a:solidFill>
          <a:srgbClr val="FF99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300" b="1" kern="1200">
        <a:solidFill>
          <a:srgbClr val="FF9900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 userDrawn="1">
          <p15:clr>
            <a:srgbClr val="A4A3A4"/>
          </p15:clr>
        </p15:guide>
        <p15:guide id="2" pos="14256" userDrawn="1">
          <p15:clr>
            <a:srgbClr val="A4A3A4"/>
          </p15:clr>
        </p15:guide>
        <p15:guide id="3" pos="126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CCCCCC"/>
    <a:srgbClr val="999999"/>
    <a:srgbClr val="FF9900"/>
    <a:srgbClr val="990000"/>
    <a:srgbClr val="000050"/>
    <a:srgbClr val="00126A"/>
    <a:srgbClr val="0033CC"/>
    <a:srgbClr val="000622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C1708C-B5F2-3094-F8A3-D17B7D3E6AC2}" v="33" dt="2024-04-22T22:21:26.014"/>
    <p1510:client id="{319D770C-E82E-9CC7-7065-783A4E9363C2}" v="621" dt="2024-04-22T18:01:16.880"/>
    <p1510:client id="{3F546DDB-1926-F8B5-BED9-D0D81CB38B03}" v="108" dt="2024-04-22T20:20:35.352"/>
    <p1510:client id="{8CC069C0-FA06-8BB1-94FD-470591F379F8}" v="2" dt="2024-04-22T22:19:42.694"/>
    <p1510:client id="{B0340850-5029-930F-3AAE-7F03D1FDC6BB}" v="10" dt="2024-04-22T22:42:11.002"/>
    <p1510:client id="{F18ABAFB-6CD3-2EA9-0BFD-A21A2CF766BA}" v="83" dt="2024-04-22T21:37:09.4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0368"/>
        <p:guide pos="14256"/>
        <p:guide pos="12672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66733" cy="46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22" tIns="47161" rIns="94322" bIns="47161" numCol="1" anchor="t" anchorCtr="0" compatLnSpc="1">
            <a:prstTxWarp prst="textNoShape">
              <a:avLst/>
            </a:prstTxWarp>
          </a:bodyPr>
          <a:lstStyle>
            <a:lvl1pPr algn="l" defTabSz="942804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8727" y="1"/>
            <a:ext cx="3066733" cy="46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22" tIns="47161" rIns="94322" bIns="47161" numCol="1" anchor="t" anchorCtr="0" compatLnSpc="1">
            <a:prstTxWarp prst="textNoShape">
              <a:avLst/>
            </a:prstTxWarp>
          </a:bodyPr>
          <a:lstStyle>
            <a:lvl1pPr algn="r" defTabSz="942804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93313"/>
            <a:ext cx="3066733" cy="46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22" tIns="47161" rIns="94322" bIns="47161" numCol="1" anchor="b" anchorCtr="0" compatLnSpc="1">
            <a:prstTxWarp prst="textNoShape">
              <a:avLst/>
            </a:prstTxWarp>
          </a:bodyPr>
          <a:lstStyle>
            <a:lvl1pPr algn="l" defTabSz="942804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8727" y="8893313"/>
            <a:ext cx="3066733" cy="46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22" tIns="47161" rIns="94322" bIns="47161" numCol="1" anchor="b" anchorCtr="0" compatLnSpc="1">
            <a:prstTxWarp prst="textNoShape">
              <a:avLst/>
            </a:prstTxWarp>
          </a:bodyPr>
          <a:lstStyle>
            <a:lvl1pPr algn="r" defTabSz="942804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DCE5CEB-6363-420F-BE45-85B064B891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5261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8104" y="10226675"/>
            <a:ext cx="34197396" cy="70548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34750" y="18653125"/>
            <a:ext cx="28164101" cy="8413750"/>
          </a:xfrm>
        </p:spPr>
        <p:txBody>
          <a:bodyPr/>
          <a:lstStyle>
            <a:lvl1pPr marL="0" indent="0" algn="ctr">
              <a:buNone/>
              <a:defRPr/>
            </a:lvl1pPr>
            <a:lvl2pPr marL="419115" indent="0" algn="ctr">
              <a:buNone/>
              <a:defRPr/>
            </a:lvl2pPr>
            <a:lvl3pPr marL="838230" indent="0" algn="ctr">
              <a:buNone/>
              <a:defRPr/>
            </a:lvl3pPr>
            <a:lvl4pPr marL="1257346" indent="0" algn="ctr">
              <a:buNone/>
              <a:defRPr/>
            </a:lvl4pPr>
            <a:lvl5pPr marL="1676461" indent="0" algn="ctr">
              <a:buNone/>
              <a:defRPr/>
            </a:lvl5pPr>
            <a:lvl6pPr marL="2095576" indent="0" algn="ctr">
              <a:buNone/>
              <a:defRPr/>
            </a:lvl6pPr>
            <a:lvl7pPr marL="2514691" indent="0" algn="ctr">
              <a:buNone/>
              <a:defRPr/>
            </a:lvl7pPr>
            <a:lvl8pPr marL="2933807" indent="0" algn="ctr">
              <a:buNone/>
              <a:defRPr/>
            </a:lvl8pPr>
            <a:lvl9pPr marL="335292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5278E-ED96-461A-883E-5FD94BC35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27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5C329-9094-49E3-ADB9-7C70C8CFFD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161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9169654" y="1317626"/>
            <a:ext cx="9052851" cy="280892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11098" y="1317626"/>
            <a:ext cx="27018854" cy="280892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BC182-0EAC-4479-8D18-C53192F40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777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011100" y="1317625"/>
            <a:ext cx="36211404" cy="5486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011101" y="7680327"/>
            <a:ext cx="18035851" cy="10787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0186653" y="7680327"/>
            <a:ext cx="18035851" cy="10787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011101" y="18619788"/>
            <a:ext cx="18035851" cy="10787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186653" y="18619788"/>
            <a:ext cx="18035851" cy="10787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E7164-4707-4A19-A6AB-6533AC9FA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650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D8D97-1826-4078-ADDA-4E99B734A4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017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8175" y="21153444"/>
            <a:ext cx="34198852" cy="6537325"/>
          </a:xfrm>
        </p:spPr>
        <p:txBody>
          <a:bodyPr anchor="t"/>
          <a:lstStyle>
            <a:lvl1pPr algn="l">
              <a:defRPr sz="3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78175" y="13952538"/>
            <a:ext cx="34198852" cy="7200900"/>
          </a:xfrm>
        </p:spPr>
        <p:txBody>
          <a:bodyPr anchor="b"/>
          <a:lstStyle>
            <a:lvl1pPr marL="0" indent="0">
              <a:buNone/>
              <a:defRPr sz="1833"/>
            </a:lvl1pPr>
            <a:lvl2pPr marL="419115" indent="0">
              <a:buNone/>
              <a:defRPr sz="1650"/>
            </a:lvl2pPr>
            <a:lvl3pPr marL="838230" indent="0">
              <a:buNone/>
              <a:defRPr sz="1467"/>
            </a:lvl3pPr>
            <a:lvl4pPr marL="1257346" indent="0">
              <a:buNone/>
              <a:defRPr sz="1283"/>
            </a:lvl4pPr>
            <a:lvl5pPr marL="1676461" indent="0">
              <a:buNone/>
              <a:defRPr sz="1283"/>
            </a:lvl5pPr>
            <a:lvl6pPr marL="2095576" indent="0">
              <a:buNone/>
              <a:defRPr sz="1283"/>
            </a:lvl6pPr>
            <a:lvl7pPr marL="2514691" indent="0">
              <a:buNone/>
              <a:defRPr sz="1283"/>
            </a:lvl7pPr>
            <a:lvl8pPr marL="2933807" indent="0">
              <a:buNone/>
              <a:defRPr sz="1283"/>
            </a:lvl8pPr>
            <a:lvl9pPr marL="3352922" indent="0">
              <a:buNone/>
              <a:defRPr sz="128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73675-D381-4E0E-B86F-9F9EFE0572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241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11101" y="7680326"/>
            <a:ext cx="18035851" cy="21726525"/>
          </a:xfrm>
        </p:spPr>
        <p:txBody>
          <a:bodyPr/>
          <a:lstStyle>
            <a:lvl1pPr>
              <a:defRPr sz="2567"/>
            </a:lvl1pPr>
            <a:lvl2pPr>
              <a:defRPr sz="2200"/>
            </a:lvl2pPr>
            <a:lvl3pPr>
              <a:defRPr sz="1833"/>
            </a:lvl3pPr>
            <a:lvl4pPr>
              <a:defRPr sz="1650"/>
            </a:lvl4pPr>
            <a:lvl5pPr>
              <a:defRPr sz="1650"/>
            </a:lvl5pPr>
            <a:lvl6pPr>
              <a:defRPr sz="1650"/>
            </a:lvl6pPr>
            <a:lvl7pPr>
              <a:defRPr sz="1650"/>
            </a:lvl7pPr>
            <a:lvl8pPr>
              <a:defRPr sz="1650"/>
            </a:lvl8pPr>
            <a:lvl9pPr>
              <a:defRPr sz="16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186653" y="7680326"/>
            <a:ext cx="18035851" cy="21726525"/>
          </a:xfrm>
        </p:spPr>
        <p:txBody>
          <a:bodyPr/>
          <a:lstStyle>
            <a:lvl1pPr>
              <a:defRPr sz="2567"/>
            </a:lvl1pPr>
            <a:lvl2pPr>
              <a:defRPr sz="2200"/>
            </a:lvl2pPr>
            <a:lvl3pPr>
              <a:defRPr sz="1833"/>
            </a:lvl3pPr>
            <a:lvl4pPr>
              <a:defRPr sz="1650"/>
            </a:lvl4pPr>
            <a:lvl5pPr>
              <a:defRPr sz="1650"/>
            </a:lvl5pPr>
            <a:lvl6pPr>
              <a:defRPr sz="1650"/>
            </a:lvl6pPr>
            <a:lvl7pPr>
              <a:defRPr sz="1650"/>
            </a:lvl7pPr>
            <a:lvl8pPr>
              <a:defRPr sz="1650"/>
            </a:lvl8pPr>
            <a:lvl9pPr>
              <a:defRPr sz="16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8DAF2-D655-47B3-A184-648194FE7E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06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1098" y="7369179"/>
            <a:ext cx="17776826" cy="3070225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9115" indent="0">
              <a:buNone/>
              <a:defRPr sz="1833" b="1"/>
            </a:lvl2pPr>
            <a:lvl3pPr marL="838230" indent="0">
              <a:buNone/>
              <a:defRPr sz="1650" b="1"/>
            </a:lvl3pPr>
            <a:lvl4pPr marL="1257346" indent="0">
              <a:buNone/>
              <a:defRPr sz="1467" b="1"/>
            </a:lvl4pPr>
            <a:lvl5pPr marL="1676461" indent="0">
              <a:buNone/>
              <a:defRPr sz="1467" b="1"/>
            </a:lvl5pPr>
            <a:lvl6pPr marL="2095576" indent="0">
              <a:buNone/>
              <a:defRPr sz="1467" b="1"/>
            </a:lvl6pPr>
            <a:lvl7pPr marL="2514691" indent="0">
              <a:buNone/>
              <a:defRPr sz="1467" b="1"/>
            </a:lvl7pPr>
            <a:lvl8pPr marL="2933807" indent="0">
              <a:buNone/>
              <a:defRPr sz="1467" b="1"/>
            </a:lvl8pPr>
            <a:lvl9pPr marL="3352922" indent="0">
              <a:buNone/>
              <a:defRPr sz="14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11098" y="10439401"/>
            <a:ext cx="17776826" cy="18965863"/>
          </a:xfrm>
        </p:spPr>
        <p:txBody>
          <a:bodyPr/>
          <a:lstStyle>
            <a:lvl1pPr>
              <a:defRPr sz="2200"/>
            </a:lvl1pPr>
            <a:lvl2pPr>
              <a:defRPr sz="1833"/>
            </a:lvl2pPr>
            <a:lvl3pPr>
              <a:defRPr sz="1650"/>
            </a:lvl3pPr>
            <a:lvl4pPr>
              <a:defRPr sz="1467"/>
            </a:lvl4pPr>
            <a:lvl5pPr>
              <a:defRPr sz="1467"/>
            </a:lvl5pPr>
            <a:lvl6pPr>
              <a:defRPr sz="1467"/>
            </a:lvl6pPr>
            <a:lvl7pPr>
              <a:defRPr sz="1467"/>
            </a:lvl7pPr>
            <a:lvl8pPr>
              <a:defRPr sz="1467"/>
            </a:lvl8pPr>
            <a:lvl9pPr>
              <a:defRPr sz="14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438402" y="7369179"/>
            <a:ext cx="17784101" cy="3070225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9115" indent="0">
              <a:buNone/>
              <a:defRPr sz="1833" b="1"/>
            </a:lvl2pPr>
            <a:lvl3pPr marL="838230" indent="0">
              <a:buNone/>
              <a:defRPr sz="1650" b="1"/>
            </a:lvl3pPr>
            <a:lvl4pPr marL="1257346" indent="0">
              <a:buNone/>
              <a:defRPr sz="1467" b="1"/>
            </a:lvl4pPr>
            <a:lvl5pPr marL="1676461" indent="0">
              <a:buNone/>
              <a:defRPr sz="1467" b="1"/>
            </a:lvl5pPr>
            <a:lvl6pPr marL="2095576" indent="0">
              <a:buNone/>
              <a:defRPr sz="1467" b="1"/>
            </a:lvl6pPr>
            <a:lvl7pPr marL="2514691" indent="0">
              <a:buNone/>
              <a:defRPr sz="1467" b="1"/>
            </a:lvl7pPr>
            <a:lvl8pPr marL="2933807" indent="0">
              <a:buNone/>
              <a:defRPr sz="1467" b="1"/>
            </a:lvl8pPr>
            <a:lvl9pPr marL="3352922" indent="0">
              <a:buNone/>
              <a:defRPr sz="14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438402" y="10439401"/>
            <a:ext cx="17784101" cy="18965863"/>
          </a:xfrm>
        </p:spPr>
        <p:txBody>
          <a:bodyPr/>
          <a:lstStyle>
            <a:lvl1pPr>
              <a:defRPr sz="2200"/>
            </a:lvl1pPr>
            <a:lvl2pPr>
              <a:defRPr sz="1833"/>
            </a:lvl2pPr>
            <a:lvl3pPr>
              <a:defRPr sz="1650"/>
            </a:lvl3pPr>
            <a:lvl4pPr>
              <a:defRPr sz="1467"/>
            </a:lvl4pPr>
            <a:lvl5pPr>
              <a:defRPr sz="1467"/>
            </a:lvl5pPr>
            <a:lvl6pPr>
              <a:defRPr sz="1467"/>
            </a:lvl6pPr>
            <a:lvl7pPr>
              <a:defRPr sz="1467"/>
            </a:lvl7pPr>
            <a:lvl8pPr>
              <a:defRPr sz="1467"/>
            </a:lvl8pPr>
            <a:lvl9pPr>
              <a:defRPr sz="14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F92EC-8C3C-4F10-858C-C66E68A9EC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859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AEDA9-9C5F-4252-8D07-E5D3174E9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511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FBADD-EE0D-4AEE-A966-D1DAD5921D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66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097" y="1311275"/>
            <a:ext cx="13236576" cy="5576888"/>
          </a:xfrm>
        </p:spPr>
        <p:txBody>
          <a:bodyPr anchor="b"/>
          <a:lstStyle>
            <a:lvl1pPr algn="l">
              <a:defRPr sz="18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30801" y="1311275"/>
            <a:ext cx="22491700" cy="28093988"/>
          </a:xfrm>
        </p:spPr>
        <p:txBody>
          <a:bodyPr/>
          <a:lstStyle>
            <a:lvl1pPr>
              <a:defRPr sz="2933"/>
            </a:lvl1pPr>
            <a:lvl2pPr>
              <a:defRPr sz="2567"/>
            </a:lvl2pPr>
            <a:lvl3pPr>
              <a:defRPr sz="2200"/>
            </a:lvl3pPr>
            <a:lvl4pPr>
              <a:defRPr sz="1833"/>
            </a:lvl4pPr>
            <a:lvl5pPr>
              <a:defRPr sz="1833"/>
            </a:lvl5pPr>
            <a:lvl6pPr>
              <a:defRPr sz="1833"/>
            </a:lvl6pPr>
            <a:lvl7pPr>
              <a:defRPr sz="1833"/>
            </a:lvl7pPr>
            <a:lvl8pPr>
              <a:defRPr sz="1833"/>
            </a:lvl8pPr>
            <a:lvl9pPr>
              <a:defRPr sz="18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1097" y="6888163"/>
            <a:ext cx="13236576" cy="22517100"/>
          </a:xfrm>
        </p:spPr>
        <p:txBody>
          <a:bodyPr/>
          <a:lstStyle>
            <a:lvl1pPr marL="0" indent="0">
              <a:buNone/>
              <a:defRPr sz="1283"/>
            </a:lvl1pPr>
            <a:lvl2pPr marL="419115" indent="0">
              <a:buNone/>
              <a:defRPr sz="1100"/>
            </a:lvl2pPr>
            <a:lvl3pPr marL="838230" indent="0">
              <a:buNone/>
              <a:defRPr sz="917"/>
            </a:lvl3pPr>
            <a:lvl4pPr marL="1257346" indent="0">
              <a:buNone/>
              <a:defRPr sz="825"/>
            </a:lvl4pPr>
            <a:lvl5pPr marL="1676461" indent="0">
              <a:buNone/>
              <a:defRPr sz="825"/>
            </a:lvl5pPr>
            <a:lvl6pPr marL="2095576" indent="0">
              <a:buNone/>
              <a:defRPr sz="825"/>
            </a:lvl6pPr>
            <a:lvl7pPr marL="2514691" indent="0">
              <a:buNone/>
              <a:defRPr sz="825"/>
            </a:lvl7pPr>
            <a:lvl8pPr marL="2933807" indent="0">
              <a:buNone/>
              <a:defRPr sz="825"/>
            </a:lvl8pPr>
            <a:lvl9pPr marL="3352922" indent="0">
              <a:buNone/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56635-F299-487E-8478-361B2D7E66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345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5777" y="23042569"/>
            <a:ext cx="24140451" cy="2720975"/>
          </a:xfrm>
        </p:spPr>
        <p:txBody>
          <a:bodyPr anchor="b"/>
          <a:lstStyle>
            <a:lvl1pPr algn="l">
              <a:defRPr sz="18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885777" y="2941639"/>
            <a:ext cx="24140451" cy="19750087"/>
          </a:xfrm>
        </p:spPr>
        <p:txBody>
          <a:bodyPr/>
          <a:lstStyle>
            <a:lvl1pPr marL="0" indent="0">
              <a:buNone/>
              <a:defRPr sz="2933"/>
            </a:lvl1pPr>
            <a:lvl2pPr marL="419115" indent="0">
              <a:buNone/>
              <a:defRPr sz="2567"/>
            </a:lvl2pPr>
            <a:lvl3pPr marL="838230" indent="0">
              <a:buNone/>
              <a:defRPr sz="2200"/>
            </a:lvl3pPr>
            <a:lvl4pPr marL="1257346" indent="0">
              <a:buNone/>
              <a:defRPr sz="1833"/>
            </a:lvl4pPr>
            <a:lvl5pPr marL="1676461" indent="0">
              <a:buNone/>
              <a:defRPr sz="1833"/>
            </a:lvl5pPr>
            <a:lvl6pPr marL="2095576" indent="0">
              <a:buNone/>
              <a:defRPr sz="1833"/>
            </a:lvl6pPr>
            <a:lvl7pPr marL="2514691" indent="0">
              <a:buNone/>
              <a:defRPr sz="1833"/>
            </a:lvl7pPr>
            <a:lvl8pPr marL="2933807" indent="0">
              <a:buNone/>
              <a:defRPr sz="1833"/>
            </a:lvl8pPr>
            <a:lvl9pPr marL="3352922" indent="0">
              <a:buNone/>
              <a:defRPr sz="1833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85777" y="25763544"/>
            <a:ext cx="24140451" cy="3862387"/>
          </a:xfrm>
        </p:spPr>
        <p:txBody>
          <a:bodyPr/>
          <a:lstStyle>
            <a:lvl1pPr marL="0" indent="0">
              <a:buNone/>
              <a:defRPr sz="1283"/>
            </a:lvl1pPr>
            <a:lvl2pPr marL="419115" indent="0">
              <a:buNone/>
              <a:defRPr sz="1100"/>
            </a:lvl2pPr>
            <a:lvl3pPr marL="838230" indent="0">
              <a:buNone/>
              <a:defRPr sz="917"/>
            </a:lvl3pPr>
            <a:lvl4pPr marL="1257346" indent="0">
              <a:buNone/>
              <a:defRPr sz="825"/>
            </a:lvl4pPr>
            <a:lvl5pPr marL="1676461" indent="0">
              <a:buNone/>
              <a:defRPr sz="825"/>
            </a:lvl5pPr>
            <a:lvl6pPr marL="2095576" indent="0">
              <a:buNone/>
              <a:defRPr sz="825"/>
            </a:lvl6pPr>
            <a:lvl7pPr marL="2514691" indent="0">
              <a:buNone/>
              <a:defRPr sz="825"/>
            </a:lvl7pPr>
            <a:lvl8pPr marL="2933807" indent="0">
              <a:buNone/>
              <a:defRPr sz="825"/>
            </a:lvl8pPr>
            <a:lvl9pPr marL="3352922" indent="0">
              <a:buNone/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8BA4C-6842-4480-8686-9E83B08243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193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A9A9"/>
            </a:gs>
            <a:gs pos="50000">
              <a:srgbClr val="990000"/>
            </a:gs>
            <a:gs pos="100000">
              <a:srgbClr val="DDA9A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11423" y="1317625"/>
            <a:ext cx="36210758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6203" tIns="188102" rIns="376203" bIns="18810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11423" y="7680326"/>
            <a:ext cx="36210758" cy="2172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6203" tIns="188102" rIns="376203" bIns="1881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011423" y="29978350"/>
            <a:ext cx="9388358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6203" tIns="188102" rIns="376203" bIns="188102" numCol="1" anchor="t" anchorCtr="0" compatLnSpc="1">
            <a:prstTxWarp prst="textNoShape">
              <a:avLst/>
            </a:prstTxWarp>
          </a:bodyPr>
          <a:lstStyle>
            <a:lvl1pPr algn="l" defTabSz="3448969">
              <a:defRPr sz="5225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746223" y="29978350"/>
            <a:ext cx="12741158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6203" tIns="188102" rIns="376203" bIns="188102" numCol="1" anchor="t" anchorCtr="0" compatLnSpc="1">
            <a:prstTxWarp prst="textNoShape">
              <a:avLst/>
            </a:prstTxWarp>
          </a:bodyPr>
          <a:lstStyle>
            <a:lvl1pPr defTabSz="3448969">
              <a:defRPr sz="5225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8833823" y="29978350"/>
            <a:ext cx="9388358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6203" tIns="188102" rIns="376203" bIns="188102" numCol="1" anchor="t" anchorCtr="0" compatLnSpc="1">
            <a:prstTxWarp prst="textNoShape">
              <a:avLst/>
            </a:prstTxWarp>
          </a:bodyPr>
          <a:lstStyle>
            <a:lvl1pPr algn="r" defTabSz="3448969">
              <a:defRPr sz="5225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5D3B0B1D-8805-4920-9608-A1D4D0B3DD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3448969" rtl="0" eaLnBrk="0" fontAlgn="base" hangingPunct="0">
        <a:spcBef>
          <a:spcPct val="0"/>
        </a:spcBef>
        <a:spcAft>
          <a:spcPct val="0"/>
        </a:spcAft>
        <a:defRPr sz="16684">
          <a:solidFill>
            <a:schemeClr val="tx2"/>
          </a:solidFill>
          <a:latin typeface="+mj-lt"/>
          <a:ea typeface="+mj-ea"/>
          <a:cs typeface="+mj-cs"/>
        </a:defRPr>
      </a:lvl1pPr>
      <a:lvl2pPr algn="ctr" defTabSz="3448969" rtl="0" eaLnBrk="0" fontAlgn="base" hangingPunct="0">
        <a:spcBef>
          <a:spcPct val="0"/>
        </a:spcBef>
        <a:spcAft>
          <a:spcPct val="0"/>
        </a:spcAft>
        <a:defRPr sz="16684">
          <a:solidFill>
            <a:schemeClr val="tx2"/>
          </a:solidFill>
          <a:latin typeface="Arial" pitchFamily="34" charset="0"/>
        </a:defRPr>
      </a:lvl2pPr>
      <a:lvl3pPr algn="ctr" defTabSz="3448969" rtl="0" eaLnBrk="0" fontAlgn="base" hangingPunct="0">
        <a:spcBef>
          <a:spcPct val="0"/>
        </a:spcBef>
        <a:spcAft>
          <a:spcPct val="0"/>
        </a:spcAft>
        <a:defRPr sz="16684">
          <a:solidFill>
            <a:schemeClr val="tx2"/>
          </a:solidFill>
          <a:latin typeface="Arial" pitchFamily="34" charset="0"/>
        </a:defRPr>
      </a:lvl3pPr>
      <a:lvl4pPr algn="ctr" defTabSz="3448969" rtl="0" eaLnBrk="0" fontAlgn="base" hangingPunct="0">
        <a:spcBef>
          <a:spcPct val="0"/>
        </a:spcBef>
        <a:spcAft>
          <a:spcPct val="0"/>
        </a:spcAft>
        <a:defRPr sz="16684">
          <a:solidFill>
            <a:schemeClr val="tx2"/>
          </a:solidFill>
          <a:latin typeface="Arial" pitchFamily="34" charset="0"/>
        </a:defRPr>
      </a:lvl4pPr>
      <a:lvl5pPr algn="ctr" defTabSz="3448969" rtl="0" eaLnBrk="0" fontAlgn="base" hangingPunct="0">
        <a:spcBef>
          <a:spcPct val="0"/>
        </a:spcBef>
        <a:spcAft>
          <a:spcPct val="0"/>
        </a:spcAft>
        <a:defRPr sz="16684">
          <a:solidFill>
            <a:schemeClr val="tx2"/>
          </a:solidFill>
          <a:latin typeface="Arial" pitchFamily="34" charset="0"/>
        </a:defRPr>
      </a:lvl5pPr>
      <a:lvl6pPr marL="419115" algn="ctr" defTabSz="3448969" rtl="0" fontAlgn="base">
        <a:spcBef>
          <a:spcPct val="0"/>
        </a:spcBef>
        <a:spcAft>
          <a:spcPct val="0"/>
        </a:spcAft>
        <a:defRPr sz="16684">
          <a:solidFill>
            <a:schemeClr val="tx2"/>
          </a:solidFill>
          <a:latin typeface="Arial" pitchFamily="34" charset="0"/>
        </a:defRPr>
      </a:lvl6pPr>
      <a:lvl7pPr marL="838230" algn="ctr" defTabSz="3448969" rtl="0" fontAlgn="base">
        <a:spcBef>
          <a:spcPct val="0"/>
        </a:spcBef>
        <a:spcAft>
          <a:spcPct val="0"/>
        </a:spcAft>
        <a:defRPr sz="16684">
          <a:solidFill>
            <a:schemeClr val="tx2"/>
          </a:solidFill>
          <a:latin typeface="Arial" pitchFamily="34" charset="0"/>
        </a:defRPr>
      </a:lvl7pPr>
      <a:lvl8pPr marL="1257346" algn="ctr" defTabSz="3448969" rtl="0" fontAlgn="base">
        <a:spcBef>
          <a:spcPct val="0"/>
        </a:spcBef>
        <a:spcAft>
          <a:spcPct val="0"/>
        </a:spcAft>
        <a:defRPr sz="16684">
          <a:solidFill>
            <a:schemeClr val="tx2"/>
          </a:solidFill>
          <a:latin typeface="Arial" pitchFamily="34" charset="0"/>
        </a:defRPr>
      </a:lvl8pPr>
      <a:lvl9pPr marL="1676461" algn="ctr" defTabSz="3448969" rtl="0" fontAlgn="base">
        <a:spcBef>
          <a:spcPct val="0"/>
        </a:spcBef>
        <a:spcAft>
          <a:spcPct val="0"/>
        </a:spcAft>
        <a:defRPr sz="16684">
          <a:solidFill>
            <a:schemeClr val="tx2"/>
          </a:solidFill>
          <a:latin typeface="Arial" pitchFamily="34" charset="0"/>
        </a:defRPr>
      </a:lvl9pPr>
    </p:titleStyle>
    <p:bodyStyle>
      <a:lvl1pPr marL="1292272" indent="-1292272" algn="l" defTabSz="3448969" rtl="0" eaLnBrk="0" fontAlgn="base" hangingPunct="0">
        <a:spcBef>
          <a:spcPct val="20000"/>
        </a:spcBef>
        <a:spcAft>
          <a:spcPct val="0"/>
        </a:spcAft>
        <a:buChar char="•"/>
        <a:defRPr sz="12100">
          <a:solidFill>
            <a:schemeClr val="tx1"/>
          </a:solidFill>
          <a:latin typeface="+mn-lt"/>
          <a:ea typeface="+mn-ea"/>
          <a:cs typeface="+mn-cs"/>
        </a:defRPr>
      </a:lvl1pPr>
      <a:lvl2pPr marL="2802833" indent="-1078349" algn="l" defTabSz="3448969" rtl="0" eaLnBrk="0" fontAlgn="base" hangingPunct="0">
        <a:spcBef>
          <a:spcPct val="20000"/>
        </a:spcBef>
        <a:spcAft>
          <a:spcPct val="0"/>
        </a:spcAft>
        <a:buChar char="–"/>
        <a:defRPr sz="10542">
          <a:solidFill>
            <a:schemeClr val="tx1"/>
          </a:solidFill>
          <a:latin typeface="+mn-lt"/>
        </a:defRPr>
      </a:lvl2pPr>
      <a:lvl3pPr marL="4310484" indent="-861515" algn="l" defTabSz="3448969" rtl="0" eaLnBrk="0" fontAlgn="base" hangingPunct="0">
        <a:spcBef>
          <a:spcPct val="20000"/>
        </a:spcBef>
        <a:spcAft>
          <a:spcPct val="0"/>
        </a:spcAft>
        <a:buChar char="•"/>
        <a:defRPr sz="9075">
          <a:solidFill>
            <a:schemeClr val="tx1"/>
          </a:solidFill>
          <a:latin typeface="+mn-lt"/>
        </a:defRPr>
      </a:lvl3pPr>
      <a:lvl4pPr marL="6034969" indent="-861515" algn="l" defTabSz="3448969" rtl="0" eaLnBrk="0" fontAlgn="base" hangingPunct="0">
        <a:spcBef>
          <a:spcPct val="20000"/>
        </a:spcBef>
        <a:spcAft>
          <a:spcPct val="0"/>
        </a:spcAft>
        <a:buChar char="–"/>
        <a:defRPr sz="7517">
          <a:solidFill>
            <a:schemeClr val="tx1"/>
          </a:solidFill>
          <a:latin typeface="+mn-lt"/>
        </a:defRPr>
      </a:lvl4pPr>
      <a:lvl5pPr marL="7760909" indent="-862970" algn="l" defTabSz="3448969" rtl="0" eaLnBrk="0" fontAlgn="base" hangingPunct="0">
        <a:spcBef>
          <a:spcPct val="20000"/>
        </a:spcBef>
        <a:spcAft>
          <a:spcPct val="0"/>
        </a:spcAft>
        <a:buChar char="»"/>
        <a:defRPr sz="7517">
          <a:solidFill>
            <a:schemeClr val="tx1"/>
          </a:solidFill>
          <a:latin typeface="+mn-lt"/>
        </a:defRPr>
      </a:lvl5pPr>
      <a:lvl6pPr marL="8180024" indent="-862970" algn="l" defTabSz="3448969" rtl="0" fontAlgn="base">
        <a:spcBef>
          <a:spcPct val="20000"/>
        </a:spcBef>
        <a:spcAft>
          <a:spcPct val="0"/>
        </a:spcAft>
        <a:buChar char="»"/>
        <a:defRPr sz="7517">
          <a:solidFill>
            <a:schemeClr val="tx1"/>
          </a:solidFill>
          <a:latin typeface="+mn-lt"/>
        </a:defRPr>
      </a:lvl6pPr>
      <a:lvl7pPr marL="8599139" indent="-862970" algn="l" defTabSz="3448969" rtl="0" fontAlgn="base">
        <a:spcBef>
          <a:spcPct val="20000"/>
        </a:spcBef>
        <a:spcAft>
          <a:spcPct val="0"/>
        </a:spcAft>
        <a:buChar char="»"/>
        <a:defRPr sz="7517">
          <a:solidFill>
            <a:schemeClr val="tx1"/>
          </a:solidFill>
          <a:latin typeface="+mn-lt"/>
        </a:defRPr>
      </a:lvl7pPr>
      <a:lvl8pPr marL="9018254" indent="-862970" algn="l" defTabSz="3448969" rtl="0" fontAlgn="base">
        <a:spcBef>
          <a:spcPct val="20000"/>
        </a:spcBef>
        <a:spcAft>
          <a:spcPct val="0"/>
        </a:spcAft>
        <a:buChar char="»"/>
        <a:defRPr sz="7517">
          <a:solidFill>
            <a:schemeClr val="tx1"/>
          </a:solidFill>
          <a:latin typeface="+mn-lt"/>
        </a:defRPr>
      </a:lvl8pPr>
      <a:lvl9pPr marL="9437370" indent="-862970" algn="l" defTabSz="3448969" rtl="0" fontAlgn="base">
        <a:spcBef>
          <a:spcPct val="20000"/>
        </a:spcBef>
        <a:spcAft>
          <a:spcPct val="0"/>
        </a:spcAft>
        <a:buChar char="»"/>
        <a:defRPr sz="751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38230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419115" algn="l" defTabSz="838230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2pPr>
      <a:lvl3pPr marL="838230" algn="l" defTabSz="838230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1257346" algn="l" defTabSz="838230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4pPr>
      <a:lvl5pPr marL="1676461" algn="l" defTabSz="838230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5pPr>
      <a:lvl6pPr marL="2095576" algn="l" defTabSz="838230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6pPr>
      <a:lvl7pPr marL="2514691" algn="l" defTabSz="838230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7pPr>
      <a:lvl8pPr marL="2933807" algn="l" defTabSz="838230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8pPr>
      <a:lvl9pPr marL="3352922" algn="l" defTabSz="838230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0" y="-156900"/>
            <a:ext cx="40233600" cy="5029199"/>
          </a:xfr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indent="-419100" algn="l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8050">
                <a:solidFill>
                  <a:schemeClr val="bg1"/>
                </a:solidFill>
                <a:cs typeface="Arial"/>
              </a:rPr>
              <a:t>              UNH SEDS High Powered Rocket</a:t>
            </a:r>
            <a:br>
              <a:rPr lang="en-US" sz="8050"/>
            </a:br>
            <a:r>
              <a:rPr lang="en-US" sz="8050">
                <a:solidFill>
                  <a:schemeClr val="bg1"/>
                </a:solidFill>
                <a:cs typeface="Arial"/>
              </a:rPr>
              <a:t>           FAR-OUT Hybrid Rocket Competition</a:t>
            </a:r>
            <a:br>
              <a:rPr lang="en-US" sz="8800"/>
            </a:br>
            <a:br>
              <a:rPr lang="en-US" sz="3650"/>
            </a:br>
            <a:r>
              <a:rPr lang="en-US" sz="4000" i="1">
                <a:solidFill>
                  <a:srgbClr val="FFFFFF"/>
                </a:solidFill>
              </a:rPr>
              <a:t>              Mason McDonald, Matthew Wharton, Anthony Bilodeau, Douglas Coulter, Matt Williams, Sam Flynn, and Ryan Tripp</a:t>
            </a:r>
            <a:r>
              <a:rPr lang="en-US" sz="4950" i="1">
                <a:solidFill>
                  <a:srgbClr val="FFFFFF"/>
                </a:solidFill>
              </a:rPr>
              <a:t> </a:t>
            </a:r>
            <a:br>
              <a:rPr lang="en-US" sz="4950" i="1"/>
            </a:br>
            <a:r>
              <a:rPr lang="en-US" sz="4950" i="1">
                <a:solidFill>
                  <a:srgbClr val="FFFFFF"/>
                </a:solidFill>
              </a:rPr>
              <a:t>                    Department of Mechanical Engineering, University of New Hampshire</a:t>
            </a:r>
            <a:endParaRPr lang="en-US"/>
          </a:p>
        </p:txBody>
      </p:sp>
      <p:sp>
        <p:nvSpPr>
          <p:cNvPr id="2150" name="Text Box 161"/>
          <p:cNvSpPr txBox="1">
            <a:spLocks noChangeArrowheads="1"/>
          </p:cNvSpPr>
          <p:nvPr/>
        </p:nvSpPr>
        <p:spPr bwMode="auto">
          <a:xfrm>
            <a:off x="36531550" y="10791166"/>
            <a:ext cx="2794000" cy="515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300" b="1">
                <a:solidFill>
                  <a:srgbClr val="FF9900"/>
                </a:solidFill>
                <a:latin typeface="Arial" charset="0"/>
              </a:defRPr>
            </a:lvl1pPr>
            <a:lvl2pPr marL="742950" indent="-285750" eaLnBrk="0" hangingPunct="0">
              <a:defRPr sz="4300" b="1">
                <a:solidFill>
                  <a:srgbClr val="FF9900"/>
                </a:solidFill>
                <a:latin typeface="Arial" charset="0"/>
              </a:defRPr>
            </a:lvl2pPr>
            <a:lvl3pPr marL="1143000" indent="-228600" eaLnBrk="0" hangingPunct="0">
              <a:defRPr sz="4300" b="1">
                <a:solidFill>
                  <a:srgbClr val="FF9900"/>
                </a:solidFill>
                <a:latin typeface="Arial" charset="0"/>
              </a:defRPr>
            </a:lvl3pPr>
            <a:lvl4pPr marL="1600200" indent="-228600" eaLnBrk="0" hangingPunct="0">
              <a:defRPr sz="4300" b="1">
                <a:solidFill>
                  <a:srgbClr val="FF9900"/>
                </a:solidFill>
                <a:latin typeface="Arial" charset="0"/>
              </a:defRPr>
            </a:lvl4pPr>
            <a:lvl5pPr marL="2057400" indent="-228600" eaLnBrk="0" hangingPunct="0">
              <a:defRPr sz="4300" b="1">
                <a:solidFill>
                  <a:srgbClr val="FF99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00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US" sz="2750" b="0">
              <a:solidFill>
                <a:schemeClr val="tx1"/>
              </a:solidFill>
            </a:endParaRPr>
          </a:p>
        </p:txBody>
      </p:sp>
      <p:sp>
        <p:nvSpPr>
          <p:cNvPr id="2152" name="Rectangle 164"/>
          <p:cNvSpPr>
            <a:spLocks noChangeArrowheads="1"/>
          </p:cNvSpPr>
          <p:nvPr/>
        </p:nvSpPr>
        <p:spPr bwMode="auto">
          <a:xfrm>
            <a:off x="13698283" y="5228754"/>
            <a:ext cx="11734800" cy="12573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5730" tIns="62865" rIns="125730" bIns="62865" anchor="ctr"/>
          <a:lstStyle/>
          <a:p>
            <a:pPr defTabSz="3448969"/>
            <a:r>
              <a:rPr lang="en-US" sz="5500">
                <a:solidFill>
                  <a:schemeClr val="bg1"/>
                </a:solidFill>
                <a:latin typeface="Arial"/>
                <a:cs typeface="Times New Roman"/>
              </a:rPr>
              <a:t>Project Overview</a:t>
            </a:r>
          </a:p>
        </p:txBody>
      </p:sp>
      <p:sp>
        <p:nvSpPr>
          <p:cNvPr id="2154" name="Rectangle 166"/>
          <p:cNvSpPr>
            <a:spLocks noChangeArrowheads="1"/>
          </p:cNvSpPr>
          <p:nvPr/>
        </p:nvSpPr>
        <p:spPr bwMode="auto">
          <a:xfrm>
            <a:off x="172195" y="14392655"/>
            <a:ext cx="11486445" cy="12573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5730" tIns="62865" rIns="125730" bIns="62865" anchor="ctr"/>
          <a:lstStyle/>
          <a:p>
            <a:pPr defTabSz="3448969"/>
            <a:r>
              <a:rPr lang="en-US" sz="5500">
                <a:solidFill>
                  <a:schemeClr val="bg1"/>
                </a:solidFill>
                <a:latin typeface="Arial"/>
                <a:cs typeface="Arial"/>
              </a:rPr>
              <a:t>Propulsion</a:t>
            </a:r>
          </a:p>
        </p:txBody>
      </p:sp>
      <p:sp>
        <p:nvSpPr>
          <p:cNvPr id="2155" name="Rectangle 167"/>
          <p:cNvSpPr>
            <a:spLocks noChangeArrowheads="1"/>
          </p:cNvSpPr>
          <p:nvPr/>
        </p:nvSpPr>
        <p:spPr bwMode="auto">
          <a:xfrm>
            <a:off x="229719" y="5913388"/>
            <a:ext cx="11371398" cy="12573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5730" tIns="62865" rIns="125730" bIns="62865" anchor="ctr"/>
          <a:lstStyle/>
          <a:p>
            <a:pPr defTabSz="3448969"/>
            <a:r>
              <a:rPr lang="en-US" sz="5500">
                <a:solidFill>
                  <a:schemeClr val="bg1"/>
                </a:solidFill>
                <a:latin typeface="Arial"/>
                <a:cs typeface="Times New Roman"/>
              </a:rPr>
              <a:t>Frame</a:t>
            </a:r>
            <a:endParaRPr lang="en-US" sz="3942">
              <a:solidFill>
                <a:schemeClr val="bg1"/>
              </a:solidFill>
              <a:latin typeface="Arial"/>
              <a:cs typeface="Times New Roman"/>
            </a:endParaRPr>
          </a:p>
        </p:txBody>
      </p:sp>
      <p:sp>
        <p:nvSpPr>
          <p:cNvPr id="19" name="Rectangle 165"/>
          <p:cNvSpPr>
            <a:spLocks noChangeArrowheads="1"/>
          </p:cNvSpPr>
          <p:nvPr/>
        </p:nvSpPr>
        <p:spPr bwMode="auto">
          <a:xfrm>
            <a:off x="13551847" y="29435342"/>
            <a:ext cx="11639649" cy="1145332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5730" tIns="62865" rIns="125730" bIns="62865" anchor="ctr"/>
          <a:lstStyle/>
          <a:p>
            <a:pPr defTabSz="3448969"/>
            <a:r>
              <a:rPr lang="en-US" sz="5500">
                <a:solidFill>
                  <a:schemeClr val="bg1"/>
                </a:solidFill>
                <a:latin typeface="Arial"/>
                <a:cs typeface="Arial"/>
              </a:rPr>
              <a:t>Acknowledgments</a:t>
            </a:r>
            <a:endParaRPr lang="en-US" sz="39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392430" y="27684911"/>
            <a:ext cx="11921067" cy="45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19115" algn="l">
              <a:spcBef>
                <a:spcPts val="1100"/>
              </a:spcBef>
            </a:pPr>
            <a:r>
              <a:rPr lang="en-US" sz="2383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6" name="Rectangle 164"/>
          <p:cNvSpPr>
            <a:spLocks noChangeArrowheads="1"/>
          </p:cNvSpPr>
          <p:nvPr/>
        </p:nvSpPr>
        <p:spPr bwMode="auto">
          <a:xfrm>
            <a:off x="27658481" y="23853790"/>
            <a:ext cx="11796889" cy="12573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5730" tIns="62865" rIns="125730" bIns="62865" anchor="ctr"/>
          <a:lstStyle/>
          <a:p>
            <a:pPr defTabSz="3448969"/>
            <a:r>
              <a:rPr lang="en-US" sz="5500">
                <a:solidFill>
                  <a:schemeClr val="bg1"/>
                </a:solidFill>
                <a:latin typeface="Arial"/>
                <a:cs typeface="Arial"/>
              </a:rPr>
              <a:t>Design Considerations</a:t>
            </a:r>
            <a:endParaRPr lang="en-US" sz="5500">
              <a:solidFill>
                <a:schemeClr val="bg1"/>
              </a:solidFill>
              <a:cs typeface="Arial"/>
            </a:endParaRPr>
          </a:p>
        </p:txBody>
      </p:sp>
      <p:sp>
        <p:nvSpPr>
          <p:cNvPr id="24" name="Rectangle 166"/>
          <p:cNvSpPr>
            <a:spLocks noChangeArrowheads="1"/>
          </p:cNvSpPr>
          <p:nvPr/>
        </p:nvSpPr>
        <p:spPr bwMode="auto">
          <a:xfrm>
            <a:off x="229719" y="23644649"/>
            <a:ext cx="11486445" cy="12573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5730" tIns="62865" rIns="125730" bIns="62865" anchor="ctr"/>
          <a:lstStyle/>
          <a:p>
            <a:pPr defTabSz="3448969"/>
            <a:r>
              <a:rPr lang="en-US" sz="5500">
                <a:solidFill>
                  <a:schemeClr val="bg1"/>
                </a:solidFill>
                <a:latin typeface="Arial"/>
                <a:cs typeface="Arial"/>
              </a:rPr>
              <a:t>Avionics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71" y="1009793"/>
            <a:ext cx="9220200" cy="2684974"/>
          </a:xfrm>
          <a:prstGeom prst="rect">
            <a:avLst/>
          </a:prstGeom>
        </p:spPr>
      </p:pic>
      <p:sp>
        <p:nvSpPr>
          <p:cNvPr id="3" name="Rectangle 166">
            <a:extLst>
              <a:ext uri="{FF2B5EF4-FFF2-40B4-BE49-F238E27FC236}">
                <a16:creationId xmlns:a16="http://schemas.microsoft.com/office/drawing/2014/main" id="{829CD9FE-B898-E5ED-D5E8-CF706A6D2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13705" y="5913388"/>
            <a:ext cx="11486445" cy="12573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5730" tIns="62865" rIns="125730" bIns="62865" anchor="ctr"/>
          <a:lstStyle/>
          <a:p>
            <a:pPr defTabSz="3448969"/>
            <a:r>
              <a:rPr lang="en-US" sz="5500">
                <a:solidFill>
                  <a:schemeClr val="bg1"/>
                </a:solidFill>
                <a:latin typeface="Arial"/>
                <a:cs typeface="Arial"/>
              </a:rPr>
              <a:t>Payload and Recovery</a:t>
            </a:r>
          </a:p>
        </p:txBody>
      </p:sp>
      <p:sp>
        <p:nvSpPr>
          <p:cNvPr id="4" name="Rectangle 166">
            <a:extLst>
              <a:ext uri="{FF2B5EF4-FFF2-40B4-BE49-F238E27FC236}">
                <a16:creationId xmlns:a16="http://schemas.microsoft.com/office/drawing/2014/main" id="{88A5A522-0AB1-7382-F239-9DA6A775B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13704" y="13776835"/>
            <a:ext cx="11486445" cy="12573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5730" tIns="62865" rIns="125730" bIns="62865" anchor="ctr"/>
          <a:lstStyle/>
          <a:p>
            <a:pPr defTabSz="3448969"/>
            <a:r>
              <a:rPr lang="en-US" sz="5500">
                <a:solidFill>
                  <a:schemeClr val="bg1"/>
                </a:solidFill>
                <a:latin typeface="Arial"/>
                <a:cs typeface="Arial"/>
              </a:rPr>
              <a:t>Testing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906F12-CF1B-F9EC-9899-678671458900}"/>
              </a:ext>
            </a:extLst>
          </p:cNvPr>
          <p:cNvSpPr txBox="1"/>
          <p:nvPr/>
        </p:nvSpPr>
        <p:spPr>
          <a:xfrm>
            <a:off x="12727564" y="6790373"/>
            <a:ext cx="11690644" cy="40626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  <a:latin typeface="Arial"/>
                <a:cs typeface="Arial"/>
              </a:rPr>
              <a:t>Goals: Design and develop Hybrid engine rocket to launch at FAR-OUT competition</a:t>
            </a:r>
          </a:p>
          <a:p>
            <a:pPr marL="571500" indent="-571500" algn="l">
              <a:buFont typeface="Arial"/>
              <a:buChar char="•"/>
            </a:pPr>
            <a:r>
              <a:rPr lang="en-US">
                <a:solidFill>
                  <a:schemeClr val="tx1"/>
                </a:solidFill>
                <a:latin typeface="Arial"/>
                <a:cs typeface="Arial"/>
              </a:rPr>
              <a:t>Reach 9500 feet apogee</a:t>
            </a:r>
          </a:p>
          <a:p>
            <a:pPr marL="571500" indent="-571500" algn="l">
              <a:buFont typeface="Arial"/>
              <a:buChar char="•"/>
            </a:pPr>
            <a:r>
              <a:rPr lang="en-US">
                <a:solidFill>
                  <a:schemeClr val="tx1"/>
                </a:solidFill>
                <a:latin typeface="Arial"/>
                <a:cs typeface="Arial"/>
              </a:rPr>
              <a:t>Meet safety requirements set by FAR-OUT officials</a:t>
            </a:r>
          </a:p>
          <a:p>
            <a:pPr marL="571500" indent="-571500" algn="l">
              <a:buFont typeface="Arial"/>
              <a:buChar char="•"/>
            </a:pPr>
            <a:endParaRPr lang="en-US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6" name="Picture 5" descr="A grey circular object with red and silver objects&#10;&#10;Description automatically generated">
            <a:extLst>
              <a:ext uri="{FF2B5EF4-FFF2-40B4-BE49-F238E27FC236}">
                <a16:creationId xmlns:a16="http://schemas.microsoft.com/office/drawing/2014/main" id="{6F063D33-AA4B-6C0A-79C5-8D72625B9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25602" y="8430225"/>
            <a:ext cx="4449018" cy="4093309"/>
          </a:xfrm>
          <a:prstGeom prst="rect">
            <a:avLst/>
          </a:prstGeom>
        </p:spPr>
      </p:pic>
      <p:pic>
        <p:nvPicPr>
          <p:cNvPr id="9" name="Picture 8" descr="FAR-OUT Competition – Friends of Amateur Rocketry, Inc.">
            <a:extLst>
              <a:ext uri="{FF2B5EF4-FFF2-40B4-BE49-F238E27FC236}">
                <a16:creationId xmlns:a16="http://schemas.microsoft.com/office/drawing/2014/main" id="{4D72BA10-FD6D-2BAB-3A7F-07EF35564F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15041" y="6799228"/>
            <a:ext cx="2743200" cy="2748775"/>
          </a:xfrm>
          <a:prstGeom prst="rect">
            <a:avLst/>
          </a:prstGeom>
        </p:spPr>
      </p:pic>
      <p:pic>
        <p:nvPicPr>
          <p:cNvPr id="11" name="Picture 10" descr="A logo with a rocket in the middle&#10;&#10;Description automatically generated">
            <a:extLst>
              <a:ext uri="{FF2B5EF4-FFF2-40B4-BE49-F238E27FC236}">
                <a16:creationId xmlns:a16="http://schemas.microsoft.com/office/drawing/2014/main" id="{E473DEA2-F59A-1E17-0E40-72F8179966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50912" y="518103"/>
            <a:ext cx="3411553" cy="3656450"/>
          </a:xfrm>
          <a:prstGeom prst="rect">
            <a:avLst/>
          </a:prstGeom>
        </p:spPr>
      </p:pic>
      <p:pic>
        <p:nvPicPr>
          <p:cNvPr id="10" name="Picture 9" descr="A computer screen shot of a circuit board&#10;&#10;Description automatically generated">
            <a:extLst>
              <a:ext uri="{FF2B5EF4-FFF2-40B4-BE49-F238E27FC236}">
                <a16:creationId xmlns:a16="http://schemas.microsoft.com/office/drawing/2014/main" id="{16DFEC9F-AB73-FA77-B7D8-C1F0A43A87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3103" y="25465088"/>
            <a:ext cx="4168486" cy="681557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61DBAEA-F866-6748-28BB-17F258B93AD5}"/>
              </a:ext>
            </a:extLst>
          </p:cNvPr>
          <p:cNvSpPr txBox="1"/>
          <p:nvPr/>
        </p:nvSpPr>
        <p:spPr>
          <a:xfrm>
            <a:off x="203054" y="25521718"/>
            <a:ext cx="6813844" cy="73712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0" indent="-571500" algn="l">
              <a:buFont typeface="Arial"/>
              <a:buChar char="•"/>
            </a:pPr>
            <a:r>
              <a:rPr lang="en-US">
                <a:solidFill>
                  <a:schemeClr val="tx1"/>
                </a:solidFill>
                <a:latin typeface="Arial"/>
                <a:cs typeface="Arial"/>
              </a:rPr>
              <a:t>Iterated previous avionics design</a:t>
            </a:r>
            <a:endParaRPr lang="en-US">
              <a:solidFill>
                <a:schemeClr val="tx1"/>
              </a:solidFill>
              <a:cs typeface="Arial" charset="0"/>
            </a:endParaRPr>
          </a:p>
          <a:p>
            <a:pPr marL="571500" indent="-571500" algn="l">
              <a:buFont typeface="Arial"/>
              <a:buChar char="•"/>
            </a:pPr>
            <a:r>
              <a:rPr lang="en-US">
                <a:solidFill>
                  <a:schemeClr val="tx1"/>
                </a:solidFill>
                <a:latin typeface="Arial"/>
                <a:cs typeface="Arial"/>
              </a:rPr>
              <a:t>Quadrupled processing power from v1.0 </a:t>
            </a:r>
          </a:p>
          <a:p>
            <a:pPr marL="571500" indent="-571500" algn="l">
              <a:buFont typeface="Arial"/>
              <a:buChar char="•"/>
            </a:pPr>
            <a:r>
              <a:rPr lang="en-US">
                <a:solidFill>
                  <a:schemeClr val="tx1"/>
                </a:solidFill>
                <a:latin typeface="Arial"/>
                <a:cs typeface="Arial"/>
              </a:rPr>
              <a:t>Added wireless connectivity</a:t>
            </a:r>
            <a:endParaRPr lang="en-US">
              <a:solidFill>
                <a:schemeClr val="tx1"/>
              </a:solidFill>
            </a:endParaRPr>
          </a:p>
          <a:p>
            <a:pPr marL="571500" indent="-571500" algn="l">
              <a:buFont typeface="Arial"/>
              <a:buChar char="•"/>
            </a:pPr>
            <a:r>
              <a:rPr lang="en-US">
                <a:solidFill>
                  <a:schemeClr val="tx1"/>
                </a:solidFill>
                <a:latin typeface="Arial"/>
                <a:cs typeface="Arial"/>
              </a:rPr>
              <a:t>Upgraded peripherals and onboard storage</a:t>
            </a:r>
          </a:p>
          <a:p>
            <a:pPr marL="571500" indent="-571500" algn="l">
              <a:buFont typeface="Arial"/>
              <a:buChar char="•"/>
            </a:pPr>
            <a:endParaRPr lang="en-US">
              <a:solidFill>
                <a:schemeClr val="tx1"/>
              </a:solidFill>
              <a:latin typeface="Arial"/>
              <a:cs typeface="Arial"/>
            </a:endParaRPr>
          </a:p>
          <a:p>
            <a:pPr marL="571500" indent="-571500" algn="l">
              <a:buFont typeface="Arial"/>
              <a:buChar char="•"/>
            </a:pPr>
            <a:endParaRPr lang="en-US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850A18-8A78-A815-377F-A95801686714}"/>
              </a:ext>
            </a:extLst>
          </p:cNvPr>
          <p:cNvSpPr txBox="1"/>
          <p:nvPr/>
        </p:nvSpPr>
        <p:spPr>
          <a:xfrm>
            <a:off x="229719" y="7621067"/>
            <a:ext cx="11331034" cy="737124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Arial"/>
                <a:cs typeface="Arial"/>
              </a:rPr>
              <a:t>Von Karman fiberglass nose cone with an aluminum tip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Arial"/>
                <a:cs typeface="Arial"/>
              </a:rPr>
              <a:t>Minimum diameter frame based upon engine diameter to minimize weight and drag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Arial"/>
                <a:cs typeface="Arial"/>
              </a:rPr>
              <a:t>G12 fiberglass tubing used for upper frame and lower fin attachment section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Arial"/>
                <a:cs typeface="Arial"/>
              </a:rPr>
              <a:t>Fiberglass fins utilized to ensure stability of the rocket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>
              <a:solidFill>
                <a:schemeClr val="tx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32A9DF-C2B2-77EC-C16D-1C954064B742}"/>
              </a:ext>
            </a:extLst>
          </p:cNvPr>
          <p:cNvSpPr txBox="1"/>
          <p:nvPr/>
        </p:nvSpPr>
        <p:spPr>
          <a:xfrm>
            <a:off x="27522395" y="6804852"/>
            <a:ext cx="7493423" cy="73712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>
              <a:solidFill>
                <a:schemeClr val="tx1"/>
              </a:solidFill>
              <a:cs typeface="Arial"/>
            </a:endParaRPr>
          </a:p>
          <a:p>
            <a:pPr marL="571500" indent="-571500" algn="l">
              <a:buFont typeface="Arial"/>
              <a:buChar char="•"/>
            </a:pPr>
            <a:r>
              <a:rPr lang="en-US">
                <a:solidFill>
                  <a:schemeClr val="tx1"/>
                </a:solidFill>
                <a:latin typeface="Arial"/>
                <a:cs typeface="Arial"/>
              </a:rPr>
              <a:t>Implemented non-deployable water ballast payload </a:t>
            </a:r>
          </a:p>
          <a:p>
            <a:pPr marL="571500" indent="-571500" algn="l">
              <a:buFont typeface="Arial"/>
              <a:buChar char="•"/>
            </a:pPr>
            <a:r>
              <a:rPr lang="en-US">
                <a:solidFill>
                  <a:schemeClr val="tx1"/>
                </a:solidFill>
                <a:latin typeface="Arial"/>
                <a:cs typeface="Arial"/>
              </a:rPr>
              <a:t>Reduced descent velocity</a:t>
            </a:r>
          </a:p>
          <a:p>
            <a:pPr marL="571500" indent="-571500" algn="l">
              <a:buFont typeface="Arial"/>
              <a:buChar char="•"/>
            </a:pPr>
            <a:r>
              <a:rPr lang="en-US">
                <a:solidFill>
                  <a:schemeClr val="tx1"/>
                </a:solidFill>
                <a:latin typeface="Arial"/>
                <a:cs typeface="Arial"/>
              </a:rPr>
              <a:t>Simplified two stage deployment recovery system</a:t>
            </a:r>
          </a:p>
          <a:p>
            <a:pPr marL="571500" indent="-571500" algn="l">
              <a:buFont typeface="Arial"/>
              <a:buChar char="•"/>
            </a:pPr>
            <a:r>
              <a:rPr lang="en-US">
                <a:solidFill>
                  <a:schemeClr val="tx1"/>
                </a:solidFill>
                <a:latin typeface="Arial"/>
                <a:cs typeface="Arial"/>
              </a:rPr>
              <a:t>Maximized axial strength  in recovery plate  </a:t>
            </a:r>
          </a:p>
          <a:p>
            <a:pPr lvl="1" algn="l"/>
            <a:endParaRPr lang="en-US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A6462B8-741F-617A-9C8F-82E6B6244EDB}"/>
              </a:ext>
            </a:extLst>
          </p:cNvPr>
          <p:cNvSpPr txBox="1"/>
          <p:nvPr/>
        </p:nvSpPr>
        <p:spPr>
          <a:xfrm>
            <a:off x="27860995" y="25850067"/>
            <a:ext cx="11704690" cy="60478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0" indent="-571500" algn="l">
              <a:buFont typeface="Arial"/>
              <a:buChar char="•"/>
            </a:pPr>
            <a:r>
              <a:rPr lang="en-US">
                <a:solidFill>
                  <a:schemeClr val="tx1"/>
                </a:solidFill>
                <a:latin typeface="Arial"/>
                <a:cs typeface="Arial"/>
              </a:rPr>
              <a:t>Machining complexity for propulsion components (casing and internals)</a:t>
            </a:r>
          </a:p>
          <a:p>
            <a:pPr marL="571500" indent="-571500" algn="l">
              <a:buFont typeface="Arial"/>
              <a:buChar char="•"/>
            </a:pPr>
            <a:r>
              <a:rPr lang="en-US">
                <a:solidFill>
                  <a:schemeClr val="tx1"/>
                </a:solidFill>
                <a:latin typeface="Arial"/>
                <a:cs typeface="Arial"/>
              </a:rPr>
              <a:t>High shock loading on parachute deployment</a:t>
            </a:r>
          </a:p>
          <a:p>
            <a:pPr marL="571500" indent="-571500" algn="l">
              <a:buFont typeface="Arial"/>
              <a:buChar char="•"/>
            </a:pPr>
            <a:r>
              <a:rPr lang="en-US">
                <a:solidFill>
                  <a:schemeClr val="tx1"/>
                </a:solidFill>
                <a:latin typeface="Arial"/>
                <a:cs typeface="Arial"/>
              </a:rPr>
              <a:t>Effects of high launch-site temperatures on fuel, oxidizer, and valves</a:t>
            </a:r>
          </a:p>
          <a:p>
            <a:pPr marL="571500" indent="-571500" algn="l">
              <a:buFont typeface="Arial"/>
              <a:buChar char="•"/>
            </a:pPr>
            <a:r>
              <a:rPr lang="en-US">
                <a:solidFill>
                  <a:schemeClr val="tx1"/>
                </a:solidFill>
                <a:latin typeface="Arial"/>
                <a:cs typeface="Arial"/>
              </a:rPr>
              <a:t>Balancing takeoff velocity, recovery (dry) mass, and maximum velocity</a:t>
            </a:r>
          </a:p>
          <a:p>
            <a:pPr marL="571500" indent="-571500" algn="l">
              <a:buFont typeface="Arial"/>
              <a:buChar char="•"/>
            </a:pPr>
            <a:endParaRPr lang="en-US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6202C1-AF7F-2746-166A-270506E26970}"/>
              </a:ext>
            </a:extLst>
          </p:cNvPr>
          <p:cNvSpPr txBox="1"/>
          <p:nvPr/>
        </p:nvSpPr>
        <p:spPr>
          <a:xfrm>
            <a:off x="175516" y="16394922"/>
            <a:ext cx="11536818" cy="86946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0" indent="-571500" algn="l">
              <a:buFont typeface="Arial"/>
              <a:buChar char="•"/>
            </a:pPr>
            <a:r>
              <a:rPr lang="en-US">
                <a:solidFill>
                  <a:schemeClr val="tx1"/>
                </a:solidFill>
                <a:latin typeface="Arial"/>
                <a:cs typeface="Arial"/>
              </a:rPr>
              <a:t>The rocket consists of a hybrid engine:</a:t>
            </a:r>
          </a:p>
          <a:p>
            <a:pPr marL="1028700" lvl="1" indent="-571500" algn="l">
              <a:buFont typeface="Arial"/>
              <a:buChar char="•"/>
            </a:pPr>
            <a:r>
              <a:rPr lang="en-US">
                <a:solidFill>
                  <a:schemeClr val="tx1"/>
                </a:solidFill>
                <a:latin typeface="Arial"/>
                <a:cs typeface="Arial"/>
              </a:rPr>
              <a:t>Solid Paraffin Wax fuel with 10% EVA</a:t>
            </a:r>
          </a:p>
          <a:p>
            <a:pPr marL="1028700" lvl="1" indent="-571500" algn="l">
              <a:buFont typeface="Arial"/>
              <a:buChar char="•"/>
            </a:pPr>
            <a:r>
              <a:rPr lang="en-US">
                <a:solidFill>
                  <a:schemeClr val="tx1"/>
                </a:solidFill>
                <a:latin typeface="Arial"/>
                <a:cs typeface="Arial"/>
              </a:rPr>
              <a:t>Nitrous Oxide oxidizer injected via a multi-stage vortex generator</a:t>
            </a:r>
          </a:p>
          <a:p>
            <a:pPr marL="1028700" lvl="1" indent="-571500" algn="l">
              <a:buFont typeface="Arial"/>
              <a:buChar char="•"/>
            </a:pPr>
            <a:r>
              <a:rPr lang="en-US">
                <a:solidFill>
                  <a:schemeClr val="tx1"/>
                </a:solidFill>
                <a:latin typeface="Arial"/>
                <a:cs typeface="Arial"/>
              </a:rPr>
              <a:t>Phenolic insulation to ensure chamber can withstand immense heat</a:t>
            </a:r>
          </a:p>
          <a:p>
            <a:pPr marL="1028700" lvl="1" indent="-571500" algn="l">
              <a:buFont typeface="Arial"/>
              <a:buChar char="•"/>
            </a:pPr>
            <a:r>
              <a:rPr lang="en-US">
                <a:solidFill>
                  <a:schemeClr val="tx1"/>
                </a:solidFill>
                <a:latin typeface="Arial"/>
                <a:cs typeface="Arial"/>
              </a:rPr>
              <a:t>Graphite C-D nozzle with aluminum carrier and RTV thermal break</a:t>
            </a:r>
          </a:p>
          <a:p>
            <a:pPr marL="1028700" lvl="1" indent="-571500" algn="l">
              <a:buFont typeface="Arial"/>
              <a:buChar char="•"/>
            </a:pPr>
            <a:endParaRPr lang="en-US">
              <a:solidFill>
                <a:schemeClr val="tx1"/>
              </a:solidFill>
              <a:latin typeface="Arial"/>
              <a:cs typeface="Arial"/>
            </a:endParaRPr>
          </a:p>
          <a:p>
            <a:pPr marL="1028700" lvl="1" indent="-571500" algn="l">
              <a:buFont typeface="Arial"/>
              <a:buChar char="•"/>
            </a:pPr>
            <a:endParaRPr lang="en-US">
              <a:solidFill>
                <a:schemeClr val="tx1"/>
              </a:solidFill>
              <a:latin typeface="Arial"/>
              <a:cs typeface="Arial"/>
            </a:endParaRPr>
          </a:p>
          <a:p>
            <a:pPr marL="1028700" lvl="1" indent="-571500" algn="l">
              <a:buFont typeface="Arial"/>
              <a:buChar char="•"/>
            </a:pPr>
            <a:endParaRPr lang="en-US">
              <a:solidFill>
                <a:schemeClr val="tx1"/>
              </a:solidFill>
              <a:latin typeface="Arial"/>
              <a:cs typeface="Arial"/>
            </a:endParaRPr>
          </a:p>
          <a:p>
            <a:pPr marL="571500" indent="-571500" algn="l">
              <a:buFont typeface="Arial"/>
              <a:buChar char="•"/>
            </a:pPr>
            <a:endParaRPr lang="en-US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1F88452-1004-0973-34C4-D325041F4FD6}"/>
              </a:ext>
            </a:extLst>
          </p:cNvPr>
          <p:cNvSpPr txBox="1"/>
          <p:nvPr/>
        </p:nvSpPr>
        <p:spPr>
          <a:xfrm>
            <a:off x="13755884" y="30583172"/>
            <a:ext cx="11690644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>
                <a:solidFill>
                  <a:schemeClr val="tx1"/>
                </a:solidFill>
                <a:latin typeface="Arial"/>
                <a:cs typeface="Arial"/>
              </a:rPr>
              <a:t>We would like to thank our advisors, Professor Nedyalkov and Professor Clemmons as well as Noah MacAdam, Kevan Carpenter, and Scott Campbell from the Technical Service Center</a:t>
            </a:r>
            <a:endParaRPr lang="en-US" sz="3600">
              <a:solidFill>
                <a:schemeClr val="tx1"/>
              </a:solidFill>
              <a:cs typeface="Arial"/>
            </a:endParaRPr>
          </a:p>
        </p:txBody>
      </p:sp>
      <p:pic>
        <p:nvPicPr>
          <p:cNvPr id="14" name="Picture 13" descr="A rocket launching from a machine&#10;&#10;Description automatically generated">
            <a:extLst>
              <a:ext uri="{FF2B5EF4-FFF2-40B4-BE49-F238E27FC236}">
                <a16:creationId xmlns:a16="http://schemas.microsoft.com/office/drawing/2014/main" id="{C13BEAEA-735F-B380-E22F-14BD582801F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0031" t="6601" r="36744" b="34459"/>
          <a:stretch/>
        </p:blipFill>
        <p:spPr>
          <a:xfrm>
            <a:off x="17778246" y="11309447"/>
            <a:ext cx="8286104" cy="163986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B40FBFF-944F-CA64-FE77-0257E6F5E77D}"/>
              </a:ext>
            </a:extLst>
          </p:cNvPr>
          <p:cNvSpPr txBox="1"/>
          <p:nvPr/>
        </p:nvSpPr>
        <p:spPr>
          <a:xfrm>
            <a:off x="27870045" y="15089093"/>
            <a:ext cx="11457650" cy="4724370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0" indent="-571500" algn="l"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Conducted hydrostatic testing to verify nitrous tank can withstand pressure </a:t>
            </a:r>
          </a:p>
          <a:p>
            <a:pPr marL="571500" indent="-571500" algn="l"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Measured thrust by static fire test with vertical test stand</a:t>
            </a:r>
          </a:p>
          <a:p>
            <a:pPr marL="571500" indent="-571500" algn="l"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Ensured functionality of recovery system with ground deployment testing</a:t>
            </a:r>
            <a:endParaRPr lang="en-US">
              <a:solidFill>
                <a:srgbClr val="000000"/>
              </a:solidFill>
              <a:cs typeface="Arial"/>
            </a:endParaRPr>
          </a:p>
          <a:p>
            <a:pPr marL="571500" indent="-571500" algn="l">
              <a:buFont typeface="Arial"/>
              <a:buChar char="•"/>
            </a:pPr>
            <a:endParaRPr lang="en-US">
              <a:solidFill>
                <a:srgbClr val="000000"/>
              </a:solidFill>
              <a:cs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6C30789-D283-DFE1-9D30-884CD4A6B05B}"/>
              </a:ext>
            </a:extLst>
          </p:cNvPr>
          <p:cNvSpPr txBox="1"/>
          <p:nvPr/>
        </p:nvSpPr>
        <p:spPr>
          <a:xfrm>
            <a:off x="18040713" y="28061815"/>
            <a:ext cx="7767734" cy="769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  <a:latin typeface="Arial"/>
                <a:cs typeface="Arial"/>
              </a:rPr>
              <a:t>Static Engine Test (4/19/24)</a:t>
            </a:r>
            <a:endParaRPr lang="en-US">
              <a:solidFill>
                <a:schemeClr val="tx1"/>
              </a:solidFill>
              <a:cs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4B650A4-9D32-F856-9797-A32A0D5A5210}"/>
              </a:ext>
            </a:extLst>
          </p:cNvPr>
          <p:cNvSpPr txBox="1"/>
          <p:nvPr/>
        </p:nvSpPr>
        <p:spPr>
          <a:xfrm>
            <a:off x="34724556" y="12498353"/>
            <a:ext cx="5417511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tx1"/>
                </a:solidFill>
                <a:latin typeface="Arial"/>
                <a:cs typeface="Arial"/>
              </a:rPr>
              <a:t>Recovery Plate Assembly</a:t>
            </a:r>
            <a:endParaRPr lang="en-US" sz="3200">
              <a:solidFill>
                <a:schemeClr val="tx1"/>
              </a:solidFill>
              <a:cs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A2BAC4D-20EC-1C8D-AE11-EF52DB3CEF01}"/>
              </a:ext>
            </a:extLst>
          </p:cNvPr>
          <p:cNvSpPr txBox="1"/>
          <p:nvPr/>
        </p:nvSpPr>
        <p:spPr>
          <a:xfrm>
            <a:off x="29296660" y="22743366"/>
            <a:ext cx="883093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tx1"/>
                </a:solidFill>
                <a:latin typeface="Arial"/>
                <a:cs typeface="Arial"/>
              </a:rPr>
              <a:t>Hybrid Engine's Thrust Readings</a:t>
            </a:r>
            <a:endParaRPr lang="en-US" sz="3200">
              <a:solidFill>
                <a:schemeClr val="tx1"/>
              </a:solidFill>
              <a:cs typeface="Arial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F9D5B29-F59F-D9A5-F635-6BBA5BBEF3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085228" y="10143029"/>
            <a:ext cx="2253003" cy="18757834"/>
          </a:xfrm>
          <a:prstGeom prst="rect">
            <a:avLst/>
          </a:prstGeom>
        </p:spPr>
      </p:pic>
      <p:pic>
        <p:nvPicPr>
          <p:cNvPr id="25" name="Picture 24" descr="A graph showing a line&#10;&#10;Description automatically generated">
            <a:extLst>
              <a:ext uri="{FF2B5EF4-FFF2-40B4-BE49-F238E27FC236}">
                <a16:creationId xmlns:a16="http://schemas.microsoft.com/office/drawing/2014/main" id="{17B32C3A-B469-05BF-A6D1-8CB217A540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907211" y="19112189"/>
            <a:ext cx="5548254" cy="364924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800000"/>
            </a:gs>
            <a:gs pos="50000">
              <a:srgbClr val="800000">
                <a:gamma/>
                <a:tint val="73725"/>
                <a:invGamma/>
              </a:srgbClr>
            </a:gs>
            <a:gs pos="100000">
              <a:srgbClr val="800000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137160" tIns="68580" rIns="137160" bIns="68580" numCol="1" anchor="ctr" anchorCtr="0" compatLnSpc="1">
        <a:prstTxWarp prst="textNoShape">
          <a:avLst/>
        </a:prstTxWarp>
      </a:bodyPr>
      <a:lstStyle>
        <a:defPPr marL="0" marR="0" indent="0" algn="ctr" defTabSz="37623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1" i="0" u="none" strike="noStrike" cap="none" normalizeH="0" baseline="0" smtClean="0">
            <a:ln>
              <a:noFill/>
            </a:ln>
            <a:solidFill>
              <a:srgbClr val="FF9900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800000"/>
            </a:gs>
            <a:gs pos="50000">
              <a:srgbClr val="800000">
                <a:gamma/>
                <a:tint val="73725"/>
                <a:invGamma/>
              </a:srgbClr>
            </a:gs>
            <a:gs pos="100000">
              <a:srgbClr val="800000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137160" tIns="68580" rIns="137160" bIns="68580" numCol="1" anchor="ctr" anchorCtr="0" compatLnSpc="1">
        <a:prstTxWarp prst="textNoShape">
          <a:avLst/>
        </a:prstTxWarp>
      </a:bodyPr>
      <a:lstStyle>
        <a:defPPr marL="0" marR="0" indent="0" algn="ctr" defTabSz="37623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1" i="0" u="none" strike="noStrike" cap="none" normalizeH="0" baseline="0" smtClean="0">
            <a:ln>
              <a:noFill/>
            </a:ln>
            <a:solidFill>
              <a:srgbClr val="FF9900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              UNH SEDS High Powered Rocket            FAR-OUT Hybrid Rocket Competition                Mason McDonald, Matthew Wharton, Anthony Bilodeau, Douglas Coulter, Matt Williams, Sam Flynn, and Ryan Tripp                      Department of Mechanical Engineering, University of New Hampshire</vt:lpstr>
    </vt:vector>
  </TitlesOfParts>
  <Company>Graphicsland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poster example</dc:title>
  <dc:subject>Free Research Poster</dc:subject>
  <dc:creator>Graphicsland/MakeSigns.com</dc:creator>
  <cp:keywords>scientific, research, template, custom, poster, presentation, symposium, printing, PowerPoint, create, design, example, sample, download</cp:keywords>
  <dc:description>These templates are offered for free to help your create a poster ranging from nursing research posters to psychology research posters.</dc:description>
  <cp:revision>2</cp:revision>
  <cp:lastPrinted>2014-02-24T14:53:09Z</cp:lastPrinted>
  <dcterms:created xsi:type="dcterms:W3CDTF">2004-07-26T21:45:23Z</dcterms:created>
  <dcterms:modified xsi:type="dcterms:W3CDTF">2024-04-22T23:31:52Z</dcterms:modified>
  <cp:category>science research poster</cp:category>
</cp:coreProperties>
</file>