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6576000" cy="29260800"/>
  <p:notesSz cx="6858000" cy="9144000"/>
  <p:defaultTextStyle>
    <a:defPPr>
      <a:defRPr lang="en-US"/>
    </a:defPPr>
    <a:lvl1pPr marL="0" algn="l" defTabSz="3318175" rtl="0" eaLnBrk="1" latinLnBrk="0" hangingPunct="1">
      <a:defRPr sz="6532" kern="1200">
        <a:solidFill>
          <a:schemeClr val="tx1"/>
        </a:solidFill>
        <a:latin typeface="+mn-lt"/>
        <a:ea typeface="+mn-ea"/>
        <a:cs typeface="+mn-cs"/>
      </a:defRPr>
    </a:lvl1pPr>
    <a:lvl2pPr marL="1659087" algn="l" defTabSz="3318175" rtl="0" eaLnBrk="1" latinLnBrk="0" hangingPunct="1">
      <a:defRPr sz="6532" kern="1200">
        <a:solidFill>
          <a:schemeClr val="tx1"/>
        </a:solidFill>
        <a:latin typeface="+mn-lt"/>
        <a:ea typeface="+mn-ea"/>
        <a:cs typeface="+mn-cs"/>
      </a:defRPr>
    </a:lvl2pPr>
    <a:lvl3pPr marL="3318175" algn="l" defTabSz="3318175" rtl="0" eaLnBrk="1" latinLnBrk="0" hangingPunct="1">
      <a:defRPr sz="6532" kern="1200">
        <a:solidFill>
          <a:schemeClr val="tx1"/>
        </a:solidFill>
        <a:latin typeface="+mn-lt"/>
        <a:ea typeface="+mn-ea"/>
        <a:cs typeface="+mn-cs"/>
      </a:defRPr>
    </a:lvl3pPr>
    <a:lvl4pPr marL="4977262" algn="l" defTabSz="3318175" rtl="0" eaLnBrk="1" latinLnBrk="0" hangingPunct="1">
      <a:defRPr sz="6532" kern="1200">
        <a:solidFill>
          <a:schemeClr val="tx1"/>
        </a:solidFill>
        <a:latin typeface="+mn-lt"/>
        <a:ea typeface="+mn-ea"/>
        <a:cs typeface="+mn-cs"/>
      </a:defRPr>
    </a:lvl4pPr>
    <a:lvl5pPr marL="6636350" algn="l" defTabSz="3318175" rtl="0" eaLnBrk="1" latinLnBrk="0" hangingPunct="1">
      <a:defRPr sz="6532" kern="1200">
        <a:solidFill>
          <a:schemeClr val="tx1"/>
        </a:solidFill>
        <a:latin typeface="+mn-lt"/>
        <a:ea typeface="+mn-ea"/>
        <a:cs typeface="+mn-cs"/>
      </a:defRPr>
    </a:lvl5pPr>
    <a:lvl6pPr marL="8295437" algn="l" defTabSz="3318175" rtl="0" eaLnBrk="1" latinLnBrk="0" hangingPunct="1">
      <a:defRPr sz="6532" kern="1200">
        <a:solidFill>
          <a:schemeClr val="tx1"/>
        </a:solidFill>
        <a:latin typeface="+mn-lt"/>
        <a:ea typeface="+mn-ea"/>
        <a:cs typeface="+mn-cs"/>
      </a:defRPr>
    </a:lvl6pPr>
    <a:lvl7pPr marL="9954524" algn="l" defTabSz="3318175" rtl="0" eaLnBrk="1" latinLnBrk="0" hangingPunct="1">
      <a:defRPr sz="6532" kern="1200">
        <a:solidFill>
          <a:schemeClr val="tx1"/>
        </a:solidFill>
        <a:latin typeface="+mn-lt"/>
        <a:ea typeface="+mn-ea"/>
        <a:cs typeface="+mn-cs"/>
      </a:defRPr>
    </a:lvl7pPr>
    <a:lvl8pPr marL="11613612" algn="l" defTabSz="3318175" rtl="0" eaLnBrk="1" latinLnBrk="0" hangingPunct="1">
      <a:defRPr sz="6532" kern="1200">
        <a:solidFill>
          <a:schemeClr val="tx1"/>
        </a:solidFill>
        <a:latin typeface="+mn-lt"/>
        <a:ea typeface="+mn-ea"/>
        <a:cs typeface="+mn-cs"/>
      </a:defRPr>
    </a:lvl8pPr>
    <a:lvl9pPr marL="13272699" algn="l" defTabSz="3318175" rtl="0" eaLnBrk="1" latinLnBrk="0" hangingPunct="1">
      <a:defRPr sz="65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B1E59-DABF-4A4F-9A91-1EE726736102}" v="2" dt="2024-04-22T21:11:46.20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2" autoAdjust="0"/>
  </p:normalViewPr>
  <p:slideViewPr>
    <p:cSldViewPr snapToGrid="0">
      <p:cViewPr varScale="1">
        <p:scale>
          <a:sx n="23" d="100"/>
          <a:sy n="23" d="100"/>
        </p:scale>
        <p:origin x="2104" y="68"/>
      </p:cViewPr>
      <p:guideLst>
        <p:guide orient="horz" pos="9216"/>
        <p:guide pos="115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4/22/2024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4/22/2024</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1143000"/>
            <a:ext cx="3857625"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5334000" y="880533"/>
            <a:ext cx="25908000" cy="2235147"/>
          </a:xfrm>
        </p:spPr>
        <p:txBody>
          <a:bodyPr/>
          <a:lstStyle/>
          <a:p>
            <a:r>
              <a:rPr lang="en-US"/>
              <a:t>Click to edit Master title style</a:t>
            </a:r>
          </a:p>
        </p:txBody>
      </p:sp>
      <p:sp>
        <p:nvSpPr>
          <p:cNvPr id="31" name="Text Placeholder 6"/>
          <p:cNvSpPr>
            <a:spLocks noGrp="1"/>
          </p:cNvSpPr>
          <p:nvPr>
            <p:ph type="body" sz="quarter" idx="36"/>
          </p:nvPr>
        </p:nvSpPr>
        <p:spPr bwMode="auto">
          <a:xfrm>
            <a:off x="5334000" y="3189871"/>
            <a:ext cx="25908000" cy="738664"/>
          </a:xfrm>
        </p:spPr>
        <p:txBody>
          <a:bodyPr>
            <a:noAutofit/>
          </a:bodyPr>
          <a:lstStyle>
            <a:lvl1pPr marL="0" indent="0">
              <a:spcBef>
                <a:spcPts val="0"/>
              </a:spcBef>
              <a:buNone/>
              <a:defRPr sz="1956">
                <a:solidFill>
                  <a:schemeClr val="bg1"/>
                </a:solidFill>
              </a:defRPr>
            </a:lvl1pPr>
            <a:lvl2pPr marL="0" indent="0">
              <a:spcBef>
                <a:spcPts val="0"/>
              </a:spcBef>
              <a:buNone/>
              <a:defRPr sz="1956">
                <a:solidFill>
                  <a:schemeClr val="bg1"/>
                </a:solidFill>
              </a:defRPr>
            </a:lvl2pPr>
            <a:lvl3pPr marL="0" indent="0">
              <a:spcBef>
                <a:spcPts val="0"/>
              </a:spcBef>
              <a:buNone/>
              <a:defRPr sz="1956">
                <a:solidFill>
                  <a:schemeClr val="bg1"/>
                </a:solidFill>
              </a:defRPr>
            </a:lvl3pPr>
            <a:lvl4pPr marL="0" indent="0">
              <a:spcBef>
                <a:spcPts val="0"/>
              </a:spcBef>
              <a:buNone/>
              <a:defRPr sz="1956">
                <a:solidFill>
                  <a:schemeClr val="bg1"/>
                </a:solidFill>
              </a:defRPr>
            </a:lvl4pPr>
            <a:lvl5pPr marL="0" indent="0">
              <a:spcBef>
                <a:spcPts val="0"/>
              </a:spcBef>
              <a:buNone/>
              <a:defRPr sz="1956">
                <a:solidFill>
                  <a:schemeClr val="bg1"/>
                </a:solidFill>
              </a:defRPr>
            </a:lvl5pPr>
            <a:lvl6pPr marL="0" indent="0">
              <a:spcBef>
                <a:spcPts val="0"/>
              </a:spcBef>
              <a:buNone/>
              <a:defRPr sz="1956">
                <a:solidFill>
                  <a:schemeClr val="bg1"/>
                </a:solidFill>
              </a:defRPr>
            </a:lvl6pPr>
            <a:lvl7pPr marL="0" indent="0">
              <a:spcBef>
                <a:spcPts val="0"/>
              </a:spcBef>
              <a:buNone/>
              <a:defRPr sz="1956">
                <a:solidFill>
                  <a:schemeClr val="bg1"/>
                </a:solidFill>
              </a:defRPr>
            </a:lvl7pPr>
            <a:lvl8pPr marL="0" indent="0">
              <a:spcBef>
                <a:spcPts val="0"/>
              </a:spcBef>
              <a:buNone/>
              <a:defRPr sz="1956">
                <a:solidFill>
                  <a:schemeClr val="bg1"/>
                </a:solidFill>
              </a:defRPr>
            </a:lvl8pPr>
            <a:lvl9pPr marL="0" indent="0">
              <a:spcBef>
                <a:spcPts val="0"/>
              </a:spcBef>
              <a:buNone/>
              <a:defRPr sz="1956">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952500" y="5201920"/>
            <a:ext cx="10668000" cy="1083733"/>
          </a:xfrm>
          <a:prstGeom prst="round1Rect">
            <a:avLst/>
          </a:prstGeom>
          <a:solidFill>
            <a:schemeClr val="accent2"/>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952500" y="6285653"/>
            <a:ext cx="10668000" cy="6096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952500" y="13362432"/>
            <a:ext cx="10668000" cy="1083733"/>
          </a:xfrm>
          <a:prstGeom prst="round1Rect">
            <a:avLst/>
          </a:prstGeom>
          <a:solidFill>
            <a:schemeClr val="accent3"/>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952500" y="14446167"/>
            <a:ext cx="10668000" cy="8078369"/>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952500" y="22961600"/>
            <a:ext cx="10668000" cy="1083733"/>
          </a:xfrm>
          <a:prstGeom prst="round1Rect">
            <a:avLst/>
          </a:prstGeom>
          <a:solidFill>
            <a:schemeClr val="accent4"/>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952500" y="24050752"/>
            <a:ext cx="10668000" cy="4064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2954000" y="5201920"/>
            <a:ext cx="10668000" cy="1083733"/>
          </a:xfrm>
          <a:prstGeom prst="round1Rect">
            <a:avLst/>
          </a:prstGeom>
          <a:solidFill>
            <a:schemeClr val="accent5"/>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2954000" y="6285653"/>
            <a:ext cx="10668000" cy="4064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2954000" y="10620587"/>
            <a:ext cx="10668000" cy="54864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2954000" y="20861867"/>
            <a:ext cx="10668000" cy="1557867"/>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2954000" y="22961600"/>
            <a:ext cx="10668000" cy="1083733"/>
          </a:xfrm>
          <a:prstGeom prst="round1Rect">
            <a:avLst/>
          </a:prstGeom>
          <a:solidFill>
            <a:schemeClr val="accent6"/>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2954000" y="24050752"/>
            <a:ext cx="10668000" cy="4064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4917400" y="5201920"/>
            <a:ext cx="10668000" cy="1083733"/>
          </a:xfrm>
          <a:prstGeom prst="round1Rect">
            <a:avLst/>
          </a:prstGeom>
          <a:solidFill>
            <a:schemeClr val="accent6"/>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4917400" y="6285653"/>
            <a:ext cx="10668000" cy="65024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4917400" y="14077696"/>
            <a:ext cx="10668000" cy="65024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4917400" y="22961600"/>
            <a:ext cx="10668000" cy="1083733"/>
          </a:xfrm>
          <a:prstGeom prst="round1Rect">
            <a:avLst/>
          </a:prstGeom>
          <a:solidFill>
            <a:schemeClr val="accent1"/>
          </a:solidFill>
        </p:spPr>
        <p:txBody>
          <a:bodyPr lIns="365760" anchor="ctr">
            <a:noAutofit/>
          </a:bodyPr>
          <a:lstStyle>
            <a:lvl1pPr marL="0" indent="0">
              <a:spcBef>
                <a:spcPts val="0"/>
              </a:spcBef>
              <a:buNone/>
              <a:defRPr sz="4889" cap="all" baseline="0">
                <a:solidFill>
                  <a:schemeClr val="bg1"/>
                </a:solidFill>
                <a:latin typeface="+mj-lt"/>
              </a:defRPr>
            </a:lvl1pPr>
            <a:lvl2pPr marL="0" indent="0">
              <a:spcBef>
                <a:spcPts val="0"/>
              </a:spcBef>
              <a:buNone/>
              <a:defRPr sz="4889" cap="all" baseline="0">
                <a:solidFill>
                  <a:schemeClr val="bg1"/>
                </a:solidFill>
                <a:latin typeface="+mj-lt"/>
              </a:defRPr>
            </a:lvl2pPr>
            <a:lvl3pPr marL="0" indent="0">
              <a:spcBef>
                <a:spcPts val="0"/>
              </a:spcBef>
              <a:buNone/>
              <a:defRPr sz="4889" cap="all" baseline="0">
                <a:solidFill>
                  <a:schemeClr val="bg1"/>
                </a:solidFill>
                <a:latin typeface="+mj-lt"/>
              </a:defRPr>
            </a:lvl3pPr>
            <a:lvl4pPr marL="0" indent="0">
              <a:spcBef>
                <a:spcPts val="0"/>
              </a:spcBef>
              <a:buNone/>
              <a:defRPr sz="4889" cap="all" baseline="0">
                <a:solidFill>
                  <a:schemeClr val="bg1"/>
                </a:solidFill>
                <a:latin typeface="+mj-lt"/>
              </a:defRPr>
            </a:lvl4pPr>
            <a:lvl5pPr marL="0" indent="0">
              <a:spcBef>
                <a:spcPts val="0"/>
              </a:spcBef>
              <a:buNone/>
              <a:defRPr sz="4889" cap="all" baseline="0">
                <a:solidFill>
                  <a:schemeClr val="bg1"/>
                </a:solidFill>
                <a:latin typeface="+mj-lt"/>
              </a:defRPr>
            </a:lvl5pPr>
            <a:lvl6pPr marL="0" indent="0">
              <a:spcBef>
                <a:spcPts val="0"/>
              </a:spcBef>
              <a:buNone/>
              <a:defRPr sz="4889" cap="all" baseline="0">
                <a:solidFill>
                  <a:schemeClr val="bg1"/>
                </a:solidFill>
                <a:latin typeface="+mj-lt"/>
              </a:defRPr>
            </a:lvl6pPr>
            <a:lvl7pPr marL="0" indent="0">
              <a:spcBef>
                <a:spcPts val="0"/>
              </a:spcBef>
              <a:buNone/>
              <a:defRPr sz="4889" cap="all" baseline="0">
                <a:solidFill>
                  <a:schemeClr val="bg1"/>
                </a:solidFill>
                <a:latin typeface="+mj-lt"/>
              </a:defRPr>
            </a:lvl7pPr>
            <a:lvl8pPr marL="0" indent="0">
              <a:spcBef>
                <a:spcPts val="0"/>
              </a:spcBef>
              <a:buNone/>
              <a:defRPr sz="4889" cap="all" baseline="0">
                <a:solidFill>
                  <a:schemeClr val="bg1"/>
                </a:solidFill>
                <a:latin typeface="+mj-lt"/>
              </a:defRPr>
            </a:lvl8pPr>
            <a:lvl9pPr marL="0" indent="0">
              <a:spcBef>
                <a:spcPts val="0"/>
              </a:spcBef>
              <a:buNone/>
              <a:defRPr sz="4889"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4917400" y="24050752"/>
            <a:ext cx="10668000" cy="4064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7640" userDrawn="1">
          <p15:clr>
            <a:srgbClr val="A4A3A4"/>
          </p15:clr>
        </p15:guide>
        <p15:guide id="2" pos="1540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36576000" cy="447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14" dirty="0"/>
          </a:p>
        </p:txBody>
      </p:sp>
      <p:sp>
        <p:nvSpPr>
          <p:cNvPr id="2" name="Title Placeholder 1"/>
          <p:cNvSpPr>
            <a:spLocks noGrp="1"/>
          </p:cNvSpPr>
          <p:nvPr>
            <p:ph type="title"/>
          </p:nvPr>
        </p:nvSpPr>
        <p:spPr bwMode="auto">
          <a:xfrm>
            <a:off x="5334000" y="880533"/>
            <a:ext cx="25908000" cy="223514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334000" y="5350934"/>
            <a:ext cx="25908000" cy="21004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2500" y="28546398"/>
            <a:ext cx="8229600" cy="406400"/>
          </a:xfrm>
          <a:prstGeom prst="rect">
            <a:avLst/>
          </a:prstGeom>
        </p:spPr>
        <p:txBody>
          <a:bodyPr vert="horz" lIns="91440" tIns="45720" rIns="91440" bIns="45720" rtlCol="0" anchor="ctr"/>
          <a:lstStyle>
            <a:lvl1pPr algn="l">
              <a:defRPr sz="1304">
                <a:solidFill>
                  <a:schemeClr val="tx1">
                    <a:tint val="75000"/>
                  </a:schemeClr>
                </a:solidFill>
              </a:defRPr>
            </a:lvl1pPr>
          </a:lstStyle>
          <a:p>
            <a:fld id="{ECAA57DF-1C19-4726-AB84-014692BAD8F5}" type="datetimeFigureOut">
              <a:rPr lang="en-US" smtClean="0"/>
              <a:pPr/>
              <a:t>4/22/2024</a:t>
            </a:fld>
            <a:endParaRPr lang="en-US" dirty="0"/>
          </a:p>
        </p:txBody>
      </p:sp>
      <p:sp>
        <p:nvSpPr>
          <p:cNvPr id="5" name="Footer Placeholder 4"/>
          <p:cNvSpPr>
            <a:spLocks noGrp="1"/>
          </p:cNvSpPr>
          <p:nvPr>
            <p:ph type="ftr" sz="quarter" idx="3"/>
          </p:nvPr>
        </p:nvSpPr>
        <p:spPr>
          <a:xfrm>
            <a:off x="9182100" y="28546398"/>
            <a:ext cx="18211800" cy="406400"/>
          </a:xfrm>
          <a:prstGeom prst="rect">
            <a:avLst/>
          </a:prstGeom>
        </p:spPr>
        <p:txBody>
          <a:bodyPr vert="horz" lIns="91440" tIns="45720" rIns="91440" bIns="45720" rtlCol="0" anchor="ctr"/>
          <a:lstStyle>
            <a:lvl1pPr algn="ctr">
              <a:defRPr sz="130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393900" y="28546398"/>
            <a:ext cx="8229600" cy="406400"/>
          </a:xfrm>
          <a:prstGeom prst="rect">
            <a:avLst/>
          </a:prstGeom>
        </p:spPr>
        <p:txBody>
          <a:bodyPr vert="horz" lIns="91440" tIns="45720" rIns="91440" bIns="45720" rtlCol="0" anchor="ctr"/>
          <a:lstStyle>
            <a:lvl1pPr algn="r">
              <a:defRPr sz="1304">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576494" rtl="0" eaLnBrk="1" latinLnBrk="0" hangingPunct="1">
        <a:lnSpc>
          <a:spcPct val="90000"/>
        </a:lnSpc>
        <a:spcBef>
          <a:spcPct val="0"/>
        </a:spcBef>
        <a:buNone/>
        <a:defRPr sz="7171" b="1" kern="1200">
          <a:solidFill>
            <a:schemeClr val="bg1"/>
          </a:solidFill>
          <a:latin typeface="+mj-lt"/>
          <a:ea typeface="+mj-ea"/>
          <a:cs typeface="+mj-cs"/>
        </a:defRPr>
      </a:lvl1pPr>
    </p:titleStyle>
    <p:bodyStyle>
      <a:lvl1pPr marL="372551" indent="-372551" algn="l" defTabSz="3576494" rtl="0" eaLnBrk="1" latinLnBrk="0" hangingPunct="1">
        <a:lnSpc>
          <a:spcPct val="100000"/>
        </a:lnSpc>
        <a:spcBef>
          <a:spcPts val="978"/>
        </a:spcBef>
        <a:buClr>
          <a:schemeClr val="accent2"/>
        </a:buClr>
        <a:buFont typeface="Arial" panose="020B0604020202020204" pitchFamily="34" charset="0"/>
        <a:buChar char="•"/>
        <a:defRPr sz="2282" kern="1200">
          <a:solidFill>
            <a:schemeClr val="tx1"/>
          </a:solidFill>
          <a:latin typeface="+mn-lt"/>
          <a:ea typeface="+mn-ea"/>
          <a:cs typeface="+mn-cs"/>
        </a:defRPr>
      </a:lvl1pPr>
      <a:lvl2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2pPr>
      <a:lvl3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3pPr>
      <a:lvl4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4pPr>
      <a:lvl5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5pPr>
      <a:lvl6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6pPr>
      <a:lvl7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7pPr>
      <a:lvl8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8pPr>
      <a:lvl9pPr marL="894124" indent="-372551" algn="l" defTabSz="3576494" rtl="0" eaLnBrk="1" latinLnBrk="0" hangingPunct="1">
        <a:lnSpc>
          <a:spcPct val="100000"/>
        </a:lnSpc>
        <a:spcBef>
          <a:spcPts val="978"/>
        </a:spcBef>
        <a:buClr>
          <a:schemeClr val="accent2"/>
        </a:buClr>
        <a:buFont typeface="Arial" panose="020B0604020202020204" pitchFamily="34" charset="0"/>
        <a:buChar char="•"/>
        <a:defRPr sz="1956" kern="1200">
          <a:solidFill>
            <a:schemeClr val="tx1"/>
          </a:solidFill>
          <a:latin typeface="+mn-lt"/>
          <a:ea typeface="+mn-ea"/>
          <a:cs typeface="+mn-cs"/>
        </a:defRPr>
      </a:lvl9pPr>
    </p:bodyStyle>
    <p:otherStyle>
      <a:defPPr>
        <a:defRPr lang="en-US"/>
      </a:defPPr>
      <a:lvl1pPr marL="0" algn="l" defTabSz="3576494" rtl="0" eaLnBrk="1" latinLnBrk="0" hangingPunct="1">
        <a:defRPr sz="7040" kern="1200">
          <a:solidFill>
            <a:schemeClr val="tx1"/>
          </a:solidFill>
          <a:latin typeface="+mn-lt"/>
          <a:ea typeface="+mn-ea"/>
          <a:cs typeface="+mn-cs"/>
        </a:defRPr>
      </a:lvl1pPr>
      <a:lvl2pPr marL="1788247" algn="l" defTabSz="3576494" rtl="0" eaLnBrk="1" latinLnBrk="0" hangingPunct="1">
        <a:defRPr sz="7040" kern="1200">
          <a:solidFill>
            <a:schemeClr val="tx1"/>
          </a:solidFill>
          <a:latin typeface="+mn-lt"/>
          <a:ea typeface="+mn-ea"/>
          <a:cs typeface="+mn-cs"/>
        </a:defRPr>
      </a:lvl2pPr>
      <a:lvl3pPr marL="3576494" algn="l" defTabSz="3576494" rtl="0" eaLnBrk="1" latinLnBrk="0" hangingPunct="1">
        <a:defRPr sz="7040" kern="1200">
          <a:solidFill>
            <a:schemeClr val="tx1"/>
          </a:solidFill>
          <a:latin typeface="+mn-lt"/>
          <a:ea typeface="+mn-ea"/>
          <a:cs typeface="+mn-cs"/>
        </a:defRPr>
      </a:lvl3pPr>
      <a:lvl4pPr marL="5364742" algn="l" defTabSz="3576494" rtl="0" eaLnBrk="1" latinLnBrk="0" hangingPunct="1">
        <a:defRPr sz="7040" kern="1200">
          <a:solidFill>
            <a:schemeClr val="tx1"/>
          </a:solidFill>
          <a:latin typeface="+mn-lt"/>
          <a:ea typeface="+mn-ea"/>
          <a:cs typeface="+mn-cs"/>
        </a:defRPr>
      </a:lvl4pPr>
      <a:lvl5pPr marL="7152990" algn="l" defTabSz="3576494" rtl="0" eaLnBrk="1" latinLnBrk="0" hangingPunct="1">
        <a:defRPr sz="7040" kern="1200">
          <a:solidFill>
            <a:schemeClr val="tx1"/>
          </a:solidFill>
          <a:latin typeface="+mn-lt"/>
          <a:ea typeface="+mn-ea"/>
          <a:cs typeface="+mn-cs"/>
        </a:defRPr>
      </a:lvl5pPr>
      <a:lvl6pPr marL="8941237" algn="l" defTabSz="3576494" rtl="0" eaLnBrk="1" latinLnBrk="0" hangingPunct="1">
        <a:defRPr sz="7040" kern="1200">
          <a:solidFill>
            <a:schemeClr val="tx1"/>
          </a:solidFill>
          <a:latin typeface="+mn-lt"/>
          <a:ea typeface="+mn-ea"/>
          <a:cs typeface="+mn-cs"/>
        </a:defRPr>
      </a:lvl6pPr>
      <a:lvl7pPr marL="10729484" algn="l" defTabSz="3576494" rtl="0" eaLnBrk="1" latinLnBrk="0" hangingPunct="1">
        <a:defRPr sz="7040" kern="1200">
          <a:solidFill>
            <a:schemeClr val="tx1"/>
          </a:solidFill>
          <a:latin typeface="+mn-lt"/>
          <a:ea typeface="+mn-ea"/>
          <a:cs typeface="+mn-cs"/>
        </a:defRPr>
      </a:lvl7pPr>
      <a:lvl8pPr marL="12517732" algn="l" defTabSz="3576494" rtl="0" eaLnBrk="1" latinLnBrk="0" hangingPunct="1">
        <a:defRPr sz="7040" kern="1200">
          <a:solidFill>
            <a:schemeClr val="tx1"/>
          </a:solidFill>
          <a:latin typeface="+mn-lt"/>
          <a:ea typeface="+mn-ea"/>
          <a:cs typeface="+mn-cs"/>
        </a:defRPr>
      </a:lvl8pPr>
      <a:lvl9pPr marL="14305979" algn="l" defTabSz="3576494" rtl="0" eaLnBrk="1" latinLnBrk="0" hangingPunct="1">
        <a:defRPr sz="7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16" userDrawn="1">
          <p15:clr>
            <a:srgbClr val="A4A3A4"/>
          </p15:clr>
        </p15:guide>
        <p15:guide id="2" pos="600" userDrawn="1">
          <p15:clr>
            <a:srgbClr val="A4A3A4"/>
          </p15:clr>
        </p15:guide>
        <p15:guide id="3" pos="22440" userDrawn="1">
          <p15:clr>
            <a:srgbClr val="A4A3A4"/>
          </p15:clr>
        </p15:guide>
        <p15:guide id="4" pos="11520"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80299" y="-70139"/>
            <a:ext cx="25332267" cy="2048884"/>
          </a:xfrm>
        </p:spPr>
        <p:txBody>
          <a:bodyPr>
            <a:normAutofit/>
          </a:bodyPr>
          <a:lstStyle/>
          <a:p>
            <a:pPr algn="ctr"/>
            <a:r>
              <a:rPr lang="en-US" sz="7822" dirty="0"/>
              <a:t>Alkaline Fuel Cell</a:t>
            </a:r>
          </a:p>
        </p:txBody>
      </p:sp>
      <p:sp>
        <p:nvSpPr>
          <p:cNvPr id="7" name="Text Placeholder 6"/>
          <p:cNvSpPr>
            <a:spLocks noGrp="1"/>
          </p:cNvSpPr>
          <p:nvPr>
            <p:ph type="body" sz="quarter" idx="17"/>
          </p:nvPr>
        </p:nvSpPr>
        <p:spPr>
          <a:xfrm>
            <a:off x="1374987" y="5040637"/>
            <a:ext cx="10430933" cy="993422"/>
          </a:xfrm>
        </p:spPr>
        <p:txBody>
          <a:bodyPr/>
          <a:lstStyle/>
          <a:p>
            <a:r>
              <a:rPr lang="en-US" dirty="0"/>
              <a:t>background</a:t>
            </a:r>
          </a:p>
        </p:txBody>
      </p:sp>
      <p:sp>
        <p:nvSpPr>
          <p:cNvPr id="8" name="Text Placeholder 7"/>
          <p:cNvSpPr>
            <a:spLocks noGrp="1"/>
          </p:cNvSpPr>
          <p:nvPr>
            <p:ph type="body" sz="quarter" idx="19"/>
          </p:nvPr>
        </p:nvSpPr>
        <p:spPr>
          <a:xfrm>
            <a:off x="1374988" y="19127410"/>
            <a:ext cx="9015922" cy="993421"/>
          </a:xfrm>
        </p:spPr>
        <p:txBody>
          <a:bodyPr/>
          <a:lstStyle/>
          <a:p>
            <a:r>
              <a:rPr lang="en-US" dirty="0"/>
              <a:t>INTERNAL REDOX REACTION</a:t>
            </a:r>
          </a:p>
        </p:txBody>
      </p:sp>
      <p:sp>
        <p:nvSpPr>
          <p:cNvPr id="13" name="Content Placeholder 12"/>
          <p:cNvSpPr>
            <a:spLocks noGrp="1"/>
          </p:cNvSpPr>
          <p:nvPr>
            <p:ph sz="quarter" idx="26"/>
          </p:nvPr>
        </p:nvSpPr>
        <p:spPr>
          <a:xfrm>
            <a:off x="1374988" y="20120831"/>
            <a:ext cx="9862590" cy="6179054"/>
          </a:xfrm>
        </p:spPr>
        <p:txBody>
          <a:bodyPr>
            <a:normAutofit fontScale="85000" lnSpcReduction="20000"/>
          </a:bodyPr>
          <a:lstStyle/>
          <a:p>
            <a:pPr marL="0" indent="0">
              <a:spcBef>
                <a:spcPts val="0"/>
              </a:spcBef>
              <a:buNone/>
            </a:pPr>
            <a:r>
              <a:rPr lang="en-US" sz="5067" dirty="0">
                <a:solidFill>
                  <a:srgbClr val="000000"/>
                </a:solidFill>
                <a:latin typeface="Times New Roman" panose="02020603050405020304" pitchFamily="18" charset="0"/>
                <a:cs typeface="Times New Roman" panose="02020603050405020304" pitchFamily="18" charset="0"/>
              </a:rPr>
              <a:t>Hydrogen Gas loses electrons at the anode and diffuses across the potassium hydroxide solution to reduce oxygen gas and form water.</a:t>
            </a:r>
            <a:endParaRPr lang="en-US" sz="6222" dirty="0">
              <a:latin typeface="Times New Roman" panose="02020603050405020304" pitchFamily="18" charset="0"/>
              <a:cs typeface="Times New Roman" panose="02020603050405020304" pitchFamily="18" charset="0"/>
            </a:endParaRPr>
          </a:p>
          <a:p>
            <a:pPr marL="0" indent="0">
              <a:spcBef>
                <a:spcPts val="0"/>
              </a:spcBef>
              <a:buNone/>
            </a:pPr>
            <a:r>
              <a:rPr lang="en-US" sz="5067" dirty="0">
                <a:solidFill>
                  <a:srgbClr val="000000"/>
                </a:solidFill>
                <a:latin typeface="Times New Roman" panose="02020603050405020304" pitchFamily="18" charset="0"/>
                <a:cs typeface="Times New Roman" panose="02020603050405020304" pitchFamily="18" charset="0"/>
              </a:rPr>
              <a:t>The transfer of electrons produces electrical energy.</a:t>
            </a:r>
            <a:endParaRPr lang="en-US" sz="6222" dirty="0">
              <a:latin typeface="Times New Roman" panose="02020603050405020304" pitchFamily="18" charset="0"/>
              <a:cs typeface="Times New Roman" panose="02020603050405020304" pitchFamily="18" charset="0"/>
            </a:endParaRPr>
          </a:p>
          <a:p>
            <a:pPr marL="521573" lvl="2" indent="0" algn="r">
              <a:spcBef>
                <a:spcPts val="0"/>
              </a:spcBef>
              <a:buNone/>
            </a:pPr>
            <a:r>
              <a:rPr lang="en-US" sz="4741" dirty="0">
                <a:solidFill>
                  <a:srgbClr val="000000"/>
                </a:solidFill>
                <a:latin typeface="Times New Roman" panose="02020603050405020304" pitchFamily="18" charset="0"/>
                <a:cs typeface="Times New Roman" panose="02020603050405020304" pitchFamily="18" charset="0"/>
              </a:rPr>
              <a:t>Anode: </a:t>
            </a:r>
            <a:endParaRPr lang="en-US" sz="5896" dirty="0">
              <a:latin typeface="Times New Roman" panose="02020603050405020304" pitchFamily="18" charset="0"/>
              <a:cs typeface="Times New Roman" panose="02020603050405020304" pitchFamily="18" charset="0"/>
            </a:endParaRPr>
          </a:p>
          <a:p>
            <a:pPr marL="521573" lvl="2" indent="0" algn="r">
              <a:spcBef>
                <a:spcPts val="0"/>
              </a:spcBef>
              <a:buNone/>
            </a:pPr>
            <a:r>
              <a:rPr lang="en-US" sz="4741" dirty="0">
                <a:solidFill>
                  <a:srgbClr val="000000"/>
                </a:solidFill>
                <a:latin typeface="Times New Roman" panose="02020603050405020304" pitchFamily="18" charset="0"/>
                <a:cs typeface="Times New Roman" panose="02020603050405020304" pitchFamily="18" charset="0"/>
              </a:rPr>
              <a:t>H2→ 2e- + 2H+</a:t>
            </a:r>
            <a:endParaRPr lang="en-US" sz="5896" dirty="0">
              <a:latin typeface="Times New Roman" panose="02020603050405020304" pitchFamily="18" charset="0"/>
              <a:cs typeface="Times New Roman" panose="02020603050405020304" pitchFamily="18" charset="0"/>
            </a:endParaRPr>
          </a:p>
          <a:p>
            <a:pPr marL="521573" lvl="2" indent="0" algn="r">
              <a:spcBef>
                <a:spcPts val="0"/>
              </a:spcBef>
              <a:buNone/>
            </a:pPr>
            <a:r>
              <a:rPr lang="en-US" sz="4741" dirty="0">
                <a:solidFill>
                  <a:srgbClr val="000000"/>
                </a:solidFill>
                <a:latin typeface="Times New Roman" panose="02020603050405020304" pitchFamily="18" charset="0"/>
                <a:cs typeface="Times New Roman" panose="02020603050405020304" pitchFamily="18" charset="0"/>
              </a:rPr>
              <a:t>Cathode: </a:t>
            </a:r>
            <a:endParaRPr lang="en-US" sz="5896" dirty="0">
              <a:latin typeface="Times New Roman" panose="02020603050405020304" pitchFamily="18" charset="0"/>
              <a:cs typeface="Times New Roman" panose="02020603050405020304" pitchFamily="18" charset="0"/>
            </a:endParaRPr>
          </a:p>
          <a:p>
            <a:pPr marL="521573" lvl="2" indent="0" algn="r">
              <a:spcBef>
                <a:spcPts val="0"/>
              </a:spcBef>
              <a:buNone/>
            </a:pPr>
            <a:r>
              <a:rPr lang="en-US" sz="4741" dirty="0">
                <a:solidFill>
                  <a:srgbClr val="000000"/>
                </a:solidFill>
                <a:latin typeface="Times New Roman" panose="02020603050405020304" pitchFamily="18" charset="0"/>
                <a:cs typeface="Times New Roman" panose="02020603050405020304" pitchFamily="18" charset="0"/>
              </a:rPr>
              <a:t>½ O2 + 2e- + 2H+ → H20</a:t>
            </a:r>
            <a:endParaRPr lang="en-US" sz="5896" dirty="0">
              <a:latin typeface="Times New Roman" panose="02020603050405020304" pitchFamily="18" charset="0"/>
              <a:cs typeface="Times New Roman" panose="02020603050405020304" pitchFamily="18" charset="0"/>
            </a:endParaRPr>
          </a:p>
          <a:p>
            <a:pPr marL="0" indent="0">
              <a:buNone/>
            </a:pPr>
            <a:br>
              <a:rPr lang="en-US" dirty="0"/>
            </a:br>
            <a:endParaRPr lang="en-US" dirty="0"/>
          </a:p>
        </p:txBody>
      </p:sp>
      <p:sp>
        <p:nvSpPr>
          <p:cNvPr id="9" name="Text Placeholder 8"/>
          <p:cNvSpPr>
            <a:spLocks noGrp="1"/>
          </p:cNvSpPr>
          <p:nvPr>
            <p:ph type="body" sz="quarter" idx="21"/>
          </p:nvPr>
        </p:nvSpPr>
        <p:spPr>
          <a:xfrm>
            <a:off x="13230966" y="5040637"/>
            <a:ext cx="10430933" cy="993422"/>
          </a:xfrm>
        </p:spPr>
        <p:txBody>
          <a:bodyPr/>
          <a:lstStyle/>
          <a:p>
            <a:r>
              <a:rPr lang="en-US" dirty="0"/>
              <a:t>DESIGN &amp; MANUFACTURING</a:t>
            </a:r>
          </a:p>
        </p:txBody>
      </p:sp>
      <p:sp>
        <p:nvSpPr>
          <p:cNvPr id="14" name="Content Placeholder 13"/>
          <p:cNvSpPr>
            <a:spLocks noGrp="1"/>
          </p:cNvSpPr>
          <p:nvPr>
            <p:ph sz="quarter" idx="27"/>
          </p:nvPr>
        </p:nvSpPr>
        <p:spPr>
          <a:xfrm>
            <a:off x="13230966" y="6311487"/>
            <a:ext cx="10275949" cy="16520804"/>
          </a:xfrm>
        </p:spPr>
        <p:txBody>
          <a:bodyPr>
            <a:normAutofit lnSpcReduction="10000"/>
          </a:bodyPr>
          <a:lstStyle/>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The typical Hydrogen Fuel Cell consists of bipolar plates, gas diffusion layers, a proton exchange membrane, and an anode/cathode.</a:t>
            </a:r>
            <a:endParaRPr lang="en-US" sz="35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From left to right, it would be something like this: </a:t>
            </a:r>
            <a:endParaRPr lang="en-US" sz="35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Bipolar Plate→ Gas diffusion layer→ Anode→ Proton exchange membrane→ Cathode→ Gas diffusion layer → bipolar plate</a:t>
            </a:r>
            <a:endParaRPr lang="en-US" sz="35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The Alkaline Fuel cell follows the same format, but differs in the materials.</a:t>
            </a: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The bipolar plate is a carbon graphite material, indented along the surface to allow for gas distribution along the gas distribution layer. Graphite cannot be cut using a water cutter; An extra layer of aluminum makes the indent for the bipolar plate.</a:t>
            </a:r>
          </a:p>
          <a:p>
            <a:pPr marL="0" indent="0" rtl="0">
              <a:spcBef>
                <a:spcPts val="0"/>
              </a:spcBef>
              <a:spcAft>
                <a:spcPts val="0"/>
              </a:spcAft>
              <a:buNone/>
            </a:pPr>
            <a:endParaRPr lang="en-US" sz="35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en-US" sz="35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en-US" sz="3500" dirty="0">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en-US" sz="3500" b="0" dirty="0">
              <a:effectLst/>
              <a:latin typeface="Times New Roman" panose="02020603050405020304" pitchFamily="18" charset="0"/>
              <a:cs typeface="Times New Roman" panose="02020603050405020304" pitchFamily="18" charset="0"/>
            </a:endParaRPr>
          </a:p>
          <a:p>
            <a:pPr marL="0" indent="0">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Carbon Cloth was used for the anode and the cathode. A nickel paste is used as a catalyst on the anode and cathode. </a:t>
            </a:r>
          </a:p>
          <a:p>
            <a:pPr marL="0" indent="0">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Carbon Cloth is also used for gas distribution layer.</a:t>
            </a:r>
          </a:p>
          <a:p>
            <a:pPr marL="0" indent="0">
              <a:buNone/>
            </a:pPr>
            <a:endParaRPr lang="en-US" sz="35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35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35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Aqueous potassium hydroxide solution  is used as the electrolyte (POH).</a:t>
            </a: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Hydrogen Production:</a:t>
            </a:r>
            <a:endParaRPr lang="en-US" sz="35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en-US" sz="3500" b="0" i="0" u="none" strike="noStrike" dirty="0">
                <a:solidFill>
                  <a:srgbClr val="000000"/>
                </a:solidFill>
                <a:effectLst/>
                <a:latin typeface="Times New Roman" panose="02020603050405020304" pitchFamily="18" charset="0"/>
                <a:cs typeface="Times New Roman" panose="02020603050405020304" pitchFamily="18" charset="0"/>
              </a:rPr>
              <a:t>A sodium hydroxide/ aluminum reaction was used to produce and capture hydrogen gas.</a:t>
            </a:r>
          </a:p>
          <a:p>
            <a:pPr marL="0" indent="0" algn="ctr" rtl="0">
              <a:spcBef>
                <a:spcPts val="0"/>
              </a:spcBef>
              <a:spcAft>
                <a:spcPts val="0"/>
              </a:spcAft>
              <a:buNone/>
            </a:pPr>
            <a:r>
              <a:rPr lang="pt-BR" sz="4400" b="0" i="0" u="none" strike="noStrike" dirty="0">
                <a:solidFill>
                  <a:srgbClr val="000000"/>
                </a:solidFill>
                <a:effectLst/>
                <a:latin typeface="Times New Roman" panose="02020603050405020304" pitchFamily="18" charset="0"/>
                <a:cs typeface="Times New Roman" panose="02020603050405020304" pitchFamily="18" charset="0"/>
              </a:rPr>
              <a:t>2Al +2NaOH+2H20→ 2NaAlO2 +3H2</a:t>
            </a:r>
            <a:endParaRPr lang="en-US" sz="66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
        <p:nvSpPr>
          <p:cNvPr id="18" name="Text Placeholder 17"/>
          <p:cNvSpPr>
            <a:spLocks noGrp="1"/>
          </p:cNvSpPr>
          <p:nvPr>
            <p:ph type="body" sz="quarter" idx="31"/>
          </p:nvPr>
        </p:nvSpPr>
        <p:spPr>
          <a:xfrm>
            <a:off x="24770080" y="5065943"/>
            <a:ext cx="10430933" cy="1083733"/>
          </a:xfrm>
        </p:spPr>
        <p:txBody>
          <a:bodyPr/>
          <a:lstStyle/>
          <a:p>
            <a:r>
              <a:rPr lang="en-US" dirty="0"/>
              <a:t>FINAL PRODUCT</a:t>
            </a:r>
          </a:p>
        </p:txBody>
      </p:sp>
      <p:sp>
        <p:nvSpPr>
          <p:cNvPr id="21" name="Text Placeholder 20"/>
          <p:cNvSpPr>
            <a:spLocks noGrp="1"/>
          </p:cNvSpPr>
          <p:nvPr>
            <p:ph type="body" sz="quarter" idx="34"/>
          </p:nvPr>
        </p:nvSpPr>
        <p:spPr>
          <a:xfrm>
            <a:off x="27255084" y="22262084"/>
            <a:ext cx="8338070" cy="890749"/>
          </a:xfrm>
        </p:spPr>
        <p:txBody>
          <a:bodyPr/>
          <a:lstStyle/>
          <a:p>
            <a:r>
              <a:rPr lang="en-US" dirty="0"/>
              <a:t>Acknowledgments</a:t>
            </a:r>
          </a:p>
        </p:txBody>
      </p:sp>
      <p:sp>
        <p:nvSpPr>
          <p:cNvPr id="22" name="Content Placeholder 21"/>
          <p:cNvSpPr>
            <a:spLocks noGrp="1"/>
          </p:cNvSpPr>
          <p:nvPr>
            <p:ph sz="quarter" idx="35"/>
          </p:nvPr>
        </p:nvSpPr>
        <p:spPr>
          <a:xfrm>
            <a:off x="27255084" y="23479946"/>
            <a:ext cx="8338070" cy="5639878"/>
          </a:xfrm>
        </p:spPr>
        <p:txBody>
          <a:bodyPr>
            <a:normAutofit lnSpcReduction="10000"/>
          </a:bodyPr>
          <a:lstStyle/>
          <a:p>
            <a:pPr marL="0" indent="0">
              <a:buNone/>
            </a:pPr>
            <a:r>
              <a:rPr lang="en-US" sz="3911" dirty="0">
                <a:latin typeface="Times New Roman" panose="02020603050405020304" pitchFamily="18" charset="0"/>
                <a:cs typeface="Times New Roman" panose="02020603050405020304" pitchFamily="18" charset="0"/>
              </a:rPr>
              <a:t>Dr. Benjamin Mitchell, </a:t>
            </a:r>
            <a:r>
              <a:rPr lang="en-US" sz="3911" dirty="0" err="1">
                <a:latin typeface="Times New Roman" panose="02020603050405020304" pitchFamily="18" charset="0"/>
                <a:cs typeface="Times New Roman" panose="02020603050405020304" pitchFamily="18" charset="0"/>
              </a:rPr>
              <a:t>Jinjae</a:t>
            </a:r>
            <a:r>
              <a:rPr lang="en-US" sz="3911" dirty="0">
                <a:latin typeface="Times New Roman" panose="02020603050405020304" pitchFamily="18" charset="0"/>
                <a:cs typeface="Times New Roman" panose="02020603050405020304" pitchFamily="18" charset="0"/>
              </a:rPr>
              <a:t> Kim</a:t>
            </a:r>
          </a:p>
          <a:p>
            <a:pPr>
              <a:buFontTx/>
              <a:buChar char="-"/>
            </a:pPr>
            <a:r>
              <a:rPr lang="en-US" sz="3911" dirty="0">
                <a:latin typeface="Times New Roman" panose="02020603050405020304" pitchFamily="18" charset="0"/>
                <a:cs typeface="Times New Roman" panose="02020603050405020304" pitchFamily="18" charset="0"/>
              </a:rPr>
              <a:t>TECH 412 Class instructors</a:t>
            </a:r>
          </a:p>
          <a:p>
            <a:pPr marL="0" indent="0">
              <a:buNone/>
            </a:pPr>
            <a:r>
              <a:rPr lang="en-US" sz="3911" dirty="0">
                <a:latin typeface="Times New Roman" panose="02020603050405020304" pitchFamily="18" charset="0"/>
                <a:cs typeface="Times New Roman" panose="02020603050405020304" pitchFamily="18" charset="0"/>
              </a:rPr>
              <a:t>Inspiration</a:t>
            </a:r>
          </a:p>
          <a:p>
            <a:pPr marL="0" indent="0">
              <a:buNone/>
            </a:pPr>
            <a:r>
              <a:rPr lang="en-US" sz="3911" dirty="0" err="1">
                <a:latin typeface="Times New Roman" panose="02020603050405020304" pitchFamily="18" charset="0"/>
                <a:cs typeface="Times New Roman" panose="02020603050405020304" pitchFamily="18" charset="0"/>
              </a:rPr>
              <a:t>Vaghari</a:t>
            </a:r>
            <a:r>
              <a:rPr lang="en-US" sz="3911" dirty="0">
                <a:latin typeface="Times New Roman" panose="02020603050405020304" pitchFamily="18" charset="0"/>
                <a:cs typeface="Times New Roman" panose="02020603050405020304" pitchFamily="18" charset="0"/>
              </a:rPr>
              <a:t>, </a:t>
            </a:r>
            <a:r>
              <a:rPr lang="en-US" sz="3911" dirty="0" err="1">
                <a:latin typeface="Times New Roman" panose="02020603050405020304" pitchFamily="18" charset="0"/>
                <a:cs typeface="Times New Roman" panose="02020603050405020304" pitchFamily="18" charset="0"/>
              </a:rPr>
              <a:t>Hamideh</a:t>
            </a:r>
            <a:r>
              <a:rPr lang="en-US" sz="3911" dirty="0">
                <a:latin typeface="Times New Roman" panose="02020603050405020304" pitchFamily="18" charset="0"/>
                <a:cs typeface="Times New Roman" panose="02020603050405020304" pitchFamily="18" charset="0"/>
              </a:rPr>
              <a:t> &amp; </a:t>
            </a:r>
            <a:r>
              <a:rPr lang="en-US" sz="3911" dirty="0" err="1">
                <a:latin typeface="Times New Roman" panose="02020603050405020304" pitchFamily="18" charset="0"/>
                <a:cs typeface="Times New Roman" panose="02020603050405020304" pitchFamily="18" charset="0"/>
              </a:rPr>
              <a:t>Jafarizadeh</a:t>
            </a:r>
            <a:r>
              <a:rPr lang="en-US" sz="3911" dirty="0">
                <a:latin typeface="Times New Roman" panose="02020603050405020304" pitchFamily="18" charset="0"/>
                <a:cs typeface="Times New Roman" panose="02020603050405020304" pitchFamily="18" charset="0"/>
              </a:rPr>
              <a:t>, Hoda &amp;    </a:t>
            </a:r>
            <a:r>
              <a:rPr lang="en-US" sz="3911" dirty="0" err="1">
                <a:latin typeface="Times New Roman" panose="02020603050405020304" pitchFamily="18" charset="0"/>
                <a:cs typeface="Times New Roman" panose="02020603050405020304" pitchFamily="18" charset="0"/>
              </a:rPr>
              <a:t>Berenjian</a:t>
            </a:r>
            <a:r>
              <a:rPr lang="en-US" sz="3911" dirty="0">
                <a:latin typeface="Times New Roman" panose="02020603050405020304" pitchFamily="18" charset="0"/>
                <a:cs typeface="Times New Roman" panose="02020603050405020304" pitchFamily="18" charset="0"/>
              </a:rPr>
              <a:t>, Aydin &amp; </a:t>
            </a:r>
            <a:r>
              <a:rPr lang="en-US" sz="3911" dirty="0" err="1">
                <a:latin typeface="Times New Roman" panose="02020603050405020304" pitchFamily="18" charset="0"/>
                <a:cs typeface="Times New Roman" panose="02020603050405020304" pitchFamily="18" charset="0"/>
              </a:rPr>
              <a:t>Anarjan</a:t>
            </a:r>
            <a:r>
              <a:rPr lang="en-US" sz="3911" dirty="0">
                <a:latin typeface="Times New Roman" panose="02020603050405020304" pitchFamily="18" charset="0"/>
                <a:cs typeface="Times New Roman" panose="02020603050405020304" pitchFamily="18" charset="0"/>
              </a:rPr>
              <a:t>, </a:t>
            </a:r>
            <a:r>
              <a:rPr lang="en-US" sz="3911" dirty="0" err="1">
                <a:latin typeface="Times New Roman" panose="02020603050405020304" pitchFamily="18" charset="0"/>
                <a:cs typeface="Times New Roman" panose="02020603050405020304" pitchFamily="18" charset="0"/>
              </a:rPr>
              <a:t>Navideh</a:t>
            </a:r>
            <a:r>
              <a:rPr lang="en-US" sz="3911" dirty="0">
                <a:latin typeface="Times New Roman" panose="02020603050405020304" pitchFamily="18" charset="0"/>
                <a:cs typeface="Times New Roman" panose="02020603050405020304" pitchFamily="18" charset="0"/>
              </a:rPr>
              <a:t>. (2013). Recent Advances in Application of Chitosan in Fuel Cells. Sustainable Chemical Processes. 1. 16. 10.1186/2043-7129-1-16. </a:t>
            </a:r>
          </a:p>
          <a:p>
            <a:pPr marL="0" indent="0">
              <a:buNone/>
            </a:pPr>
            <a:endParaRPr lang="en-US" sz="3911" dirty="0"/>
          </a:p>
        </p:txBody>
      </p:sp>
      <p:sp>
        <p:nvSpPr>
          <p:cNvPr id="30" name="Text Placeholder 1"/>
          <p:cNvSpPr>
            <a:spLocks noGrp="1"/>
          </p:cNvSpPr>
          <p:nvPr>
            <p:ph sz="quarter" idx="25"/>
          </p:nvPr>
        </p:nvSpPr>
        <p:spPr>
          <a:xfrm>
            <a:off x="1381883" y="6223430"/>
            <a:ext cx="10430933" cy="12110660"/>
          </a:xfrm>
        </p:spPr>
        <p:txBody>
          <a:bodyPr>
            <a:normAutofit fontScale="25000" lnSpcReduction="20000"/>
          </a:bodyPr>
          <a:lstStyle/>
          <a:p>
            <a:pPr marL="0" indent="0">
              <a:spcBef>
                <a:spcPts val="0"/>
              </a:spcBef>
              <a:buNone/>
            </a:pPr>
            <a:r>
              <a:rPr lang="en-US" sz="19911" dirty="0">
                <a:solidFill>
                  <a:srgbClr val="000000"/>
                </a:solidFill>
                <a:latin typeface="Times New Roman" panose="02020603050405020304" pitchFamily="18" charset="0"/>
                <a:cs typeface="Times New Roman" panose="02020603050405020304" pitchFamily="18" charset="0"/>
              </a:rPr>
              <a:t>The search for solutions to slow Climate Change has led to an increased manufacturing of electric vehicles, as well as the development of new technology for green alternatives. The Hydrogen Fuel Cell, specifically, has shown promise as a climate safe and efficient electricity generation method. The Hydrogen fuel cell takes hydrogen and oxygen gas to create energy via redox reaction; water is the only  byproduct. However, this fuel cell requires platinum which is a rare and expensive metal, making the Fuel Cell cost prohibitive. </a:t>
            </a:r>
            <a:endParaRPr lang="en-US" sz="19911" dirty="0">
              <a:latin typeface="Times New Roman" panose="02020603050405020304" pitchFamily="18" charset="0"/>
              <a:cs typeface="Times New Roman" panose="02020603050405020304" pitchFamily="18" charset="0"/>
            </a:endParaRPr>
          </a:p>
          <a:p>
            <a:pPr marL="0" indent="0">
              <a:spcBef>
                <a:spcPts val="0"/>
              </a:spcBef>
              <a:buNone/>
            </a:pPr>
            <a:r>
              <a:rPr lang="en-US" sz="19911" dirty="0">
                <a:solidFill>
                  <a:srgbClr val="000000"/>
                </a:solidFill>
                <a:latin typeface="Times New Roman" panose="02020603050405020304" pitchFamily="18" charset="0"/>
                <a:cs typeface="Times New Roman" panose="02020603050405020304" pitchFamily="18" charset="0"/>
              </a:rPr>
              <a:t>Our mission was to replicate a fuel cell that had  the same reactants and products as the Hydrogen Fuel Cell, without the use of expensive metals. This is the Alkaline Fuel Cell. </a:t>
            </a:r>
            <a:endParaRPr lang="en-US" sz="19911" dirty="0">
              <a:latin typeface="Times New Roman" panose="02020603050405020304" pitchFamily="18" charset="0"/>
              <a:cs typeface="Times New Roman" panose="02020603050405020304" pitchFamily="18" charset="0"/>
            </a:endParaRPr>
          </a:p>
          <a:p>
            <a:endParaRPr lang="en-US" dirty="0"/>
          </a:p>
        </p:txBody>
      </p:sp>
      <p:sp>
        <p:nvSpPr>
          <p:cNvPr id="20" name="Text Placeholder 19"/>
          <p:cNvSpPr>
            <a:spLocks noGrp="1"/>
          </p:cNvSpPr>
          <p:nvPr>
            <p:ph type="body" sz="quarter" idx="29"/>
          </p:nvPr>
        </p:nvSpPr>
        <p:spPr>
          <a:xfrm>
            <a:off x="24692586" y="14672470"/>
            <a:ext cx="10430933" cy="993422"/>
          </a:xfrm>
        </p:spPr>
        <p:txBody>
          <a:bodyPr/>
          <a:lstStyle/>
          <a:p>
            <a:r>
              <a:rPr lang="en-US" dirty="0"/>
              <a:t>CONCLUSIONS</a:t>
            </a:r>
          </a:p>
        </p:txBody>
      </p:sp>
      <p:sp>
        <p:nvSpPr>
          <p:cNvPr id="45" name="TextBox 44"/>
          <p:cNvSpPr txBox="1"/>
          <p:nvPr/>
        </p:nvSpPr>
        <p:spPr>
          <a:xfrm>
            <a:off x="5675446" y="2265710"/>
            <a:ext cx="25332267" cy="844718"/>
          </a:xfrm>
          <a:prstGeom prst="rect">
            <a:avLst/>
          </a:prstGeom>
          <a:noFill/>
        </p:spPr>
        <p:txBody>
          <a:bodyPr wrap="square" rtlCol="0">
            <a:spAutoFit/>
          </a:bodyPr>
          <a:lstStyle/>
          <a:p>
            <a:pPr algn="ctr"/>
            <a:r>
              <a:rPr lang="en-US" sz="4889" dirty="0">
                <a:solidFill>
                  <a:schemeClr val="bg1"/>
                </a:solidFill>
              </a:rPr>
              <a:t>Nicholas Martel, William </a:t>
            </a:r>
            <a:r>
              <a:rPr lang="en-US" sz="4889" dirty="0" err="1">
                <a:solidFill>
                  <a:schemeClr val="bg1"/>
                </a:solidFill>
              </a:rPr>
              <a:t>Danais</a:t>
            </a:r>
            <a:r>
              <a:rPr lang="en-US" sz="4889" dirty="0">
                <a:solidFill>
                  <a:schemeClr val="bg1"/>
                </a:solidFill>
              </a:rPr>
              <a:t>, CEPS TECH 412, University of New Hampshire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940" y="936171"/>
            <a:ext cx="2019135" cy="243140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7610" y="920578"/>
            <a:ext cx="2019135" cy="2431406"/>
          </a:xfrm>
          <a:prstGeom prst="rect">
            <a:avLst/>
          </a:prstGeom>
        </p:spPr>
      </p:pic>
      <p:pic>
        <p:nvPicPr>
          <p:cNvPr id="12" name="Picture 11" descr="A blueprint of a bar code&#10;&#10;Description automatically generated">
            <a:extLst>
              <a:ext uri="{FF2B5EF4-FFF2-40B4-BE49-F238E27FC236}">
                <a16:creationId xmlns:a16="http://schemas.microsoft.com/office/drawing/2014/main" id="{37DE463C-9B79-B5E0-03DD-CC002F607B59}"/>
              </a:ext>
            </a:extLst>
          </p:cNvPr>
          <p:cNvPicPr>
            <a:picLocks noChangeAspect="1"/>
          </p:cNvPicPr>
          <p:nvPr/>
        </p:nvPicPr>
        <p:blipFill rotWithShape="1">
          <a:blip r:embed="rId4">
            <a:extLst>
              <a:ext uri="{28A0092B-C50C-407E-A947-70E740481C1C}">
                <a14:useLocalDpi xmlns:a14="http://schemas.microsoft.com/office/drawing/2010/main" val="0"/>
              </a:ext>
            </a:extLst>
          </a:blip>
          <a:srcRect l="12962" r="16315"/>
          <a:stretch/>
        </p:blipFill>
        <p:spPr>
          <a:xfrm>
            <a:off x="18915959" y="23258811"/>
            <a:ext cx="6973740" cy="5735768"/>
          </a:xfrm>
          <a:prstGeom prst="rect">
            <a:avLst/>
          </a:prstGeom>
        </p:spPr>
      </p:pic>
      <p:pic>
        <p:nvPicPr>
          <p:cNvPr id="1026" name="Picture 2">
            <a:extLst>
              <a:ext uri="{FF2B5EF4-FFF2-40B4-BE49-F238E27FC236}">
                <a16:creationId xmlns:a16="http://schemas.microsoft.com/office/drawing/2014/main" id="{F9075F62-B334-0B67-F996-BC0530E0A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31" y="23457290"/>
            <a:ext cx="4755215" cy="53388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up of a blueprint&#10;&#10;Description automatically generated">
            <a:extLst>
              <a:ext uri="{FF2B5EF4-FFF2-40B4-BE49-F238E27FC236}">
                <a16:creationId xmlns:a16="http://schemas.microsoft.com/office/drawing/2014/main" id="{D2A28166-52FE-5710-194B-91AD67E300F7}"/>
              </a:ext>
            </a:extLst>
          </p:cNvPr>
          <p:cNvPicPr>
            <a:picLocks noChangeAspect="1"/>
          </p:cNvPicPr>
          <p:nvPr/>
        </p:nvPicPr>
        <p:blipFill rotWithShape="1">
          <a:blip r:embed="rId6">
            <a:extLst>
              <a:ext uri="{28A0092B-C50C-407E-A947-70E740481C1C}">
                <a14:useLocalDpi xmlns:a14="http://schemas.microsoft.com/office/drawing/2010/main" val="0"/>
              </a:ext>
            </a:extLst>
          </a:blip>
          <a:srcRect l="15564" r="15476"/>
          <a:stretch/>
        </p:blipFill>
        <p:spPr>
          <a:xfrm>
            <a:off x="11314260" y="23210358"/>
            <a:ext cx="6973740" cy="5735768"/>
          </a:xfrm>
          <a:prstGeom prst="rect">
            <a:avLst/>
          </a:prstGeom>
        </p:spPr>
      </p:pic>
      <p:pic>
        <p:nvPicPr>
          <p:cNvPr id="1030" name="Picture 6">
            <a:extLst>
              <a:ext uri="{FF2B5EF4-FFF2-40B4-BE49-F238E27FC236}">
                <a16:creationId xmlns:a16="http://schemas.microsoft.com/office/drawing/2014/main" id="{60F8AC3E-662F-8D78-6B5A-DB7C97D3E4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49117" y="13252919"/>
            <a:ext cx="1889913" cy="1916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5552C8A-76C2-08E0-0EF2-739FFB8E75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31682" y="17391218"/>
            <a:ext cx="2314923" cy="173619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7FB3EBC-CECC-4C4D-8FB6-303AD7CBEEF3}"/>
              </a:ext>
            </a:extLst>
          </p:cNvPr>
          <p:cNvSpPr txBox="1"/>
          <p:nvPr/>
        </p:nvSpPr>
        <p:spPr>
          <a:xfrm>
            <a:off x="24770079" y="15834626"/>
            <a:ext cx="10275949" cy="5509200"/>
          </a:xfrm>
          <a:prstGeom prst="rect">
            <a:avLst/>
          </a:prstGeom>
          <a:noFill/>
        </p:spPr>
        <p:txBody>
          <a:bodyPr wrap="square" rtlCol="0">
            <a:spAutoFit/>
          </a:bodyPr>
          <a:lstStyle/>
          <a:p>
            <a:r>
              <a:rPr lang="en-US" sz="4400" b="0" i="0" u="none" strike="noStrike" dirty="0">
                <a:solidFill>
                  <a:srgbClr val="000000"/>
                </a:solidFill>
                <a:effectLst/>
                <a:latin typeface="Times New Roman" panose="02020603050405020304" pitchFamily="18" charset="0"/>
                <a:cs typeface="Times New Roman" panose="02020603050405020304" pitchFamily="18" charset="0"/>
              </a:rPr>
              <a:t>The standard hydrogen fuel cell produces 0.5 to 1.2 volts of electricity. Stacked together, these produce large amounts of electricity. However, the cost of a single hydrogen fuel cell can range from hundreds to thousands of dollars. The alkaline fuel cell cost roughly $100 of UNH funding to produce             volts. </a:t>
            </a:r>
            <a:endParaRPr lang="en-US" sz="13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7027E8A-6C1F-9169-A6B4-0A0E128C9D8C}"/>
              </a:ext>
            </a:extLst>
          </p:cNvPr>
          <p:cNvSpPr txBox="1"/>
          <p:nvPr/>
        </p:nvSpPr>
        <p:spPr>
          <a:xfrm>
            <a:off x="28045909" y="9034163"/>
            <a:ext cx="3879273" cy="1015663"/>
          </a:xfrm>
          <a:prstGeom prst="rect">
            <a:avLst/>
          </a:prstGeom>
          <a:noFill/>
        </p:spPr>
        <p:txBody>
          <a:bodyPr wrap="square" rtlCol="0">
            <a:spAutoFit/>
          </a:bodyPr>
          <a:lstStyle/>
          <a:p>
            <a:r>
              <a:rPr lang="en-US" sz="3000" dirty="0"/>
              <a:t>Final Product Picture Glued Here</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514</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Medical Poster</vt:lpstr>
      <vt:lpstr>Alkaline Fuel Cell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2015-04-29T17:08:18Z</dcterms:created>
  <dcterms:modified xsi:type="dcterms:W3CDTF">2024-04-22T21:11:46Z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