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sldIdLst>
    <p:sldId id="256" r:id="rId5"/>
  </p:sldIdLst>
  <p:sldSz cx="43891200" cy="32918400"/>
  <p:notesSz cx="5800725" cy="9094788"/>
  <p:embeddedFontLst>
    <p:embeddedFont>
      <p:font typeface="等线" panose="02010600030101010101" pitchFamily="2" charset="-122"/>
      <p:regular r:id="rId6"/>
      <p:bold r:id="rId7"/>
    </p:embeddedFont>
    <p:embeddedFont>
      <p:font typeface="Amaranth" panose="020B0604020202020204" charset="0"/>
      <p:regular r:id="rId8"/>
    </p:embeddedFont>
    <p:embeddedFont>
      <p:font typeface="Berlin Sans FB" panose="020E0602020502020306" pitchFamily="34" charset="0"/>
      <p:regular r:id="rId9"/>
      <p:bold r:id="rId10"/>
    </p:embeddedFont>
    <p:embeddedFont>
      <p:font typeface="Titillium Web" panose="00000500000000000000" pitchFamily="2" charset="0"/>
      <p:regular r:id="rId11"/>
      <p:bold r:id="rId12"/>
      <p:italic r:id="rId13"/>
      <p:boldItalic r:id="rId14"/>
    </p:embeddedFont>
  </p:embeddedFontLst>
  <p:custDataLst>
    <p:tags r:id="rId15"/>
  </p:custDataLst>
  <p:defaultTextStyle>
    <a:defPPr>
      <a:defRPr lang="en-US"/>
    </a:defPPr>
    <a:lvl1pPr algn="l" rtl="0" fontAlgn="base">
      <a:spcBef>
        <a:spcPct val="0"/>
      </a:spcBef>
      <a:spcAft>
        <a:spcPct val="0"/>
      </a:spcAft>
      <a:defRPr sz="9300" kern="1200">
        <a:solidFill>
          <a:schemeClr val="tx1"/>
        </a:solidFill>
        <a:latin typeface="Arial"/>
        <a:ea typeface="+mn-ea"/>
        <a:cs typeface="+mn-cs"/>
      </a:defRPr>
    </a:lvl1pPr>
    <a:lvl2pPr marL="457200" algn="l" rtl="0" fontAlgn="base">
      <a:spcBef>
        <a:spcPct val="0"/>
      </a:spcBef>
      <a:spcAft>
        <a:spcPct val="0"/>
      </a:spcAft>
      <a:defRPr sz="9300" kern="1200">
        <a:solidFill>
          <a:schemeClr val="tx1"/>
        </a:solidFill>
        <a:latin typeface="Arial"/>
        <a:ea typeface="+mn-ea"/>
        <a:cs typeface="+mn-cs"/>
      </a:defRPr>
    </a:lvl2pPr>
    <a:lvl3pPr marL="914400" algn="l" rtl="0" fontAlgn="base">
      <a:spcBef>
        <a:spcPct val="0"/>
      </a:spcBef>
      <a:spcAft>
        <a:spcPct val="0"/>
      </a:spcAft>
      <a:defRPr sz="9300" kern="1200">
        <a:solidFill>
          <a:schemeClr val="tx1"/>
        </a:solidFill>
        <a:latin typeface="Arial"/>
        <a:ea typeface="+mn-ea"/>
        <a:cs typeface="+mn-cs"/>
      </a:defRPr>
    </a:lvl3pPr>
    <a:lvl4pPr marL="1371600" algn="l" rtl="0" fontAlgn="base">
      <a:spcBef>
        <a:spcPct val="0"/>
      </a:spcBef>
      <a:spcAft>
        <a:spcPct val="0"/>
      </a:spcAft>
      <a:defRPr sz="9300" kern="1200">
        <a:solidFill>
          <a:schemeClr val="tx1"/>
        </a:solidFill>
        <a:latin typeface="Arial"/>
        <a:ea typeface="+mn-ea"/>
        <a:cs typeface="+mn-cs"/>
      </a:defRPr>
    </a:lvl4pPr>
    <a:lvl5pPr marL="1828800" algn="l" rtl="0" fontAlgn="base">
      <a:spcBef>
        <a:spcPct val="0"/>
      </a:spcBef>
      <a:spcAft>
        <a:spcPct val="0"/>
      </a:spcAft>
      <a:defRPr sz="9300" kern="1200">
        <a:solidFill>
          <a:schemeClr val="tx1"/>
        </a:solidFill>
        <a:latin typeface="Arial"/>
        <a:ea typeface="+mn-ea"/>
        <a:cs typeface="+mn-cs"/>
      </a:defRPr>
    </a:lvl5pPr>
    <a:lvl6pPr marL="2286000" algn="l" defTabSz="914400" rtl="0" eaLnBrk="1" latinLnBrk="0" hangingPunct="1">
      <a:defRPr sz="9300" kern="1200">
        <a:solidFill>
          <a:schemeClr val="tx1"/>
        </a:solidFill>
        <a:latin typeface="Arial"/>
        <a:ea typeface="+mn-ea"/>
        <a:cs typeface="+mn-cs"/>
      </a:defRPr>
    </a:lvl6pPr>
    <a:lvl7pPr marL="2743200" algn="l" defTabSz="914400" rtl="0" eaLnBrk="1" latinLnBrk="0" hangingPunct="1">
      <a:defRPr sz="9300" kern="1200">
        <a:solidFill>
          <a:schemeClr val="tx1"/>
        </a:solidFill>
        <a:latin typeface="Arial"/>
        <a:ea typeface="+mn-ea"/>
        <a:cs typeface="+mn-cs"/>
      </a:defRPr>
    </a:lvl7pPr>
    <a:lvl8pPr marL="3200400" algn="l" defTabSz="914400" rtl="0" eaLnBrk="1" latinLnBrk="0" hangingPunct="1">
      <a:defRPr sz="9300" kern="1200">
        <a:solidFill>
          <a:schemeClr val="tx1"/>
        </a:solidFill>
        <a:latin typeface="Arial"/>
        <a:ea typeface="+mn-ea"/>
        <a:cs typeface="+mn-cs"/>
      </a:defRPr>
    </a:lvl8pPr>
    <a:lvl9pPr marL="3657600" algn="l" defTabSz="914400" rtl="0" eaLnBrk="1" latinLnBrk="0" hangingPunct="1">
      <a:defRPr sz="9300" kern="1200">
        <a:solidFill>
          <a:schemeClr val="tx1"/>
        </a:solidFill>
        <a:latin typeface="Arial"/>
        <a:ea typeface="+mn-ea"/>
        <a:cs typeface="+mn-cs"/>
      </a:defRPr>
    </a:lvl9pPr>
  </p:defaultTextStyle>
  <p:extLst>
    <p:ext uri="{521415D9-36F7-43E2-AB2F-B90AF26B5E84}">
      <p14:sectionLst xmlns:p14="http://schemas.microsoft.com/office/powerpoint/2010/main">
        <p14:section name="Default Section" id="{93CF4C99-3A4A-4924-83B9-E3353F22A476}">
          <p14:sldIdLst>
            <p14:sldId id="256"/>
          </p14:sldIdLst>
        </p14:section>
        <p14:section name="Untitled Section" id="{8487C930-1EFC-45EB-BE02-5EE036F9935E}">
          <p14:sldIdLst/>
        </p14:section>
      </p14:sectionLst>
    </p:ex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B994"/>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93" autoAdjust="0"/>
  </p:normalViewPr>
  <p:slideViewPr>
    <p:cSldViewPr snapToGrid="0">
      <p:cViewPr varScale="1">
        <p:scale>
          <a:sx n="21" d="100"/>
          <a:sy n="21" d="100"/>
        </p:scale>
        <p:origin x="1878" y="30"/>
      </p:cViewPr>
      <p:guideLst>
        <p:guide orient="horz" pos="10368"/>
        <p:guide pos="1382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font" Target="fonts/font1.fntdata"/><Relationship Id="rId11"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tags" Target="tags/tag1.xml"/><Relationship Id="rId10" Type="http://schemas.openxmlformats.org/officeDocument/2006/relationships/font" Target="fonts/font5.fntdata"/><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font" Target="fonts/font4.fntdata"/><Relationship Id="rId14" Type="http://schemas.openxmlformats.org/officeDocument/2006/relationships/font" Target="fonts/font9.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0T15:23:32.810"/>
    </inkml:context>
    <inkml:brush xml:id="br0">
      <inkml:brushProperty name="width" value="0.2" units="cm"/>
      <inkml:brushProperty name="height" value="0.2" units="cm"/>
    </inkml:brush>
  </inkml:definitions>
  <inkml:trace contextRef="#ctx0" brushRef="#br0">1768 1660 24575,'0'-15'0,"0"6"0,0-2 0,0 1 0,0-2-1527,1-1 1,3-1 1526,1 3 0,1 0 0,3-2 0,1-1 0,-1 3 0,5 0 0,3-1 0,-3-1 0,0 0 0,0 1 0,-2 3 0,1 2 0,3-3 0,0 2 0,0-4 0,4 3 0,-8 1 366,2 1-366,3 3 0,-1-4 0,4 1 0,-1 3 0,-2-3 0,8 2 0,-3-2 0,0 2 0,4-2 0,-5 6 0,-6-2 0,-3-1 0,4 1 0,-1 2 0,3-2 0,0 1 0,-1-2 0,2 0 0,1 1 0,2 1 0,1-2 0,0 0-511,1 1 0,2 1 511,0-2 0,-1 1 0,2-1 0,-1 2 0,-2 0 0,-1-2 0,-1 2 0,-1-1 0,-2 1 0,-1 0 0,1 0 0,-1 1 0,-2-1 0,0 1 0,2 0 0,0 0 0,-3 0 0,0 2 0,3-1 0,-2 0 0,-1 0 0,0 0 0,6 0 0,-2 0 0,-2 0 0,-1 0 0,1 0 0,1 0 0,10 0 0,-12 0 0,-1 0 0,11 0 0,-8-1 0,1 2 0,-4 0 0,2 2 492,1-2 1,0 2-493,-4 0 0,1 1 0,-1-1 0,0 0 0,0-1 0,0 2 0,1-1 0,-1-1 0,4 2 0,-1 0 0,-4 0 0,0 0 0,8 0 0,-1 1 0,4 2 0,-6-3 0,0 1 0,-2-1 0,-5-1 0,5 1 0,-1 2 0,3-3 0,0 1 0,-2 0 0,2 1 0,9-1 0,1 0 0,-6 1 0,1-2-1093,-6 1 1,2-1 0,0 0 1044,3 0 0,-1 0 48,-1 0 0,2-1 0,-2-1 0,2 0 0,1 0 0,-1-2 0,4 1 0,0 0 0,-6 0 0,-1 0 0,0 0 0,3 0 0,-2 1 0,2-2 0,2 1 0,1-1 0,-1-1 0,0 0 0,2-1 0,-2 0 0,3 0 0,2-2 0,-3 0 0,-6 0 0,-1-1 0,1 2 0,0-2 0,1 0 0,0 1 0,1-2 0,-2 2 0,1-3 0,-1 2 0,1-2 0,-4 2 0,4-1 0,-2 1 0,0 1 0,1-1 0,5-3 0,0 1 0,-1 1 0,-1 0 0,0 1 0,-2 1 0,-1 0 0,0 1 0,1-1 0,1 1 0,0-1 0,-2 0 0,7 0 0,-1 0 0,-7 1 0,-3 1 0,4 1 0,4-4 0,0 2 0,-4 3 0,0 0 0,2 0 0,0-1 485,-3 2 0,1 0-485,-3 0 0,2 0 0,3 0 0,1 0 0,-8 0 0,1 0 0,2 0 0,1 0 0,-1 0 0,0 0 0,-3 0 0,0 0 0,2 0 0,1 1 0,-4 0 0,0 1 0,2 3 0,-1 0 0,2 0 0,1 4 0,-3-2 0,2 3 0,0 0 0,1 0 0,-4-1 0,1 2 0,0 1 0,0 1 0,1-3 0,-1 2-436,-1 2 1,0-1 435,0 1 0,-1 1 0,-4-5 0,-1 0 0,1 0 0,2 5 0,1 0 0,-3-5 0,-2 1 0,2 0 0,-2 0 0,-1-1 0,1 1-321,-1 2 1,0-1-1,1 0 321,-1 0 0,-1 1 0,2 0 0,-2 1 0,1 0 0,-1 0 0,1 0 0,-3 0 0,1 0 585,0 2 1,-1 0 0,-1-1-586,-1 0 0,1-1 0,-1 1 0,0 1 0,2-1 0,-2 1 0,0 0 0,1 0 0,-1 0 0,2 0 0,-2-1 0,1 0 0,0 0 0,-2 1 0,1-2 0,-1 0 0,0-1 0,0 1 0,0-2 0,0 1 0,0 1 0,0-2 0,0 1 0,0 2 0,0-2 0,0-1 0,0 5 0,0-2 0,0-2 0,0 3 0,0-3 0,0-3 0,0 0 0,0 0 450,-10-6-450,6-1 0,-17-3 0,-2 0 473,9 0 0,-2 0-473,-6 0 0,-5 0 0,0 0 0,0 0 0,2 0 0,-4 0-435,5 0 1,-3 0 0,0 1 0,-1 0 0,2-1 434,-2 1 0,3 0 0,-2 1 0,0 0-521,4-1 1,0 0 0,-2 0 0,2 1 0,0 0 520,-1 1 0,1-1 0,0 1 0,0-1 0,1 2 0,0-1 0,2 1 0,-1-1 0,-1-1 0,1 1 0,-1 0 0,0 2 0,-3-2 0,-2 1 0,0 1 0,4-1 0,-3-1 0,3 0 0,-1 1 0,2-2 0,0 1 0,-1-2 0,4 1 0,-3 0 0,4-2-987,-5 0 1,1 0 986,6 0 0,0 0 0,-3 0 0,2 0 0,-4 0-1104,-5 0 1104,3 0 0,1 0 0,-2 0 0,1 0 0,1 0 0,5 0 0,-1 0 0,-6 0 0,6 0 0,0 0 0,3 0 0,1 0 0,-2 0 0,4 0 0,-8 0 0,2-1 0,3-1 0,0 0 0,-3 2 0,0-1 0,4-2 0,0 0 0,-2 2 0,2-1 0,0-1 0,1 1 0,-8-3 1519,4-1-1519,4 0 3184,-1-3-3184,3 0 2470,4-2-2470,1 0 0,2 0 0,1-1 0,-1 1 0,2-1 0,1 3 0,-2 1 0,-1-3 0,-2-3 0,3 5 0,-1-5 0,2 2 0,2 5 0,0-2 0,0-4 0,0-1 0,0-1 0,0-1 0,0 6 0,0 0 0,0 2 0,0-3 0,-1 0 0,2-2 0,4 5 0,1-3 0,2 0 0,1-2-1338,5 2 1,1 0 1337,-2 2 0,1 0 0,-1 0 0,3-5 0,1 0 0,-1 6 0,-1 1 0,1-2-1173,0-1 1,0 0 1172,3-2 0,-1 2-844,-3 2 1,-1-2 843,0 2 0,2 0-511,-4 0 1,1 2 510,-1 0 0,-1 1 943,2-2 1,-1 1-944,3-4 2262,3 0-2262,-6 4 2442,-2 1-2442,-4-1 0,-2 0 0,-3 2 2061,-1-2-2061,0 0 1692,0 1-1692,0-3 1259,0 1-1259,0 0 0,0-2 0,0-1 0,0-2 0,0 0 0,0-1 0,0 0-187,0 4 1,0 0 186,0 0 0,0 0 0,0-1 0,0-1 0,0 3 0,0 0 0,2-3 0,-4 1 0,1 1 0,-3 0 0,0-1 0,-1-1 0,0 1 0,-3-1 0,1 1 0,-5-4 0,2 0 0,2 6 0,2-1-1639,-4-3 1,-1 1 47,2 2 0,2-1 1591,-4-2 0,1 0 0,-3 0 0,6 4 0,-1 2 0,-11-5 0,3 1 0,-3 4 0,6 1 0,-1-2 0,2 3 0,-1-3 656,-7-1-656,6 2 0,-5 1 0,8 0 0,-2 4 0,1-2 3276,0 1 0,-6 1-3044,0-3-232,1 0 0,-3 0 0,-2-1 0,0-2 0,7 2 0,-1-1 0,3 1 0,-1 1 0,-2-4 0,0 2 0,1 0 0,0 0 0,-3-1 0,0 0-442,2 0 0,1 0 442,-7 1 0,0-1 0,3-1 0,-1 0 0,-2 1 0,-1 0-430,5 2 0,-1 0 0,1 1 430,-1-2 0,-2-1 0,2 3-603,-3-1 0,-1 2 0,0-1 603,-1-2 0,-3 0 0,0 0-514,6 1 1,1 1 0,-1 0 0,1 0 513,-3 0 0,0 0 0,1 0 0,0 0 0,-1 0 0,-1-2 0,1 1 0,0 1 0,0 0 0,0 2 0,0-1 0,2-1 0,-2 1 0,0-3 0,0 1 0,0 0 0,-4 1 0,0 1 0,-1-1 0,7-1 0,1 0 0,-2 1 0,0-2 0,-1 0 0,0 1 0,0-1 0,0 1 0,-1-1 0,1 0 0,0 1 0,0-3 0,-2 1 0,6 1 0,5 2 0,1 1 652,-3-1-652,4 1 0,-8 2 0,-7 4-921,7 1 0,0 1 0,-1 2 921,0-3 0,-4-1 0,0 3 0,-2 0 0,5-1 0,-2 2 0,-1 0 0,0 1 0,-1 0 0,1 0 0,-1 0 0,2-1-455,-2 0 1,0 0-1,2-1 1,0 1 0,1-1-1,-3 1 1,-1 0 454,3 0 0,-1-1 0,0 2 0,-1-2 0,1 2 0,-1-1 0,0 0 0,1 0 0,-1 0 0,-1-1 0,0 1 0,-1 0 0,1 0 0,2-1 0,-1 0 0,0 0 0,2 0 0,-4 1 0,1-1 0,1 1 0,1-3 0,-2 3-119,4-2 1,-2 0 0,1 1 0,0-1 0,-1 1 0,4-2 118,-8 2 0,3 0 0,1-1 0,2-1 0,0 1 0,0-1 0,3-1 0,-2 1 0,1 0 0,1-1 0,1 0 0,1 0 0,-8 1 0,2 1 0,2-1 0,1 1 0,-4 1 0,1-1 0,6-1 0,0-1 0,0 2 0,0 0 2620,-7-2-2620,8 1 0,-8-1 0,7 2 0,-6-1 0,6 0 0,0-1 0,3 2 0,-1-1 0,-4 0 0,-1 0 1638,7 0 0,0 0-935,0 2 1,0-1-2059,-4 0 0,-1 0 1355,3 2 0,1 2 0,-4-3 0,1 1-1639,4 0 1,-1 2 1117,-3-1 1,1 0-187,2 1 0,-1-2 707,1 3 0,-1-2 0,-3 4 0,1-1 0,7 1 0,1-1 0,-3-2 0,-1-1 0,2 1 0,3 3 0,0-1 0,-1-1 0,1 0 0,1 2 0,1 1 0,0-2 0,-1 3 0,0 1 0,0 0 0,3-5 0,-2 2 0,2-2 0,0 2 0,-1 0 0,1-1 0,-1 1 0,3-1 0,-1 0 0,-1 0 0,1 1 0,0 0 0,0 0 0,2-2 0,-1 0 0,0 1 0,2 1 0,0-1 0,0 5 0,-2 0 0,3-2 0,0 2 0,0-1 0,0-1 0,0-2 0,0 0 0,0 0 0,0 0 0,0-3 0,0 2 0,0 0 0,0 1 0,0-1 0,0 1 0,0 0 0,0 0 0,0 2 0,0-1 0,0 0 0,0-1 0,0 1 0,0-1 0,0-1 0,0 0 0,0 1 0,0 0 0,0-4 0,0 2-280,3 0 1,0-1 279,-1 2 3276,8-3-3211,-8-1-65,10-3 0,-6 3 3276,7-3-1557,1 4-1719,7-2 0,-1 4 0,-8-5 0,-1 1 0,2-1 0,0 1 0,0 3 0,0 1 0,1-3 0,0 1 0,1 1 0,-1 0 0,0-2 0,2-1 0,-1 3 0,0-3 1250,3 2 1,-2-1-1251,0 1 0,1 0 0,1 0 0,1 0 0,-2-2 0,-1 1 0,4 1 0,-1-1 0,1-1 0,2 1 651,0 0 1,2 2-652,2-2 0,1-1-522,-8-1 0,0-2 0,2 1 522,-1 0 0,1 0 0,-1-1 0,1 0 0,-1 1 0,2-1 0,4 0 0,-2 0 0,2 1-616,-2-1 0,0 0 0,1 1 616,1-1 0,3 0 0,-1 1 0,-3-2 0,1 2 0,-2 0 0,3-1 0,-1 0 0,-2 0 0,-1 0 0,2-1 0,-2 0 0,-2 0 0,2-1 0,-1 0 0,1 0 0,0-1 0,-1 0 0,-3 0 0,2 0 0,-2 0 0,4 0 0,-1 0 0,0 0 0,5 0 0,-2 0 0,3 0 0,-2 0 0,-2 0 0,-1 0 0,2 0 0,-2 0 0,-3 0 0,-1 0 0,-1 0 0,0 0 0,10 0 0,1 1 0,-1 2 0,-6-2-804,-4 3 804,-6-2 235,8 3-235,-8-1 1348,1 1-1348,-9-2 1940,-4 3-1940,0-1 1455,0 5-1455,0-3 0,0 4 0,0-2 0,0 6 202,0-7 1,0 2-203,-3 3 0,-2 0-508,-1-4 1,-2 1 0,1 1 507,-4 0 0,1 0 0,-1 0-695,-4 1 0,-1 1 0,0 0 695,5-2 0,-2 0 0,2 0 0,-2 0 0,1 0 0,-1-1 0,1 0 0,-1 2 0,-3 1 0,1 0 0,-2 1 0,2 0 0,-2-1-688,2 0 1,0-1 0,-1 0 0,1 0 687,0 1 0,-2 0 0,2 1 0,-2-2 0,3 1 0,1-1 0,0-3 0,2 1 0,-2 1 0,-4 2 0,1-1 0,-1 0 0,2 0 0,3-1 0,0-1 0,1 1 0,-6 2 0,-1 1 0,3-2 0,5-3 0,1 0-764,-1-1 0,-1 0 764,-3 5 500,1-7-500,6 2 1605,2-1-1605,14-3 2865,-2-1-2865,19-1 0,-12-1 0,1 1 0,6 1 0,-2-1 731,7 2 0,-1-2-731,-6 1 0,1-1 0,-1 1-1093,6-1 1,1-1 0,1 1 962,-4-1 0,0 0 1,1 0-1,2 0-690,1 0 1,1 0 0,0 0 0,2-1 571,-6 0 1,0 0 0,2 0 0,0 0-1,-1 0 248,1 0 0,0 0 0,-1 0 0,1 0 0,-2 0 0,0 0 0,1 0 0,-2 0 0,1 0 0,0 0 0,1 0 0,-1 0 0,1 0 0,-2 0 0,2 0 0,-2 0 0,2 0 0,-2 0 0,0 0 0,1 0 0,-1 0 0,1 0 0,-2 0 0,3 0 0,-2 0 0,2 0 0,1 0 0,-2 0 0,2 0 0,-2 0 0,3-1 0,1-1 0,0-1 0,-1 3 0,0-2 0,-1 0 0,-1 1 0,2-2 0,-4 0 0,4 0 0,-1 0 0,-1-1 0,0 0 0,-1 1 0,0 0 0,0 0 0,0 0 0,-2-1 0,2 1 0,0-1 0,1 0 0,-4 0 0,6 1 0,-1-1 0,-2-1-695,-1 1 0,-2-1 0,1 0 695,-3 2 0,-1-2 0,2 0 0,-1 0 0,3-2 0,0 1 0,-4-1 0,6-2 0,-2-1 0,-4 4 0,4-1 0,-2 1 0,-2 0 0,-2-2 0,-1 0 0,4-1 0,0 1 244,-5-1 0,0-1-244,2 0 0,-2-2 0,-1 1 0,3 0 0,2-2 0,-6 3 0,2-3 0,-1 1 0,-2 2 588,1 0 0,-1 0 0,0-1-588,1-1 0,0-1 0,1 0 0,0-1 0,-1 0 0,-1 3 0,0 0 0,-2-1 0,0 1 0,0-1 0,-3 0 0,3 0 0,0 0 0,2 0 0,-1 0 0,-1 1 0,-2-1 0,0 1 0,-1 0 0,5-4 0,-1 1 0,0-1 0,0 0 0,-2 2 0,0-1 0,-1 2 0,1-1 0,-2 3 0,2-2 0,0 1 0,-1 0 0,2 0 0,0-1 0,2-1 0,-1 0 3276,0-1-2539,-5 3-737,4-5 0,-4 6 0,4-1 3276,-5-1-3074,1 4-202,0-3 0,-2-1 0,2 4 0,2-7 0,-6 3 0,1 4 0,2 0 0,0 1 0,-1-3 0,-3 1 0,1-2 0,5 0 0,1-1 0,-6 0 0,0-2 0,6 1 0,0-1-311,-3 1 1,1-1 310,2 2 0,0-2 0,-1 1 0,-3-1 0,5 2 0,-2-2 0,-2 1 0,1-1 0,3 1 0,0-1 0,-1 0 0,1 1 0,0-1 0,0 1 0,0-1 0,1 1 0,2 0 0,-1 1 0,-1 1 0,1-1 0,0 0 0,2 1 0,-3 2 0,1 0 0,0-2 0,1 0 0,0 2 0,1-1 0,-1 1 0,-1 0 0,3-2 0,-1 2 0,1 2 0,-1-2 0,3 2 0,-1-2 0,0 1 0,0 0 0,0 0 0,1 0 0,-1 1 0,0 0 0,1-1 0,-1 2 0,-2 0 0,0 1 0,1-1 0,-2 1 0,7-4 0,0 1 0,-3 0 0,3 3 1482,-2 0-1482,3 0 0,2-1 0,-6-6 0,-2 8 0,-1-2 0,-3 0 0,-1-2 0,5 2 0,0 3 0,-2-4 0,0 2-1639,0-2 1,-1 1 411,4 3 1,0-3 1226,-3 0 0,-1-2-1868,13-1 1868,-10 3 0,0 1 0,3-7 0,-3 8 0,0-1 0,-2-2 0,1-1 0,-1 4 0,2 0-351,-2-2 0,-1 0 351,9-5 0,-6 2 0,2-1-371,1 2 1,0 2 370,-3 0 0,1 1 0,0-1 0,2-2 0,-1 1 0,4 0 0,-1 0 0,-4 0 0,2 1 0,-1-2 11,2 1 0,0 0 0,1 0-11,0-1 0,0 2 0,0-2 0,0 1 0,0 0 0,0 1 0,-1 0 0,-1 1 0,1 0 0,7-1 0,-1-1 0,-2 1 0,-1 2 0,0-1 0,-1 1 0,-4 0 0,-1 0 487,11-2-487,-5 3 486,-6 2-486,-1 1 3276,0 0-1216,-4 0 768,1 0-2828,-7 0 1000,5 0-1000,-5 0 544,7 0-544,-8 0 0,8 0 0,-9 0 0,8 0 0,-5 0 0,5 0 0,-3 0 0,3 0 0,2 0 0,3 0 0,5 0 0,9 0 0,-13 0 0,3 0 0,1 0 0,2 0 0,-2 0-248,3 0 1,-2 0 247,9 0 0,-4 0 0,-6 0 0,-1 0 0,-1 0 0,0 0 0,-3 0 0,1 0 0,13 1 0,-5 7 0,-11-2 0,-2 2 0,2 1 0,-2 3 0,-5-2 0,1 2 0,0 0-1093,0 0 1,-1 2 0,2 0 272,-4-2 1,2 0 0,-1 0 0,1 1 802,-1 1 1,1 1-1,1 0 1,-3-1-445,3 0 1,-3-1 0,1 1 0,0-1 0,0 0 460,0 3 0,-2-1 0,1 1 0,-1 0-445,1-1 0,-2 1 1,2 1-1,-2 0 0,0-1 1,1-1 444,-2 0 0,1 0 0,-1-1 0,0 3 0,0-2 0,0 1 0,0 2 0,0-1 0,0-1 0,0 0 0,0 0 0,0 0 0,0-1 0,0-1 0,0 3-293,0-3 0,0 3 0,0-1 0,0 3 1,0-3-1,0 1 0,0-2 293,0 1 0,0-2 0,0 0 0,0 3 0,0-3 0,0 2 0,0 1 0,0 0 0,0 0 0,0-2 0,0-1 0,0 1 0,0-1 0,0-1 0,0 2 0,0-2 0,0 2 0,0 0 0,0 0 0,0 0 0,0-2 0,0 2 0,0-1 0,0 0 0,0 0 0,0-1 0,0 1 0,0-1 0,0 0 0,0 1 0,0 0 0,0 1 0,0 0 0,0-1 0,-1-1 0,1 0 0,0 1 0,-2-1 0,0 3 0,-1 0 0,-1 0 0,1-3 0,0 1 0,-2-1 0,0-1 0,0 2 0,-2-2 0,2-2 0,-1 0 0,1 1 0,-3 5 0,0-2 0,-2 1 0,1 0 0,1-5 0,1 0 0,-1 0 0,-5 3 0,-1 1 0,-1-1 0,-2 0 0,6-3 0,-1-2 0,-1 1 0,0 1 0,-1-1 0,0-1 0,-1 3 0,-3-3 0,1 0 0,-3 2 0,1-2 0,-2 2 0,3-4 0,0 2 0,0-2 0,-1 1 0,0 0 0,-3 0 0,2-2 0,-1 2 0,2-1 0,-2 2 0,1-3 0,-2 1 0,2 0 0,-3-1 0,1 0 0,0 0 0,1-2 0,1 1 0,0 0 0,-1-1 0,-1 0 0,0 0 0,-1 0 0,2 0 0,-6 0 0,1 0 0,-3 1 0,7-3 0,-1 1 0,-3 0 0,-1-1 0,0 0 0,2 1 0,2 0 0,-4-1 0,3 1 0,0-1 0,-2 1 0,-1-2 0,-2 2 0,0-1 0,0 0 0,0 0 0,5-1 0,-3-2 0,2-1 0,0 0 0,2 0 0,0-1 0,1 1 0,-1-3 0,0 0 0,0-1 0,4 0 0,0-2 0,0 2 445,-6-2 0,2 1 1,0-1-446,4-1 0,2 0 0,-1 1 0,-5 0 0,1 1 0,-1-2 0,5-1 0,1 0 0,-1 0 0,-3 2 0,1 1 0,0-1 0,2-3 0,2 0 0,-2 1 0,1 1 0,-1 1 0,2-2 0,-2 1 0,1 1 0,2-2 0,-1 0 0,1 0 0,0 1 0,-1-1 0,1 0 0,-1 1 0,4-2 0,0 0 0,2-1 0,0 1 0,-2 1 0,1 0 0,0-1 0,2 1 0,2-1 0,-1 0 0,2 0 0,-1-1 0,-2-2 0,0-1 0,0 2 0,4 2 0,0 2 0,-1-2 0,1-1 0,-2-2 0,2 1 0,0 1 0,2 1 0,1 1 0,-1 0 0,1-3 0,-1-2 0,1 1 0,2 3 0,0 0 0,0 1 0,0-1 0,0-1 0,0 3 0,0-1 0,0 0 0,0 0 0,0-5 0,0-1 0,0 3 0,0-1 0,0 2 0,0-1 0,1 1 0,3 0 0,1 0 0,2-1 0,2 1 0,4 0 0,-3 3 0,2 1 0,1 0 0,1-1 0,0 1 0,0 0 0,1-1 0,2 1 0,-2-1 0,2 1 0,0 2 0,-1-2 0,1 2 0,0-2 0,-2 1 0,6 0 0,-1-2 0,-1 2 0,-1-1 0,-2 2 0,-2 1 798,-4 0 1,0 1-799,11 0 0,-9 1 2949,-9 4-2949,0 0 0,-24 0 0,4 0 0,0 2-216,-1 1 0,-2-1 1,1 1 215,-6 3 0,-2-3 0,0 3 0,4 0 0,1 0 0,-1 1 0,1 0-403,-1-1 0,0 0 0,0-1 1,-1 2-1,1-1 403,-2 1 0,1 0 0,1 0 0,0 0 0,-3 1-529,3-2 1,-1 2 0,-1-2 0,1 2 0,0-1 0,-1 0 528,0 2 0,2-2 0,-3 2 0,2-2 0,-2 2-424,2-3 0,-2 3 0,1-2 0,0 1 1,2 0 423,-1-2 0,1 1 0,1 0 0,-2 0 0,-1 0-27,4-1 1,-2 1 0,-2-1 0,2 0 0,-1 0 0,1 0 0,0 0 26,-3 0 0,0 0 0,2-1 0,-1 1 0,-1-1 0,3 2 0,-3-1 0,-1 0 0,2 1 0,-1-2 0,3 1 0,-1-2 0,2-1 0,0 1 0,0 0 0,-4 0 0,-1 0 0,0 1 0,2-1 0,-2-1 0,2 1 0,-1-1 0,4 0 0,-2-1 0,1 0 0,1-1 0,-5 1 0,2-2 127,-1 0 1,1 0-128,2 0 0,-1 0 232,1 0 0,-1 0-232,4 0 0,0 0 579,0 0 0,2 0-579,3 0 0,-1 0 1033,2 0 0,-1 0-1033,-12 0 1371,13 0 0,-2 0-1371,-12 0 0,14-2 0,-1 1 0,1-1 0,0 0 0,-1-2 0,1-1 0,-1 2 0,1-1 0,0-1 0,0 1 0,0 0 0,0 0 0,-1-2 0,0 0 0,1 1 0,0 1 0,0-4 0,0 1 0,0 0 0,0 0 0,2-4 0,1 1 0,0 1 0,0-1 0,1-2 0,1 0 0,2 3 0,2-1 0,-4-3 0,3 1 0,3 1 0,2 0 0,-2 1 0,1-3 0,2 1 0,0 1 0,0 2 0,0 0 0,0-1 0,0 1 0,0-8 0,0 3 0,4 1 0,10 0 0,2 5 0,6 2 0,-1 0 0,0 1 0,0 0 0,-1 0 0,1 1 0,1 1 0,-3 0 0,0 1 0,0-1 1638,-5 2 0,2 0-1382,-1 1 0,-1 0-256,8 0 2992,-5 0-2992,-11 4 1950,-5-1-1950,-1 4 969,0 0-969,0 4 0,-11 0 0,-1-4 0,-1-1 0,-8 3 0,-5-1-1093,7-2 1,0-1 0,-1-1-1,-3 3 1,0-1 0,1 0 1015,-1 0 0,0 2 1,0-2-475,-4 0 1,2 1 0,-2-1 550,0 0 0,0-1 0,0 0 0,7 0 0,-1-1 0,-1 1 0,2 1 0,-1-3 0,0 1 0,-1 0 0,0 0 0,-2 1 0,-1 1 0,0-2 0,4-1 0,0 1 0,0 0 0,-1-2 0,-1 2 0,0 0 0,-4-1 0,3-1 0,-2 1 0,-3 1 0,1-1 0,2 0 0,2-1 0,1 0 0,2-1 0,1 1 0,-3 0 0,-2-1 0,-2 2 0,-2 0 0,1-3 0,-2 2 0,3 0 0,3-2 0,-7 0 0,6-2 0,-3 0 0,1 1 0,-4-1 0,1-1 0,4-1 0,1 0 0,2 0 0,1-1 0,1-1 0,-1-1 0,3 0 0,1 2 0,0-1 0,1 0 0,-7-4 0,1 2 0,6 1 0,0 0 0,2 0 0,-4-3 0,1 1 0,3-3 0,-1 0 0,3 0 0,2 1 0,2 0 0,1-1 0,0 1 0,2-1 0,1 2 0,0 0-440,1-2 1,0 1 439,3-4 0,0 5 0,2 1 0,-1-6 0,0 4 0,0 0-213,0 2 213,0 3 3276,0-2-1126,0 0-2150,0 1 0,0-4 2245,0-4-2245,0-1 0,0 0 0,0 6 0,0 2 0,0-3 0,0 2 0,-4-2 0,0 1 1466,-2-2-1466,-4 0 0,-1 0 0,-3-1 0,7 6 0,0 0 0,-1-2 0,1 1 0,0-1 0,0-1 0,-1 1 0,0 0 0,-1-2 0,0-1 0,0 0 0,-1 0-91,0 0 1,0-1 90,1 0 0,0-1 0,1 2 0,0-2 0,1 2 0,-2-2 0,1 0 0,0-2 0,1 2-629,0-2 0,2 0 629,-3 2 0,1-2 0,0 3 0,2-2 0,0 3 0,-1-2 0,-2 1 0,3-1 0,1 1 0,-4-1 0,2 1 0,1 0 0,1-1 0,-1 1 0,2 0 0,-4-1 0,0 0 0,6-1 0,1 0 0,-4 0 0,0 0 0,2 4 0,-1-2 0,2 0 0,-2-1 0,2-1 0,0 3 0,-2 0 0,1 0 0,2 1 0,0 0 0,0-2-1093,0 1 1,0-1 0,0 0 356,0 0 0,0-1 0,0 1 736,0-1 0,0-2 0,0 2 0,0 0 0,0 0 0,0 0 0,0 0 0,0-1 0,0 1 0,0 1 0,0 0 0,0 0 0,0 1 0,0-2 0,0 2 0,0-2 0,0 2 0,0-2 0,0 2 0,0 0 0,0 0 0,0 0 0,0 1 0,0 0 0,1-1 0,0 1 0,0 1 0,2-5 0,2 0 0,2 0 0,0 1-222,3 1 1,-1 1 221,3 1 0,-1-2 0,2 2 0,1 1 0,-1 0 0,0 0 0,5 1 0,-1 0 0,-3 0 0,0 1 182,2 1 1,0 0-183,-2-1 0,-1 1 0,-2 1 0,3 1 0,0-1 0,0 2 0,10-6 0,-12 6 0,1 0 0,5-6 0,0 0 0,-3 0 0,-2-2 0,1 3-1639,-7 2 1,-1-1 1404,2 1 0,-2-2 157,2-2 1,0-1 0,-2 0 76,-1 1 0,1-1 0,1 1-936,1-5 1,-1 1-1,1 0 936,-2 2 0,-1 0 0,1 0 0,0-1 0,-1 0 0,0 0 0,2 3 0,2 0 0,3 2 0,9 5 0,1 6 0,-11 6 0,-2 6 0,0 2 0,0-4 0,1 2 0,1 0 0,-4 0 0,2 0 0,-2 0 0,-1 0 0,0 0 0,0 0 312,0 1 1,0 0 0,1 0 0,-2-1-313,-3-1 0,2-2 0,-1 2 0,-1 0 0,2 2 0,0 0 0,0 0 483,-3 1 1,1 0 0,-1 0-484,1 0 0,1-1 0,-1 1 0,1-1 0,1-2 0,-2 1-995,1 1 0,0-1 1,0-1 994,1 0 0,0-1 0,0 0 0,1 4 0,-1-1 1484,0-3 0,-2 0-1484,2-3 0,0 1 0,0-3 0,0 2 0,6 5 0,-4-2 0,5-4 0,-2 0 0,1-3 0,1-2 1904,2 0-1904,0-1 0,6 1 0,-3-2 0,8 1 0,-1 0 0,-3 0 0,7-1 0,-5-1 0,-5 0 0,-1 0 0,0 0 0,-1 0 0,7 0 0,0 0 0,-2 0 0,1 0 1012,6 0 0,1 0-1012,-8 0 0,-1 0 0,-1 0 0,3 0 0,-2 0 0,2 0 0,0 0 0,1 0 0,1 0 1092,0 0 0,0 0 0,0 0-540,0 0 0,2 0 1,-1 0-553,0 0 0,2 0 0,1-1 0,-3 0 0,2-2 0,-1 1 0,0 0-798,3-1 1,0 0-1,0 0 798,-2-1 0,2-1 0,-1 0 0,-3 1-763,-2 1 0,0 0 0,-2 0 0,1-1 763,5 1 0,-3-3 0,1 1 0,2 2 0,-2-2 0,1 0 0,-1 2 0,-3-1 0,2 0 0,-1-1 0,0 2 0,-2 0 0,9-1 0,-5 1 0,-2 1 0,-1 0 0,-1 1 0,-4-1 0,4 0 232,-3 2 1,1 0-233,-2 0 0,0-3 0,6 1 0,1 0 0,0-1-805,2-2 0,-2 1 0,2 1 805,-3-1 0,2 0 0,2 0 0,-2 1 0,-1-1 0,3-1 0,0 1 0,-2-2 0,0 1 0,-1 2 0,0-2 0,1 0 0,0 1 0,-2-1 0,3 1 0,1 0 0,-1-2 0,0 2 0,-2 0 0,1-2 0,-2 2 0,-2 0 0,2 1 0,3-2 0,1 0 0,1 1 0,-2 1 0,-5-1 0,3 2 0,-2 0 0,-2 1 0,-2 0 1641,10 1-1641,2 0 0,-5 0 0,-7 0 0,0 0 0,1 0 0,7 0 0,-12 0 2975,0 2-2975,1 4 0,-5 2 0,0 3 0,-2-3 0,1 1 0,0 2 0,0 1 0,-2-2 0,0 0 0,-2-1 0,1 0 0,2 3 0,0 0 0,0 3 0,-2 0 0,0 0-651,-2-3 1,-1 1 0,1 1 650,-1 0 0,1 1 0,-2 1 0,2-1 0,-1-1 0,1 0 0,-2-1 0,0-1 0,-1 2 0,0-2 0,2 1 0,0 2 0,1 1 0,-2-1 0,0-2 0,-1 0 0,0 1 0,-1-2 0,1 2 0,0-2 0,0 1 0,0 0 0,0 3 0,0-1 0,0 0 0,0 0 0,0 0 0,0 0 0,0-3 0,0 1 0,0 0 0,0 1 0,0-1 0,0 1 0,0 0 0,0 0 0,0 1 0,0-1 0,0 0 0,0 0 0,0 0 0,0 0 0,0 1 0,0-3 0,0 1 0,0 0 0,0 0 0,0 0 0,0-1 0,0 2 0,0-2 0,0-1 0,0 1 0,0-1 0,0 1 0,0 0 0,0-1 0,0-1 0,0 4 0,0-1 0,0 0 0,0-2 2813,0 6-2813,0-6 0,0-1 0,0-4 0,0 0 0,5-2 0,-4-3 0,7-1 2732,-4 0-2732,2 0 1811,2 0-1811,-2 5 0,1 11 0,-5-1 0,-2-3 0,0-1 0,0 0 0,0-3-1639,0 2 1,0 0-1,-3 4 1,-4 1 1580,0-3 1,-2 1-1,-3 0 1,2 0-572,-2 0 1,-1 1 0,-1-1 628,3-2 0,-2 2 0,-1-1 0,0 0 0,1-1 0,-2 1 0,-2-1 0,2 1 0,-2 0 0,0 2 0,2-2 0,0-2 0,1 0 0,1 0 0,0 0 0,1-1 0,1 0 0,-5 2 0,1-1 0,2-2 0,2 2 0,1-5 0,-1 2-812,-4 3 812,1-1 0,1-2 0,4-2 3276,-1-2-1104,7-2 453,-7-1-2625,7 0 1408,-7 0-1408,6 0 0,-5 0 0,2 0 0,2 0 0,-6 0 0,6 0 0,-5 0 0,1 0 0,-1 0 0,-4 0 0,0 0 0,-6 0 0,-4 0 0,5-2 0,-3-1 0,5 1 0,-1 0 0,-7-1 0,-1-1 0,6 1 0,-2 0 0,1 0 0,0 1-793,0-1 0,1 0 793,-1-1 0,-1 1 0,3 0 0,0 2 0,1-2 0,-1-1 0,-4 0 0,0 1 0,7 0 0,1 0 0,-7-2 0,2 0 0,-3 1 0,6-1 0,0 0 0,-7-1 0,10 0 0,1 2 0,-12-4 0,8 0 0,-2 0 0,-1 4 0,5-2 0,2 2 0,-1-1 0,-1-3 0,2 3 0,0-1 0,-10-2 0,3 0 0,-1 0 0,2 0 0,4 0 0,2 2 0,0 1 0,-2-4 0,-6-1 0,3 2 0,2 1 0,-2 0 0,2 2 0,0-1 0,1 2 0,-4-2 0,8 2 0,-7 1 0,5-3 0,0 1 1586,2 2-1586,2 0 0,0 1 0,-3-1 0,1 0 0,-2 2 0,4-4 0,-1 3 0,5-3 0,-4 0 0,0 1 0,2 0 0,1 2 0,-1 0 0,6-1 0,-4 0 0,0 2 0,4-2 0,-5 0 0,0 2 0,3-1 0,-7-2 0,6 3 0,-5-2 0,6 1 0,0 1 0,-2-1 0,2 1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0T15:23:32.811"/>
    </inkml:context>
    <inkml:brush xml:id="br0">
      <inkml:brushProperty name="width" value="0.2" units="cm"/>
      <inkml:brushProperty name="height" value="0.2" units="cm"/>
    </inkml:brush>
  </inkml:definitions>
  <inkml:trace contextRef="#ctx0" brushRef="#br0">240 0 24575,'-13'0'0,"2"3"0,6-2 0,-4 2 0,-1-3 0,-1 0 0,4 0 0,0 0 0,1 0 0,-1 0 0,3 0 0,-3 0 0,1 0 0,0 0 0,1 0 0,-4 0 0,1 0 0,1 0 0,0 0 0,2 0 0,-2 0 0,2 0 0,-4 0 0,5 0 0,-5 0 0,7 0 0,-7 0 0,6 0 0,-2 1 0,4 1 0,-3 1 0,1-3 0,-6 0 0,7 0 0,-8 0 0,7 4 0,-2-3 0,5 1 0,0-1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defPPr>
              <a:defRPr kern="1200"/>
            </a:defPPr>
          </a:lstStyle>
          <a:p>
            <a:r>
              <a:rPr lang="en-US"/>
              <a:t>Click to edit Master title style</a:t>
            </a:r>
          </a:p>
        </p:txBody>
      </p:sp>
      <p:sp>
        <p:nvSpPr>
          <p:cNvPr id="3" name="Subtitle 2"/>
          <p:cNvSpPr>
            <a:spLocks noGrp="1"/>
          </p:cNvSpPr>
          <p:nvPr>
            <p:ph type="subTitle" idx="1"/>
          </p:nvPr>
        </p:nvSpPr>
        <p:spPr>
          <a:xfrm>
            <a:off x="6583363" y="18653125"/>
            <a:ext cx="30724475" cy="8413750"/>
          </a:xfrm>
        </p:spPr>
        <p:txBody>
          <a:bodyPr/>
          <a:lstStyle>
            <a:defPPr>
              <a:defRPr kern="1200"/>
            </a:defPPr>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E9E44D62-E9B9-4A1F-9D60-78A1B8BD2136}" type="slidenum">
              <a:rPr lang="en-US"/>
              <a:pPr>
                <a:defRPr/>
              </a:pPr>
              <a:t>‹#›</a:t>
            </a:fld>
            <a:endParaRPr lang="en-US"/>
          </a:p>
        </p:txBody>
      </p:sp>
    </p:spTree>
    <p:extLst>
      <p:ext uri="{BB962C8B-B14F-4D97-AF65-F5344CB8AC3E}">
        <p14:creationId xmlns:p14="http://schemas.microsoft.com/office/powerpoint/2010/main" val="165212747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8A277C51-0625-40F0-8A02-D153CC2D7029}" type="slidenum">
              <a:rPr lang="en-US"/>
              <a:pPr>
                <a:defRPr/>
              </a:pPr>
              <a:t>‹#›</a:t>
            </a:fld>
            <a:endParaRPr lang="en-US"/>
          </a:p>
        </p:txBody>
      </p:sp>
    </p:spTree>
    <p:extLst>
      <p:ext uri="{BB962C8B-B14F-4D97-AF65-F5344CB8AC3E}">
        <p14:creationId xmlns:p14="http://schemas.microsoft.com/office/powerpoint/2010/main" val="42428590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7638"/>
          </a:xfrm>
        </p:spPr>
        <p:txBody>
          <a:bodyPr vert="eaVert"/>
          <a:lstStyle>
            <a:defPPr>
              <a:defRPr kern="1200"/>
            </a:defPPr>
          </a:lstStyle>
          <a:p>
            <a:r>
              <a:rPr lang="en-US"/>
              <a:t>Click to edit Master title style</a:t>
            </a:r>
          </a:p>
        </p:txBody>
      </p:sp>
      <p:sp>
        <p:nvSpPr>
          <p:cNvPr id="3" name="Vertical Text Placeholder 2"/>
          <p:cNvSpPr>
            <a:spLocks noGrp="1"/>
          </p:cNvSpPr>
          <p:nvPr>
            <p:ph type="body" orient="vert" idx="1"/>
          </p:nvPr>
        </p:nvSpPr>
        <p:spPr>
          <a:xfrm>
            <a:off x="2193925" y="1317625"/>
            <a:ext cx="29475112" cy="28087638"/>
          </a:xfrm>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6C9A1A37-7051-412A-8F35-8483CD8F48E7}" type="slidenum">
              <a:rPr lang="en-US"/>
              <a:pPr>
                <a:defRPr/>
              </a:pPr>
              <a:t>‹#›</a:t>
            </a:fld>
            <a:endParaRPr lang="en-US"/>
          </a:p>
        </p:txBody>
      </p:sp>
    </p:spTree>
    <p:extLst>
      <p:ext uri="{BB962C8B-B14F-4D97-AF65-F5344CB8AC3E}">
        <p14:creationId xmlns:p14="http://schemas.microsoft.com/office/powerpoint/2010/main" val="370917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Content Placeholder 2"/>
          <p:cNvSpPr>
            <a:spLocks noGrp="1"/>
          </p:cNvSpPr>
          <p:nvPr>
            <p:ph idx="1"/>
          </p:nvPr>
        </p:nvSpPr>
        <p:spPr/>
        <p:txBody>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D772C493-C7EB-4BEF-9EB3-C72AA1A173D7}" type="slidenum">
              <a:rPr lang="en-US"/>
              <a:pPr>
                <a:defRPr/>
              </a:pPr>
              <a:t>‹#›</a:t>
            </a:fld>
            <a:endParaRPr lang="en-US"/>
          </a:p>
        </p:txBody>
      </p:sp>
    </p:spTree>
    <p:extLst>
      <p:ext uri="{BB962C8B-B14F-4D97-AF65-F5344CB8AC3E}">
        <p14:creationId xmlns:p14="http://schemas.microsoft.com/office/powerpoint/2010/main" val="24289221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defPPr>
              <a:defRPr kern="1200"/>
            </a:defPPr>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defPPr>
              <a:defRPr kern="1200"/>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3239EF23-2AC5-4B50-8C9E-5F8D49668A77}" type="slidenum">
              <a:rPr lang="en-US"/>
              <a:pPr>
                <a:defRPr/>
              </a:pPr>
              <a:t>‹#›</a:t>
            </a:fld>
            <a:endParaRPr lang="en-US"/>
          </a:p>
        </p:txBody>
      </p:sp>
    </p:spTree>
    <p:extLst>
      <p:ext uri="{BB962C8B-B14F-4D97-AF65-F5344CB8AC3E}">
        <p14:creationId xmlns:p14="http://schemas.microsoft.com/office/powerpoint/2010/main" val="4486258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Content Placeholder 2"/>
          <p:cNvSpPr>
            <a:spLocks noGrp="1"/>
          </p:cNvSpPr>
          <p:nvPr>
            <p:ph sz="half" idx="1"/>
          </p:nvPr>
        </p:nvSpPr>
        <p:spPr>
          <a:xfrm>
            <a:off x="2193925" y="7680325"/>
            <a:ext cx="19675475" cy="21724938"/>
          </a:xfrm>
        </p:spPr>
        <p:txBody>
          <a:bodyPr/>
          <a:lstStyle>
            <a:defPPr>
              <a:defRPr kern="1200"/>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4938"/>
          </a:xfrm>
        </p:spPr>
        <p:txBody>
          <a:bodyPr/>
          <a:lstStyle>
            <a:defPPr>
              <a:defRPr kern="1200"/>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0BBD8762-0F6F-41F2-8E1E-C5EF6CE7FF3C}" type="slidenum">
              <a:rPr lang="en-US"/>
              <a:pPr>
                <a:defRPr/>
              </a:pPr>
              <a:t>‹#›</a:t>
            </a:fld>
            <a:endParaRPr lang="en-US"/>
          </a:p>
        </p:txBody>
      </p:sp>
    </p:spTree>
    <p:extLst>
      <p:ext uri="{BB962C8B-B14F-4D97-AF65-F5344CB8AC3E}">
        <p14:creationId xmlns:p14="http://schemas.microsoft.com/office/powerpoint/2010/main" val="33053972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vl1pPr>
              <a:defRPr/>
            </a:lvl1pPr>
          </a:lstStyle>
          <a:p>
            <a:r>
              <a:rPr lang="en-US"/>
              <a:t>Click to edit Master title style</a:t>
            </a:r>
          </a:p>
        </p:txBody>
      </p:sp>
      <p:sp>
        <p:nvSpPr>
          <p:cNvPr id="3" name="Text Placeholder 2"/>
          <p:cNvSpPr>
            <a:spLocks noGrp="1"/>
          </p:cNvSpPr>
          <p:nvPr>
            <p:ph type="body" idx="1"/>
          </p:nvPr>
        </p:nvSpPr>
        <p:spPr>
          <a:xfrm>
            <a:off x="2193925" y="7369175"/>
            <a:ext cx="19392900" cy="3070225"/>
          </a:xfrm>
        </p:spPr>
        <p:txBody>
          <a:bodyPr anchor="b"/>
          <a:lstStyle>
            <a:defPPr>
              <a:defRPr kern="1200"/>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2"/>
          </a:xfrm>
        </p:spPr>
        <p:txBody>
          <a:bodyPr/>
          <a:lstStyle>
            <a:defPPr>
              <a:defRPr kern="1200"/>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5"/>
            <a:ext cx="19400838" cy="3070225"/>
          </a:xfrm>
        </p:spPr>
        <p:txBody>
          <a:bodyPr anchor="b"/>
          <a:lstStyle>
            <a:defPPr>
              <a:defRPr kern="1200"/>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8" cy="18965862"/>
          </a:xfrm>
        </p:spPr>
        <p:txBody>
          <a:bodyPr/>
          <a:lstStyle>
            <a:defPPr>
              <a:defRPr kern="1200"/>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8"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9" name="Rectangle 6"/>
          <p:cNvSpPr>
            <a:spLocks noGrp="1" noChangeArrowheads="1"/>
          </p:cNvSpPr>
          <p:nvPr>
            <p:ph type="sldNum" sz="quarter" idx="12"/>
          </p:nvPr>
        </p:nvSpPr>
        <p:spPr/>
        <p:txBody>
          <a:bodyPr/>
          <a:lstStyle>
            <a:defPPr>
              <a:defRPr kern="1200"/>
            </a:defPPr>
            <a:lvl1pPr>
              <a:defRPr/>
            </a:lvl1pPr>
          </a:lstStyle>
          <a:p>
            <a:pPr>
              <a:defRPr/>
            </a:pPr>
            <a:fld id="{C245EB89-E1F0-4213-BFCF-D6A06A13C4EF}" type="slidenum">
              <a:rPr lang="en-US"/>
              <a:pPr>
                <a:defRPr/>
              </a:pPr>
              <a:t>‹#›</a:t>
            </a:fld>
            <a:endParaRPr lang="en-US"/>
          </a:p>
        </p:txBody>
      </p:sp>
    </p:spTree>
    <p:extLst>
      <p:ext uri="{BB962C8B-B14F-4D97-AF65-F5344CB8AC3E}">
        <p14:creationId xmlns:p14="http://schemas.microsoft.com/office/powerpoint/2010/main" val="40373566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4"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5" name="Rectangle 6"/>
          <p:cNvSpPr>
            <a:spLocks noGrp="1" noChangeArrowheads="1"/>
          </p:cNvSpPr>
          <p:nvPr>
            <p:ph type="sldNum" sz="quarter" idx="12"/>
          </p:nvPr>
        </p:nvSpPr>
        <p:spPr/>
        <p:txBody>
          <a:bodyPr/>
          <a:lstStyle>
            <a:defPPr>
              <a:defRPr kern="1200"/>
            </a:defPPr>
            <a:lvl1pPr>
              <a:defRPr/>
            </a:lvl1pPr>
          </a:lstStyle>
          <a:p>
            <a:pPr>
              <a:defRPr/>
            </a:pPr>
            <a:fld id="{F9249905-9305-4041-8B60-8DE0824E8129}" type="slidenum">
              <a:rPr lang="en-US"/>
              <a:pPr>
                <a:defRPr/>
              </a:pPr>
              <a:t>‹#›</a:t>
            </a:fld>
            <a:endParaRPr lang="en-US"/>
          </a:p>
        </p:txBody>
      </p:sp>
    </p:spTree>
    <p:extLst>
      <p:ext uri="{BB962C8B-B14F-4D97-AF65-F5344CB8AC3E}">
        <p14:creationId xmlns:p14="http://schemas.microsoft.com/office/powerpoint/2010/main" val="8328121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3"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4" name="Rectangle 6"/>
          <p:cNvSpPr>
            <a:spLocks noGrp="1" noChangeArrowheads="1"/>
          </p:cNvSpPr>
          <p:nvPr>
            <p:ph type="sldNum" sz="quarter" idx="12"/>
          </p:nvPr>
        </p:nvSpPr>
        <p:spPr/>
        <p:txBody>
          <a:bodyPr/>
          <a:lstStyle>
            <a:defPPr>
              <a:defRPr kern="1200"/>
            </a:defPPr>
            <a:lvl1pPr>
              <a:defRPr/>
            </a:lvl1pPr>
          </a:lstStyle>
          <a:p>
            <a:pPr>
              <a:defRPr/>
            </a:pPr>
            <a:fld id="{97C76933-D99D-4DC1-BD09-1072CC92B201}" type="slidenum">
              <a:rPr lang="en-US"/>
              <a:pPr>
                <a:defRPr/>
              </a:pPr>
              <a:t>‹#›</a:t>
            </a:fld>
            <a:endParaRPr lang="en-US"/>
          </a:p>
        </p:txBody>
      </p:sp>
    </p:spTree>
    <p:extLst>
      <p:ext uri="{BB962C8B-B14F-4D97-AF65-F5344CB8AC3E}">
        <p14:creationId xmlns:p14="http://schemas.microsoft.com/office/powerpoint/2010/main" val="75449367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defPPr>
              <a:defRPr kern="1200"/>
            </a:defPPr>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p:spPr>
        <p:txBody>
          <a:bodyPr/>
          <a:lstStyle>
            <a:defPPr>
              <a:defRPr kern="1200"/>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p:spPr>
        <p:txBody>
          <a:bodyPr/>
          <a:lstStyle>
            <a:defPPr>
              <a:defRPr kern="1200"/>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EF6A5529-8465-4E7D-9DB8-D374C51CD792}" type="slidenum">
              <a:rPr lang="en-US"/>
              <a:pPr>
                <a:defRPr/>
              </a:pPr>
              <a:t>‹#›</a:t>
            </a:fld>
            <a:endParaRPr lang="en-US"/>
          </a:p>
        </p:txBody>
      </p:sp>
    </p:spTree>
    <p:extLst>
      <p:ext uri="{BB962C8B-B14F-4D97-AF65-F5344CB8AC3E}">
        <p14:creationId xmlns:p14="http://schemas.microsoft.com/office/powerpoint/2010/main" val="38291111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2"/>
            <a:ext cx="26335038" cy="2720975"/>
          </a:xfrm>
        </p:spPr>
        <p:txBody>
          <a:bodyPr anchor="b"/>
          <a:lstStyle>
            <a:defPPr>
              <a:defRPr kern="1200"/>
            </a:defPPr>
            <a:lvl1pPr algn="l">
              <a:defRPr sz="2000" b="1"/>
            </a:lvl1pPr>
          </a:lstStyle>
          <a:p>
            <a:r>
              <a:rPr lang="en-US"/>
              <a:t>Click to edit Master title style</a:t>
            </a:r>
          </a:p>
        </p:txBody>
      </p:sp>
      <p:sp>
        <p:nvSpPr>
          <p:cNvPr id="3" name="Picture Placeholder 2"/>
          <p:cNvSpPr>
            <a:spLocks noGrp="1"/>
          </p:cNvSpPr>
          <p:nvPr>
            <p:ph type="pic" idx="1"/>
          </p:nvPr>
        </p:nvSpPr>
        <p:spPr>
          <a:xfrm>
            <a:off x="8602663" y="2941638"/>
            <a:ext cx="26335038" cy="19750088"/>
          </a:xfrm>
        </p:spPr>
        <p:txBody>
          <a:bodyPr/>
          <a:lstStyle>
            <a:defPPr>
              <a:defRPr kern="1200"/>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2663" y="25763538"/>
            <a:ext cx="26335038" cy="3862387"/>
          </a:xfrm>
        </p:spPr>
        <p:txBody>
          <a:bodyPr/>
          <a:lstStyle>
            <a:defPPr>
              <a:defRPr kern="1200"/>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3C022C6C-C3BF-4CE1-8842-0AC597017372}" type="slidenum">
              <a:rPr lang="en-US"/>
              <a:pPr>
                <a:defRPr/>
              </a:pPr>
              <a:t>‹#›</a:t>
            </a:fld>
            <a:endParaRPr lang="en-US"/>
          </a:p>
        </p:txBody>
      </p:sp>
    </p:spTree>
    <p:extLst>
      <p:ext uri="{BB962C8B-B14F-4D97-AF65-F5344CB8AC3E}">
        <p14:creationId xmlns:p14="http://schemas.microsoft.com/office/powerpoint/2010/main" val="260181050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8" tIns="235129" rIns="470258" bIns="235129" anchor="ctr" anchorCtr="0" compatLnSpc="1">
            <a:prstTxWarp prst="textNoShape">
              <a:avLst/>
            </a:prstTxWarp>
          </a:bodyPr>
          <a:lstStyle>
            <a:defPPr>
              <a:defRPr kern="1200"/>
            </a:defPPr>
          </a:lstStyle>
          <a:p>
            <a:pPr lvl="0"/>
            <a:r>
              <a:rPr lang="en-US"/>
              <a:t>Click to edit Master title style</a:t>
            </a:r>
          </a:p>
        </p:txBody>
      </p:sp>
      <p:sp>
        <p:nvSpPr>
          <p:cNvPr id="1027" name="Rectangle 3"/>
          <p:cNvSpPr>
            <a:spLocks noGrp="1" noChangeArrowheads="1"/>
          </p:cNvSpPr>
          <p:nvPr>
            <p:ph type="body" idx="1"/>
          </p:nvPr>
        </p:nvSpPr>
        <p:spPr bwMode="auto">
          <a:xfrm>
            <a:off x="2193925" y="7680325"/>
            <a:ext cx="39503350" cy="21724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8" tIns="235129" rIns="470258" bIns="235129" anchor="t" anchorCtr="0" compatLnSpc="1">
            <a:prstTxWarp prst="textNoShape">
              <a:avLst/>
            </a:prstTxWarp>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93925" y="29976762"/>
            <a:ext cx="102425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8" tIns="235129" rIns="470258" bIns="235129" anchor="t" anchorCtr="0" compatLnSpc="1">
            <a:prstTxWarp prst="textNoShape">
              <a:avLst/>
            </a:prstTxWarp>
          </a:bodyPr>
          <a:lstStyle>
            <a:defPPr>
              <a:defRPr kern="1200"/>
            </a:defPPr>
            <a:lvl1pPr defTabSz="4702175">
              <a:defRPr sz="7200" smtClean="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14995525" y="29976762"/>
            <a:ext cx="139001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8" tIns="235129" rIns="470258" bIns="235129" anchor="t" anchorCtr="0" compatLnSpc="1">
            <a:prstTxWarp prst="textNoShape">
              <a:avLst/>
            </a:prstTxWarp>
          </a:bodyPr>
          <a:lstStyle>
            <a:defPPr>
              <a:defRPr kern="1200"/>
            </a:defPPr>
            <a:lvl1pPr algn="ctr" defTabSz="4702175">
              <a:defRPr sz="7200" smtClean="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31454725" y="29976762"/>
            <a:ext cx="102425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8" tIns="235129" rIns="470258" bIns="235129" anchor="t" anchorCtr="0" compatLnSpc="1">
            <a:prstTxWarp prst="textNoShape">
              <a:avLst/>
            </a:prstTxWarp>
          </a:bodyPr>
          <a:lstStyle>
            <a:defPPr>
              <a:defRPr kern="1200"/>
            </a:defPPr>
            <a:lvl1pPr algn="r" defTabSz="4702175">
              <a:defRPr sz="7200" smtClean="0">
                <a:latin typeface="Arial" pitchFamily="34" charset="0"/>
              </a:defRPr>
            </a:lvl1pPr>
          </a:lstStyle>
          <a:p>
            <a:pPr>
              <a:defRPr/>
            </a:pPr>
            <a:fld id="{25043CB6-A91D-4176-912B-555F54C38C99}" type="slidenum">
              <a:rPr lang="en-US"/>
              <a:pPr>
                <a:defRPr/>
              </a:pPr>
              <a:t>‹#›</a:t>
            </a:fld>
            <a:endParaRPr lang="en-US"/>
          </a:p>
        </p:txBody>
      </p:sp>
      <p:pic>
        <p:nvPicPr>
          <p:cNvPr id="1031" name="New picture"/>
          <p:cNvPicPr/>
          <p:nvPr/>
        </p:nvPicPr>
        <p:blipFill>
          <a:blip r:embed="rId13"/>
          <a:stretch>
            <a:fillRect/>
          </a:stretch>
        </p:blipFill>
        <p:spPr>
          <a:xfrm rot="16200000">
            <a:off x="-11074400" y="16459200"/>
            <a:ext cx="14274800" cy="3937000"/>
          </a:xfrm>
          <a:prstGeom prst="rect">
            <a:avLst/>
          </a:prstGeom>
        </p:spPr>
      </p:pic>
      <p:pic>
        <p:nvPicPr>
          <p:cNvPr id="1032" name="New picture"/>
          <p:cNvPicPr/>
          <p:nvPr/>
        </p:nvPicPr>
        <p:blipFill>
          <a:blip r:embed="rId13"/>
          <a:stretch>
            <a:fillRect/>
          </a:stretch>
        </p:blipFill>
        <p:spPr>
          <a:xfrm rot="5400000">
            <a:off x="40690800" y="16459200"/>
            <a:ext cx="14274800" cy="3937000"/>
          </a:xfrm>
          <a:prstGeom prst="rect">
            <a:avLst/>
          </a:prstGeom>
        </p:spPr>
      </p:pic>
      <p:pic>
        <p:nvPicPr>
          <p:cNvPr id="1033" name="New picture"/>
          <p:cNvPicPr/>
          <p:nvPr/>
        </p:nvPicPr>
        <p:blipFill>
          <a:blip r:embed="rId14"/>
          <a:stretch>
            <a:fillRect/>
          </a:stretch>
        </p:blipFill>
        <p:spPr>
          <a:xfrm>
            <a:off x="6946900" y="33426400"/>
            <a:ext cx="29997400" cy="1447800"/>
          </a:xfrm>
          <a:prstGeom prst="rect">
            <a:avLst/>
          </a:prstGeom>
        </p:spPr>
      </p:pic>
      <p:sp>
        <p:nvSpPr>
          <p:cNvPr id="1034" name="New shape"/>
          <p:cNvSpPr/>
          <p:nvPr/>
        </p:nvSpPr>
        <p:spPr>
          <a:xfrm>
            <a:off x="694690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560">
                <a:solidFill>
                  <a:srgbClr val="808080"/>
                </a:solidFill>
              </a:rPr>
              <a:t>Template ID: conceptualizingcobalt  Size: 48x36</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defPPr>
        <a:defRPr kern="1200"/>
      </a:defPPr>
      <a:lvl1pPr algn="ctr" defTabSz="4702175" rtl="0" eaLnBrk="0" fontAlgn="base" hangingPunct="0">
        <a:spcBef>
          <a:spcPct val="0"/>
        </a:spcBef>
        <a:spcAft>
          <a:spcPct val="0"/>
        </a:spcAft>
        <a:defRPr sz="22600">
          <a:solidFill>
            <a:schemeClr val="tx2"/>
          </a:solidFill>
          <a:latin typeface="+mj-lt"/>
          <a:ea typeface="+mj-ea"/>
          <a:cs typeface="+mj-cs"/>
        </a:defRPr>
      </a:lvl1pPr>
      <a:lvl2pPr algn="ctr" defTabSz="4702175" rtl="0" eaLnBrk="0" fontAlgn="base" hangingPunct="0">
        <a:spcBef>
          <a:spcPct val="0"/>
        </a:spcBef>
        <a:spcAft>
          <a:spcPct val="0"/>
        </a:spcAft>
        <a:defRPr sz="22600">
          <a:solidFill>
            <a:schemeClr val="tx2"/>
          </a:solidFill>
          <a:latin typeface="Arial" pitchFamily="34" charset="0"/>
        </a:defRPr>
      </a:lvl2pPr>
      <a:lvl3pPr algn="ctr" defTabSz="4702175" rtl="0" eaLnBrk="0" fontAlgn="base" hangingPunct="0">
        <a:spcBef>
          <a:spcPct val="0"/>
        </a:spcBef>
        <a:spcAft>
          <a:spcPct val="0"/>
        </a:spcAft>
        <a:defRPr sz="22600">
          <a:solidFill>
            <a:schemeClr val="tx2"/>
          </a:solidFill>
          <a:latin typeface="Arial" pitchFamily="34" charset="0"/>
        </a:defRPr>
      </a:lvl3pPr>
      <a:lvl4pPr algn="ctr" defTabSz="4702175" rtl="0" eaLnBrk="0" fontAlgn="base" hangingPunct="0">
        <a:spcBef>
          <a:spcPct val="0"/>
        </a:spcBef>
        <a:spcAft>
          <a:spcPct val="0"/>
        </a:spcAft>
        <a:defRPr sz="22600">
          <a:solidFill>
            <a:schemeClr val="tx2"/>
          </a:solidFill>
          <a:latin typeface="Arial" pitchFamily="34" charset="0"/>
        </a:defRPr>
      </a:lvl4pPr>
      <a:lvl5pPr algn="ctr" defTabSz="4702175" rtl="0" eaLnBrk="0" fontAlgn="base" hangingPunct="0">
        <a:spcBef>
          <a:spcPct val="0"/>
        </a:spcBef>
        <a:spcAft>
          <a:spcPct val="0"/>
        </a:spcAft>
        <a:defRPr sz="22600">
          <a:solidFill>
            <a:schemeClr val="tx2"/>
          </a:solidFill>
          <a:latin typeface="Arial" pitchFamily="34" charset="0"/>
        </a:defRPr>
      </a:lvl5pPr>
      <a:lvl6pPr marL="457200" algn="ctr" defTabSz="4702175" rtl="0" fontAlgn="base">
        <a:spcBef>
          <a:spcPct val="0"/>
        </a:spcBef>
        <a:spcAft>
          <a:spcPct val="0"/>
        </a:spcAft>
        <a:defRPr sz="22600">
          <a:solidFill>
            <a:schemeClr val="tx2"/>
          </a:solidFill>
          <a:latin typeface="Arial" pitchFamily="34" charset="0"/>
        </a:defRPr>
      </a:lvl6pPr>
      <a:lvl7pPr marL="914400" algn="ctr" defTabSz="4702175" rtl="0" fontAlgn="base">
        <a:spcBef>
          <a:spcPct val="0"/>
        </a:spcBef>
        <a:spcAft>
          <a:spcPct val="0"/>
        </a:spcAft>
        <a:defRPr sz="22600">
          <a:solidFill>
            <a:schemeClr val="tx2"/>
          </a:solidFill>
          <a:latin typeface="Arial" pitchFamily="34" charset="0"/>
        </a:defRPr>
      </a:lvl7pPr>
      <a:lvl8pPr marL="1371600" algn="ctr" defTabSz="4702175" rtl="0" fontAlgn="base">
        <a:spcBef>
          <a:spcPct val="0"/>
        </a:spcBef>
        <a:spcAft>
          <a:spcPct val="0"/>
        </a:spcAft>
        <a:defRPr sz="22600">
          <a:solidFill>
            <a:schemeClr val="tx2"/>
          </a:solidFill>
          <a:latin typeface="Arial" pitchFamily="34" charset="0"/>
        </a:defRPr>
      </a:lvl8pPr>
      <a:lvl9pPr marL="1828800" algn="ctr" defTabSz="4702175" rtl="0" fontAlgn="base">
        <a:spcBef>
          <a:spcPct val="0"/>
        </a:spcBef>
        <a:spcAft>
          <a:spcPct val="0"/>
        </a:spcAft>
        <a:defRPr sz="22600">
          <a:solidFill>
            <a:schemeClr val="tx2"/>
          </a:solidFill>
          <a:latin typeface="Arial" pitchFamily="34" charset="0"/>
        </a:defRPr>
      </a:lvl9pPr>
    </p:titleStyle>
    <p:bodyStyle>
      <a:defPPr>
        <a:defRPr kern="1200"/>
      </a:defPPr>
      <a:lvl1pPr marL="1763713" indent="-1763713" algn="l" defTabSz="4702175" rtl="0" eaLnBrk="0" fontAlgn="base" hangingPunct="0">
        <a:spcBef>
          <a:spcPct val="20000"/>
        </a:spcBef>
        <a:spcAft>
          <a:spcPct val="0"/>
        </a:spcAft>
        <a:buChar char="•"/>
        <a:defRPr sz="16500">
          <a:solidFill>
            <a:schemeClr val="tx1"/>
          </a:solidFill>
          <a:latin typeface="+mn-lt"/>
          <a:ea typeface="+mn-ea"/>
          <a:cs typeface="+mn-cs"/>
        </a:defRPr>
      </a:lvl1pPr>
      <a:lvl2pPr marL="3821113" indent="-1470025" algn="l" defTabSz="4702175" rtl="0" eaLnBrk="0" fontAlgn="base" hangingPunct="0">
        <a:spcBef>
          <a:spcPct val="20000"/>
        </a:spcBef>
        <a:spcAft>
          <a:spcPct val="0"/>
        </a:spcAft>
        <a:buChar char="–"/>
        <a:defRPr sz="14400">
          <a:solidFill>
            <a:schemeClr val="tx1"/>
          </a:solidFill>
          <a:latin typeface="+mn-lt"/>
        </a:defRPr>
      </a:lvl2pPr>
      <a:lvl3pPr marL="5878513" indent="-1176338" algn="l" defTabSz="4702175" rtl="0" eaLnBrk="0" fontAlgn="base" hangingPunct="0">
        <a:spcBef>
          <a:spcPct val="20000"/>
        </a:spcBef>
        <a:spcAft>
          <a:spcPct val="0"/>
        </a:spcAft>
        <a:buChar char="•"/>
        <a:defRPr sz="12300">
          <a:solidFill>
            <a:schemeClr val="tx1"/>
          </a:solidFill>
          <a:latin typeface="+mn-lt"/>
        </a:defRPr>
      </a:lvl3pPr>
      <a:lvl4pPr marL="8229600" indent="-1176338" algn="l" defTabSz="4702175" rtl="0" eaLnBrk="0" fontAlgn="base" hangingPunct="0">
        <a:spcBef>
          <a:spcPct val="20000"/>
        </a:spcBef>
        <a:spcAft>
          <a:spcPct val="0"/>
        </a:spcAft>
        <a:buChar char="–"/>
        <a:defRPr sz="10300">
          <a:solidFill>
            <a:schemeClr val="tx1"/>
          </a:solidFill>
          <a:latin typeface="+mn-lt"/>
        </a:defRPr>
      </a:lvl4pPr>
      <a:lvl5pPr marL="10580688" indent="-1174750" algn="l" defTabSz="4702175" rtl="0" eaLnBrk="0" fontAlgn="base" hangingPunct="0">
        <a:spcBef>
          <a:spcPct val="20000"/>
        </a:spcBef>
        <a:spcAft>
          <a:spcPct val="0"/>
        </a:spcAft>
        <a:buChar char="»"/>
        <a:defRPr sz="10300">
          <a:solidFill>
            <a:schemeClr val="tx1"/>
          </a:solidFill>
          <a:latin typeface="+mn-lt"/>
        </a:defRPr>
      </a:lvl5pPr>
      <a:lvl6pPr marL="11037888" indent="-1174750" algn="l" defTabSz="4702175" rtl="0" fontAlgn="base">
        <a:spcBef>
          <a:spcPct val="20000"/>
        </a:spcBef>
        <a:spcAft>
          <a:spcPct val="0"/>
        </a:spcAft>
        <a:buChar char="»"/>
        <a:defRPr sz="10300">
          <a:solidFill>
            <a:schemeClr val="tx1"/>
          </a:solidFill>
          <a:latin typeface="+mn-lt"/>
        </a:defRPr>
      </a:lvl6pPr>
      <a:lvl7pPr marL="11495088" indent="-1174750" algn="l" defTabSz="4702175" rtl="0" fontAlgn="base">
        <a:spcBef>
          <a:spcPct val="20000"/>
        </a:spcBef>
        <a:spcAft>
          <a:spcPct val="0"/>
        </a:spcAft>
        <a:buChar char="»"/>
        <a:defRPr sz="10300">
          <a:solidFill>
            <a:schemeClr val="tx1"/>
          </a:solidFill>
          <a:latin typeface="+mn-lt"/>
        </a:defRPr>
      </a:lvl7pPr>
      <a:lvl8pPr marL="11952288" indent="-1174750" algn="l" defTabSz="4702175" rtl="0" fontAlgn="base">
        <a:spcBef>
          <a:spcPct val="20000"/>
        </a:spcBef>
        <a:spcAft>
          <a:spcPct val="0"/>
        </a:spcAft>
        <a:buChar char="»"/>
        <a:defRPr sz="10300">
          <a:solidFill>
            <a:schemeClr val="tx1"/>
          </a:solidFill>
          <a:latin typeface="+mn-lt"/>
        </a:defRPr>
      </a:lvl8pPr>
      <a:lvl9pPr marL="12409488" indent="-1174750" algn="l" defTabSz="4702175" rtl="0" fontAlgn="base">
        <a:spcBef>
          <a:spcPct val="20000"/>
        </a:spcBef>
        <a:spcAft>
          <a:spcPct val="0"/>
        </a:spcAft>
        <a:buChar char="»"/>
        <a:defRPr sz="103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0.png"/><Relationship Id="rId5" Type="http://schemas.openxmlformats.org/officeDocument/2006/relationships/image" Target="../media/image6.jpeg"/><Relationship Id="rId15" Type="http://schemas.openxmlformats.org/officeDocument/2006/relationships/image" Target="../media/image14.png"/><Relationship Id="rId10" Type="http://schemas.openxmlformats.org/officeDocument/2006/relationships/customXml" Target="../ink/ink2.xml"/><Relationship Id="rId19"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9.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1E0E5"/>
            </a:gs>
          </a:gsLst>
          <a:lin ang="5400000" scaled="1"/>
        </a:gradFill>
        <a:effectLst/>
      </p:bgPr>
    </p:bg>
    <p:spTree>
      <p:nvGrpSpPr>
        <p:cNvPr id="1" name=""/>
        <p:cNvGrpSpPr/>
        <p:nvPr/>
      </p:nvGrpSpPr>
      <p:grpSpPr>
        <a:xfrm>
          <a:off x="0" y="0"/>
          <a:ext cx="0" cy="0"/>
          <a:chOff x="0" y="0"/>
          <a:chExt cx="0" cy="0"/>
        </a:xfrm>
      </p:grpSpPr>
      <p:sp>
        <p:nvSpPr>
          <p:cNvPr id="32" name="Rectangle 27"/>
          <p:cNvSpPr>
            <a:spLocks noChangeArrowheads="1"/>
          </p:cNvSpPr>
          <p:nvPr/>
        </p:nvSpPr>
        <p:spPr bwMode="auto">
          <a:xfrm>
            <a:off x="-48492" y="-104871"/>
            <a:ext cx="43988185" cy="5087202"/>
          </a:xfrm>
          <a:prstGeom prst="rect">
            <a:avLst/>
          </a:prstGeom>
          <a:gradFill>
            <a:gsLst>
              <a:gs pos="5000">
                <a:srgbClr val="235078"/>
              </a:gs>
              <a:gs pos="100000">
                <a:srgbClr val="1482A5"/>
              </a:gs>
            </a:gsLst>
            <a:lin ang="0" scaled="1"/>
          </a:gradFill>
          <a:ln>
            <a:noFill/>
          </a:ln>
        </p:spPr>
        <p:txBody>
          <a:bodyPr wrap="none" anchor="ctr"/>
          <a:lstStyle>
            <a:defPPr>
              <a:defRPr kern="1200"/>
            </a:defPPr>
          </a:lstStyle>
          <a:p>
            <a:endParaRPr lang="en-US"/>
          </a:p>
        </p:txBody>
      </p:sp>
      <p:sp>
        <p:nvSpPr>
          <p:cNvPr id="2" name="Rectangle 5"/>
          <p:cNvSpPr>
            <a:spLocks noChangeArrowheads="1"/>
          </p:cNvSpPr>
          <p:nvPr/>
        </p:nvSpPr>
        <p:spPr bwMode="auto">
          <a:xfrm>
            <a:off x="286670" y="5177966"/>
            <a:ext cx="10927264" cy="9507114"/>
          </a:xfrm>
          <a:prstGeom prst="roundRect">
            <a:avLst>
              <a:gd name="adj" fmla="val 1380"/>
            </a:avLst>
          </a:prstGeom>
          <a:solidFill>
            <a:srgbClr val="B4D3E2"/>
          </a:solidFill>
          <a:ln>
            <a:noFill/>
          </a:ln>
          <a:effectLst/>
        </p:spPr>
        <p:txBody>
          <a:bodyPr wrap="none" lIns="274320" tIns="68580" rIns="274320" bIns="68580" anchor="ctr"/>
          <a:lstStyle>
            <a:defPPr>
              <a:defRPr kern="1200"/>
            </a:defPPr>
          </a:lstStyle>
          <a:p>
            <a:pPr defTabSz="4703763"/>
            <a:endParaRPr lang="en-US" sz="3600">
              <a:noFill/>
              <a:latin typeface="Amaranth" panose="02000503050000020004" pitchFamily="2" charset="0"/>
            </a:endParaRPr>
          </a:p>
        </p:txBody>
      </p:sp>
      <p:sp>
        <p:nvSpPr>
          <p:cNvPr id="2053" name="Text Box 6"/>
          <p:cNvSpPr txBox="1">
            <a:spLocks noChangeArrowheads="1"/>
          </p:cNvSpPr>
          <p:nvPr/>
        </p:nvSpPr>
        <p:spPr bwMode="auto">
          <a:xfrm>
            <a:off x="290057" y="5880039"/>
            <a:ext cx="10566990" cy="8633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400" dirty="0">
                <a:latin typeface="Titillium Web" panose="00000500000000000000" pitchFamily="2" charset="0"/>
                <a:ea typeface="Open Sans" panose="020B0606030504020204" pitchFamily="34" charset="0"/>
                <a:cs typeface="Open Sans" panose="020B0606030504020204" pitchFamily="34" charset="0"/>
              </a:rPr>
              <a:t>Current effective and efficient methods of treating the severe metabolic disorder Phenylketonuria (PKU) are few and often highly uncomfortable for the afflicted person.  PKU causes the buildup of phenylalanine in the blood for which the only available enzyme therapy is through weekly injections of phenylalanine ammonia-lyase (PAL) which reduces the levels of phenylalanine in  the bloodstream. However, these regular injections can be painful and can come with potential side affects  and therefore an oral delivery method is preferable.  For this reason, bacterial spores were seen as a potential candidate to safely deliver PAL through the digestive tract and preserve it to provide long lasting treatment.</a:t>
            </a:r>
          </a:p>
          <a:p>
            <a:r>
              <a:rPr lang="en-US" sz="2400" dirty="0">
                <a:latin typeface="Titillium Web" panose="00000500000000000000" pitchFamily="2" charset="0"/>
                <a:ea typeface="Open Sans" panose="020B0606030504020204" pitchFamily="34" charset="0"/>
                <a:cs typeface="Open Sans" panose="020B0606030504020204" pitchFamily="34" charset="0"/>
              </a:rPr>
              <a:t> </a:t>
            </a:r>
          </a:p>
          <a:p>
            <a:r>
              <a:rPr lang="en-US" sz="2400" dirty="0">
                <a:latin typeface="Titillium Web" panose="00000500000000000000" pitchFamily="2" charset="0"/>
                <a:ea typeface="Open Sans" panose="020B0606030504020204" pitchFamily="34" charset="0"/>
                <a:cs typeface="Open Sans" panose="020B0606030504020204" pitchFamily="34" charset="0"/>
              </a:rPr>
              <a:t>When exposed to harsh environmental conditions several species of gram-positive bacteria will produce highly resilient spores.  These spores are comprised of multiple dense protein layers  which enable it to survive  in unfavorable conditions such as intense heat or low </a:t>
            </a:r>
            <a:r>
              <a:rPr lang="en-US" sz="2400" dirty="0" err="1">
                <a:latin typeface="Titillium Web" panose="00000500000000000000" pitchFamily="2" charset="0"/>
                <a:ea typeface="Open Sans" panose="020B0606030504020204" pitchFamily="34" charset="0"/>
                <a:cs typeface="Open Sans" panose="020B0606030504020204" pitchFamily="34" charset="0"/>
              </a:rPr>
              <a:t>pH.</a:t>
            </a:r>
            <a:r>
              <a:rPr lang="en-US" sz="2400" dirty="0">
                <a:latin typeface="Titillium Web" panose="00000500000000000000" pitchFamily="2" charset="0"/>
                <a:ea typeface="Open Sans" panose="020B0606030504020204" pitchFamily="34" charset="0"/>
                <a:cs typeface="Open Sans" panose="020B0606030504020204" pitchFamily="34" charset="0"/>
              </a:rPr>
              <a:t>  Due to these desirable properties, bacterial spores have been seen as a potential display system for enzymes  and antigens. Experiments have already been performed which have demonstrated that foreign proteins can be fused to natural structural proteins in the spore allowing the foreign protein to be functionally displayed on the spore. In this work, PAL was fused to two potential structural protein candidates to be displayed on the spores of the bacteria </a:t>
            </a:r>
            <a:r>
              <a:rPr lang="en-US" sz="2400" i="1" dirty="0">
                <a:latin typeface="Titillium Web" panose="00000500000000000000" pitchFamily="2" charset="0"/>
                <a:ea typeface="Open Sans" panose="020B0606030504020204" pitchFamily="34" charset="0"/>
                <a:cs typeface="Open Sans" panose="020B0606030504020204" pitchFamily="34" charset="0"/>
              </a:rPr>
              <a:t>Bacillus subtilis. </a:t>
            </a:r>
            <a:r>
              <a:rPr lang="en-US" sz="2400" dirty="0">
                <a:latin typeface="Titillium Web" panose="00000500000000000000" pitchFamily="2" charset="0"/>
                <a:ea typeface="Open Sans" panose="020B0606030504020204" pitchFamily="34" charset="0"/>
                <a:cs typeface="Open Sans" panose="020B0606030504020204" pitchFamily="34" charset="0"/>
              </a:rPr>
              <a:t>Once displayed on the spore coat the efficiency of the fused PAL will be assayed via an enzyme activity assay.</a:t>
            </a:r>
            <a:endParaRPr lang="en-US" sz="2400" i="1" dirty="0">
              <a:latin typeface="Titillium Web" panose="00000500000000000000" pitchFamily="2" charset="0"/>
              <a:ea typeface="Open Sans" panose="020B0606030504020204" pitchFamily="34" charset="0"/>
              <a:cs typeface="Open Sans" panose="020B0606030504020204" pitchFamily="34" charset="0"/>
            </a:endParaRPr>
          </a:p>
        </p:txBody>
      </p:sp>
      <p:sp>
        <p:nvSpPr>
          <p:cNvPr id="33" name="Rectangle 29"/>
          <p:cNvSpPr>
            <a:spLocks noChangeArrowheads="1"/>
          </p:cNvSpPr>
          <p:nvPr/>
        </p:nvSpPr>
        <p:spPr bwMode="auto">
          <a:xfrm>
            <a:off x="-48492" y="31447268"/>
            <a:ext cx="43939693" cy="1471130"/>
          </a:xfrm>
          <a:prstGeom prst="rect">
            <a:avLst/>
          </a:prstGeom>
          <a:gradFill>
            <a:gsLst>
              <a:gs pos="5000">
                <a:srgbClr val="235078"/>
              </a:gs>
              <a:gs pos="100000">
                <a:srgbClr val="1482A5"/>
              </a:gs>
            </a:gsLst>
            <a:lin ang="0" scaled="1"/>
          </a:gradFill>
          <a:ln>
            <a:noFill/>
          </a:ln>
        </p:spPr>
        <p:txBody>
          <a:bodyPr lIns="137160" tIns="68580" rIns="137160" bIns="68580" anchor="ctr"/>
          <a:lstStyle>
            <a:defPPr>
              <a:defRPr kern="1200"/>
            </a:defPPr>
          </a:lstStyle>
          <a:p>
            <a:pPr defTabSz="4703763"/>
            <a:endParaRPr lang="en-US">
              <a:solidFill>
                <a:schemeClr val="bg1"/>
              </a:solidFill>
              <a:sym typeface="Symbol" pitchFamily="18" charset="2"/>
            </a:endParaRPr>
          </a:p>
        </p:txBody>
      </p:sp>
      <p:sp>
        <p:nvSpPr>
          <p:cNvPr id="31" name="Title 11">
            <a:extLst>
              <a:ext uri="{FF2B5EF4-FFF2-40B4-BE49-F238E27FC236}">
                <a16:creationId xmlns:a16="http://schemas.microsoft.com/office/drawing/2014/main" id="{A3F6428D-1FA6-42BA-BAEA-3577E1620F6B}"/>
              </a:ext>
            </a:extLst>
          </p:cNvPr>
          <p:cNvSpPr txBox="1"/>
          <p:nvPr/>
        </p:nvSpPr>
        <p:spPr>
          <a:xfrm>
            <a:off x="1005840" y="792385"/>
            <a:ext cx="41148000" cy="2746935"/>
          </a:xfrm>
          <a:prstGeom prst="rect">
            <a:avLst/>
          </a:prstGeom>
        </p:spPr>
        <p:txBody>
          <a:bodyPr lIns="128016" tIns="64008" rIns="128016" bIns="64008"/>
          <a:lstStyle>
            <a:defPPr>
              <a:defRPr kern="1200"/>
            </a:defPPr>
            <a:lvl1pPr algn="ctr" defTabSz="4389028" rtl="0" eaLnBrk="1" latinLnBrk="0" hangingPunct="1">
              <a:spcBef>
                <a:spcPct val="0"/>
              </a:spcBef>
              <a:buNone/>
              <a:defRPr sz="13400" kern="1200">
                <a:solidFill>
                  <a:schemeClr val="tx1"/>
                </a:solidFill>
                <a:latin typeface="+mj-lt"/>
                <a:ea typeface="+mj-ea"/>
                <a:cs typeface="+mj-cs"/>
              </a:defRPr>
            </a:lvl1pPr>
          </a:lstStyle>
          <a:p>
            <a:pPr algn="l"/>
            <a:r>
              <a:rPr lang="en-US" sz="8500">
                <a:solidFill>
                  <a:schemeClr val="bg1"/>
                </a:solidFill>
                <a:latin typeface="Amaranth" panose="02000503050000020004" pitchFamily="2" charset="0"/>
              </a:rPr>
              <a:t>Display of Therapeutic Enzymes on Bacterial Spore Surface for Oral Delivery</a:t>
            </a:r>
          </a:p>
        </p:txBody>
      </p:sp>
      <p:sp>
        <p:nvSpPr>
          <p:cNvPr id="35" name="Text Placeholder 16">
            <a:extLst>
              <a:ext uri="{FF2B5EF4-FFF2-40B4-BE49-F238E27FC236}">
                <a16:creationId xmlns:a16="http://schemas.microsoft.com/office/drawing/2014/main" id="{30C08963-BE29-4B96-B122-F15F02A3F7E3}"/>
              </a:ext>
            </a:extLst>
          </p:cNvPr>
          <p:cNvSpPr txBox="1"/>
          <p:nvPr/>
        </p:nvSpPr>
        <p:spPr>
          <a:xfrm>
            <a:off x="1062257" y="2822070"/>
            <a:ext cx="41148000" cy="2025170"/>
          </a:xfrm>
          <a:prstGeom prst="rect">
            <a:avLst/>
          </a:prstGeom>
        </p:spPr>
        <p:txBody>
          <a:bodyPr lIns="128016" tIns="64008" rIns="128016" bIns="64008">
            <a:spAutoFit/>
          </a:bodyPr>
          <a:lstStyle>
            <a:defPPr>
              <a:defRPr kern="1200"/>
            </a:defPPr>
            <a:lvl1pPr marL="0" indent="0" algn="l" defTabSz="4389028" rtl="0" eaLnBrk="1" latinLnBrk="0" hangingPunct="1">
              <a:spcBef>
                <a:spcPct val="20000"/>
              </a:spcBef>
              <a:buFont typeface="Arial" pitchFamily="34" charset="0"/>
              <a:buNone/>
              <a:defRPr sz="13400" kern="1200" baseline="0">
                <a:solidFill>
                  <a:schemeClr val="tx1"/>
                </a:solidFill>
                <a:latin typeface="+mn-lt"/>
                <a:ea typeface="+mn-ea"/>
                <a:cs typeface="+mn-cs"/>
              </a:defRPr>
            </a:lvl1pPr>
            <a:lvl2pPr marL="3566086" indent="-1371572" algn="l" defTabSz="4389028"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286" indent="-1097257" algn="l" defTabSz="4389028"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800"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4pPr>
            <a:lvl5pPr marL="9875314"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5pPr>
            <a:lvl6pPr marL="12069828"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6pPr>
            <a:lvl7pPr marL="14264342"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7pPr>
            <a:lvl8pPr marL="16458857"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8pPr>
            <a:lvl9pPr marL="18653371"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9pPr>
          </a:lstStyle>
          <a:p>
            <a:r>
              <a:rPr lang="en-US" sz="5600">
                <a:solidFill>
                  <a:schemeClr val="bg1"/>
                </a:solidFill>
                <a:latin typeface="Titillium Web" panose="00000500000000000000" pitchFamily="2" charset="0"/>
              </a:rPr>
              <a:t>Eric Boheen, Jayden Hartigan, Guo Wu, and Kang Wu </a:t>
            </a:r>
          </a:p>
          <a:p>
            <a:r>
              <a:rPr lang="en-US" sz="5600">
                <a:solidFill>
                  <a:schemeClr val="bg1"/>
                </a:solidFill>
                <a:latin typeface="Titillium Web" panose="00000500000000000000" pitchFamily="2" charset="0"/>
              </a:rPr>
              <a:t>Chemical Engineering and Bioengineering, University of New Hampshire</a:t>
            </a:r>
          </a:p>
        </p:txBody>
      </p:sp>
      <p:sp>
        <p:nvSpPr>
          <p:cNvPr id="36" name="Rectangle 5">
            <a:extLst>
              <a:ext uri="{FF2B5EF4-FFF2-40B4-BE49-F238E27FC236}">
                <a16:creationId xmlns:a16="http://schemas.microsoft.com/office/drawing/2014/main" id="{98FCC399-CA5D-4873-B45E-22BAE0F51D2E}"/>
              </a:ext>
            </a:extLst>
          </p:cNvPr>
          <p:cNvSpPr>
            <a:spLocks noChangeArrowheads="1"/>
          </p:cNvSpPr>
          <p:nvPr/>
        </p:nvSpPr>
        <p:spPr bwMode="auto">
          <a:xfrm>
            <a:off x="12031495" y="8737740"/>
            <a:ext cx="18943422" cy="819432"/>
          </a:xfrm>
          <a:prstGeom prst="roundRect">
            <a:avLst/>
          </a:prstGeom>
          <a:solidFill>
            <a:srgbClr val="1482A5"/>
          </a:solidFill>
          <a:ln>
            <a:noFill/>
          </a:ln>
          <a:effectLst/>
        </p:spPr>
        <p:txBody>
          <a:bodyPr wrap="none" lIns="274320" tIns="68580" rIns="274320" bIns="68580" anchor="ctr"/>
          <a:lstStyle>
            <a:defPPr>
              <a:defRPr kern="1200"/>
            </a:defPPr>
          </a:lstStyle>
          <a:p>
            <a:pPr algn="ctr" defTabSz="4703763"/>
            <a:r>
              <a:rPr lang="en-US" sz="4400" dirty="0">
                <a:solidFill>
                  <a:schemeClr val="bg1"/>
                </a:solidFill>
                <a:latin typeface="Berlin Sans FB" panose="020E0602020502020306" pitchFamily="34" charset="0"/>
              </a:rPr>
              <a:t>Methodology</a:t>
            </a:r>
          </a:p>
        </p:txBody>
      </p:sp>
      <p:sp>
        <p:nvSpPr>
          <p:cNvPr id="37" name="Text Box 6">
            <a:extLst>
              <a:ext uri="{FF2B5EF4-FFF2-40B4-BE49-F238E27FC236}">
                <a16:creationId xmlns:a16="http://schemas.microsoft.com/office/drawing/2014/main" id="{BAB40251-2E35-4623-A6BE-28130F737F03}"/>
              </a:ext>
            </a:extLst>
          </p:cNvPr>
          <p:cNvSpPr txBox="1">
            <a:spLocks noChangeArrowheads="1"/>
          </p:cNvSpPr>
          <p:nvPr/>
        </p:nvSpPr>
        <p:spPr bwMode="auto">
          <a:xfrm>
            <a:off x="11789961" y="9743510"/>
            <a:ext cx="18985860" cy="10295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800" b="1" dirty="0">
                <a:latin typeface="Titillium Web" panose="00000500000000000000" pitchFamily="2" charset="0"/>
                <a:ea typeface="Open Sans" panose="020B0606030504020204" pitchFamily="34" charset="0"/>
                <a:cs typeface="Open Sans" panose="020B0606030504020204" pitchFamily="34" charset="0"/>
              </a:rPr>
              <a:t>Benefits of Recombinant Spore Display:</a:t>
            </a:r>
          </a:p>
          <a:p>
            <a:pPr marL="342900" indent="-342900">
              <a:buFont typeface="Arial" panose="020B0604020202020204" pitchFamily="34" charset="0"/>
              <a:buChar char="•"/>
            </a:pPr>
            <a:r>
              <a:rPr lang="en-US" sz="2800" dirty="0">
                <a:latin typeface="Titillium Web" panose="00000500000000000000" pitchFamily="2" charset="0"/>
                <a:ea typeface="Open Sans" panose="020B0606030504020204" pitchFamily="34" charset="0"/>
                <a:cs typeface="Open Sans" panose="020B0606030504020204" pitchFamily="34" charset="0"/>
              </a:rPr>
              <a:t>No purification of the protein is necessary</a:t>
            </a:r>
          </a:p>
          <a:p>
            <a:pPr marL="342900" indent="-342900">
              <a:buFont typeface="Arial" panose="020B0604020202020204" pitchFamily="34" charset="0"/>
              <a:buChar char="•"/>
            </a:pPr>
            <a:r>
              <a:rPr lang="en-US" sz="2800" dirty="0">
                <a:latin typeface="Titillium Web" panose="00000500000000000000" pitchFamily="2" charset="0"/>
                <a:ea typeface="Open Sans" panose="020B0606030504020204" pitchFamily="34" charset="0"/>
                <a:cs typeface="Open Sans" panose="020B0606030504020204" pitchFamily="34" charset="0"/>
              </a:rPr>
              <a:t>Protein is more robust and able to withstand harsh conditions</a:t>
            </a:r>
          </a:p>
          <a:p>
            <a:r>
              <a:rPr lang="en-US" sz="2800" b="1" dirty="0">
                <a:latin typeface="Titillium Web" panose="00000500000000000000" pitchFamily="2" charset="0"/>
                <a:ea typeface="Open Sans" panose="020B0606030504020204" pitchFamily="34" charset="0"/>
                <a:cs typeface="Open Sans" panose="020B0606030504020204" pitchFamily="34" charset="0"/>
              </a:rPr>
              <a:t>Selection of Spore Structural Proteins and Linkers:</a:t>
            </a:r>
          </a:p>
          <a:p>
            <a:pPr marL="342900" indent="-342900">
              <a:buFont typeface="Arial" panose="020B0604020202020204" pitchFamily="34" charset="0"/>
              <a:buChar char="•"/>
            </a:pPr>
            <a:r>
              <a:rPr lang="en-US" sz="2800" dirty="0" err="1">
                <a:latin typeface="Titillium Web" panose="00000500000000000000" pitchFamily="2" charset="0"/>
                <a:ea typeface="Open Sans" panose="020B0606030504020204" pitchFamily="34" charset="0"/>
                <a:cs typeface="Open Sans" panose="020B0606030504020204" pitchFamily="34" charset="0"/>
              </a:rPr>
              <a:t>CgeA</a:t>
            </a:r>
            <a:r>
              <a:rPr lang="en-US" sz="2800" dirty="0">
                <a:latin typeface="Titillium Web" panose="00000500000000000000" pitchFamily="2" charset="0"/>
                <a:ea typeface="Open Sans" panose="020B0606030504020204" pitchFamily="34" charset="0"/>
                <a:cs typeface="Open Sans" panose="020B0606030504020204" pitchFamily="34" charset="0"/>
              </a:rPr>
              <a:t> is located in the crust layer of the spore while </a:t>
            </a:r>
            <a:r>
              <a:rPr lang="en-US" sz="2800" dirty="0" err="1">
                <a:latin typeface="Titillium Web" panose="00000500000000000000" pitchFamily="2" charset="0"/>
                <a:ea typeface="Open Sans" panose="020B0606030504020204" pitchFamily="34" charset="0"/>
                <a:cs typeface="Open Sans" panose="020B0606030504020204" pitchFamily="34" charset="0"/>
              </a:rPr>
              <a:t>OxdD</a:t>
            </a:r>
            <a:r>
              <a:rPr lang="en-US" sz="2800" dirty="0">
                <a:latin typeface="Titillium Web" panose="00000500000000000000" pitchFamily="2" charset="0"/>
                <a:ea typeface="Open Sans" panose="020B0606030504020204" pitchFamily="34" charset="0"/>
                <a:cs typeface="Open Sans" panose="020B0606030504020204" pitchFamily="34" charset="0"/>
              </a:rPr>
              <a:t> is located within the inner coat</a:t>
            </a:r>
          </a:p>
          <a:p>
            <a:pPr marL="342900" indent="-342900">
              <a:buFont typeface="Arial" panose="020B0604020202020204" pitchFamily="34" charset="0"/>
              <a:buChar char="•"/>
            </a:pPr>
            <a:r>
              <a:rPr lang="en-US" sz="2800" dirty="0">
                <a:latin typeface="Titillium Web" panose="00000500000000000000" pitchFamily="2" charset="0"/>
                <a:ea typeface="Open Sans" panose="020B0606030504020204" pitchFamily="34" charset="0"/>
                <a:cs typeface="Open Sans" panose="020B0606030504020204" pitchFamily="34" charset="0"/>
              </a:rPr>
              <a:t>Two different amino acid residue linkers are being tested: a short flexible </a:t>
            </a:r>
            <a:r>
              <a:rPr lang="en-US" sz="2800" u="sng" dirty="0">
                <a:latin typeface="Titillium Web" panose="00000500000000000000" pitchFamily="2" charset="0"/>
                <a:ea typeface="Open Sans" panose="020B0606030504020204" pitchFamily="34" charset="0"/>
                <a:cs typeface="Open Sans" panose="020B0606030504020204" pitchFamily="34" charset="0"/>
              </a:rPr>
              <a:t>GGGGS linker </a:t>
            </a:r>
            <a:r>
              <a:rPr lang="en-US" sz="2800" dirty="0">
                <a:latin typeface="Titillium Web" panose="00000500000000000000" pitchFamily="2" charset="0"/>
                <a:ea typeface="Open Sans" panose="020B0606030504020204" pitchFamily="34" charset="0"/>
                <a:cs typeface="Open Sans" panose="020B0606030504020204" pitchFamily="34" charset="0"/>
              </a:rPr>
              <a:t>and a long rigid </a:t>
            </a:r>
            <a:r>
              <a:rPr lang="en-US" sz="2800" u="sng" dirty="0">
                <a:latin typeface="Titillium Web" panose="00000500000000000000" pitchFamily="2" charset="0"/>
                <a:ea typeface="Open Sans" panose="020B0606030504020204" pitchFamily="34" charset="0"/>
                <a:cs typeface="Open Sans" panose="020B0606030504020204" pitchFamily="34" charset="0"/>
              </a:rPr>
              <a:t>alpha helical linker</a:t>
            </a:r>
            <a:r>
              <a:rPr lang="en-US" sz="2800" dirty="0">
                <a:latin typeface="Titillium Web" panose="00000500000000000000" pitchFamily="2" charset="0"/>
                <a:ea typeface="Open Sans" panose="020B0606030504020204" pitchFamily="34" charset="0"/>
                <a:cs typeface="Open Sans" panose="020B0606030504020204" pitchFamily="34" charset="0"/>
              </a:rPr>
              <a:t> to prevent interactions between the </a:t>
            </a:r>
            <a:r>
              <a:rPr lang="en-US" sz="2800" dirty="0" err="1">
                <a:latin typeface="Titillium Web" panose="00000500000000000000" pitchFamily="2" charset="0"/>
                <a:ea typeface="Open Sans" panose="020B0606030504020204" pitchFamily="34" charset="0"/>
                <a:cs typeface="Open Sans" panose="020B0606030504020204" pitchFamily="34" charset="0"/>
              </a:rPr>
              <a:t>avPAL</a:t>
            </a:r>
            <a:r>
              <a:rPr lang="en-US" sz="2800" dirty="0">
                <a:latin typeface="Titillium Web" panose="00000500000000000000" pitchFamily="2" charset="0"/>
                <a:ea typeface="Open Sans" panose="020B0606030504020204" pitchFamily="34" charset="0"/>
                <a:cs typeface="Open Sans" panose="020B0606030504020204" pitchFamily="34" charset="0"/>
              </a:rPr>
              <a:t> and the spore protein</a:t>
            </a:r>
          </a:p>
          <a:p>
            <a:pPr marL="342900" indent="-342900">
              <a:buFont typeface="Arial" panose="020B0604020202020204" pitchFamily="34" charset="0"/>
              <a:buChar char="•"/>
            </a:pPr>
            <a:endParaRPr lang="en-US" sz="2800" u="sng"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b="1" dirty="0">
              <a:latin typeface="Titillium Web" panose="00000500000000000000" pitchFamily="2" charset="0"/>
              <a:ea typeface="Open Sans" panose="020B0606030504020204" pitchFamily="34" charset="0"/>
              <a:cs typeface="Open Sans" panose="020B0606030504020204" pitchFamily="34" charset="0"/>
            </a:endParaRPr>
          </a:p>
          <a:p>
            <a:endParaRPr lang="en-US" sz="2400" b="1" dirty="0">
              <a:latin typeface="Titillium Web" panose="00000500000000000000" pitchFamily="2" charset="0"/>
              <a:ea typeface="Open Sans" panose="020B0606030504020204" pitchFamily="34" charset="0"/>
              <a:cs typeface="Open Sans" panose="020B0606030504020204" pitchFamily="34" charset="0"/>
            </a:endParaRPr>
          </a:p>
          <a:p>
            <a:r>
              <a:rPr lang="en-US" sz="2800" b="1" dirty="0">
                <a:latin typeface="Titillium Web" panose="00000500000000000000" pitchFamily="2" charset="0"/>
                <a:ea typeface="Open Sans" panose="020B0606030504020204" pitchFamily="34" charset="0"/>
                <a:cs typeface="Open Sans" panose="020B0606030504020204" pitchFamily="34" charset="0"/>
              </a:rPr>
              <a:t>Cloning of Recombinant Plasmids:</a:t>
            </a:r>
          </a:p>
        </p:txBody>
      </p:sp>
      <p:sp>
        <p:nvSpPr>
          <p:cNvPr id="38" name="Rectangle 5">
            <a:extLst>
              <a:ext uri="{FF2B5EF4-FFF2-40B4-BE49-F238E27FC236}">
                <a16:creationId xmlns:a16="http://schemas.microsoft.com/office/drawing/2014/main" id="{991B9DF0-7DD4-4C17-94B6-6C493D1C390D}"/>
              </a:ext>
            </a:extLst>
          </p:cNvPr>
          <p:cNvSpPr>
            <a:spLocks noChangeArrowheads="1"/>
          </p:cNvSpPr>
          <p:nvPr/>
        </p:nvSpPr>
        <p:spPr bwMode="auto">
          <a:xfrm>
            <a:off x="31238354" y="16517757"/>
            <a:ext cx="12128131" cy="675358"/>
          </a:xfrm>
          <a:prstGeom prst="roundRect">
            <a:avLst/>
          </a:prstGeom>
          <a:solidFill>
            <a:srgbClr val="1482A5"/>
          </a:solidFill>
          <a:ln>
            <a:noFill/>
          </a:ln>
          <a:effectLst/>
        </p:spPr>
        <p:txBody>
          <a:bodyPr wrap="none" lIns="274320" tIns="68580" rIns="274320" bIns="68580" anchor="ctr"/>
          <a:lstStyle>
            <a:defPPr>
              <a:defRPr kern="1200"/>
            </a:defPPr>
          </a:lstStyle>
          <a:p>
            <a:pPr algn="ctr" defTabSz="4703763"/>
            <a:r>
              <a:rPr lang="en-US" sz="4400">
                <a:solidFill>
                  <a:schemeClr val="bg1"/>
                </a:solidFill>
                <a:latin typeface="Amaranth" panose="02000503050000020004" pitchFamily="2" charset="0"/>
              </a:rPr>
              <a:t>Results</a:t>
            </a:r>
          </a:p>
        </p:txBody>
      </p:sp>
      <p:sp>
        <p:nvSpPr>
          <p:cNvPr id="39" name="Text Box 6">
            <a:extLst>
              <a:ext uri="{FF2B5EF4-FFF2-40B4-BE49-F238E27FC236}">
                <a16:creationId xmlns:a16="http://schemas.microsoft.com/office/drawing/2014/main" id="{62D65E41-7BC1-4B4D-9C1B-6ED3152D12D0}"/>
              </a:ext>
            </a:extLst>
          </p:cNvPr>
          <p:cNvSpPr txBox="1">
            <a:spLocks noChangeArrowheads="1"/>
          </p:cNvSpPr>
          <p:nvPr/>
        </p:nvSpPr>
        <p:spPr bwMode="auto">
          <a:xfrm>
            <a:off x="31016747" y="13880562"/>
            <a:ext cx="10058400" cy="807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endParaRPr lang="en-US" sz="2400" b="1" dirty="0">
              <a:latin typeface="Titillium Web" panose="00000500000000000000" pitchFamily="2" charset="0"/>
              <a:ea typeface="Open Sans" panose="020B0606030504020204" pitchFamily="34" charset="0"/>
              <a:cs typeface="Open Sans" panose="020B0606030504020204" pitchFamily="34" charset="0"/>
            </a:endParaRPr>
          </a:p>
          <a:p>
            <a:endParaRPr lang="en-US" sz="2400" b="1" dirty="0">
              <a:latin typeface="Titillium Web" panose="00000500000000000000" pitchFamily="2" charset="0"/>
              <a:ea typeface="Open Sans" panose="020B0606030504020204" pitchFamily="34" charset="0"/>
              <a:cs typeface="Open Sans" panose="020B0606030504020204" pitchFamily="34" charset="0"/>
            </a:endParaRPr>
          </a:p>
          <a:p>
            <a:endParaRPr lang="en-US" sz="2400" b="1" dirty="0">
              <a:latin typeface="Titillium Web" panose="00000500000000000000" pitchFamily="2" charset="0"/>
              <a:ea typeface="Open Sans" panose="020B0606030504020204" pitchFamily="34" charset="0"/>
              <a:cs typeface="Open Sans" panose="020B0606030504020204" pitchFamily="34" charset="0"/>
            </a:endParaRPr>
          </a:p>
          <a:p>
            <a:endParaRPr lang="en-US" sz="2400" b="1" dirty="0">
              <a:latin typeface="Titillium Web" panose="00000500000000000000" pitchFamily="2" charset="0"/>
              <a:ea typeface="Open Sans" panose="020B0606030504020204" pitchFamily="34" charset="0"/>
              <a:cs typeface="Open Sans" panose="020B0606030504020204" pitchFamily="34" charset="0"/>
            </a:endParaRPr>
          </a:p>
          <a:p>
            <a:endParaRPr lang="en-US" sz="2400" b="1" dirty="0">
              <a:latin typeface="Titillium Web" panose="00000500000000000000" pitchFamily="2" charset="0"/>
              <a:ea typeface="Open Sans" panose="020B0606030504020204" pitchFamily="34" charset="0"/>
              <a:cs typeface="Open Sans" panose="020B0606030504020204" pitchFamily="34" charset="0"/>
            </a:endParaRPr>
          </a:p>
          <a:p>
            <a:endParaRPr lang="en-US" sz="2400" b="1" dirty="0">
              <a:latin typeface="Titillium Web" panose="00000500000000000000" pitchFamily="2" charset="0"/>
              <a:ea typeface="Open Sans" panose="020B0606030504020204" pitchFamily="34" charset="0"/>
              <a:cs typeface="Open Sans" panose="020B0606030504020204" pitchFamily="34" charset="0"/>
            </a:endParaRPr>
          </a:p>
          <a:p>
            <a:endParaRPr lang="en-US" sz="2400" b="1" dirty="0">
              <a:latin typeface="Titillium Web" panose="00000500000000000000" pitchFamily="2" charset="0"/>
              <a:ea typeface="Open Sans" panose="020B0606030504020204" pitchFamily="34" charset="0"/>
              <a:cs typeface="Open Sans" panose="020B0606030504020204" pitchFamily="34" charset="0"/>
            </a:endParaRPr>
          </a:p>
          <a:p>
            <a:endParaRPr lang="en-US" sz="2400" b="1" dirty="0">
              <a:latin typeface="Titillium Web" panose="00000500000000000000" pitchFamily="2" charset="0"/>
              <a:ea typeface="Open Sans" panose="020B0606030504020204" pitchFamily="34" charset="0"/>
              <a:cs typeface="Open Sans" panose="020B0606030504020204" pitchFamily="34" charset="0"/>
            </a:endParaRPr>
          </a:p>
          <a:p>
            <a:endParaRPr lang="en-US" sz="2400" b="1" dirty="0">
              <a:latin typeface="Titillium Web" panose="00000500000000000000" pitchFamily="2" charset="0"/>
              <a:ea typeface="Open Sans" panose="020B0606030504020204" pitchFamily="34" charset="0"/>
              <a:cs typeface="Open Sans" panose="020B0606030504020204" pitchFamily="34" charset="0"/>
            </a:endParaRPr>
          </a:p>
          <a:p>
            <a:r>
              <a:rPr lang="en-US" sz="2800" b="1" dirty="0">
                <a:latin typeface="Titillium Web" panose="00000500000000000000" pitchFamily="2" charset="0"/>
                <a:ea typeface="Open Sans" panose="020B0606030504020204" pitchFamily="34" charset="0"/>
                <a:cs typeface="Open Sans" panose="020B0606030504020204" pitchFamily="34" charset="0"/>
              </a:rPr>
              <a:t>Gel Electrophoresis of Colony PCR product:</a:t>
            </a:r>
          </a:p>
          <a:p>
            <a:endParaRPr lang="en-US" sz="2800" dirty="0">
              <a:latin typeface="Titillium Web" panose="00000500000000000000" pitchFamily="2" charset="0"/>
              <a:ea typeface="Open Sans" panose="020B0606030504020204" pitchFamily="34" charset="0"/>
              <a:cs typeface="Open Sans" panose="020B0606030504020204" pitchFamily="34" charset="0"/>
            </a:endParaRPr>
          </a:p>
          <a:p>
            <a:endParaRPr lang="en-US" sz="28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endParaRPr lang="en-US" sz="2400" dirty="0">
              <a:latin typeface="Titillium Web" panose="00000500000000000000" pitchFamily="2" charset="0"/>
              <a:ea typeface="Open Sans" panose="020B0606030504020204" pitchFamily="34" charset="0"/>
              <a:cs typeface="Open Sans" panose="020B0606030504020204" pitchFamily="34" charset="0"/>
            </a:endParaRPr>
          </a:p>
          <a:p>
            <a:r>
              <a:rPr lang="en-US" sz="2800" b="1" dirty="0">
                <a:latin typeface="Titillium Web" panose="00000500000000000000" pitchFamily="2" charset="0"/>
                <a:ea typeface="Open Sans" panose="020B0606030504020204" pitchFamily="34" charset="0"/>
                <a:cs typeface="Open Sans" panose="020B0606030504020204" pitchFamily="34" charset="0"/>
              </a:rPr>
              <a:t>Gel Electrophoresis of Double Digestion:</a:t>
            </a:r>
          </a:p>
        </p:txBody>
      </p:sp>
      <p:sp>
        <p:nvSpPr>
          <p:cNvPr id="16" name="Rectangle 5">
            <a:extLst>
              <a:ext uri="{FF2B5EF4-FFF2-40B4-BE49-F238E27FC236}">
                <a16:creationId xmlns:a16="http://schemas.microsoft.com/office/drawing/2014/main" id="{620C51D2-3423-4C6C-A077-34B27F321D2D}"/>
              </a:ext>
            </a:extLst>
          </p:cNvPr>
          <p:cNvSpPr>
            <a:spLocks noChangeArrowheads="1"/>
          </p:cNvSpPr>
          <p:nvPr/>
        </p:nvSpPr>
        <p:spPr bwMode="auto">
          <a:xfrm rot="10800000" flipV="1">
            <a:off x="343335" y="14882009"/>
            <a:ext cx="10927264" cy="691955"/>
          </a:xfrm>
          <a:prstGeom prst="roundRect">
            <a:avLst/>
          </a:prstGeom>
          <a:solidFill>
            <a:srgbClr val="1482A5"/>
          </a:solidFill>
          <a:ln>
            <a:noFill/>
          </a:ln>
          <a:effectLst/>
        </p:spPr>
        <p:txBody>
          <a:bodyPr wrap="none" lIns="274320" tIns="68580" rIns="274320" bIns="68580" anchor="ctr"/>
          <a:lstStyle>
            <a:defPPr>
              <a:defRPr kern="1200"/>
            </a:defPPr>
          </a:lstStyle>
          <a:p>
            <a:pPr algn="ctr" defTabSz="4703763"/>
            <a:r>
              <a:rPr lang="en-US" sz="4400" dirty="0">
                <a:solidFill>
                  <a:schemeClr val="bg1"/>
                </a:solidFill>
                <a:latin typeface="Amaranth" panose="02000503050000020004" pitchFamily="2" charset="0"/>
              </a:rPr>
              <a:t>Introduction</a:t>
            </a:r>
          </a:p>
        </p:txBody>
      </p:sp>
      <p:sp>
        <p:nvSpPr>
          <p:cNvPr id="17" name="Text Box 6">
            <a:extLst>
              <a:ext uri="{FF2B5EF4-FFF2-40B4-BE49-F238E27FC236}">
                <a16:creationId xmlns:a16="http://schemas.microsoft.com/office/drawing/2014/main" id="{8AE8A03B-3762-4AF2-A9FC-B088E0736F3A}"/>
              </a:ext>
            </a:extLst>
          </p:cNvPr>
          <p:cNvSpPr txBox="1">
            <a:spLocks noChangeArrowheads="1"/>
          </p:cNvSpPr>
          <p:nvPr/>
        </p:nvSpPr>
        <p:spPr bwMode="auto">
          <a:xfrm>
            <a:off x="324612" y="15608209"/>
            <a:ext cx="11203785" cy="9187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800" dirty="0">
                <a:latin typeface="Titillium Web" panose="00000500000000000000" pitchFamily="2" charset="0"/>
                <a:ea typeface="Open Sans" panose="020B0606030504020204" pitchFamily="34" charset="0"/>
                <a:cs typeface="Open Sans" panose="020B0606030504020204" pitchFamily="34" charset="0"/>
              </a:rPr>
              <a:t>PKU is an inherited metabolic disorder caused by a mutation in an essential enzyme in the phenylalanine pathway. If left untreated it can cause permanent neurological damage which may lead to death.</a:t>
            </a:r>
          </a:p>
          <a:p>
            <a:endParaRPr lang="en-US" sz="2800" dirty="0">
              <a:latin typeface="Titillium Web" panose="00000500000000000000" pitchFamily="2" charset="0"/>
              <a:ea typeface="Open Sans" panose="020B0606030504020204" pitchFamily="34" charset="0"/>
              <a:cs typeface="Open Sans" panose="020B0606030504020204" pitchFamily="34" charset="0"/>
            </a:endParaRPr>
          </a:p>
          <a:p>
            <a:r>
              <a:rPr lang="en-US" sz="2800" dirty="0">
                <a:latin typeface="Titillium Web" panose="00000500000000000000" pitchFamily="2" charset="0"/>
                <a:ea typeface="Open Sans" panose="020B0606030504020204" pitchFamily="34" charset="0"/>
                <a:cs typeface="Open Sans" panose="020B0606030504020204" pitchFamily="34" charset="0"/>
              </a:rPr>
              <a:t>Current Methods of Treatment:</a:t>
            </a:r>
          </a:p>
          <a:p>
            <a:pPr marL="342900" indent="-342900">
              <a:buFont typeface="Arial" panose="020B0604020202020204" pitchFamily="34" charset="0"/>
              <a:buChar char="•"/>
            </a:pPr>
            <a:r>
              <a:rPr lang="en-US" sz="2800" dirty="0">
                <a:latin typeface="Titillium Web" panose="00000500000000000000" pitchFamily="2" charset="0"/>
                <a:ea typeface="Open Sans" panose="020B0606030504020204" pitchFamily="34" charset="0"/>
                <a:cs typeface="Open Sans" panose="020B0606030504020204" pitchFamily="34" charset="0"/>
              </a:rPr>
              <a:t> Restrictive Dieting:</a:t>
            </a:r>
          </a:p>
          <a:p>
            <a:r>
              <a:rPr lang="en-US" sz="2800" dirty="0">
                <a:latin typeface="Titillium Web" panose="00000500000000000000" pitchFamily="2" charset="0"/>
                <a:ea typeface="Open Sans" panose="020B0606030504020204" pitchFamily="34" charset="0"/>
                <a:cs typeface="Open Sans" panose="020B0606030504020204" pitchFamily="34" charset="0"/>
              </a:rPr>
              <a:t>The individual must adhere to a strict diet of foods with little or no phenylalanine, however phenylalanine buildup may still occur regardless. Often expensive supplements are required. </a:t>
            </a:r>
          </a:p>
          <a:p>
            <a:endParaRPr lang="en-US" sz="2800" dirty="0">
              <a:latin typeface="Titillium Web" panose="00000500000000000000" pitchFamily="2"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800" dirty="0">
                <a:latin typeface="Titillium Web" panose="00000500000000000000" pitchFamily="2" charset="0"/>
                <a:ea typeface="Open Sans" panose="020B0606030504020204" pitchFamily="34" charset="0"/>
                <a:cs typeface="Open Sans" panose="020B0606030504020204" pitchFamily="34" charset="0"/>
              </a:rPr>
              <a:t>Enzyme Injection Therapy :</a:t>
            </a:r>
          </a:p>
          <a:p>
            <a:r>
              <a:rPr lang="en-US" sz="2800" dirty="0">
                <a:latin typeface="Titillium Web" panose="00000500000000000000" pitchFamily="2" charset="0"/>
                <a:ea typeface="Open Sans" panose="020B0606030504020204" pitchFamily="34" charset="0"/>
                <a:cs typeface="Open Sans" panose="020B0606030504020204" pitchFamily="34" charset="0"/>
              </a:rPr>
              <a:t>Injections of a modified version of PAL are directly administered into the bloodstream to reduce phenylalanine levels once weekly. These injections are both costly and risk an allergic reaction or immune response from the individual.</a:t>
            </a:r>
          </a:p>
          <a:p>
            <a:endParaRPr lang="en-US" sz="2800" dirty="0">
              <a:latin typeface="Titillium Web" panose="00000500000000000000" pitchFamily="2"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800" b="1" u="sng" dirty="0">
                <a:latin typeface="Titillium Web" panose="00000500000000000000" pitchFamily="2" charset="0"/>
                <a:ea typeface="Open Sans" panose="020B0606030504020204" pitchFamily="34" charset="0"/>
                <a:cs typeface="Open Sans" panose="020B0606030504020204" pitchFamily="34" charset="0"/>
              </a:rPr>
              <a:t>Hypothesized Recombinant Spore Delivery Method</a:t>
            </a:r>
            <a:r>
              <a:rPr lang="en-US" sz="2800" dirty="0">
                <a:latin typeface="Titillium Web" panose="00000500000000000000" pitchFamily="2" charset="0"/>
                <a:ea typeface="Open Sans" panose="020B0606030504020204" pitchFamily="34" charset="0"/>
                <a:cs typeface="Open Sans" panose="020B0606030504020204" pitchFamily="34" charset="0"/>
              </a:rPr>
              <a:t>:</a:t>
            </a:r>
          </a:p>
          <a:p>
            <a:r>
              <a:rPr lang="en-US" sz="2800" dirty="0">
                <a:latin typeface="Titillium Web" panose="00000500000000000000" pitchFamily="2" charset="0"/>
                <a:ea typeface="Open Sans" panose="020B0606030504020204" pitchFamily="34" charset="0"/>
                <a:cs typeface="Open Sans" panose="020B0606030504020204" pitchFamily="34" charset="0"/>
              </a:rPr>
              <a:t>The enzyme </a:t>
            </a:r>
            <a:r>
              <a:rPr lang="en-US" sz="2800" dirty="0" err="1">
                <a:latin typeface="Titillium Web" panose="00000500000000000000" pitchFamily="2" charset="0"/>
                <a:ea typeface="Open Sans" panose="020B0606030504020204" pitchFamily="34" charset="0"/>
                <a:cs typeface="Open Sans" panose="020B0606030504020204" pitchFamily="34" charset="0"/>
              </a:rPr>
              <a:t>avPAL</a:t>
            </a:r>
            <a:r>
              <a:rPr lang="en-US" sz="2800" dirty="0">
                <a:latin typeface="Titillium Web" panose="00000500000000000000" pitchFamily="2" charset="0"/>
                <a:ea typeface="Open Sans" panose="020B0606030504020204" pitchFamily="34" charset="0"/>
                <a:cs typeface="Open Sans" panose="020B0606030504020204" pitchFamily="34" charset="0"/>
              </a:rPr>
              <a:t> is directly linked to a structural protein in a bacterial spore and taken by mouth. The spores would enter the small intestine intact through the GI tract and reside there converting phenylalanine into harmless metabolites.</a:t>
            </a:r>
          </a:p>
        </p:txBody>
      </p:sp>
      <p:sp>
        <p:nvSpPr>
          <p:cNvPr id="18" name="Rectangle 5">
            <a:extLst>
              <a:ext uri="{FF2B5EF4-FFF2-40B4-BE49-F238E27FC236}">
                <a16:creationId xmlns:a16="http://schemas.microsoft.com/office/drawing/2014/main" id="{88133C58-052D-4585-823B-31740DB45AF4}"/>
              </a:ext>
            </a:extLst>
          </p:cNvPr>
          <p:cNvSpPr>
            <a:spLocks noChangeArrowheads="1"/>
          </p:cNvSpPr>
          <p:nvPr/>
        </p:nvSpPr>
        <p:spPr bwMode="auto">
          <a:xfrm>
            <a:off x="1062257" y="5192067"/>
            <a:ext cx="9144000" cy="784225"/>
          </a:xfrm>
          <a:prstGeom prst="rect">
            <a:avLst/>
          </a:prstGeom>
          <a:noFill/>
          <a:ln>
            <a:noFill/>
          </a:ln>
          <a:effectLst/>
        </p:spPr>
        <p:txBody>
          <a:bodyPr wrap="none" lIns="137160" tIns="68580" rIns="137160" bIns="68580" anchor="ctr"/>
          <a:lstStyle>
            <a:defPPr>
              <a:defRPr kern="1200"/>
            </a:defPPr>
          </a:lstStyle>
          <a:p>
            <a:pPr defTabSz="4703763"/>
            <a:r>
              <a:rPr lang="en-US" sz="3600" dirty="0">
                <a:solidFill>
                  <a:srgbClr val="235078"/>
                </a:solidFill>
                <a:latin typeface="Amaranth" panose="02000503050000020004" pitchFamily="2" charset="0"/>
              </a:rPr>
              <a:t>Abstract</a:t>
            </a:r>
          </a:p>
        </p:txBody>
      </p:sp>
      <p:sp>
        <p:nvSpPr>
          <p:cNvPr id="4" name="Rectangle 3">
            <a:extLst>
              <a:ext uri="{FF2B5EF4-FFF2-40B4-BE49-F238E27FC236}">
                <a16:creationId xmlns:a16="http://schemas.microsoft.com/office/drawing/2014/main" id="{4BB32301-B88F-11D2-0A50-C2DA3B2A33FD}"/>
              </a:ext>
            </a:extLst>
          </p:cNvPr>
          <p:cNvSpPr/>
          <p:nvPr/>
        </p:nvSpPr>
        <p:spPr bwMode="auto">
          <a:xfrm>
            <a:off x="-7696200" y="10934700"/>
            <a:ext cx="6858000" cy="16154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a:ln>
                <a:noFill/>
              </a:ln>
              <a:solidFill>
                <a:schemeClr val="tx1"/>
              </a:solidFill>
              <a:effectLst/>
              <a:latin typeface="Arial" pitchFamily="34" charset="0"/>
            </a:endParaRPr>
          </a:p>
        </p:txBody>
      </p:sp>
      <p:sp>
        <p:nvSpPr>
          <p:cNvPr id="5" name="Rectangle 4">
            <a:extLst>
              <a:ext uri="{FF2B5EF4-FFF2-40B4-BE49-F238E27FC236}">
                <a16:creationId xmlns:a16="http://schemas.microsoft.com/office/drawing/2014/main" id="{AAEC88EB-07B0-600F-89C5-CB2F30C1D9AF}"/>
              </a:ext>
            </a:extLst>
          </p:cNvPr>
          <p:cNvSpPr/>
          <p:nvPr/>
        </p:nvSpPr>
        <p:spPr bwMode="auto">
          <a:xfrm>
            <a:off x="44353233" y="10613598"/>
            <a:ext cx="6858000" cy="161544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a:ln>
                <a:noFill/>
              </a:ln>
              <a:solidFill>
                <a:schemeClr val="tx1"/>
              </a:solidFill>
              <a:effectLst/>
              <a:latin typeface="Arial" pitchFamily="34" charset="0"/>
            </a:endParaRPr>
          </a:p>
        </p:txBody>
      </p:sp>
      <p:sp>
        <p:nvSpPr>
          <p:cNvPr id="7" name="Rectangle 5">
            <a:extLst>
              <a:ext uri="{FF2B5EF4-FFF2-40B4-BE49-F238E27FC236}">
                <a16:creationId xmlns:a16="http://schemas.microsoft.com/office/drawing/2014/main" id="{DABBDB1F-DB8C-59E5-1DA5-CE0936BFF3FB}"/>
              </a:ext>
            </a:extLst>
          </p:cNvPr>
          <p:cNvSpPr>
            <a:spLocks noChangeArrowheads="1"/>
          </p:cNvSpPr>
          <p:nvPr/>
        </p:nvSpPr>
        <p:spPr bwMode="auto">
          <a:xfrm>
            <a:off x="12154706" y="5231502"/>
            <a:ext cx="18820211" cy="884749"/>
          </a:xfrm>
          <a:prstGeom prst="roundRect">
            <a:avLst/>
          </a:prstGeom>
          <a:solidFill>
            <a:srgbClr val="1482A5"/>
          </a:solidFill>
          <a:ln>
            <a:noFill/>
          </a:ln>
          <a:effectLst/>
        </p:spPr>
        <p:txBody>
          <a:bodyPr wrap="none" lIns="274320" tIns="68580" rIns="274320" bIns="68580" anchor="ctr"/>
          <a:lstStyle>
            <a:defPPr>
              <a:defRPr kern="1200"/>
            </a:defPPr>
          </a:lstStyle>
          <a:p>
            <a:pPr algn="ctr" defTabSz="4703763"/>
            <a:r>
              <a:rPr lang="en-US" sz="4400">
                <a:solidFill>
                  <a:schemeClr val="bg1"/>
                </a:solidFill>
                <a:latin typeface="Berlin Sans FB" panose="020E0602020502020306" pitchFamily="34" charset="0"/>
                <a:cs typeface="Aharoni" panose="02010803020104030203" pitchFamily="2" charset="-79"/>
              </a:rPr>
              <a:t>Objectives</a:t>
            </a:r>
          </a:p>
        </p:txBody>
      </p:sp>
      <p:sp>
        <p:nvSpPr>
          <p:cNvPr id="3" name="Rectangle 5">
            <a:extLst>
              <a:ext uri="{FF2B5EF4-FFF2-40B4-BE49-F238E27FC236}">
                <a16:creationId xmlns:a16="http://schemas.microsoft.com/office/drawing/2014/main" id="{C8C87397-389F-827A-1283-DAD8FBA645BC}"/>
              </a:ext>
            </a:extLst>
          </p:cNvPr>
          <p:cNvSpPr>
            <a:spLocks noChangeArrowheads="1"/>
          </p:cNvSpPr>
          <p:nvPr/>
        </p:nvSpPr>
        <p:spPr bwMode="auto">
          <a:xfrm>
            <a:off x="31757716" y="26206177"/>
            <a:ext cx="11667224" cy="692289"/>
          </a:xfrm>
          <a:prstGeom prst="roundRect">
            <a:avLst/>
          </a:prstGeom>
          <a:solidFill>
            <a:srgbClr val="1482A5"/>
          </a:solidFill>
          <a:ln>
            <a:noFill/>
          </a:ln>
          <a:effectLst/>
        </p:spPr>
        <p:txBody>
          <a:bodyPr wrap="none" lIns="274320" tIns="68580" rIns="274320" bIns="68580" anchor="ctr"/>
          <a:lstStyle>
            <a:defPPr>
              <a:defRPr kern="1200"/>
            </a:defPPr>
          </a:lstStyle>
          <a:p>
            <a:pPr algn="ctr" defTabSz="4703763"/>
            <a:r>
              <a:rPr lang="en-US" sz="4400" dirty="0">
                <a:solidFill>
                  <a:schemeClr val="bg1"/>
                </a:solidFill>
                <a:latin typeface="Berlin Sans FB" panose="020E0602020502020306" pitchFamily="34" charset="0"/>
              </a:rPr>
              <a:t>Future Plans</a:t>
            </a:r>
          </a:p>
        </p:txBody>
      </p:sp>
      <p:sp>
        <p:nvSpPr>
          <p:cNvPr id="10" name="Text Box 6">
            <a:extLst>
              <a:ext uri="{FF2B5EF4-FFF2-40B4-BE49-F238E27FC236}">
                <a16:creationId xmlns:a16="http://schemas.microsoft.com/office/drawing/2014/main" id="{2A554D99-8BD3-0B81-752F-3FD891D66660}"/>
              </a:ext>
            </a:extLst>
          </p:cNvPr>
          <p:cNvSpPr txBox="1">
            <a:spLocks noChangeArrowheads="1"/>
          </p:cNvSpPr>
          <p:nvPr/>
        </p:nvSpPr>
        <p:spPr bwMode="auto">
          <a:xfrm>
            <a:off x="12061032" y="6360573"/>
            <a:ext cx="18943421" cy="2354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pPr marL="571500" indent="-571500">
              <a:buFont typeface="Arial" panose="020B0604020202020204" pitchFamily="34" charset="0"/>
              <a:buChar char="•"/>
            </a:pPr>
            <a:r>
              <a:rPr lang="en-US" sz="3600" b="1" dirty="0">
                <a:latin typeface="Titillium Web" panose="00000500000000000000" pitchFamily="2" charset="0"/>
                <a:ea typeface="Open Sans" panose="020B0606030504020204" pitchFamily="34" charset="0"/>
                <a:cs typeface="Open Sans" panose="020B0606030504020204" pitchFamily="34" charset="0"/>
              </a:rPr>
              <a:t>Long Term Goal: </a:t>
            </a:r>
            <a:r>
              <a:rPr lang="en-US" sz="3600" dirty="0">
                <a:latin typeface="Titillium Web" panose="00000500000000000000" pitchFamily="2" charset="0"/>
                <a:ea typeface="Open Sans" panose="020B0606030504020204" pitchFamily="34" charset="0"/>
                <a:cs typeface="Open Sans" panose="020B0606030504020204" pitchFamily="34" charset="0"/>
              </a:rPr>
              <a:t>Develop a novel oral delivery method for therapeutic enzymes using bacterial spores capable of prolonged treatment of metabolic disorders.</a:t>
            </a:r>
          </a:p>
          <a:p>
            <a:pPr marL="571500" indent="-571500">
              <a:buFont typeface="Arial" panose="020B0604020202020204" pitchFamily="34" charset="0"/>
              <a:buChar char="•"/>
            </a:pPr>
            <a:r>
              <a:rPr lang="en-US" sz="3600" dirty="0">
                <a:latin typeface="Titillium Web" panose="00000500000000000000" pitchFamily="2" charset="0"/>
                <a:ea typeface="Open Sans" panose="020B0606030504020204" pitchFamily="34" charset="0"/>
                <a:cs typeface="Open Sans" panose="020B0606030504020204" pitchFamily="34" charset="0"/>
              </a:rPr>
              <a:t> </a:t>
            </a:r>
            <a:r>
              <a:rPr lang="en-US" sz="3600" b="1" dirty="0">
                <a:latin typeface="Titillium Web" panose="00000500000000000000" pitchFamily="2" charset="0"/>
                <a:ea typeface="Open Sans" panose="020B0606030504020204" pitchFamily="34" charset="0"/>
                <a:cs typeface="Open Sans" panose="020B0606030504020204" pitchFamily="34" charset="0"/>
              </a:rPr>
              <a:t>Project Goal: </a:t>
            </a:r>
            <a:r>
              <a:rPr lang="en-US" sz="3600" dirty="0">
                <a:latin typeface="Titillium Web" panose="00000500000000000000" pitchFamily="2" charset="0"/>
                <a:ea typeface="Open Sans" panose="020B0606030504020204" pitchFamily="34" charset="0"/>
                <a:cs typeface="Open Sans" panose="020B0606030504020204" pitchFamily="34" charset="0"/>
              </a:rPr>
              <a:t>Display </a:t>
            </a:r>
            <a:r>
              <a:rPr lang="en-US" sz="3600" dirty="0" err="1">
                <a:latin typeface="Titillium Web" panose="00000500000000000000" pitchFamily="2" charset="0"/>
                <a:ea typeface="Open Sans" panose="020B0606030504020204" pitchFamily="34" charset="0"/>
                <a:cs typeface="Open Sans" panose="020B0606030504020204" pitchFamily="34" charset="0"/>
              </a:rPr>
              <a:t>avPAL</a:t>
            </a:r>
            <a:r>
              <a:rPr lang="en-US" sz="3600" dirty="0">
                <a:latin typeface="Titillium Web" panose="00000500000000000000" pitchFamily="2" charset="0"/>
                <a:ea typeface="Open Sans" panose="020B0606030504020204" pitchFamily="34" charset="0"/>
                <a:cs typeface="Open Sans" panose="020B0606030504020204" pitchFamily="34" charset="0"/>
              </a:rPr>
              <a:t> on the surface of recombinant bacterial spores using two spore structural proteins and analyze its activity.</a:t>
            </a:r>
          </a:p>
        </p:txBody>
      </p:sp>
      <p:sp>
        <p:nvSpPr>
          <p:cNvPr id="51" name="TextBox 50">
            <a:extLst>
              <a:ext uri="{FF2B5EF4-FFF2-40B4-BE49-F238E27FC236}">
                <a16:creationId xmlns:a16="http://schemas.microsoft.com/office/drawing/2014/main" id="{4EDA69BE-1F68-3D46-F83A-F30E63E58BE6}"/>
              </a:ext>
            </a:extLst>
          </p:cNvPr>
          <p:cNvSpPr txBox="1"/>
          <p:nvPr/>
        </p:nvSpPr>
        <p:spPr>
          <a:xfrm>
            <a:off x="31956130" y="9905601"/>
            <a:ext cx="11896528" cy="1815882"/>
          </a:xfrm>
          <a:prstGeom prst="rect">
            <a:avLst/>
          </a:prstGeom>
          <a:noFill/>
        </p:spPr>
        <p:txBody>
          <a:bodyPr wrap="square">
            <a:spAutoFit/>
          </a:bodyPr>
          <a:lstStyle/>
          <a:p>
            <a:r>
              <a:rPr lang="en-US" sz="2800" b="1" dirty="0">
                <a:latin typeface="Titillium Web" panose="00000500000000000000" pitchFamily="2" charset="0"/>
                <a:ea typeface="Open Sans" panose="020B0606030504020204" pitchFamily="34" charset="0"/>
                <a:cs typeface="Times New Roman" panose="02020603050405020304" pitchFamily="18" charset="0"/>
              </a:rPr>
              <a:t>Transformation and Sporulation of </a:t>
            </a:r>
            <a:r>
              <a:rPr lang="en-US" sz="2800" b="1" i="1" dirty="0">
                <a:latin typeface="Titillium Web" panose="00000500000000000000" pitchFamily="2" charset="0"/>
                <a:ea typeface="Open Sans" panose="020B0606030504020204" pitchFamily="34" charset="0"/>
                <a:cs typeface="Times New Roman" panose="02020603050405020304" pitchFamily="18" charset="0"/>
              </a:rPr>
              <a:t>Bacillus Subtilis</a:t>
            </a:r>
            <a:r>
              <a:rPr lang="en-US" sz="2800" b="1" dirty="0">
                <a:latin typeface="Titillium Web" panose="00000500000000000000" pitchFamily="2" charset="0"/>
                <a:ea typeface="Open Sans" panose="020B0606030504020204" pitchFamily="34" charset="0"/>
                <a:cs typeface="Times New Roman" panose="02020603050405020304" pitchFamily="18" charset="0"/>
              </a:rPr>
              <a:t>:</a:t>
            </a:r>
          </a:p>
          <a:p>
            <a:pPr marL="342900" indent="-342900">
              <a:buFont typeface="Arial" panose="020B0604020202020204" pitchFamily="34" charset="0"/>
              <a:buChar char="•"/>
            </a:pPr>
            <a:r>
              <a:rPr lang="en-US" sz="2800" dirty="0">
                <a:latin typeface="Titillium Web" panose="00000500000000000000" pitchFamily="2" charset="0"/>
                <a:ea typeface="Open Sans" panose="020B0606030504020204" pitchFamily="34" charset="0"/>
                <a:cs typeface="Times New Roman" panose="02020603050405020304" pitchFamily="18" charset="0"/>
              </a:rPr>
              <a:t>Competent </a:t>
            </a:r>
            <a:r>
              <a:rPr lang="en-US" sz="2800" i="1" dirty="0">
                <a:latin typeface="Titillium Web" panose="00000500000000000000" pitchFamily="2" charset="0"/>
                <a:ea typeface="Open Sans" panose="020B0606030504020204" pitchFamily="34" charset="0"/>
                <a:cs typeface="Times New Roman" panose="02020603050405020304" pitchFamily="18" charset="0"/>
              </a:rPr>
              <a:t>Bacillus subtilis </a:t>
            </a:r>
            <a:r>
              <a:rPr lang="en-US" sz="2800" dirty="0">
                <a:latin typeface="Titillium Web" panose="00000500000000000000" pitchFamily="2" charset="0"/>
                <a:ea typeface="Open Sans" panose="020B0606030504020204" pitchFamily="34" charset="0"/>
                <a:cs typeface="Times New Roman" panose="02020603050405020304" pitchFamily="18" charset="0"/>
              </a:rPr>
              <a:t>are cultured and each plasmid is linearized before being transformed into the bacteria. </a:t>
            </a:r>
          </a:p>
          <a:p>
            <a:pPr marL="342900" indent="-342900">
              <a:buFont typeface="Arial" panose="020B0604020202020204" pitchFamily="34" charset="0"/>
              <a:buChar char="•"/>
            </a:pPr>
            <a:r>
              <a:rPr lang="en-US" sz="2800" dirty="0">
                <a:latin typeface="Titillium Web" panose="00000500000000000000" pitchFamily="2" charset="0"/>
                <a:ea typeface="Open Sans" panose="020B0606030504020204" pitchFamily="34" charset="0"/>
                <a:cs typeface="Times New Roman" panose="02020603050405020304" pitchFamily="18" charset="0"/>
              </a:rPr>
              <a:t>Sporulation is then induced in the recombinant strains of </a:t>
            </a:r>
            <a:r>
              <a:rPr lang="en-US" sz="2800" i="1" dirty="0">
                <a:latin typeface="Titillium Web" panose="00000500000000000000" pitchFamily="2" charset="0"/>
                <a:ea typeface="Open Sans" panose="020B0606030504020204" pitchFamily="34" charset="0"/>
                <a:cs typeface="Times New Roman" panose="02020603050405020304" pitchFamily="18" charset="0"/>
              </a:rPr>
              <a:t>B. subtilis </a:t>
            </a:r>
            <a:r>
              <a:rPr lang="en-US" sz="2800" dirty="0">
                <a:latin typeface="Titillium Web" panose="00000500000000000000" pitchFamily="2" charset="0"/>
                <a:ea typeface="Open Sans" panose="020B0606030504020204" pitchFamily="34" charset="0"/>
                <a:cs typeface="Times New Roman" panose="02020603050405020304" pitchFamily="18" charset="0"/>
              </a:rPr>
              <a:t> </a:t>
            </a:r>
          </a:p>
        </p:txBody>
      </p:sp>
      <p:sp>
        <p:nvSpPr>
          <p:cNvPr id="8" name="Text Box 6">
            <a:extLst>
              <a:ext uri="{FF2B5EF4-FFF2-40B4-BE49-F238E27FC236}">
                <a16:creationId xmlns:a16="http://schemas.microsoft.com/office/drawing/2014/main" id="{1B31E331-D4B7-486F-CB52-24B19EA63E3C}"/>
              </a:ext>
            </a:extLst>
          </p:cNvPr>
          <p:cNvSpPr txBox="1">
            <a:spLocks noChangeArrowheads="1"/>
          </p:cNvSpPr>
          <p:nvPr/>
        </p:nvSpPr>
        <p:spPr bwMode="auto">
          <a:xfrm>
            <a:off x="31663407" y="26877389"/>
            <a:ext cx="11932825" cy="3524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pPr marL="457200" indent="-457200">
              <a:buAutoNum type="arabicPeriod"/>
            </a:pPr>
            <a:r>
              <a:rPr lang="en-US" sz="2800" b="1" dirty="0">
                <a:latin typeface="Titillium Web" panose="00000500000000000000" pitchFamily="2" charset="0"/>
                <a:ea typeface="Open Sans" panose="020B0606030504020204" pitchFamily="34" charset="0"/>
                <a:cs typeface="Open Sans" panose="020B0606030504020204" pitchFamily="34" charset="0"/>
              </a:rPr>
              <a:t>Complete second round of cloning to complete fusion protein integration plasmid.</a:t>
            </a:r>
          </a:p>
          <a:p>
            <a:pPr marL="457200" indent="-457200">
              <a:buAutoNum type="arabicPeriod"/>
            </a:pPr>
            <a:r>
              <a:rPr lang="en-US" sz="2800" b="1" dirty="0">
                <a:latin typeface="Titillium Web" panose="00000500000000000000" pitchFamily="2" charset="0"/>
                <a:ea typeface="Open Sans" panose="020B0606030504020204" pitchFamily="34" charset="0"/>
                <a:cs typeface="Open Sans" panose="020B0606030504020204" pitchFamily="34" charset="0"/>
              </a:rPr>
              <a:t>Transform integration plasmids  into competent </a:t>
            </a:r>
            <a:r>
              <a:rPr lang="en-US" sz="2800" b="1" i="1" dirty="0">
                <a:latin typeface="Titillium Web" panose="00000500000000000000" pitchFamily="2" charset="0"/>
                <a:ea typeface="Open Sans" panose="020B0606030504020204" pitchFamily="34" charset="0"/>
                <a:cs typeface="Open Sans" panose="020B0606030504020204" pitchFamily="34" charset="0"/>
              </a:rPr>
              <a:t>B. subtilis </a:t>
            </a:r>
            <a:r>
              <a:rPr lang="en-US" sz="2800" b="1" dirty="0">
                <a:latin typeface="Titillium Web" panose="00000500000000000000" pitchFamily="2" charset="0"/>
                <a:ea typeface="Open Sans" panose="020B0606030504020204" pitchFamily="34" charset="0"/>
                <a:cs typeface="Open Sans" panose="020B0606030504020204" pitchFamily="34" charset="0"/>
              </a:rPr>
              <a:t>cells. </a:t>
            </a:r>
          </a:p>
          <a:p>
            <a:pPr marL="457200" indent="-457200">
              <a:buAutoNum type="arabicPeriod"/>
            </a:pPr>
            <a:r>
              <a:rPr lang="en-US" sz="2800" b="1" dirty="0">
                <a:latin typeface="Titillium Web" panose="00000500000000000000" pitchFamily="2" charset="0"/>
                <a:ea typeface="Open Sans" panose="020B0606030504020204" pitchFamily="34" charset="0"/>
                <a:cs typeface="Open Sans" panose="020B0606030504020204" pitchFamily="34" charset="0"/>
              </a:rPr>
              <a:t>Perform an enzymatic activity assay on the successful recombinant  spores.</a:t>
            </a:r>
          </a:p>
          <a:p>
            <a:pPr marL="457200" indent="-457200">
              <a:buAutoNum type="arabicPeriod"/>
            </a:pPr>
            <a:r>
              <a:rPr lang="en-US" sz="2800" b="1" dirty="0">
                <a:latin typeface="Titillium Web" panose="00000500000000000000" pitchFamily="2" charset="0"/>
                <a:ea typeface="Open Sans" panose="020B0606030504020204" pitchFamily="34" charset="0"/>
                <a:cs typeface="Open Sans" panose="020B0606030504020204" pitchFamily="34" charset="0"/>
              </a:rPr>
              <a:t>If a spores show sufficient efficacy for the breakdown of PAL , animal testing will be next.</a:t>
            </a:r>
          </a:p>
          <a:p>
            <a:pPr marL="457200" indent="-457200">
              <a:buAutoNum type="arabicPeriod"/>
            </a:pPr>
            <a:endParaRPr lang="en-US" sz="2400" b="1" dirty="0">
              <a:latin typeface="Titillium Web" panose="00000500000000000000" pitchFamily="2" charset="0"/>
              <a:ea typeface="Open Sans" panose="020B0606030504020204" pitchFamily="34" charset="0"/>
              <a:cs typeface="Open Sans" panose="020B0606030504020204" pitchFamily="34" charset="0"/>
            </a:endParaRPr>
          </a:p>
        </p:txBody>
      </p:sp>
      <p:sp>
        <p:nvSpPr>
          <p:cNvPr id="9" name="Rectangle 5">
            <a:extLst>
              <a:ext uri="{FF2B5EF4-FFF2-40B4-BE49-F238E27FC236}">
                <a16:creationId xmlns:a16="http://schemas.microsoft.com/office/drawing/2014/main" id="{6EA444EE-346D-08E0-F308-57F7A37A5ACC}"/>
              </a:ext>
            </a:extLst>
          </p:cNvPr>
          <p:cNvSpPr>
            <a:spLocks noChangeArrowheads="1"/>
          </p:cNvSpPr>
          <p:nvPr/>
        </p:nvSpPr>
        <p:spPr bwMode="auto">
          <a:xfrm>
            <a:off x="31757716" y="30018228"/>
            <a:ext cx="11753351" cy="757504"/>
          </a:xfrm>
          <a:prstGeom prst="roundRect">
            <a:avLst/>
          </a:prstGeom>
          <a:solidFill>
            <a:srgbClr val="1482A5"/>
          </a:solidFill>
          <a:ln>
            <a:noFill/>
          </a:ln>
          <a:effectLst/>
        </p:spPr>
        <p:txBody>
          <a:bodyPr wrap="none" lIns="274320" tIns="68580" rIns="274320" bIns="68580" anchor="ctr"/>
          <a:lstStyle>
            <a:defPPr>
              <a:defRPr kern="1200"/>
            </a:defPPr>
          </a:lstStyle>
          <a:p>
            <a:pPr algn="ctr" defTabSz="4703763"/>
            <a:r>
              <a:rPr lang="en-US" sz="4400" dirty="0">
                <a:solidFill>
                  <a:schemeClr val="bg1"/>
                </a:solidFill>
                <a:latin typeface="Berlin Sans FB" panose="020E0602020502020306" pitchFamily="34" charset="0"/>
              </a:rPr>
              <a:t>Acknowledgements</a:t>
            </a:r>
          </a:p>
        </p:txBody>
      </p:sp>
      <p:pic>
        <p:nvPicPr>
          <p:cNvPr id="59" name="Picture 58" descr="A screenshot of a computer screen&#10;&#10;Description automatically generated">
            <a:extLst>
              <a:ext uri="{FF2B5EF4-FFF2-40B4-BE49-F238E27FC236}">
                <a16:creationId xmlns:a16="http://schemas.microsoft.com/office/drawing/2014/main" id="{F947A5E0-AC62-79A2-854B-CB49629A2A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817"/>
          <a:stretch/>
        </p:blipFill>
        <p:spPr>
          <a:xfrm>
            <a:off x="571646" y="24775369"/>
            <a:ext cx="10243818" cy="6375505"/>
          </a:xfrm>
          <a:prstGeom prst="rect">
            <a:avLst/>
          </a:prstGeom>
          <a:ln>
            <a:solidFill>
              <a:schemeClr val="tx1"/>
            </a:solidFill>
          </a:ln>
        </p:spPr>
      </p:pic>
      <p:grpSp>
        <p:nvGrpSpPr>
          <p:cNvPr id="195" name="Group 194">
            <a:extLst>
              <a:ext uri="{FF2B5EF4-FFF2-40B4-BE49-F238E27FC236}">
                <a16:creationId xmlns:a16="http://schemas.microsoft.com/office/drawing/2014/main" id="{6EAF8446-2EB8-ADF5-4EB7-33071847BE39}"/>
              </a:ext>
            </a:extLst>
          </p:cNvPr>
          <p:cNvGrpSpPr/>
          <p:nvPr/>
        </p:nvGrpSpPr>
        <p:grpSpPr>
          <a:xfrm>
            <a:off x="30896156" y="11238096"/>
            <a:ext cx="13886131" cy="5084136"/>
            <a:chOff x="28399739" y="8345372"/>
            <a:chExt cx="16693243" cy="5084136"/>
          </a:xfrm>
        </p:grpSpPr>
        <p:pic>
          <p:nvPicPr>
            <p:cNvPr id="208" name="Picture 207" descr="A screenshot of a computer screen&#10;&#10;Description automatically generated">
              <a:extLst>
                <a:ext uri="{FF2B5EF4-FFF2-40B4-BE49-F238E27FC236}">
                  <a16:creationId xmlns:a16="http://schemas.microsoft.com/office/drawing/2014/main" id="{985EF56C-1CE7-C6F9-448C-F956EA9CBB90}"/>
                </a:ext>
              </a:extLst>
            </p:cNvPr>
            <p:cNvPicPr>
              <a:picLocks noChangeAspect="1"/>
            </p:cNvPicPr>
            <p:nvPr/>
          </p:nvPicPr>
          <p:blipFill rotWithShape="1">
            <a:blip r:embed="rId3">
              <a:extLst>
                <a:ext uri="{28A0092B-C50C-407E-A947-70E740481C1C}">
                  <a14:useLocalDpi xmlns:a14="http://schemas.microsoft.com/office/drawing/2010/main" val="0"/>
                </a:ext>
              </a:extLst>
            </a:blip>
            <a:srcRect b="16897"/>
            <a:stretch/>
          </p:blipFill>
          <p:spPr>
            <a:xfrm>
              <a:off x="28399739" y="8345372"/>
              <a:ext cx="16693243" cy="5084136"/>
            </a:xfrm>
            <a:prstGeom prst="rect">
              <a:avLst/>
            </a:prstGeom>
          </p:spPr>
        </p:pic>
        <p:grpSp>
          <p:nvGrpSpPr>
            <p:cNvPr id="42" name="Group 41">
              <a:extLst>
                <a:ext uri="{FF2B5EF4-FFF2-40B4-BE49-F238E27FC236}">
                  <a16:creationId xmlns:a16="http://schemas.microsoft.com/office/drawing/2014/main" id="{25602159-9C09-A3F5-74BA-B95AE62AD848}"/>
                </a:ext>
              </a:extLst>
            </p:cNvPr>
            <p:cNvGrpSpPr/>
            <p:nvPr/>
          </p:nvGrpSpPr>
          <p:grpSpPr>
            <a:xfrm>
              <a:off x="28882312" y="9165071"/>
              <a:ext cx="14332544" cy="3991027"/>
              <a:chOff x="28995807" y="8531221"/>
              <a:chExt cx="14268043" cy="4030276"/>
            </a:xfrm>
          </p:grpSpPr>
          <p:cxnSp>
            <p:nvCxnSpPr>
              <p:cNvPr id="229" name="Straight Connector 228">
                <a:extLst>
                  <a:ext uri="{FF2B5EF4-FFF2-40B4-BE49-F238E27FC236}">
                    <a16:creationId xmlns:a16="http://schemas.microsoft.com/office/drawing/2014/main" id="{37D3B80A-905B-842F-582F-5959278241FF}"/>
                  </a:ext>
                </a:extLst>
              </p:cNvPr>
              <p:cNvCxnSpPr/>
              <p:nvPr/>
            </p:nvCxnSpPr>
            <p:spPr bwMode="auto">
              <a:xfrm flipH="1">
                <a:off x="29339351" y="11884495"/>
                <a:ext cx="246888" cy="67700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30" name="Straight Connector 229">
                <a:extLst>
                  <a:ext uri="{FF2B5EF4-FFF2-40B4-BE49-F238E27FC236}">
                    <a16:creationId xmlns:a16="http://schemas.microsoft.com/office/drawing/2014/main" id="{5A182F3E-274C-BE40-DC16-0258CBE9C9B7}"/>
                  </a:ext>
                </a:extLst>
              </p:cNvPr>
              <p:cNvCxnSpPr/>
              <p:nvPr/>
            </p:nvCxnSpPr>
            <p:spPr bwMode="auto">
              <a:xfrm flipH="1">
                <a:off x="29564077" y="11884495"/>
                <a:ext cx="246888" cy="67700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31" name="Straight Connector 230">
                <a:extLst>
                  <a:ext uri="{FF2B5EF4-FFF2-40B4-BE49-F238E27FC236}">
                    <a16:creationId xmlns:a16="http://schemas.microsoft.com/office/drawing/2014/main" id="{EA52A9F5-DAE8-0208-C4F0-A94057DEA6E5}"/>
                  </a:ext>
                </a:extLst>
              </p:cNvPr>
              <p:cNvCxnSpPr/>
              <p:nvPr/>
            </p:nvCxnSpPr>
            <p:spPr bwMode="auto">
              <a:xfrm flipH="1">
                <a:off x="42396623" y="11884495"/>
                <a:ext cx="246888" cy="67700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32" name="Straight Connector 231">
                <a:extLst>
                  <a:ext uri="{FF2B5EF4-FFF2-40B4-BE49-F238E27FC236}">
                    <a16:creationId xmlns:a16="http://schemas.microsoft.com/office/drawing/2014/main" id="{ACC2ACDF-347F-87DE-7ECF-93DE25BAF076}"/>
                  </a:ext>
                </a:extLst>
              </p:cNvPr>
              <p:cNvCxnSpPr/>
              <p:nvPr/>
            </p:nvCxnSpPr>
            <p:spPr bwMode="auto">
              <a:xfrm flipH="1">
                <a:off x="42583968" y="11884495"/>
                <a:ext cx="246888" cy="67700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33" name="Straight Connector 232">
                <a:extLst>
                  <a:ext uri="{FF2B5EF4-FFF2-40B4-BE49-F238E27FC236}">
                    <a16:creationId xmlns:a16="http://schemas.microsoft.com/office/drawing/2014/main" id="{666F8C8A-4B78-77B9-0AF9-EC66C1854D7C}"/>
                  </a:ext>
                </a:extLst>
              </p:cNvPr>
              <p:cNvCxnSpPr>
                <a:cxnSpLocks/>
              </p:cNvCxnSpPr>
              <p:nvPr/>
            </p:nvCxnSpPr>
            <p:spPr bwMode="auto">
              <a:xfrm flipH="1">
                <a:off x="28995807" y="12209657"/>
                <a:ext cx="46698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36" name="Straight Connector 235">
                <a:extLst>
                  <a:ext uri="{FF2B5EF4-FFF2-40B4-BE49-F238E27FC236}">
                    <a16:creationId xmlns:a16="http://schemas.microsoft.com/office/drawing/2014/main" id="{A10E072F-0C9F-390C-77A0-EE114BE47A9E}"/>
                  </a:ext>
                </a:extLst>
              </p:cNvPr>
              <p:cNvCxnSpPr>
                <a:cxnSpLocks/>
              </p:cNvCxnSpPr>
              <p:nvPr/>
            </p:nvCxnSpPr>
            <p:spPr bwMode="auto">
              <a:xfrm flipH="1">
                <a:off x="42707412" y="12202376"/>
                <a:ext cx="46698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nvGrpSpPr>
              <p:cNvPr id="240" name="Group 239">
                <a:extLst>
                  <a:ext uri="{FF2B5EF4-FFF2-40B4-BE49-F238E27FC236}">
                    <a16:creationId xmlns:a16="http://schemas.microsoft.com/office/drawing/2014/main" id="{25F1DDC1-EB06-C366-23C2-3EFEDB35DC18}"/>
                  </a:ext>
                </a:extLst>
              </p:cNvPr>
              <p:cNvGrpSpPr/>
              <p:nvPr/>
            </p:nvGrpSpPr>
            <p:grpSpPr>
              <a:xfrm>
                <a:off x="29055216" y="9432039"/>
                <a:ext cx="815158" cy="677002"/>
                <a:chOff x="29148207" y="12036895"/>
                <a:chExt cx="815158" cy="677002"/>
              </a:xfrm>
            </p:grpSpPr>
            <p:cxnSp>
              <p:nvCxnSpPr>
                <p:cNvPr id="237" name="Straight Connector 236">
                  <a:extLst>
                    <a:ext uri="{FF2B5EF4-FFF2-40B4-BE49-F238E27FC236}">
                      <a16:creationId xmlns:a16="http://schemas.microsoft.com/office/drawing/2014/main" id="{3E4B02DE-04EC-4DFD-D627-A6E730E8218F}"/>
                    </a:ext>
                  </a:extLst>
                </p:cNvPr>
                <p:cNvCxnSpPr/>
                <p:nvPr/>
              </p:nvCxnSpPr>
              <p:spPr bwMode="auto">
                <a:xfrm flipH="1">
                  <a:off x="29491751" y="12036895"/>
                  <a:ext cx="246888" cy="67700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38" name="Straight Connector 237">
                  <a:extLst>
                    <a:ext uri="{FF2B5EF4-FFF2-40B4-BE49-F238E27FC236}">
                      <a16:creationId xmlns:a16="http://schemas.microsoft.com/office/drawing/2014/main" id="{984A7E7F-7DE7-9044-80D8-097F4486A5AF}"/>
                    </a:ext>
                  </a:extLst>
                </p:cNvPr>
                <p:cNvCxnSpPr/>
                <p:nvPr/>
              </p:nvCxnSpPr>
              <p:spPr bwMode="auto">
                <a:xfrm flipH="1">
                  <a:off x="29716477" y="12036895"/>
                  <a:ext cx="246888" cy="67700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39" name="Straight Connector 238">
                  <a:extLst>
                    <a:ext uri="{FF2B5EF4-FFF2-40B4-BE49-F238E27FC236}">
                      <a16:creationId xmlns:a16="http://schemas.microsoft.com/office/drawing/2014/main" id="{411EE966-3081-C5D3-7CDB-610A37035414}"/>
                    </a:ext>
                  </a:extLst>
                </p:cNvPr>
                <p:cNvCxnSpPr>
                  <a:cxnSpLocks/>
                </p:cNvCxnSpPr>
                <p:nvPr/>
              </p:nvCxnSpPr>
              <p:spPr bwMode="auto">
                <a:xfrm flipH="1">
                  <a:off x="29148207" y="12362057"/>
                  <a:ext cx="46698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48" name="Group 247">
                <a:extLst>
                  <a:ext uri="{FF2B5EF4-FFF2-40B4-BE49-F238E27FC236}">
                    <a16:creationId xmlns:a16="http://schemas.microsoft.com/office/drawing/2014/main" id="{D441AE33-8EBE-109F-018E-D5903514B62B}"/>
                  </a:ext>
                </a:extLst>
              </p:cNvPr>
              <p:cNvGrpSpPr/>
              <p:nvPr/>
            </p:nvGrpSpPr>
            <p:grpSpPr>
              <a:xfrm>
                <a:off x="42396623" y="9485720"/>
                <a:ext cx="777777" cy="677002"/>
                <a:chOff x="42549023" y="12036895"/>
                <a:chExt cx="777777" cy="677002"/>
              </a:xfrm>
            </p:grpSpPr>
            <p:cxnSp>
              <p:nvCxnSpPr>
                <p:cNvPr id="245" name="Straight Connector 244">
                  <a:extLst>
                    <a:ext uri="{FF2B5EF4-FFF2-40B4-BE49-F238E27FC236}">
                      <a16:creationId xmlns:a16="http://schemas.microsoft.com/office/drawing/2014/main" id="{5DAB1537-59F0-5965-A27E-50CA9708A92A}"/>
                    </a:ext>
                  </a:extLst>
                </p:cNvPr>
                <p:cNvCxnSpPr/>
                <p:nvPr/>
              </p:nvCxnSpPr>
              <p:spPr bwMode="auto">
                <a:xfrm flipH="1">
                  <a:off x="42549023" y="12036895"/>
                  <a:ext cx="246888" cy="67700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46" name="Straight Connector 245">
                  <a:extLst>
                    <a:ext uri="{FF2B5EF4-FFF2-40B4-BE49-F238E27FC236}">
                      <a16:creationId xmlns:a16="http://schemas.microsoft.com/office/drawing/2014/main" id="{30808963-BE18-B900-03B5-53149798B882}"/>
                    </a:ext>
                  </a:extLst>
                </p:cNvPr>
                <p:cNvCxnSpPr/>
                <p:nvPr/>
              </p:nvCxnSpPr>
              <p:spPr bwMode="auto">
                <a:xfrm flipH="1">
                  <a:off x="42736368" y="12036895"/>
                  <a:ext cx="246888" cy="677002"/>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47" name="Straight Connector 246">
                  <a:extLst>
                    <a:ext uri="{FF2B5EF4-FFF2-40B4-BE49-F238E27FC236}">
                      <a16:creationId xmlns:a16="http://schemas.microsoft.com/office/drawing/2014/main" id="{D3CD27C0-0F41-6116-9A9A-4AD084E83E08}"/>
                    </a:ext>
                  </a:extLst>
                </p:cNvPr>
                <p:cNvCxnSpPr>
                  <a:cxnSpLocks/>
                </p:cNvCxnSpPr>
                <p:nvPr/>
              </p:nvCxnSpPr>
              <p:spPr bwMode="auto">
                <a:xfrm flipH="1">
                  <a:off x="42859812" y="12354776"/>
                  <a:ext cx="46698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cxnSp>
            <p:nvCxnSpPr>
              <p:cNvPr id="249" name="Straight Connector 248">
                <a:extLst>
                  <a:ext uri="{FF2B5EF4-FFF2-40B4-BE49-F238E27FC236}">
                    <a16:creationId xmlns:a16="http://schemas.microsoft.com/office/drawing/2014/main" id="{20BB9836-0178-33B9-CF8E-8C44D64D4AD9}"/>
                  </a:ext>
                </a:extLst>
              </p:cNvPr>
              <p:cNvCxnSpPr>
                <a:cxnSpLocks/>
              </p:cNvCxnSpPr>
              <p:nvPr/>
            </p:nvCxnSpPr>
            <p:spPr bwMode="auto">
              <a:xfrm flipH="1">
                <a:off x="42195286" y="11060772"/>
                <a:ext cx="979114"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52" name="Straight Connector 251">
                <a:extLst>
                  <a:ext uri="{FF2B5EF4-FFF2-40B4-BE49-F238E27FC236}">
                    <a16:creationId xmlns:a16="http://schemas.microsoft.com/office/drawing/2014/main" id="{1900AD4B-0670-B191-3169-926AC5B3CD2B}"/>
                  </a:ext>
                </a:extLst>
              </p:cNvPr>
              <p:cNvCxnSpPr>
                <a:cxnSpLocks/>
              </p:cNvCxnSpPr>
              <p:nvPr/>
            </p:nvCxnSpPr>
            <p:spPr bwMode="auto">
              <a:xfrm flipH="1">
                <a:off x="28995807" y="11060772"/>
                <a:ext cx="1112877"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55" name="Straight Connector 254">
                <a:extLst>
                  <a:ext uri="{FF2B5EF4-FFF2-40B4-BE49-F238E27FC236}">
                    <a16:creationId xmlns:a16="http://schemas.microsoft.com/office/drawing/2014/main" id="{9F185F3B-D29C-99C4-4404-333EF4C73D96}"/>
                  </a:ext>
                </a:extLst>
              </p:cNvPr>
              <p:cNvCxnSpPr>
                <a:cxnSpLocks/>
              </p:cNvCxnSpPr>
              <p:nvPr/>
            </p:nvCxnSpPr>
            <p:spPr bwMode="auto">
              <a:xfrm flipH="1">
                <a:off x="29062718" y="8540425"/>
                <a:ext cx="1112877"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048" name="Straight Connector 2047">
                <a:extLst>
                  <a:ext uri="{FF2B5EF4-FFF2-40B4-BE49-F238E27FC236}">
                    <a16:creationId xmlns:a16="http://schemas.microsoft.com/office/drawing/2014/main" id="{ED99A317-CEB1-D882-06CE-BB18ED6AE7D2}"/>
                  </a:ext>
                </a:extLst>
              </p:cNvPr>
              <p:cNvCxnSpPr>
                <a:cxnSpLocks/>
              </p:cNvCxnSpPr>
              <p:nvPr/>
            </p:nvCxnSpPr>
            <p:spPr bwMode="auto">
              <a:xfrm flipH="1">
                <a:off x="42150973" y="8531221"/>
                <a:ext cx="1112877"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grpSp>
      <p:pic>
        <p:nvPicPr>
          <p:cNvPr id="44" name="Picture 43" descr="A close up of a pink object&#10;&#10;Description automatically generated">
            <a:extLst>
              <a:ext uri="{FF2B5EF4-FFF2-40B4-BE49-F238E27FC236}">
                <a16:creationId xmlns:a16="http://schemas.microsoft.com/office/drawing/2014/main" id="{093205E1-D78A-BF6F-D5E5-11DCE5F10FEF}"/>
              </a:ext>
            </a:extLst>
          </p:cNvPr>
          <p:cNvPicPr>
            <a:picLocks noChangeAspect="1"/>
          </p:cNvPicPr>
          <p:nvPr/>
        </p:nvPicPr>
        <p:blipFill rotWithShape="1">
          <a:blip r:embed="rId4">
            <a:extLst>
              <a:ext uri="{28A0092B-C50C-407E-A947-70E740481C1C}">
                <a14:useLocalDpi xmlns:a14="http://schemas.microsoft.com/office/drawing/2010/main" val="0"/>
              </a:ext>
            </a:extLst>
          </a:blip>
          <a:srcRect l="29147" t="50469" r="40829" b="31871"/>
          <a:stretch/>
        </p:blipFill>
        <p:spPr>
          <a:xfrm rot="5400000">
            <a:off x="38682377" y="16896277"/>
            <a:ext cx="3733669" cy="5221077"/>
          </a:xfrm>
          <a:prstGeom prst="rect">
            <a:avLst/>
          </a:prstGeom>
          <a:ln w="57150">
            <a:solidFill>
              <a:schemeClr val="accent5"/>
            </a:solidFill>
          </a:ln>
        </p:spPr>
      </p:pic>
      <p:pic>
        <p:nvPicPr>
          <p:cNvPr id="46" name="Picture 45" descr="A pink and white rectangular object&#10;&#10;Description automatically generated">
            <a:extLst>
              <a:ext uri="{FF2B5EF4-FFF2-40B4-BE49-F238E27FC236}">
                <a16:creationId xmlns:a16="http://schemas.microsoft.com/office/drawing/2014/main" id="{AC8C2313-4D7D-4A37-621B-44704EC3C0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718" t="44023" r="38289" b="18374"/>
          <a:stretch/>
        </p:blipFill>
        <p:spPr>
          <a:xfrm rot="5400000">
            <a:off x="32955728" y="17042255"/>
            <a:ext cx="3733669" cy="4913594"/>
          </a:xfrm>
          <a:prstGeom prst="rect">
            <a:avLst/>
          </a:prstGeom>
          <a:ln w="57150">
            <a:solidFill>
              <a:schemeClr val="accent5"/>
            </a:solidFill>
          </a:ln>
        </p:spPr>
      </p:pic>
      <p:pic>
        <p:nvPicPr>
          <p:cNvPr id="45" name="Picture 44" descr="A close up of a glass&#10;&#10;Description automatically generated">
            <a:extLst>
              <a:ext uri="{FF2B5EF4-FFF2-40B4-BE49-F238E27FC236}">
                <a16:creationId xmlns:a16="http://schemas.microsoft.com/office/drawing/2014/main" id="{98564627-99AA-3EF6-EC35-FFD3598FB00D}"/>
              </a:ext>
            </a:extLst>
          </p:cNvPr>
          <p:cNvPicPr>
            <a:picLocks noChangeAspect="1"/>
          </p:cNvPicPr>
          <p:nvPr/>
        </p:nvPicPr>
        <p:blipFill rotWithShape="1">
          <a:blip r:embed="rId6">
            <a:extLst>
              <a:ext uri="{28A0092B-C50C-407E-A947-70E740481C1C}">
                <a14:useLocalDpi xmlns:a14="http://schemas.microsoft.com/office/drawing/2010/main" val="0"/>
              </a:ext>
            </a:extLst>
          </a:blip>
          <a:srcRect l="40020" t="50383" r="34575" b="12724"/>
          <a:stretch/>
        </p:blipFill>
        <p:spPr>
          <a:xfrm rot="5400000">
            <a:off x="32774154" y="21623191"/>
            <a:ext cx="4055227" cy="4955183"/>
          </a:xfrm>
          <a:prstGeom prst="rect">
            <a:avLst/>
          </a:prstGeom>
          <a:ln w="57150">
            <a:solidFill>
              <a:schemeClr val="accent5"/>
            </a:solidFill>
          </a:ln>
        </p:spPr>
      </p:pic>
      <p:pic>
        <p:nvPicPr>
          <p:cNvPr id="197" name="Picture 196" descr="A screenshot of a computer game&#10;&#10;Description automatically generated">
            <a:extLst>
              <a:ext uri="{FF2B5EF4-FFF2-40B4-BE49-F238E27FC236}">
                <a16:creationId xmlns:a16="http://schemas.microsoft.com/office/drawing/2014/main" id="{7DF2CE6D-0FEE-DFFB-2B29-006505ADE9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120" b="15964"/>
          <a:stretch/>
        </p:blipFill>
        <p:spPr>
          <a:xfrm>
            <a:off x="30974917" y="5305248"/>
            <a:ext cx="16394980" cy="4964310"/>
          </a:xfrm>
          <a:prstGeom prst="rect">
            <a:avLst/>
          </a:prstGeom>
        </p:spPr>
      </p:pic>
      <p:grpSp>
        <p:nvGrpSpPr>
          <p:cNvPr id="204" name="Group 203">
            <a:extLst>
              <a:ext uri="{FF2B5EF4-FFF2-40B4-BE49-F238E27FC236}">
                <a16:creationId xmlns:a16="http://schemas.microsoft.com/office/drawing/2014/main" id="{E23BB0DD-529E-64A2-81C2-FCBE1E844BB9}"/>
              </a:ext>
            </a:extLst>
          </p:cNvPr>
          <p:cNvGrpSpPr/>
          <p:nvPr/>
        </p:nvGrpSpPr>
        <p:grpSpPr>
          <a:xfrm>
            <a:off x="14044220" y="12949840"/>
            <a:ext cx="14542177" cy="6087945"/>
            <a:chOff x="803155" y="138241"/>
            <a:chExt cx="11353800" cy="6520543"/>
          </a:xfrm>
        </p:grpSpPr>
        <p:sp>
          <p:nvSpPr>
            <p:cNvPr id="205" name="Rectangle 204">
              <a:extLst>
                <a:ext uri="{FF2B5EF4-FFF2-40B4-BE49-F238E27FC236}">
                  <a16:creationId xmlns:a16="http://schemas.microsoft.com/office/drawing/2014/main" id="{D676D830-5F8B-D0E0-5733-6AFC51783951}"/>
                </a:ext>
              </a:extLst>
            </p:cNvPr>
            <p:cNvSpPr/>
            <p:nvPr/>
          </p:nvSpPr>
          <p:spPr>
            <a:xfrm>
              <a:off x="803155" y="138241"/>
              <a:ext cx="11353800" cy="6520543"/>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 name="Group 208">
              <a:extLst>
                <a:ext uri="{FF2B5EF4-FFF2-40B4-BE49-F238E27FC236}">
                  <a16:creationId xmlns:a16="http://schemas.microsoft.com/office/drawing/2014/main" id="{8CB3142D-BD25-517C-C1E3-6E2B5770D724}"/>
                </a:ext>
              </a:extLst>
            </p:cNvPr>
            <p:cNvGrpSpPr/>
            <p:nvPr/>
          </p:nvGrpSpPr>
          <p:grpSpPr>
            <a:xfrm rot="20387516">
              <a:off x="4563609" y="1287032"/>
              <a:ext cx="933231" cy="644867"/>
              <a:chOff x="33665898" y="11444259"/>
              <a:chExt cx="3073992" cy="2575853"/>
            </a:xfrm>
          </p:grpSpPr>
          <p:sp>
            <p:nvSpPr>
              <p:cNvPr id="2066" name="Partial Circle 99">
                <a:extLst>
                  <a:ext uri="{FF2B5EF4-FFF2-40B4-BE49-F238E27FC236}">
                    <a16:creationId xmlns:a16="http://schemas.microsoft.com/office/drawing/2014/main" id="{BCCFB155-BABD-51FA-CEB0-1A2A83755D50}"/>
                  </a:ext>
                </a:extLst>
              </p:cNvPr>
              <p:cNvSpPr/>
              <p:nvPr/>
            </p:nvSpPr>
            <p:spPr>
              <a:xfrm rot="716505">
                <a:off x="34988264" y="11444259"/>
                <a:ext cx="1751626" cy="1594060"/>
              </a:xfrm>
              <a:prstGeom prst="pie">
                <a:avLst/>
              </a:prstGeom>
              <a:solidFill>
                <a:srgbClr val="2D4E76"/>
              </a:solidFill>
              <a:ln w="635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
            <p:nvSpPr>
              <p:cNvPr id="2067" name="Off-page Connector 2143">
                <a:extLst>
                  <a:ext uri="{FF2B5EF4-FFF2-40B4-BE49-F238E27FC236}">
                    <a16:creationId xmlns:a16="http://schemas.microsoft.com/office/drawing/2014/main" id="{73242B76-E10B-FC5F-6B6C-113980895089}"/>
                  </a:ext>
                </a:extLst>
              </p:cNvPr>
              <p:cNvSpPr/>
              <p:nvPr/>
            </p:nvSpPr>
            <p:spPr bwMode="auto">
              <a:xfrm rot="13869305">
                <a:off x="33579154" y="12904609"/>
                <a:ext cx="1202247" cy="1028759"/>
              </a:xfrm>
              <a:prstGeom prst="flowChartOffpageConnector">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a:ln>
                    <a:noFill/>
                  </a:ln>
                  <a:solidFill>
                    <a:schemeClr val="tx1"/>
                  </a:solidFill>
                  <a:effectLst>
                    <a:outerShdw blurRad="50800" dist="38100" algn="l" rotWithShape="0">
                      <a:prstClr val="black">
                        <a:alpha val="40000"/>
                      </a:prstClr>
                    </a:outerShdw>
                  </a:effectLst>
                  <a:latin typeface="Arial" pitchFamily="34" charset="0"/>
                </a:endParaRPr>
              </a:p>
            </p:txBody>
          </p:sp>
        </p:grpSp>
        <p:grpSp>
          <p:nvGrpSpPr>
            <p:cNvPr id="210" name="Group 209">
              <a:extLst>
                <a:ext uri="{FF2B5EF4-FFF2-40B4-BE49-F238E27FC236}">
                  <a16:creationId xmlns:a16="http://schemas.microsoft.com/office/drawing/2014/main" id="{2118A54D-DC70-7C9F-66DF-E81E2179ACC6}"/>
                </a:ext>
              </a:extLst>
            </p:cNvPr>
            <p:cNvGrpSpPr/>
            <p:nvPr/>
          </p:nvGrpSpPr>
          <p:grpSpPr>
            <a:xfrm>
              <a:off x="6018127" y="1470846"/>
              <a:ext cx="933233" cy="644868"/>
              <a:chOff x="33665898" y="11444259"/>
              <a:chExt cx="3073992" cy="2575853"/>
            </a:xfrm>
          </p:grpSpPr>
          <p:sp>
            <p:nvSpPr>
              <p:cNvPr id="2064" name="Off-page Connector 2140">
                <a:extLst>
                  <a:ext uri="{FF2B5EF4-FFF2-40B4-BE49-F238E27FC236}">
                    <a16:creationId xmlns:a16="http://schemas.microsoft.com/office/drawing/2014/main" id="{CD729CEF-B5AC-C641-53FB-E41C4C86D3D8}"/>
                  </a:ext>
                </a:extLst>
              </p:cNvPr>
              <p:cNvSpPr/>
              <p:nvPr/>
            </p:nvSpPr>
            <p:spPr bwMode="auto">
              <a:xfrm rot="13869305">
                <a:off x="33579154" y="12904609"/>
                <a:ext cx="1202247" cy="1028759"/>
              </a:xfrm>
              <a:prstGeom prst="flowChartOffpageConnector">
                <a:avLst/>
              </a:prstGeom>
              <a:solidFill>
                <a:srgbClr val="7030A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a:ln>
                    <a:noFill/>
                  </a:ln>
                  <a:solidFill>
                    <a:schemeClr val="tx1"/>
                  </a:solidFill>
                  <a:effectLst>
                    <a:outerShdw blurRad="50800" dist="38100" algn="l" rotWithShape="0">
                      <a:prstClr val="black">
                        <a:alpha val="40000"/>
                      </a:prstClr>
                    </a:outerShdw>
                  </a:effectLst>
                  <a:latin typeface="Arial" pitchFamily="34" charset="0"/>
                </a:endParaRPr>
              </a:p>
            </p:txBody>
          </p:sp>
          <p:sp>
            <p:nvSpPr>
              <p:cNvPr id="2065" name="Partial Circle 99">
                <a:extLst>
                  <a:ext uri="{FF2B5EF4-FFF2-40B4-BE49-F238E27FC236}">
                    <a16:creationId xmlns:a16="http://schemas.microsoft.com/office/drawing/2014/main" id="{7FA7C5F4-AC01-1C64-F8C2-64A14A5EA388}"/>
                  </a:ext>
                </a:extLst>
              </p:cNvPr>
              <p:cNvSpPr/>
              <p:nvPr/>
            </p:nvSpPr>
            <p:spPr>
              <a:xfrm rot="716505">
                <a:off x="34988264" y="11444259"/>
                <a:ext cx="1751626" cy="1594060"/>
              </a:xfrm>
              <a:prstGeom prst="pie">
                <a:avLst/>
              </a:prstGeom>
              <a:solidFill>
                <a:srgbClr val="2D4E76"/>
              </a:solidFill>
              <a:ln w="635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grpSp>
        <p:grpSp>
          <p:nvGrpSpPr>
            <p:cNvPr id="211" name="Group 210">
              <a:extLst>
                <a:ext uri="{FF2B5EF4-FFF2-40B4-BE49-F238E27FC236}">
                  <a16:creationId xmlns:a16="http://schemas.microsoft.com/office/drawing/2014/main" id="{C0387B23-C952-7F61-E3FD-F64422130796}"/>
                </a:ext>
              </a:extLst>
            </p:cNvPr>
            <p:cNvGrpSpPr/>
            <p:nvPr/>
          </p:nvGrpSpPr>
          <p:grpSpPr>
            <a:xfrm>
              <a:off x="1776725" y="1644761"/>
              <a:ext cx="9961622" cy="4880827"/>
              <a:chOff x="4409016" y="12111633"/>
              <a:chExt cx="22984401" cy="14415787"/>
            </a:xfrm>
          </p:grpSpPr>
          <p:sp>
            <p:nvSpPr>
              <p:cNvPr id="234" name="Oval 233">
                <a:extLst>
                  <a:ext uri="{FF2B5EF4-FFF2-40B4-BE49-F238E27FC236}">
                    <a16:creationId xmlns:a16="http://schemas.microsoft.com/office/drawing/2014/main" id="{A6242CE1-E7C2-29D6-2506-716FE4EB16A8}"/>
                  </a:ext>
                </a:extLst>
              </p:cNvPr>
              <p:cNvSpPr/>
              <p:nvPr/>
            </p:nvSpPr>
            <p:spPr bwMode="auto">
              <a:xfrm>
                <a:off x="4409016" y="12111633"/>
                <a:ext cx="10247630" cy="11142541"/>
              </a:xfrm>
              <a:prstGeom prst="ellipse">
                <a:avLst/>
              </a:prstGeom>
              <a:solidFill>
                <a:srgbClr val="00B0F0">
                  <a:alpha val="80162"/>
                </a:srgbClr>
              </a:solidFill>
              <a:ln w="9525" cap="flat" cmpd="sng" algn="ctr">
                <a:solidFill>
                  <a:schemeClr val="tx1"/>
                </a:solidFill>
                <a:prstDash val="solid"/>
                <a:round/>
                <a:headEnd type="none" w="med" len="med"/>
                <a:tailEnd type="none" w="med" len="med"/>
              </a:ln>
              <a:effectLst/>
              <a:scene3d>
                <a:camera prst="orthographicFront"/>
                <a:lightRig rig="threePt" dir="t"/>
              </a:scene3d>
              <a:sp3d prstMaterial="translucentPowder">
                <a:bevelT prst="angle"/>
              </a:sp3d>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dirty="0">
                  <a:ln>
                    <a:solidFill>
                      <a:sysClr val="windowText" lastClr="000000"/>
                    </a:solidFill>
                  </a:ln>
                  <a:solidFill>
                    <a:schemeClr val="tx1"/>
                  </a:solidFill>
                  <a:effectLst/>
                  <a:latin typeface="Arial" pitchFamily="34" charset="0"/>
                </a:endParaRPr>
              </a:p>
            </p:txBody>
          </p:sp>
          <p:sp>
            <p:nvSpPr>
              <p:cNvPr id="235" name="Oval 234">
                <a:extLst>
                  <a:ext uri="{FF2B5EF4-FFF2-40B4-BE49-F238E27FC236}">
                    <a16:creationId xmlns:a16="http://schemas.microsoft.com/office/drawing/2014/main" id="{F161D255-C97D-ABC4-74E6-E9FC9E01957A}"/>
                  </a:ext>
                </a:extLst>
              </p:cNvPr>
              <p:cNvSpPr/>
              <p:nvPr/>
            </p:nvSpPr>
            <p:spPr bwMode="auto">
              <a:xfrm>
                <a:off x="5429098" y="12750099"/>
                <a:ext cx="8466125" cy="9690688"/>
              </a:xfrm>
              <a:prstGeom prst="ellipse">
                <a:avLst/>
              </a:prstGeom>
              <a:solidFill>
                <a:srgbClr val="92D050"/>
              </a:solidFill>
              <a:ln w="9525" cap="flat" cmpd="sng" algn="ctr">
                <a:solidFill>
                  <a:schemeClr val="tx1"/>
                </a:solidFill>
                <a:prstDash val="solid"/>
                <a:round/>
                <a:headEnd type="none" w="med" len="med"/>
                <a:tailEnd type="none" w="med" len="med"/>
              </a:ln>
              <a:effectLst/>
              <a:scene3d>
                <a:camera prst="orthographicFront"/>
                <a:lightRig rig="threePt" dir="t"/>
              </a:scene3d>
              <a:sp3d prstMaterial="matte">
                <a:bevelT prst="angle"/>
              </a:sp3d>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a:ln>
                    <a:solidFill>
                      <a:sysClr val="windowText" lastClr="000000"/>
                    </a:solidFill>
                  </a:ln>
                  <a:solidFill>
                    <a:schemeClr val="tx1"/>
                  </a:solidFill>
                  <a:effectLst/>
                  <a:latin typeface="Arial" pitchFamily="34" charset="0"/>
                </a:endParaRPr>
              </a:p>
            </p:txBody>
          </p:sp>
          <p:sp>
            <p:nvSpPr>
              <p:cNvPr id="241" name="Oval 240">
                <a:extLst>
                  <a:ext uri="{FF2B5EF4-FFF2-40B4-BE49-F238E27FC236}">
                    <a16:creationId xmlns:a16="http://schemas.microsoft.com/office/drawing/2014/main" id="{2692236C-E352-D3A3-D2B7-9F38ED0DD3D2}"/>
                  </a:ext>
                </a:extLst>
              </p:cNvPr>
              <p:cNvSpPr/>
              <p:nvPr/>
            </p:nvSpPr>
            <p:spPr bwMode="auto">
              <a:xfrm>
                <a:off x="6090514" y="13624710"/>
                <a:ext cx="7143293" cy="7976451"/>
              </a:xfrm>
              <a:prstGeom prst="ellipse">
                <a:avLst/>
              </a:prstGeom>
              <a:solidFill>
                <a:schemeClr val="accent2"/>
              </a:solidFill>
              <a:ln w="9525" cap="flat" cmpd="sng" algn="ctr">
                <a:solidFill>
                  <a:schemeClr val="tx1"/>
                </a:solidFill>
                <a:prstDash val="solid"/>
                <a:round/>
                <a:headEnd type="none" w="med" len="med"/>
                <a:tailEnd type="none" w="med" len="med"/>
              </a:ln>
              <a:effectLst/>
              <a:scene3d>
                <a:camera prst="orthographicFront"/>
                <a:lightRig rig="threePt" dir="t"/>
              </a:scene3d>
              <a:sp3d prstMaterial="matte">
                <a:bevelT prst="angle"/>
              </a:sp3d>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a:ln>
                    <a:solidFill>
                      <a:sysClr val="windowText" lastClr="000000"/>
                    </a:solidFill>
                  </a:ln>
                  <a:solidFill>
                    <a:schemeClr val="tx1"/>
                  </a:solidFill>
                  <a:effectLst/>
                  <a:latin typeface="Arial" pitchFamily="34" charset="0"/>
                </a:endParaRPr>
              </a:p>
            </p:txBody>
          </p:sp>
          <p:sp>
            <p:nvSpPr>
              <p:cNvPr id="242" name="Oval 241">
                <a:extLst>
                  <a:ext uri="{FF2B5EF4-FFF2-40B4-BE49-F238E27FC236}">
                    <a16:creationId xmlns:a16="http://schemas.microsoft.com/office/drawing/2014/main" id="{7EAA202D-2F3A-0DAA-0293-050E6D216D3E}"/>
                  </a:ext>
                </a:extLst>
              </p:cNvPr>
              <p:cNvSpPr/>
              <p:nvPr/>
            </p:nvSpPr>
            <p:spPr bwMode="auto">
              <a:xfrm>
                <a:off x="6818071" y="14674243"/>
                <a:ext cx="5622036" cy="6017323"/>
              </a:xfrm>
              <a:prstGeom prst="ellipse">
                <a:avLst/>
              </a:prstGeom>
              <a:solidFill>
                <a:srgbClr val="D6B994"/>
              </a:solidFill>
              <a:ln w="9525" cap="flat" cmpd="sng" algn="ctr">
                <a:solidFill>
                  <a:schemeClr val="tx1"/>
                </a:solidFill>
                <a:prstDash val="solid"/>
                <a:round/>
                <a:headEnd type="none" w="med" len="med"/>
                <a:tailEnd type="none" w="med" len="med"/>
              </a:ln>
              <a:effectLst/>
              <a:scene3d>
                <a:camera prst="orthographicFront"/>
                <a:lightRig rig="threePt" dir="t"/>
              </a:scene3d>
              <a:sp3d prstMaterial="matte">
                <a:bevelT prst="angle"/>
              </a:sp3d>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a:ln>
                    <a:solidFill>
                      <a:sysClr val="windowText" lastClr="000000"/>
                    </a:solidFill>
                  </a:ln>
                  <a:solidFill>
                    <a:schemeClr val="tx1"/>
                  </a:solidFill>
                  <a:effectLst/>
                  <a:latin typeface="Arial" pitchFamily="34" charset="0"/>
                </a:endParaRPr>
              </a:p>
            </p:txBody>
          </p:sp>
          <p:grpSp>
            <p:nvGrpSpPr>
              <p:cNvPr id="243" name="Group 242">
                <a:extLst>
                  <a:ext uri="{FF2B5EF4-FFF2-40B4-BE49-F238E27FC236}">
                    <a16:creationId xmlns:a16="http://schemas.microsoft.com/office/drawing/2014/main" id="{F6D01223-9A75-AB21-A6C2-96471B09F5E1}"/>
                  </a:ext>
                </a:extLst>
              </p:cNvPr>
              <p:cNvGrpSpPr/>
              <p:nvPr/>
            </p:nvGrpSpPr>
            <p:grpSpPr>
              <a:xfrm>
                <a:off x="10731952" y="24197703"/>
                <a:ext cx="8061814" cy="2329717"/>
                <a:chOff x="22743664" y="23991328"/>
                <a:chExt cx="8061814" cy="2329717"/>
              </a:xfrm>
            </p:grpSpPr>
            <p:grpSp>
              <p:nvGrpSpPr>
                <p:cNvPr id="2060" name="Group 2059">
                  <a:extLst>
                    <a:ext uri="{FF2B5EF4-FFF2-40B4-BE49-F238E27FC236}">
                      <a16:creationId xmlns:a16="http://schemas.microsoft.com/office/drawing/2014/main" id="{4FAED386-1066-0D84-E829-D09C4C3AE686}"/>
                    </a:ext>
                  </a:extLst>
                </p:cNvPr>
                <p:cNvGrpSpPr/>
                <p:nvPr/>
              </p:nvGrpSpPr>
              <p:grpSpPr>
                <a:xfrm>
                  <a:off x="22743664" y="23991328"/>
                  <a:ext cx="4602920" cy="971085"/>
                  <a:chOff x="17972939" y="24402921"/>
                  <a:chExt cx="4602920" cy="971085"/>
                </a:xfrm>
              </p:grpSpPr>
              <p:cxnSp>
                <p:nvCxnSpPr>
                  <p:cNvPr id="2062" name="Straight Connector 2061">
                    <a:extLst>
                      <a:ext uri="{FF2B5EF4-FFF2-40B4-BE49-F238E27FC236}">
                        <a16:creationId xmlns:a16="http://schemas.microsoft.com/office/drawing/2014/main" id="{23B24896-EF58-EA1C-EDC1-C8A267EFB67E}"/>
                      </a:ext>
                    </a:extLst>
                  </p:cNvPr>
                  <p:cNvCxnSpPr>
                    <a:cxnSpLocks/>
                  </p:cNvCxnSpPr>
                  <p:nvPr/>
                </p:nvCxnSpPr>
                <p:spPr bwMode="auto">
                  <a:xfrm>
                    <a:off x="17972939" y="24402921"/>
                    <a:ext cx="0" cy="971085"/>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63" name="Straight Connector 2062">
                    <a:extLst>
                      <a:ext uri="{FF2B5EF4-FFF2-40B4-BE49-F238E27FC236}">
                        <a16:creationId xmlns:a16="http://schemas.microsoft.com/office/drawing/2014/main" id="{F30A1909-17D1-4FCF-73AC-915D5296514C}"/>
                      </a:ext>
                    </a:extLst>
                  </p:cNvPr>
                  <p:cNvCxnSpPr/>
                  <p:nvPr/>
                </p:nvCxnSpPr>
                <p:spPr bwMode="auto">
                  <a:xfrm>
                    <a:off x="17972939" y="25374006"/>
                    <a:ext cx="460292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61" name="TextBox 2060">
                  <a:extLst>
                    <a:ext uri="{FF2B5EF4-FFF2-40B4-BE49-F238E27FC236}">
                      <a16:creationId xmlns:a16="http://schemas.microsoft.com/office/drawing/2014/main" id="{CCD295D6-04EA-4EE0-1B42-B40E37F1442E}"/>
                    </a:ext>
                  </a:extLst>
                </p:cNvPr>
                <p:cNvSpPr txBox="1"/>
                <p:nvPr/>
              </p:nvSpPr>
              <p:spPr>
                <a:xfrm>
                  <a:off x="27346584" y="24412071"/>
                  <a:ext cx="3458894" cy="1908974"/>
                </a:xfrm>
                <a:prstGeom prst="rect">
                  <a:avLst/>
                </a:prstGeom>
                <a:noFill/>
                <a:ln>
                  <a:solidFill>
                    <a:schemeClr val="tx1"/>
                  </a:solidFill>
                  <a:prstDash val="solid"/>
                </a:ln>
              </p:spPr>
              <p:txBody>
                <a:bodyPr wrap="square" rtlCol="0">
                  <a:spAutoFit/>
                </a:bodyPr>
                <a:lstStyle/>
                <a:p>
                  <a:r>
                    <a:rPr lang="en-US" sz="3600" dirty="0"/>
                    <a:t>Crust</a:t>
                  </a:r>
                </a:p>
              </p:txBody>
            </p:sp>
          </p:grpSp>
          <p:grpSp>
            <p:nvGrpSpPr>
              <p:cNvPr id="244" name="Group 243">
                <a:extLst>
                  <a:ext uri="{FF2B5EF4-FFF2-40B4-BE49-F238E27FC236}">
                    <a16:creationId xmlns:a16="http://schemas.microsoft.com/office/drawing/2014/main" id="{4970C819-3D71-6FF0-2101-F1B07AF4DF28}"/>
                  </a:ext>
                </a:extLst>
              </p:cNvPr>
              <p:cNvGrpSpPr/>
              <p:nvPr/>
            </p:nvGrpSpPr>
            <p:grpSpPr>
              <a:xfrm>
                <a:off x="13507658" y="21820036"/>
                <a:ext cx="8359428" cy="2627760"/>
                <a:chOff x="22522576" y="23382080"/>
                <a:chExt cx="8359428" cy="2627760"/>
              </a:xfrm>
            </p:grpSpPr>
            <p:grpSp>
              <p:nvGrpSpPr>
                <p:cNvPr id="2056" name="Group 2055">
                  <a:extLst>
                    <a:ext uri="{FF2B5EF4-FFF2-40B4-BE49-F238E27FC236}">
                      <a16:creationId xmlns:a16="http://schemas.microsoft.com/office/drawing/2014/main" id="{63221449-9E71-8362-E96D-E2CF565AD103}"/>
                    </a:ext>
                  </a:extLst>
                </p:cNvPr>
                <p:cNvGrpSpPr/>
                <p:nvPr/>
              </p:nvGrpSpPr>
              <p:grpSpPr>
                <a:xfrm>
                  <a:off x="22522576" y="23382080"/>
                  <a:ext cx="2442901" cy="1729291"/>
                  <a:chOff x="22996481" y="23793673"/>
                  <a:chExt cx="3164635" cy="1729291"/>
                </a:xfrm>
              </p:grpSpPr>
              <p:cxnSp>
                <p:nvCxnSpPr>
                  <p:cNvPr id="2058" name="Straight Connector 2057">
                    <a:extLst>
                      <a:ext uri="{FF2B5EF4-FFF2-40B4-BE49-F238E27FC236}">
                        <a16:creationId xmlns:a16="http://schemas.microsoft.com/office/drawing/2014/main" id="{2C3DB7FF-6B65-EEEE-9D4B-5273E103ABAC}"/>
                      </a:ext>
                    </a:extLst>
                  </p:cNvPr>
                  <p:cNvCxnSpPr>
                    <a:cxnSpLocks/>
                  </p:cNvCxnSpPr>
                  <p:nvPr/>
                </p:nvCxnSpPr>
                <p:spPr bwMode="auto">
                  <a:xfrm>
                    <a:off x="22996481" y="23793673"/>
                    <a:ext cx="67179" cy="172929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59" name="Straight Connector 2058">
                    <a:extLst>
                      <a:ext uri="{FF2B5EF4-FFF2-40B4-BE49-F238E27FC236}">
                        <a16:creationId xmlns:a16="http://schemas.microsoft.com/office/drawing/2014/main" id="{6D0FFA74-5364-CEAD-EE86-0722CAA68B79}"/>
                      </a:ext>
                    </a:extLst>
                  </p:cNvPr>
                  <p:cNvCxnSpPr/>
                  <p:nvPr/>
                </p:nvCxnSpPr>
                <p:spPr bwMode="auto">
                  <a:xfrm>
                    <a:off x="23063660" y="25522964"/>
                    <a:ext cx="309745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57" name="TextBox 2056">
                  <a:extLst>
                    <a:ext uri="{FF2B5EF4-FFF2-40B4-BE49-F238E27FC236}">
                      <a16:creationId xmlns:a16="http://schemas.microsoft.com/office/drawing/2014/main" id="{386D94EE-44C4-269B-504E-7CC4A722EBB5}"/>
                    </a:ext>
                  </a:extLst>
                </p:cNvPr>
                <p:cNvSpPr txBox="1"/>
                <p:nvPr/>
              </p:nvSpPr>
              <p:spPr>
                <a:xfrm>
                  <a:off x="24934442" y="24100865"/>
                  <a:ext cx="5947562" cy="1908975"/>
                </a:xfrm>
                <a:prstGeom prst="rect">
                  <a:avLst/>
                </a:prstGeom>
                <a:noFill/>
                <a:ln>
                  <a:solidFill>
                    <a:schemeClr val="tx1"/>
                  </a:solidFill>
                  <a:prstDash val="solid"/>
                </a:ln>
              </p:spPr>
              <p:txBody>
                <a:bodyPr wrap="square" rtlCol="0">
                  <a:spAutoFit/>
                </a:bodyPr>
                <a:lstStyle/>
                <a:p>
                  <a:r>
                    <a:rPr lang="en-US" sz="3600" dirty="0"/>
                    <a:t>Outer Coat</a:t>
                  </a:r>
                </a:p>
              </p:txBody>
            </p:sp>
          </p:grpSp>
          <p:grpSp>
            <p:nvGrpSpPr>
              <p:cNvPr id="250" name="Group 249">
                <a:extLst>
                  <a:ext uri="{FF2B5EF4-FFF2-40B4-BE49-F238E27FC236}">
                    <a16:creationId xmlns:a16="http://schemas.microsoft.com/office/drawing/2014/main" id="{A92CF4FB-7ABB-1801-EA24-FBE80AF6FE81}"/>
                  </a:ext>
                </a:extLst>
              </p:cNvPr>
              <p:cNvGrpSpPr/>
              <p:nvPr/>
            </p:nvGrpSpPr>
            <p:grpSpPr>
              <a:xfrm>
                <a:off x="13991074" y="19614235"/>
                <a:ext cx="8744131" cy="2673906"/>
                <a:chOff x="22064250" y="23233286"/>
                <a:chExt cx="8744131" cy="2673906"/>
              </a:xfrm>
            </p:grpSpPr>
            <p:grpSp>
              <p:nvGrpSpPr>
                <p:cNvPr id="2051" name="Group 2050">
                  <a:extLst>
                    <a:ext uri="{FF2B5EF4-FFF2-40B4-BE49-F238E27FC236}">
                      <a16:creationId xmlns:a16="http://schemas.microsoft.com/office/drawing/2014/main" id="{CEC6FD3A-CB92-7DE8-5924-76CF23223FCE}"/>
                    </a:ext>
                  </a:extLst>
                </p:cNvPr>
                <p:cNvGrpSpPr/>
                <p:nvPr/>
              </p:nvGrpSpPr>
              <p:grpSpPr>
                <a:xfrm>
                  <a:off x="22064250" y="23233286"/>
                  <a:ext cx="3480206" cy="2205799"/>
                  <a:chOff x="17293524" y="23644879"/>
                  <a:chExt cx="3480206" cy="2205799"/>
                </a:xfrm>
              </p:grpSpPr>
              <p:cxnSp>
                <p:nvCxnSpPr>
                  <p:cNvPr id="2054" name="Straight Connector 2053">
                    <a:extLst>
                      <a:ext uri="{FF2B5EF4-FFF2-40B4-BE49-F238E27FC236}">
                        <a16:creationId xmlns:a16="http://schemas.microsoft.com/office/drawing/2014/main" id="{5C3E5CFF-B8B2-F2F8-E75A-8964A9F673F4}"/>
                      </a:ext>
                    </a:extLst>
                  </p:cNvPr>
                  <p:cNvCxnSpPr>
                    <a:cxnSpLocks/>
                  </p:cNvCxnSpPr>
                  <p:nvPr/>
                </p:nvCxnSpPr>
                <p:spPr bwMode="auto">
                  <a:xfrm>
                    <a:off x="17322782" y="23644879"/>
                    <a:ext cx="0" cy="220579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55" name="Straight Connector 2054">
                    <a:extLst>
                      <a:ext uri="{FF2B5EF4-FFF2-40B4-BE49-F238E27FC236}">
                        <a16:creationId xmlns:a16="http://schemas.microsoft.com/office/drawing/2014/main" id="{F686C472-FE38-DA75-5C13-40D613396133}"/>
                      </a:ext>
                    </a:extLst>
                  </p:cNvPr>
                  <p:cNvCxnSpPr/>
                  <p:nvPr/>
                </p:nvCxnSpPr>
                <p:spPr bwMode="auto">
                  <a:xfrm>
                    <a:off x="17293524" y="25850678"/>
                    <a:ext cx="348020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52" name="TextBox 2051">
                  <a:extLst>
                    <a:ext uri="{FF2B5EF4-FFF2-40B4-BE49-F238E27FC236}">
                      <a16:creationId xmlns:a16="http://schemas.microsoft.com/office/drawing/2014/main" id="{0B645362-8D15-EFC3-6E6A-50E039106EBB}"/>
                    </a:ext>
                  </a:extLst>
                </p:cNvPr>
                <p:cNvSpPr txBox="1"/>
                <p:nvPr/>
              </p:nvSpPr>
              <p:spPr>
                <a:xfrm>
                  <a:off x="25544456" y="23998218"/>
                  <a:ext cx="5263925" cy="1908974"/>
                </a:xfrm>
                <a:prstGeom prst="rect">
                  <a:avLst/>
                </a:prstGeom>
                <a:noFill/>
                <a:ln>
                  <a:solidFill>
                    <a:schemeClr val="tx1"/>
                  </a:solidFill>
                  <a:prstDash val="solid"/>
                </a:ln>
              </p:spPr>
              <p:txBody>
                <a:bodyPr wrap="square" rtlCol="0">
                  <a:spAutoFit/>
                </a:bodyPr>
                <a:lstStyle/>
                <a:p>
                  <a:r>
                    <a:rPr lang="en-US" sz="3600" dirty="0"/>
                    <a:t>Inner Coat</a:t>
                  </a:r>
                </a:p>
              </p:txBody>
            </p:sp>
          </p:grpSp>
          <p:grpSp>
            <p:nvGrpSpPr>
              <p:cNvPr id="251" name="Group 250">
                <a:extLst>
                  <a:ext uri="{FF2B5EF4-FFF2-40B4-BE49-F238E27FC236}">
                    <a16:creationId xmlns:a16="http://schemas.microsoft.com/office/drawing/2014/main" id="{F9AB8265-CFFC-6975-7E23-AD7A79DDDBD8}"/>
                  </a:ext>
                </a:extLst>
              </p:cNvPr>
              <p:cNvGrpSpPr/>
              <p:nvPr/>
            </p:nvGrpSpPr>
            <p:grpSpPr>
              <a:xfrm>
                <a:off x="13233810" y="18156821"/>
                <a:ext cx="14159607" cy="1908973"/>
                <a:chOff x="21433703" y="25769314"/>
                <a:chExt cx="8784636" cy="1908973"/>
              </a:xfrm>
            </p:grpSpPr>
            <p:cxnSp>
              <p:nvCxnSpPr>
                <p:cNvPr id="2049" name="Straight Connector 2048">
                  <a:extLst>
                    <a:ext uri="{FF2B5EF4-FFF2-40B4-BE49-F238E27FC236}">
                      <a16:creationId xmlns:a16="http://schemas.microsoft.com/office/drawing/2014/main" id="{DC55AC54-1244-F2E5-14CF-6D0DD446533B}"/>
                    </a:ext>
                  </a:extLst>
                </p:cNvPr>
                <p:cNvCxnSpPr/>
                <p:nvPr/>
              </p:nvCxnSpPr>
              <p:spPr bwMode="auto">
                <a:xfrm>
                  <a:off x="21433703" y="26698190"/>
                  <a:ext cx="3658429"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0" name="TextBox 2049">
                  <a:extLst>
                    <a:ext uri="{FF2B5EF4-FFF2-40B4-BE49-F238E27FC236}">
                      <a16:creationId xmlns:a16="http://schemas.microsoft.com/office/drawing/2014/main" id="{661AC179-98DD-3548-25AA-659699415C33}"/>
                    </a:ext>
                  </a:extLst>
                </p:cNvPr>
                <p:cNvSpPr txBox="1"/>
                <p:nvPr/>
              </p:nvSpPr>
              <p:spPr>
                <a:xfrm>
                  <a:off x="25092132" y="25769314"/>
                  <a:ext cx="5126207" cy="1908973"/>
                </a:xfrm>
                <a:prstGeom prst="rect">
                  <a:avLst/>
                </a:prstGeom>
                <a:noFill/>
                <a:ln>
                  <a:solidFill>
                    <a:schemeClr val="tx1"/>
                  </a:solidFill>
                  <a:prstDash val="solid"/>
                </a:ln>
              </p:spPr>
              <p:txBody>
                <a:bodyPr wrap="square" rtlCol="0">
                  <a:spAutoFit/>
                </a:bodyPr>
                <a:lstStyle/>
                <a:p>
                  <a:r>
                    <a:rPr lang="en-US" sz="3600" dirty="0"/>
                    <a:t>Basement Layer</a:t>
                  </a:r>
                </a:p>
              </p:txBody>
            </p:sp>
          </p:grpSp>
          <p:cxnSp>
            <p:nvCxnSpPr>
              <p:cNvPr id="253" name="Straight Connector 252">
                <a:extLst>
                  <a:ext uri="{FF2B5EF4-FFF2-40B4-BE49-F238E27FC236}">
                    <a16:creationId xmlns:a16="http://schemas.microsoft.com/office/drawing/2014/main" id="{3F991313-3447-330C-C9F8-DD8023EED9DC}"/>
                  </a:ext>
                </a:extLst>
              </p:cNvPr>
              <p:cNvCxnSpPr/>
              <p:nvPr/>
            </p:nvCxnSpPr>
            <p:spPr bwMode="auto">
              <a:xfrm>
                <a:off x="12440107" y="15612796"/>
                <a:ext cx="524848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4" name="TextBox 253">
                <a:extLst>
                  <a:ext uri="{FF2B5EF4-FFF2-40B4-BE49-F238E27FC236}">
                    <a16:creationId xmlns:a16="http://schemas.microsoft.com/office/drawing/2014/main" id="{1557EBF9-7360-6207-B45C-9B004BE77E92}"/>
                  </a:ext>
                </a:extLst>
              </p:cNvPr>
              <p:cNvSpPr txBox="1"/>
              <p:nvPr/>
            </p:nvSpPr>
            <p:spPr>
              <a:xfrm>
                <a:off x="17700210" y="15023147"/>
                <a:ext cx="3560089" cy="1908974"/>
              </a:xfrm>
              <a:prstGeom prst="rect">
                <a:avLst/>
              </a:prstGeom>
              <a:noFill/>
              <a:ln>
                <a:solidFill>
                  <a:schemeClr val="tx1"/>
                </a:solidFill>
                <a:prstDash val="solid"/>
              </a:ln>
            </p:spPr>
            <p:txBody>
              <a:bodyPr wrap="square" rtlCol="0">
                <a:spAutoFit/>
              </a:bodyPr>
              <a:lstStyle/>
              <a:p>
                <a:r>
                  <a:rPr lang="en-US" sz="3600" dirty="0"/>
                  <a:t>Cortex</a:t>
                </a:r>
              </a:p>
            </p:txBody>
          </p:sp>
        </p:grpSp>
        <p:grpSp>
          <p:nvGrpSpPr>
            <p:cNvPr id="213" name="Group 212">
              <a:extLst>
                <a:ext uri="{FF2B5EF4-FFF2-40B4-BE49-F238E27FC236}">
                  <a16:creationId xmlns:a16="http://schemas.microsoft.com/office/drawing/2014/main" id="{B92DACBA-8B58-98C4-546E-6EF605B61BF4}"/>
                </a:ext>
              </a:extLst>
            </p:cNvPr>
            <p:cNvGrpSpPr/>
            <p:nvPr/>
          </p:nvGrpSpPr>
          <p:grpSpPr>
            <a:xfrm>
              <a:off x="3142987" y="2828380"/>
              <a:ext cx="1853553" cy="1258747"/>
              <a:chOff x="30867149" y="15063299"/>
              <a:chExt cx="8266680" cy="7186320"/>
            </a:xfrm>
          </p:grpSpPr>
          <mc:AlternateContent xmlns:mc="http://schemas.openxmlformats.org/markup-compatibility/2006">
            <mc:Choice xmlns:p14="http://schemas.microsoft.com/office/powerpoint/2010/main" Requires="p14">
              <p:contentPart p14:bwMode="auto" r:id="rId8">
                <p14:nvContentPartPr>
                  <p14:cNvPr id="227" name="Ink 226">
                    <a:extLst>
                      <a:ext uri="{FF2B5EF4-FFF2-40B4-BE49-F238E27FC236}">
                        <a16:creationId xmlns:a16="http://schemas.microsoft.com/office/drawing/2014/main" id="{988FF541-1AAC-D02F-C30F-490E10FE9922}"/>
                      </a:ext>
                    </a:extLst>
                  </p14:cNvPr>
                  <p14:cNvContentPartPr/>
                  <p14:nvPr/>
                </p14:nvContentPartPr>
                <p14:xfrm>
                  <a:off x="30867149" y="15063299"/>
                  <a:ext cx="8266680" cy="7186320"/>
                </p14:xfrm>
              </p:contentPart>
            </mc:Choice>
            <mc:Fallback>
              <p:pic>
                <p:nvPicPr>
                  <p:cNvPr id="227" name="Ink 226">
                    <a:extLst>
                      <a:ext uri="{FF2B5EF4-FFF2-40B4-BE49-F238E27FC236}">
                        <a16:creationId xmlns:a16="http://schemas.microsoft.com/office/drawing/2014/main" id="{988FF541-1AAC-D02F-C30F-490E10FE9922}"/>
                      </a:ext>
                    </a:extLst>
                  </p:cNvPr>
                  <p:cNvPicPr/>
                  <p:nvPr/>
                </p:nvPicPr>
                <p:blipFill>
                  <a:blip r:embed="rId9"/>
                  <a:stretch>
                    <a:fillRect/>
                  </a:stretch>
                </p:blipFill>
                <p:spPr>
                  <a:xfrm>
                    <a:off x="30741820" y="14843197"/>
                    <a:ext cx="8516084" cy="7624322"/>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28" name="Ink 227">
                    <a:extLst>
                      <a:ext uri="{FF2B5EF4-FFF2-40B4-BE49-F238E27FC236}">
                        <a16:creationId xmlns:a16="http://schemas.microsoft.com/office/drawing/2014/main" id="{B2648C48-7C1B-320C-B141-F7166C62A771}"/>
                      </a:ext>
                    </a:extLst>
                  </p14:cNvPr>
                  <p14:cNvContentPartPr/>
                  <p14:nvPr/>
                </p14:nvContentPartPr>
                <p14:xfrm>
                  <a:off x="32990069" y="18669419"/>
                  <a:ext cx="299880" cy="45000"/>
                </p14:xfrm>
              </p:contentPart>
            </mc:Choice>
            <mc:Fallback>
              <p:pic>
                <p:nvPicPr>
                  <p:cNvPr id="228" name="Ink 227">
                    <a:extLst>
                      <a:ext uri="{FF2B5EF4-FFF2-40B4-BE49-F238E27FC236}">
                        <a16:creationId xmlns:a16="http://schemas.microsoft.com/office/drawing/2014/main" id="{B2648C48-7C1B-320C-B141-F7166C62A771}"/>
                      </a:ext>
                    </a:extLst>
                  </p:cNvPr>
                  <p:cNvPicPr/>
                  <p:nvPr/>
                </p:nvPicPr>
                <p:blipFill>
                  <a:blip r:embed="rId11"/>
                  <a:stretch>
                    <a:fillRect/>
                  </a:stretch>
                </p:blipFill>
                <p:spPr>
                  <a:xfrm>
                    <a:off x="32865637" y="18464874"/>
                    <a:ext cx="547499" cy="452045"/>
                  </a:xfrm>
                  <a:prstGeom prst="rect">
                    <a:avLst/>
                  </a:prstGeom>
                </p:spPr>
              </p:pic>
            </mc:Fallback>
          </mc:AlternateContent>
        </p:grpSp>
        <p:cxnSp>
          <p:nvCxnSpPr>
            <p:cNvPr id="214" name="Straight Connector 213">
              <a:extLst>
                <a:ext uri="{FF2B5EF4-FFF2-40B4-BE49-F238E27FC236}">
                  <a16:creationId xmlns:a16="http://schemas.microsoft.com/office/drawing/2014/main" id="{53727BFB-F8A4-2B13-6BEF-87F44302C76F}"/>
                </a:ext>
              </a:extLst>
            </p:cNvPr>
            <p:cNvCxnSpPr>
              <a:cxnSpLocks/>
              <a:stCxn id="215" idx="2"/>
            </p:cNvCxnSpPr>
            <p:nvPr/>
          </p:nvCxnSpPr>
          <p:spPr bwMode="auto">
            <a:xfrm>
              <a:off x="4045827" y="984918"/>
              <a:ext cx="7165" cy="174353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 name="TextBox 214">
              <a:extLst>
                <a:ext uri="{FF2B5EF4-FFF2-40B4-BE49-F238E27FC236}">
                  <a16:creationId xmlns:a16="http://schemas.microsoft.com/office/drawing/2014/main" id="{6825F750-01D0-4867-4A83-223AF04B7234}"/>
                </a:ext>
              </a:extLst>
            </p:cNvPr>
            <p:cNvSpPr txBox="1"/>
            <p:nvPr/>
          </p:nvSpPr>
          <p:spPr>
            <a:xfrm>
              <a:off x="3443875" y="338587"/>
              <a:ext cx="1203904" cy="646331"/>
            </a:xfrm>
            <a:prstGeom prst="rect">
              <a:avLst/>
            </a:prstGeom>
            <a:noFill/>
            <a:ln>
              <a:solidFill>
                <a:schemeClr val="tx1"/>
              </a:solidFill>
            </a:ln>
          </p:spPr>
          <p:txBody>
            <a:bodyPr wrap="square" rtlCol="0">
              <a:spAutoFit/>
            </a:bodyPr>
            <a:lstStyle/>
            <a:p>
              <a:r>
                <a:rPr lang="en-US" sz="3600" dirty="0"/>
                <a:t>Core</a:t>
              </a:r>
            </a:p>
          </p:txBody>
        </p:sp>
        <p:cxnSp>
          <p:nvCxnSpPr>
            <p:cNvPr id="217" name="Curved Connector 2106">
              <a:extLst>
                <a:ext uri="{FF2B5EF4-FFF2-40B4-BE49-F238E27FC236}">
                  <a16:creationId xmlns:a16="http://schemas.microsoft.com/office/drawing/2014/main" id="{0084BC80-92C6-E345-4125-15FC0343AEA9}"/>
                </a:ext>
              </a:extLst>
            </p:cNvPr>
            <p:cNvCxnSpPr>
              <a:stCxn id="2064" idx="2"/>
            </p:cNvCxnSpPr>
            <p:nvPr/>
          </p:nvCxnSpPr>
          <p:spPr bwMode="auto">
            <a:xfrm flipV="1">
              <a:off x="6295907" y="1771494"/>
              <a:ext cx="164090" cy="117210"/>
            </a:xfrm>
            <a:prstGeom prst="curvedConnector3">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8" name="Donut 2107">
              <a:extLst>
                <a:ext uri="{FF2B5EF4-FFF2-40B4-BE49-F238E27FC236}">
                  <a16:creationId xmlns:a16="http://schemas.microsoft.com/office/drawing/2014/main" id="{945E3789-24DD-58AF-3CA3-EF3B8CED14B2}"/>
                </a:ext>
              </a:extLst>
            </p:cNvPr>
            <p:cNvSpPr/>
            <p:nvPr/>
          </p:nvSpPr>
          <p:spPr bwMode="auto">
            <a:xfrm>
              <a:off x="1368771" y="1333367"/>
              <a:ext cx="5268043" cy="4332448"/>
            </a:xfrm>
            <a:prstGeom prst="donut">
              <a:avLst>
                <a:gd name="adj" fmla="val 8324"/>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prstMaterial="clear"/>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dirty="0">
                <a:ln>
                  <a:noFill/>
                </a:ln>
                <a:solidFill>
                  <a:schemeClr val="tx1"/>
                </a:solidFill>
                <a:effectLst/>
                <a:latin typeface="Arial" pitchFamily="34" charset="0"/>
              </a:endParaRPr>
            </a:p>
          </p:txBody>
        </p:sp>
        <p:cxnSp>
          <p:nvCxnSpPr>
            <p:cNvPr id="219" name="Curved Connector 2108">
              <a:extLst>
                <a:ext uri="{FF2B5EF4-FFF2-40B4-BE49-F238E27FC236}">
                  <a16:creationId xmlns:a16="http://schemas.microsoft.com/office/drawing/2014/main" id="{4F6D4900-222B-BAAD-E679-6173E9860446}"/>
                </a:ext>
              </a:extLst>
            </p:cNvPr>
            <p:cNvCxnSpPr>
              <a:stCxn id="2067" idx="2"/>
            </p:cNvCxnSpPr>
            <p:nvPr/>
          </p:nvCxnSpPr>
          <p:spPr bwMode="auto">
            <a:xfrm rot="5400000" flipH="1" flipV="1">
              <a:off x="4845670" y="1583698"/>
              <a:ext cx="215825" cy="116719"/>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1" name="Donut 2109">
              <a:extLst>
                <a:ext uri="{FF2B5EF4-FFF2-40B4-BE49-F238E27FC236}">
                  <a16:creationId xmlns:a16="http://schemas.microsoft.com/office/drawing/2014/main" id="{0C55A87A-5FC2-64D7-A031-52B4F826D667}"/>
                </a:ext>
              </a:extLst>
            </p:cNvPr>
            <p:cNvSpPr/>
            <p:nvPr/>
          </p:nvSpPr>
          <p:spPr bwMode="auto">
            <a:xfrm>
              <a:off x="1172517" y="1230156"/>
              <a:ext cx="5733258" cy="4629365"/>
            </a:xfrm>
            <a:prstGeom prst="donut">
              <a:avLst>
                <a:gd name="adj" fmla="val 5265"/>
              </a:avLst>
            </a:prstGeom>
            <a:solidFill>
              <a:schemeClr val="tx1">
                <a:lumMod val="65000"/>
                <a:lumOff val="3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prstMaterial="translucentPowder"/>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dirty="0">
                <a:ln>
                  <a:noFill/>
                </a:ln>
                <a:solidFill>
                  <a:schemeClr val="tx1"/>
                </a:solidFill>
                <a:effectLst/>
                <a:latin typeface="Arial" pitchFamily="34" charset="0"/>
              </a:endParaRPr>
            </a:p>
          </p:txBody>
        </p:sp>
        <p:cxnSp>
          <p:nvCxnSpPr>
            <p:cNvPr id="223" name="Elbow Connector 2110">
              <a:extLst>
                <a:ext uri="{FF2B5EF4-FFF2-40B4-BE49-F238E27FC236}">
                  <a16:creationId xmlns:a16="http://schemas.microsoft.com/office/drawing/2014/main" id="{8E55F968-82BA-AC2D-3F0E-FABF8FB54792}"/>
                </a:ext>
              </a:extLst>
            </p:cNvPr>
            <p:cNvCxnSpPr>
              <a:cxnSpLocks/>
              <a:endCxn id="224" idx="1"/>
            </p:cNvCxnSpPr>
            <p:nvPr/>
          </p:nvCxnSpPr>
          <p:spPr bwMode="auto">
            <a:xfrm flipV="1">
              <a:off x="6232118" y="1759911"/>
              <a:ext cx="2742620" cy="309154"/>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4" name="TextBox 223">
              <a:extLst>
                <a:ext uri="{FF2B5EF4-FFF2-40B4-BE49-F238E27FC236}">
                  <a16:creationId xmlns:a16="http://schemas.microsoft.com/office/drawing/2014/main" id="{9241BCC2-484C-3F47-9C6D-003C2DC36E05}"/>
                </a:ext>
              </a:extLst>
            </p:cNvPr>
            <p:cNvSpPr txBox="1"/>
            <p:nvPr/>
          </p:nvSpPr>
          <p:spPr>
            <a:xfrm>
              <a:off x="8974738" y="1436745"/>
              <a:ext cx="2636862" cy="646331"/>
            </a:xfrm>
            <a:prstGeom prst="rect">
              <a:avLst/>
            </a:prstGeom>
            <a:noFill/>
            <a:ln>
              <a:solidFill>
                <a:schemeClr val="tx1"/>
              </a:solidFill>
            </a:ln>
          </p:spPr>
          <p:txBody>
            <a:bodyPr wrap="square" rtlCol="0">
              <a:spAutoFit/>
            </a:bodyPr>
            <a:lstStyle/>
            <a:p>
              <a:r>
                <a:rPr lang="en-US" sz="3600" dirty="0" err="1"/>
                <a:t>cgeA-avPAL</a:t>
              </a:r>
              <a:endParaRPr lang="en-US" sz="3600" dirty="0"/>
            </a:p>
          </p:txBody>
        </p:sp>
        <p:cxnSp>
          <p:nvCxnSpPr>
            <p:cNvPr id="225" name="Elbow Connector 2112">
              <a:extLst>
                <a:ext uri="{FF2B5EF4-FFF2-40B4-BE49-F238E27FC236}">
                  <a16:creationId xmlns:a16="http://schemas.microsoft.com/office/drawing/2014/main" id="{5EB9F367-3CCF-9274-321E-56994AE2CFC4}"/>
                </a:ext>
              </a:extLst>
            </p:cNvPr>
            <p:cNvCxnSpPr>
              <a:cxnSpLocks/>
              <a:endCxn id="226" idx="1"/>
            </p:cNvCxnSpPr>
            <p:nvPr/>
          </p:nvCxnSpPr>
          <p:spPr bwMode="auto">
            <a:xfrm flipV="1">
              <a:off x="4792487" y="1070093"/>
              <a:ext cx="1956024" cy="783268"/>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6" name="TextBox 225">
              <a:extLst>
                <a:ext uri="{FF2B5EF4-FFF2-40B4-BE49-F238E27FC236}">
                  <a16:creationId xmlns:a16="http://schemas.microsoft.com/office/drawing/2014/main" id="{B0D2BC2D-131C-3EBC-A234-4DB6DA726233}"/>
                </a:ext>
              </a:extLst>
            </p:cNvPr>
            <p:cNvSpPr txBox="1"/>
            <p:nvPr/>
          </p:nvSpPr>
          <p:spPr>
            <a:xfrm>
              <a:off x="6748511" y="746927"/>
              <a:ext cx="2742619" cy="646331"/>
            </a:xfrm>
            <a:prstGeom prst="rect">
              <a:avLst/>
            </a:prstGeom>
            <a:noFill/>
            <a:ln>
              <a:solidFill>
                <a:schemeClr val="tx1"/>
              </a:solidFill>
            </a:ln>
          </p:spPr>
          <p:txBody>
            <a:bodyPr wrap="square" rtlCol="0">
              <a:spAutoFit/>
            </a:bodyPr>
            <a:lstStyle/>
            <a:p>
              <a:r>
                <a:rPr lang="en-US" sz="3600" dirty="0" err="1"/>
                <a:t>oxdD-avPAL</a:t>
              </a:r>
              <a:endParaRPr lang="en-US" sz="3600" dirty="0"/>
            </a:p>
          </p:txBody>
        </p:sp>
      </p:grpSp>
      <p:pic>
        <p:nvPicPr>
          <p:cNvPr id="2070" name="Picture 2069" descr="A close up of a plastic bag&#10;&#10;Description automatically generated">
            <a:extLst>
              <a:ext uri="{FF2B5EF4-FFF2-40B4-BE49-F238E27FC236}">
                <a16:creationId xmlns:a16="http://schemas.microsoft.com/office/drawing/2014/main" id="{1E013021-E82A-0899-1D4B-5BDE0872CA81}"/>
              </a:ext>
            </a:extLst>
          </p:cNvPr>
          <p:cNvPicPr>
            <a:picLocks noChangeAspect="1"/>
          </p:cNvPicPr>
          <p:nvPr/>
        </p:nvPicPr>
        <p:blipFill rotWithShape="1">
          <a:blip r:embed="rId12">
            <a:extLst>
              <a:ext uri="{28A0092B-C50C-407E-A947-70E740481C1C}">
                <a14:useLocalDpi xmlns:a14="http://schemas.microsoft.com/office/drawing/2010/main" val="0"/>
              </a:ext>
            </a:extLst>
          </a:blip>
          <a:srcRect l="10835" t="43917" r="49614" b="27099"/>
          <a:stretch/>
        </p:blipFill>
        <p:spPr>
          <a:xfrm>
            <a:off x="37986287" y="22147330"/>
            <a:ext cx="5158952" cy="3973105"/>
          </a:xfrm>
          <a:prstGeom prst="rect">
            <a:avLst/>
          </a:prstGeom>
          <a:ln w="57150">
            <a:solidFill>
              <a:schemeClr val="accent5"/>
            </a:solidFill>
          </a:ln>
        </p:spPr>
      </p:pic>
      <p:grpSp>
        <p:nvGrpSpPr>
          <p:cNvPr id="2099" name="Group 2098">
            <a:extLst>
              <a:ext uri="{FF2B5EF4-FFF2-40B4-BE49-F238E27FC236}">
                <a16:creationId xmlns:a16="http://schemas.microsoft.com/office/drawing/2014/main" id="{B03EC2DB-9652-29F8-2495-91C54987CE1E}"/>
              </a:ext>
            </a:extLst>
          </p:cNvPr>
          <p:cNvGrpSpPr/>
          <p:nvPr/>
        </p:nvGrpSpPr>
        <p:grpSpPr>
          <a:xfrm>
            <a:off x="11216617" y="19454919"/>
            <a:ext cx="20553254" cy="11449044"/>
            <a:chOff x="10312223" y="19415877"/>
            <a:chExt cx="23748100" cy="11487343"/>
          </a:xfrm>
        </p:grpSpPr>
        <p:grpSp>
          <p:nvGrpSpPr>
            <p:cNvPr id="2071" name="Group 2070">
              <a:extLst>
                <a:ext uri="{FF2B5EF4-FFF2-40B4-BE49-F238E27FC236}">
                  <a16:creationId xmlns:a16="http://schemas.microsoft.com/office/drawing/2014/main" id="{0D881A77-42DF-81B1-0939-593F14265A1A}"/>
                </a:ext>
              </a:extLst>
            </p:cNvPr>
            <p:cNvGrpSpPr/>
            <p:nvPr/>
          </p:nvGrpSpPr>
          <p:grpSpPr>
            <a:xfrm>
              <a:off x="10312223" y="19662717"/>
              <a:ext cx="12382807" cy="11240503"/>
              <a:chOff x="-108558" y="-218925"/>
              <a:chExt cx="7927088" cy="6852802"/>
            </a:xfrm>
          </p:grpSpPr>
          <p:pic>
            <p:nvPicPr>
              <p:cNvPr id="2072" name="Picture 2071" descr="A group of circular objects with different colored arrows&#10;&#10;Description automatically generated with medium confidence">
                <a:extLst>
                  <a:ext uri="{FF2B5EF4-FFF2-40B4-BE49-F238E27FC236}">
                    <a16:creationId xmlns:a16="http://schemas.microsoft.com/office/drawing/2014/main" id="{8E2D1DC4-7097-5FE9-AD22-1B252401CB2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6698" t="51136" r="530" b="-2462"/>
              <a:stretch/>
            </p:blipFill>
            <p:spPr>
              <a:xfrm>
                <a:off x="998131" y="-218925"/>
                <a:ext cx="4099409" cy="3443421"/>
              </a:xfrm>
              <a:prstGeom prst="rect">
                <a:avLst/>
              </a:prstGeom>
            </p:spPr>
          </p:pic>
          <p:pic>
            <p:nvPicPr>
              <p:cNvPr id="2073" name="Picture 2072" descr="A group of circular objects with different colored arrows&#10;&#10;Description automatically generated with medium confidence">
                <a:extLst>
                  <a:ext uri="{FF2B5EF4-FFF2-40B4-BE49-F238E27FC236}">
                    <a16:creationId xmlns:a16="http://schemas.microsoft.com/office/drawing/2014/main" id="{2909B308-620F-796C-401D-CDC21594164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798" t="-7256" r="71675" b="66471"/>
              <a:stretch/>
            </p:blipFill>
            <p:spPr>
              <a:xfrm>
                <a:off x="-108558" y="2533648"/>
                <a:ext cx="3346894" cy="3895725"/>
              </a:xfrm>
              <a:prstGeom prst="rect">
                <a:avLst/>
              </a:prstGeom>
            </p:spPr>
          </p:pic>
          <p:pic>
            <p:nvPicPr>
              <p:cNvPr id="2074" name="Picture 2073" descr="A group of circular objects with different colored arrows&#10;&#10;Description automatically generated with medium confidence">
                <a:extLst>
                  <a:ext uri="{FF2B5EF4-FFF2-40B4-BE49-F238E27FC236}">
                    <a16:creationId xmlns:a16="http://schemas.microsoft.com/office/drawing/2014/main" id="{7DB3CE7E-2ED4-C816-5D46-15717D48A85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7358" t="33685" r="45802" b="32763"/>
              <a:stretch/>
            </p:blipFill>
            <p:spPr>
              <a:xfrm>
                <a:off x="3154073" y="3429000"/>
                <a:ext cx="3662428" cy="3204877"/>
              </a:xfrm>
              <a:prstGeom prst="rect">
                <a:avLst/>
              </a:prstGeom>
            </p:spPr>
          </p:pic>
          <p:pic>
            <p:nvPicPr>
              <p:cNvPr id="2075" name="Picture 2074" descr="A group of circular objects with different colored arrows&#10;&#10;Description automatically generated with medium confidence">
                <a:extLst>
                  <a:ext uri="{FF2B5EF4-FFF2-40B4-BE49-F238E27FC236}">
                    <a16:creationId xmlns:a16="http://schemas.microsoft.com/office/drawing/2014/main" id="{50D9E4AA-4782-DEC9-2FF7-F4E5376F1B0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354" t="65880" r="72224" b="568"/>
              <a:stretch/>
            </p:blipFill>
            <p:spPr>
              <a:xfrm>
                <a:off x="4213169" y="246925"/>
                <a:ext cx="3605361" cy="3204877"/>
              </a:xfrm>
              <a:prstGeom prst="rect">
                <a:avLst/>
              </a:prstGeom>
            </p:spPr>
          </p:pic>
          <p:cxnSp>
            <p:nvCxnSpPr>
              <p:cNvPr id="2076" name="Straight Arrow Connector 2075">
                <a:extLst>
                  <a:ext uri="{FF2B5EF4-FFF2-40B4-BE49-F238E27FC236}">
                    <a16:creationId xmlns:a16="http://schemas.microsoft.com/office/drawing/2014/main" id="{41D74D5B-9375-0652-7471-D2E195FB6621}"/>
                  </a:ext>
                </a:extLst>
              </p:cNvPr>
              <p:cNvCxnSpPr/>
              <p:nvPr/>
            </p:nvCxnSpPr>
            <p:spPr>
              <a:xfrm>
                <a:off x="3601353" y="2933700"/>
                <a:ext cx="437247" cy="69980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77" name="Straight Arrow Connector 2076">
                <a:extLst>
                  <a:ext uri="{FF2B5EF4-FFF2-40B4-BE49-F238E27FC236}">
                    <a16:creationId xmlns:a16="http://schemas.microsoft.com/office/drawing/2014/main" id="{60379A58-9481-2BF1-8C68-A25E64AA87C7}"/>
                  </a:ext>
                </a:extLst>
              </p:cNvPr>
              <p:cNvCxnSpPr>
                <a:cxnSpLocks/>
              </p:cNvCxnSpPr>
              <p:nvPr/>
            </p:nvCxnSpPr>
            <p:spPr>
              <a:xfrm flipH="1">
                <a:off x="2647950" y="2933700"/>
                <a:ext cx="210839" cy="69980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78" name="Straight Arrow Connector 2077">
                <a:extLst>
                  <a:ext uri="{FF2B5EF4-FFF2-40B4-BE49-F238E27FC236}">
                    <a16:creationId xmlns:a16="http://schemas.microsoft.com/office/drawing/2014/main" id="{D211F112-45EB-6B73-9BBD-CAD40BABAB18}"/>
                  </a:ext>
                </a:extLst>
              </p:cNvPr>
              <p:cNvCxnSpPr>
                <a:cxnSpLocks/>
              </p:cNvCxnSpPr>
              <p:nvPr/>
            </p:nvCxnSpPr>
            <p:spPr>
              <a:xfrm>
                <a:off x="4156178" y="2192991"/>
                <a:ext cx="540566" cy="25493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grpSp>
          <p:nvGrpSpPr>
            <p:cNvPr id="2087" name="Group 2086">
              <a:extLst>
                <a:ext uri="{FF2B5EF4-FFF2-40B4-BE49-F238E27FC236}">
                  <a16:creationId xmlns:a16="http://schemas.microsoft.com/office/drawing/2014/main" id="{67F7E87A-FCEC-A003-C94A-ED66C7E88680}"/>
                </a:ext>
              </a:extLst>
            </p:cNvPr>
            <p:cNvGrpSpPr/>
            <p:nvPr/>
          </p:nvGrpSpPr>
          <p:grpSpPr>
            <a:xfrm>
              <a:off x="22306972" y="19415877"/>
              <a:ext cx="11753351" cy="11148861"/>
              <a:chOff x="4598077" y="-226027"/>
              <a:chExt cx="7884663" cy="7138256"/>
            </a:xfrm>
          </p:grpSpPr>
          <p:pic>
            <p:nvPicPr>
              <p:cNvPr id="2088" name="Picture 2087" descr="A group of circular objects with different colored arrows&#10;&#10;Description automatically generated with medium confidence">
                <a:extLst>
                  <a:ext uri="{FF2B5EF4-FFF2-40B4-BE49-F238E27FC236}">
                    <a16:creationId xmlns:a16="http://schemas.microsoft.com/office/drawing/2014/main" id="{CE441AB1-A9D9-2C54-9559-53163A35093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7228" b="48674"/>
              <a:stretch/>
            </p:blipFill>
            <p:spPr>
              <a:xfrm>
                <a:off x="8006491" y="-226027"/>
                <a:ext cx="4476249" cy="3759959"/>
              </a:xfrm>
              <a:prstGeom prst="rect">
                <a:avLst/>
              </a:prstGeom>
            </p:spPr>
          </p:pic>
          <p:pic>
            <p:nvPicPr>
              <p:cNvPr id="2089" name="Picture 2088" descr="A group of circular objects with different colored arrows&#10;&#10;Description automatically generated with medium confidence">
                <a:extLst>
                  <a:ext uri="{FF2B5EF4-FFF2-40B4-BE49-F238E27FC236}">
                    <a16:creationId xmlns:a16="http://schemas.microsoft.com/office/drawing/2014/main" id="{F76856AF-AD51-7302-2286-EA4E1B5595B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9182" t="-6602" r="46291" b="65817"/>
              <a:stretch/>
            </p:blipFill>
            <p:spPr>
              <a:xfrm>
                <a:off x="8824904" y="3016504"/>
                <a:ext cx="3346894" cy="3895725"/>
              </a:xfrm>
              <a:prstGeom prst="rect">
                <a:avLst/>
              </a:prstGeom>
            </p:spPr>
          </p:pic>
          <p:pic>
            <p:nvPicPr>
              <p:cNvPr id="2090" name="Picture 2089" descr="A group of circular objects with different colored arrows&#10;&#10;Description automatically generated with medium confidence">
                <a:extLst>
                  <a:ext uri="{FF2B5EF4-FFF2-40B4-BE49-F238E27FC236}">
                    <a16:creationId xmlns:a16="http://schemas.microsoft.com/office/drawing/2014/main" id="{92374A84-5FC6-8F42-3E6A-014F2ACD2AB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875" t="33828" r="72609" b="34017"/>
              <a:stretch/>
            </p:blipFill>
            <p:spPr>
              <a:xfrm>
                <a:off x="5190673" y="3826840"/>
                <a:ext cx="3481689" cy="3071380"/>
              </a:xfrm>
              <a:prstGeom prst="rect">
                <a:avLst/>
              </a:prstGeom>
            </p:spPr>
          </p:pic>
          <p:pic>
            <p:nvPicPr>
              <p:cNvPr id="2091" name="Picture 2090" descr="A group of circular objects with different colored arrows&#10;&#10;Description automatically generated with medium confidence">
                <a:extLst>
                  <a:ext uri="{FF2B5EF4-FFF2-40B4-BE49-F238E27FC236}">
                    <a16:creationId xmlns:a16="http://schemas.microsoft.com/office/drawing/2014/main" id="{66D3D1CD-540A-E703-19E0-D853F58E28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8343" t="67117" r="45409" b="-756"/>
              <a:stretch/>
            </p:blipFill>
            <p:spPr>
              <a:xfrm>
                <a:off x="4598077" y="542823"/>
                <a:ext cx="3581702" cy="3213138"/>
              </a:xfrm>
              <a:prstGeom prst="rect">
                <a:avLst/>
              </a:prstGeom>
            </p:spPr>
          </p:pic>
          <p:cxnSp>
            <p:nvCxnSpPr>
              <p:cNvPr id="2092" name="Straight Arrow Connector 2091">
                <a:extLst>
                  <a:ext uri="{FF2B5EF4-FFF2-40B4-BE49-F238E27FC236}">
                    <a16:creationId xmlns:a16="http://schemas.microsoft.com/office/drawing/2014/main" id="{04624F96-EBCC-85E9-177A-5F99381E19FB}"/>
                  </a:ext>
                </a:extLst>
              </p:cNvPr>
              <p:cNvCxnSpPr/>
              <p:nvPr/>
            </p:nvCxnSpPr>
            <p:spPr>
              <a:xfrm flipH="1">
                <a:off x="8006491" y="3061855"/>
                <a:ext cx="929691" cy="101138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93" name="Straight Arrow Connector 2092">
                <a:extLst>
                  <a:ext uri="{FF2B5EF4-FFF2-40B4-BE49-F238E27FC236}">
                    <a16:creationId xmlns:a16="http://schemas.microsoft.com/office/drawing/2014/main" id="{76740498-8A37-1AA7-29C5-89DC4DE3723E}"/>
                  </a:ext>
                </a:extLst>
              </p:cNvPr>
              <p:cNvCxnSpPr>
                <a:cxnSpLocks/>
              </p:cNvCxnSpPr>
              <p:nvPr/>
            </p:nvCxnSpPr>
            <p:spPr>
              <a:xfrm>
                <a:off x="10005781" y="3229601"/>
                <a:ext cx="0" cy="52636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94" name="Straight Arrow Connector 2093">
                <a:extLst>
                  <a:ext uri="{FF2B5EF4-FFF2-40B4-BE49-F238E27FC236}">
                    <a16:creationId xmlns:a16="http://schemas.microsoft.com/office/drawing/2014/main" id="{FF513998-9740-4AB6-4C64-C52FE5808AAB}"/>
                  </a:ext>
                </a:extLst>
              </p:cNvPr>
              <p:cNvCxnSpPr>
                <a:cxnSpLocks/>
              </p:cNvCxnSpPr>
              <p:nvPr/>
            </p:nvCxnSpPr>
            <p:spPr>
              <a:xfrm flipH="1">
                <a:off x="7880223" y="2605144"/>
                <a:ext cx="518287" cy="20683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grpSp>
      <p:sp>
        <p:nvSpPr>
          <p:cNvPr id="2097" name="TextBox 2096">
            <a:extLst>
              <a:ext uri="{FF2B5EF4-FFF2-40B4-BE49-F238E27FC236}">
                <a16:creationId xmlns:a16="http://schemas.microsoft.com/office/drawing/2014/main" id="{3A6578DB-F9F3-40CD-4D3B-F4DE6686B135}"/>
              </a:ext>
            </a:extLst>
          </p:cNvPr>
          <p:cNvSpPr txBox="1"/>
          <p:nvPr/>
        </p:nvSpPr>
        <p:spPr>
          <a:xfrm>
            <a:off x="32071992" y="5360974"/>
            <a:ext cx="11896528" cy="523220"/>
          </a:xfrm>
          <a:prstGeom prst="rect">
            <a:avLst/>
          </a:prstGeom>
          <a:noFill/>
        </p:spPr>
        <p:txBody>
          <a:bodyPr wrap="square">
            <a:spAutoFit/>
          </a:bodyPr>
          <a:lstStyle/>
          <a:p>
            <a:r>
              <a:rPr lang="en-US" sz="2800" b="1" dirty="0">
                <a:latin typeface="Titillium Web" panose="00000500000000000000" pitchFamily="2" charset="0"/>
                <a:ea typeface="Open Sans" panose="020B0606030504020204" pitchFamily="34" charset="0"/>
                <a:cs typeface="Times New Roman" panose="02020603050405020304" pitchFamily="18" charset="0"/>
              </a:rPr>
              <a:t>Verification of successful Cloning Through Gel Electrophoresis</a:t>
            </a:r>
          </a:p>
        </p:txBody>
      </p:sp>
      <p:sp>
        <p:nvSpPr>
          <p:cNvPr id="2100" name="TextBox 2099">
            <a:extLst>
              <a:ext uri="{FF2B5EF4-FFF2-40B4-BE49-F238E27FC236}">
                <a16:creationId xmlns:a16="http://schemas.microsoft.com/office/drawing/2014/main" id="{B42291B8-ECD6-BE56-56F8-EC706D0BD936}"/>
              </a:ext>
            </a:extLst>
          </p:cNvPr>
          <p:cNvSpPr txBox="1"/>
          <p:nvPr/>
        </p:nvSpPr>
        <p:spPr>
          <a:xfrm>
            <a:off x="32239246" y="20272706"/>
            <a:ext cx="1333736" cy="461665"/>
          </a:xfrm>
          <a:prstGeom prst="rect">
            <a:avLst/>
          </a:prstGeom>
          <a:noFill/>
        </p:spPr>
        <p:txBody>
          <a:bodyPr wrap="square" rtlCol="0">
            <a:spAutoFit/>
          </a:bodyPr>
          <a:lstStyle/>
          <a:p>
            <a:r>
              <a:rPr lang="en-US" sz="2400" dirty="0">
                <a:solidFill>
                  <a:schemeClr val="bg1"/>
                </a:solidFill>
              </a:rPr>
              <a:t>0.5 kb</a:t>
            </a:r>
          </a:p>
        </p:txBody>
      </p:sp>
      <p:sp>
        <p:nvSpPr>
          <p:cNvPr id="2101" name="TextBox 2100">
            <a:extLst>
              <a:ext uri="{FF2B5EF4-FFF2-40B4-BE49-F238E27FC236}">
                <a16:creationId xmlns:a16="http://schemas.microsoft.com/office/drawing/2014/main" id="{49D7B614-E51C-A074-7021-58C13E91CEE6}"/>
              </a:ext>
            </a:extLst>
          </p:cNvPr>
          <p:cNvSpPr txBox="1"/>
          <p:nvPr/>
        </p:nvSpPr>
        <p:spPr>
          <a:xfrm>
            <a:off x="32239246" y="19746936"/>
            <a:ext cx="1333736" cy="461665"/>
          </a:xfrm>
          <a:prstGeom prst="rect">
            <a:avLst/>
          </a:prstGeom>
          <a:noFill/>
        </p:spPr>
        <p:txBody>
          <a:bodyPr wrap="square" rtlCol="0">
            <a:spAutoFit/>
          </a:bodyPr>
          <a:lstStyle/>
          <a:p>
            <a:r>
              <a:rPr lang="en-US" sz="2400" dirty="0">
                <a:solidFill>
                  <a:schemeClr val="bg1"/>
                </a:solidFill>
              </a:rPr>
              <a:t>1 kb</a:t>
            </a:r>
          </a:p>
        </p:txBody>
      </p:sp>
      <p:sp>
        <p:nvSpPr>
          <p:cNvPr id="2102" name="TextBox 2101">
            <a:extLst>
              <a:ext uri="{FF2B5EF4-FFF2-40B4-BE49-F238E27FC236}">
                <a16:creationId xmlns:a16="http://schemas.microsoft.com/office/drawing/2014/main" id="{9DD4DFEE-325B-720F-A8DE-5683706F9176}"/>
              </a:ext>
            </a:extLst>
          </p:cNvPr>
          <p:cNvSpPr txBox="1"/>
          <p:nvPr/>
        </p:nvSpPr>
        <p:spPr>
          <a:xfrm>
            <a:off x="32194246" y="19171596"/>
            <a:ext cx="1333736" cy="461665"/>
          </a:xfrm>
          <a:prstGeom prst="rect">
            <a:avLst/>
          </a:prstGeom>
          <a:noFill/>
        </p:spPr>
        <p:txBody>
          <a:bodyPr wrap="square" rtlCol="0">
            <a:spAutoFit/>
          </a:bodyPr>
          <a:lstStyle/>
          <a:p>
            <a:r>
              <a:rPr lang="en-US" sz="2400" dirty="0">
                <a:solidFill>
                  <a:schemeClr val="bg1"/>
                </a:solidFill>
              </a:rPr>
              <a:t>1.5 kb</a:t>
            </a:r>
          </a:p>
        </p:txBody>
      </p:sp>
      <p:sp>
        <p:nvSpPr>
          <p:cNvPr id="2103" name="TextBox 2102">
            <a:extLst>
              <a:ext uri="{FF2B5EF4-FFF2-40B4-BE49-F238E27FC236}">
                <a16:creationId xmlns:a16="http://schemas.microsoft.com/office/drawing/2014/main" id="{F7B60EC8-8400-0CC8-7232-3688E7415D3D}"/>
              </a:ext>
            </a:extLst>
          </p:cNvPr>
          <p:cNvSpPr txBox="1"/>
          <p:nvPr/>
        </p:nvSpPr>
        <p:spPr>
          <a:xfrm>
            <a:off x="32274107" y="18920193"/>
            <a:ext cx="1333736" cy="461665"/>
          </a:xfrm>
          <a:prstGeom prst="rect">
            <a:avLst/>
          </a:prstGeom>
          <a:noFill/>
        </p:spPr>
        <p:txBody>
          <a:bodyPr wrap="square" rtlCol="0">
            <a:spAutoFit/>
          </a:bodyPr>
          <a:lstStyle/>
          <a:p>
            <a:r>
              <a:rPr lang="en-US" sz="2400" dirty="0">
                <a:solidFill>
                  <a:schemeClr val="bg1"/>
                </a:solidFill>
              </a:rPr>
              <a:t>2 kb</a:t>
            </a:r>
          </a:p>
        </p:txBody>
      </p:sp>
      <p:sp>
        <p:nvSpPr>
          <p:cNvPr id="2104" name="TextBox 2103">
            <a:extLst>
              <a:ext uri="{FF2B5EF4-FFF2-40B4-BE49-F238E27FC236}">
                <a16:creationId xmlns:a16="http://schemas.microsoft.com/office/drawing/2014/main" id="{B29D9A4D-7657-25AE-0A12-B9BE85299D4F}"/>
              </a:ext>
            </a:extLst>
          </p:cNvPr>
          <p:cNvSpPr txBox="1"/>
          <p:nvPr/>
        </p:nvSpPr>
        <p:spPr>
          <a:xfrm>
            <a:off x="32274107" y="18352604"/>
            <a:ext cx="1106359" cy="461665"/>
          </a:xfrm>
          <a:prstGeom prst="rect">
            <a:avLst/>
          </a:prstGeom>
          <a:noFill/>
        </p:spPr>
        <p:txBody>
          <a:bodyPr wrap="square" rtlCol="0">
            <a:spAutoFit/>
          </a:bodyPr>
          <a:lstStyle/>
          <a:p>
            <a:r>
              <a:rPr lang="en-US" sz="2400" dirty="0">
                <a:solidFill>
                  <a:schemeClr val="bg1"/>
                </a:solidFill>
              </a:rPr>
              <a:t>4 kb</a:t>
            </a:r>
          </a:p>
        </p:txBody>
      </p:sp>
      <p:sp>
        <p:nvSpPr>
          <p:cNvPr id="2105" name="TextBox 2104">
            <a:extLst>
              <a:ext uri="{FF2B5EF4-FFF2-40B4-BE49-F238E27FC236}">
                <a16:creationId xmlns:a16="http://schemas.microsoft.com/office/drawing/2014/main" id="{35704C5A-B398-52A5-B4E9-5B7505E470B1}"/>
              </a:ext>
            </a:extLst>
          </p:cNvPr>
          <p:cNvSpPr txBox="1"/>
          <p:nvPr/>
        </p:nvSpPr>
        <p:spPr>
          <a:xfrm>
            <a:off x="32274107" y="18640274"/>
            <a:ext cx="1333736" cy="461665"/>
          </a:xfrm>
          <a:prstGeom prst="rect">
            <a:avLst/>
          </a:prstGeom>
          <a:noFill/>
        </p:spPr>
        <p:txBody>
          <a:bodyPr wrap="square" rtlCol="0">
            <a:spAutoFit/>
          </a:bodyPr>
          <a:lstStyle/>
          <a:p>
            <a:r>
              <a:rPr lang="en-US" sz="2400" dirty="0">
                <a:solidFill>
                  <a:schemeClr val="bg1"/>
                </a:solidFill>
              </a:rPr>
              <a:t>3 kb</a:t>
            </a:r>
          </a:p>
        </p:txBody>
      </p:sp>
      <p:sp>
        <p:nvSpPr>
          <p:cNvPr id="2109" name="TextBox 2108">
            <a:extLst>
              <a:ext uri="{FF2B5EF4-FFF2-40B4-BE49-F238E27FC236}">
                <a16:creationId xmlns:a16="http://schemas.microsoft.com/office/drawing/2014/main" id="{D1C04F46-8CD0-C553-7D7C-2D9A3E0D9A76}"/>
              </a:ext>
            </a:extLst>
          </p:cNvPr>
          <p:cNvSpPr txBox="1"/>
          <p:nvPr/>
        </p:nvSpPr>
        <p:spPr>
          <a:xfrm>
            <a:off x="32280109" y="17824631"/>
            <a:ext cx="1333736" cy="461665"/>
          </a:xfrm>
          <a:prstGeom prst="rect">
            <a:avLst/>
          </a:prstGeom>
          <a:noFill/>
        </p:spPr>
        <p:txBody>
          <a:bodyPr wrap="square" rtlCol="0">
            <a:spAutoFit/>
          </a:bodyPr>
          <a:lstStyle/>
          <a:p>
            <a:r>
              <a:rPr lang="en-US" sz="2400" dirty="0">
                <a:solidFill>
                  <a:schemeClr val="bg1"/>
                </a:solidFill>
              </a:rPr>
              <a:t>6 kb</a:t>
            </a:r>
          </a:p>
        </p:txBody>
      </p:sp>
      <p:sp>
        <p:nvSpPr>
          <p:cNvPr id="2110" name="TextBox 2109">
            <a:extLst>
              <a:ext uri="{FF2B5EF4-FFF2-40B4-BE49-F238E27FC236}">
                <a16:creationId xmlns:a16="http://schemas.microsoft.com/office/drawing/2014/main" id="{3286BFAF-2015-89A0-7CF8-178996F74A68}"/>
              </a:ext>
            </a:extLst>
          </p:cNvPr>
          <p:cNvSpPr txBox="1"/>
          <p:nvPr/>
        </p:nvSpPr>
        <p:spPr>
          <a:xfrm>
            <a:off x="32310227" y="17568076"/>
            <a:ext cx="1333736" cy="461665"/>
          </a:xfrm>
          <a:prstGeom prst="rect">
            <a:avLst/>
          </a:prstGeom>
          <a:noFill/>
        </p:spPr>
        <p:txBody>
          <a:bodyPr wrap="square" rtlCol="0">
            <a:spAutoFit/>
          </a:bodyPr>
          <a:lstStyle/>
          <a:p>
            <a:r>
              <a:rPr lang="en-US" sz="2400" dirty="0">
                <a:solidFill>
                  <a:schemeClr val="bg1"/>
                </a:solidFill>
              </a:rPr>
              <a:t>8 kb</a:t>
            </a:r>
          </a:p>
        </p:txBody>
      </p:sp>
      <p:sp>
        <p:nvSpPr>
          <p:cNvPr id="2112" name="TextBox 2111">
            <a:extLst>
              <a:ext uri="{FF2B5EF4-FFF2-40B4-BE49-F238E27FC236}">
                <a16:creationId xmlns:a16="http://schemas.microsoft.com/office/drawing/2014/main" id="{0A1BEEB8-9EC3-878B-5781-AE4BCD55A2B7}"/>
              </a:ext>
            </a:extLst>
          </p:cNvPr>
          <p:cNvSpPr txBox="1"/>
          <p:nvPr/>
        </p:nvSpPr>
        <p:spPr>
          <a:xfrm>
            <a:off x="38089172" y="20315367"/>
            <a:ext cx="1333736" cy="461665"/>
          </a:xfrm>
          <a:prstGeom prst="rect">
            <a:avLst/>
          </a:prstGeom>
          <a:noFill/>
        </p:spPr>
        <p:txBody>
          <a:bodyPr wrap="square" rtlCol="0">
            <a:spAutoFit/>
          </a:bodyPr>
          <a:lstStyle/>
          <a:p>
            <a:r>
              <a:rPr lang="en-US" sz="2400" dirty="0">
                <a:solidFill>
                  <a:schemeClr val="bg1"/>
                </a:solidFill>
              </a:rPr>
              <a:t>0.5 kb</a:t>
            </a:r>
          </a:p>
        </p:txBody>
      </p:sp>
      <p:sp>
        <p:nvSpPr>
          <p:cNvPr id="2113" name="TextBox 2112">
            <a:extLst>
              <a:ext uri="{FF2B5EF4-FFF2-40B4-BE49-F238E27FC236}">
                <a16:creationId xmlns:a16="http://schemas.microsoft.com/office/drawing/2014/main" id="{ECD56759-1CBA-1806-55BD-0DA3FDDEE6B2}"/>
              </a:ext>
            </a:extLst>
          </p:cNvPr>
          <p:cNvSpPr txBox="1"/>
          <p:nvPr/>
        </p:nvSpPr>
        <p:spPr>
          <a:xfrm>
            <a:off x="38054558" y="19730891"/>
            <a:ext cx="1333736" cy="461665"/>
          </a:xfrm>
          <a:prstGeom prst="rect">
            <a:avLst/>
          </a:prstGeom>
          <a:noFill/>
        </p:spPr>
        <p:txBody>
          <a:bodyPr wrap="square" rtlCol="0">
            <a:spAutoFit/>
          </a:bodyPr>
          <a:lstStyle/>
          <a:p>
            <a:r>
              <a:rPr lang="en-US" sz="2400" dirty="0">
                <a:solidFill>
                  <a:schemeClr val="bg1"/>
                </a:solidFill>
              </a:rPr>
              <a:t>1 kb</a:t>
            </a:r>
          </a:p>
        </p:txBody>
      </p:sp>
      <p:sp>
        <p:nvSpPr>
          <p:cNvPr id="2114" name="TextBox 2113">
            <a:extLst>
              <a:ext uri="{FF2B5EF4-FFF2-40B4-BE49-F238E27FC236}">
                <a16:creationId xmlns:a16="http://schemas.microsoft.com/office/drawing/2014/main" id="{1D22754A-0994-FB3A-85FB-0A6AC74B63A9}"/>
              </a:ext>
            </a:extLst>
          </p:cNvPr>
          <p:cNvSpPr txBox="1"/>
          <p:nvPr/>
        </p:nvSpPr>
        <p:spPr>
          <a:xfrm>
            <a:off x="38033374" y="19289806"/>
            <a:ext cx="1333736" cy="461665"/>
          </a:xfrm>
          <a:prstGeom prst="rect">
            <a:avLst/>
          </a:prstGeom>
          <a:noFill/>
        </p:spPr>
        <p:txBody>
          <a:bodyPr wrap="square" rtlCol="0">
            <a:spAutoFit/>
          </a:bodyPr>
          <a:lstStyle/>
          <a:p>
            <a:r>
              <a:rPr lang="en-US" sz="2400" dirty="0">
                <a:solidFill>
                  <a:schemeClr val="bg1"/>
                </a:solidFill>
              </a:rPr>
              <a:t>1.5 kb</a:t>
            </a:r>
          </a:p>
        </p:txBody>
      </p:sp>
      <p:sp>
        <p:nvSpPr>
          <p:cNvPr id="2115" name="TextBox 2114">
            <a:extLst>
              <a:ext uri="{FF2B5EF4-FFF2-40B4-BE49-F238E27FC236}">
                <a16:creationId xmlns:a16="http://schemas.microsoft.com/office/drawing/2014/main" id="{7275ACA9-7A69-FC97-1D53-145850B6DE2D}"/>
              </a:ext>
            </a:extLst>
          </p:cNvPr>
          <p:cNvSpPr txBox="1"/>
          <p:nvPr/>
        </p:nvSpPr>
        <p:spPr>
          <a:xfrm>
            <a:off x="38041115" y="18718991"/>
            <a:ext cx="1333736" cy="461665"/>
          </a:xfrm>
          <a:prstGeom prst="rect">
            <a:avLst/>
          </a:prstGeom>
          <a:noFill/>
        </p:spPr>
        <p:txBody>
          <a:bodyPr wrap="square" rtlCol="0">
            <a:spAutoFit/>
          </a:bodyPr>
          <a:lstStyle/>
          <a:p>
            <a:r>
              <a:rPr lang="en-US" sz="2400" dirty="0">
                <a:solidFill>
                  <a:schemeClr val="bg1"/>
                </a:solidFill>
              </a:rPr>
              <a:t>3 kb</a:t>
            </a:r>
          </a:p>
        </p:txBody>
      </p:sp>
      <p:sp>
        <p:nvSpPr>
          <p:cNvPr id="2116" name="TextBox 2115">
            <a:extLst>
              <a:ext uri="{FF2B5EF4-FFF2-40B4-BE49-F238E27FC236}">
                <a16:creationId xmlns:a16="http://schemas.microsoft.com/office/drawing/2014/main" id="{3BBE8011-DCC8-25AC-39F3-DE0C0D4E44B0}"/>
              </a:ext>
            </a:extLst>
          </p:cNvPr>
          <p:cNvSpPr txBox="1"/>
          <p:nvPr/>
        </p:nvSpPr>
        <p:spPr>
          <a:xfrm>
            <a:off x="38071474" y="17922516"/>
            <a:ext cx="1333736" cy="461665"/>
          </a:xfrm>
          <a:prstGeom prst="rect">
            <a:avLst/>
          </a:prstGeom>
          <a:noFill/>
        </p:spPr>
        <p:txBody>
          <a:bodyPr wrap="square" rtlCol="0">
            <a:spAutoFit/>
          </a:bodyPr>
          <a:lstStyle/>
          <a:p>
            <a:r>
              <a:rPr lang="en-US" sz="2400" dirty="0">
                <a:solidFill>
                  <a:schemeClr val="bg1"/>
                </a:solidFill>
              </a:rPr>
              <a:t>6 kb</a:t>
            </a:r>
          </a:p>
        </p:txBody>
      </p:sp>
      <p:sp>
        <p:nvSpPr>
          <p:cNvPr id="2117" name="TextBox 2116">
            <a:extLst>
              <a:ext uri="{FF2B5EF4-FFF2-40B4-BE49-F238E27FC236}">
                <a16:creationId xmlns:a16="http://schemas.microsoft.com/office/drawing/2014/main" id="{BEDD5511-DDDE-CAB9-8AD2-3FB929752652}"/>
              </a:ext>
            </a:extLst>
          </p:cNvPr>
          <p:cNvSpPr txBox="1"/>
          <p:nvPr/>
        </p:nvSpPr>
        <p:spPr>
          <a:xfrm>
            <a:off x="38071941" y="17624709"/>
            <a:ext cx="1333736" cy="461665"/>
          </a:xfrm>
          <a:prstGeom prst="rect">
            <a:avLst/>
          </a:prstGeom>
          <a:noFill/>
        </p:spPr>
        <p:txBody>
          <a:bodyPr wrap="square" rtlCol="0">
            <a:spAutoFit/>
          </a:bodyPr>
          <a:lstStyle/>
          <a:p>
            <a:r>
              <a:rPr lang="en-US" sz="2400" dirty="0">
                <a:solidFill>
                  <a:schemeClr val="bg1"/>
                </a:solidFill>
              </a:rPr>
              <a:t>8 kb</a:t>
            </a:r>
          </a:p>
        </p:txBody>
      </p:sp>
      <p:sp>
        <p:nvSpPr>
          <p:cNvPr id="2125" name="TextBox 2124">
            <a:extLst>
              <a:ext uri="{FF2B5EF4-FFF2-40B4-BE49-F238E27FC236}">
                <a16:creationId xmlns:a16="http://schemas.microsoft.com/office/drawing/2014/main" id="{36A7A382-052C-B5E0-4316-472FE907AAF1}"/>
              </a:ext>
            </a:extLst>
          </p:cNvPr>
          <p:cNvSpPr txBox="1"/>
          <p:nvPr/>
        </p:nvSpPr>
        <p:spPr>
          <a:xfrm>
            <a:off x="38054787" y="19012125"/>
            <a:ext cx="1333736" cy="461665"/>
          </a:xfrm>
          <a:prstGeom prst="rect">
            <a:avLst/>
          </a:prstGeom>
          <a:noFill/>
        </p:spPr>
        <p:txBody>
          <a:bodyPr wrap="square" rtlCol="0">
            <a:spAutoFit/>
          </a:bodyPr>
          <a:lstStyle/>
          <a:p>
            <a:r>
              <a:rPr lang="en-US" sz="2400" dirty="0">
                <a:solidFill>
                  <a:schemeClr val="bg1"/>
                </a:solidFill>
              </a:rPr>
              <a:t>2 kb</a:t>
            </a:r>
          </a:p>
        </p:txBody>
      </p:sp>
      <p:sp>
        <p:nvSpPr>
          <p:cNvPr id="2126" name="TextBox 2125">
            <a:extLst>
              <a:ext uri="{FF2B5EF4-FFF2-40B4-BE49-F238E27FC236}">
                <a16:creationId xmlns:a16="http://schemas.microsoft.com/office/drawing/2014/main" id="{A90C1A67-E4BE-B5F5-3B1C-822D38B0F15F}"/>
              </a:ext>
            </a:extLst>
          </p:cNvPr>
          <p:cNvSpPr txBox="1"/>
          <p:nvPr/>
        </p:nvSpPr>
        <p:spPr>
          <a:xfrm>
            <a:off x="32291629" y="18102232"/>
            <a:ext cx="1106359" cy="461665"/>
          </a:xfrm>
          <a:prstGeom prst="rect">
            <a:avLst/>
          </a:prstGeom>
          <a:noFill/>
        </p:spPr>
        <p:txBody>
          <a:bodyPr wrap="square" rtlCol="0">
            <a:spAutoFit/>
          </a:bodyPr>
          <a:lstStyle/>
          <a:p>
            <a:r>
              <a:rPr lang="en-US" sz="2400" dirty="0">
                <a:solidFill>
                  <a:schemeClr val="bg1"/>
                </a:solidFill>
              </a:rPr>
              <a:t>5 kb</a:t>
            </a:r>
          </a:p>
        </p:txBody>
      </p:sp>
      <p:sp>
        <p:nvSpPr>
          <p:cNvPr id="2127" name="TextBox 2126">
            <a:extLst>
              <a:ext uri="{FF2B5EF4-FFF2-40B4-BE49-F238E27FC236}">
                <a16:creationId xmlns:a16="http://schemas.microsoft.com/office/drawing/2014/main" id="{802DC97F-0E25-7726-CEC3-0DDF0E132AE7}"/>
              </a:ext>
            </a:extLst>
          </p:cNvPr>
          <p:cNvSpPr txBox="1"/>
          <p:nvPr/>
        </p:nvSpPr>
        <p:spPr>
          <a:xfrm>
            <a:off x="38036228" y="18453349"/>
            <a:ext cx="1333736" cy="461665"/>
          </a:xfrm>
          <a:prstGeom prst="rect">
            <a:avLst/>
          </a:prstGeom>
          <a:noFill/>
        </p:spPr>
        <p:txBody>
          <a:bodyPr wrap="square" rtlCol="0">
            <a:spAutoFit/>
          </a:bodyPr>
          <a:lstStyle/>
          <a:p>
            <a:r>
              <a:rPr lang="en-US" sz="2400" dirty="0">
                <a:solidFill>
                  <a:schemeClr val="bg1"/>
                </a:solidFill>
              </a:rPr>
              <a:t>4 kb</a:t>
            </a:r>
          </a:p>
        </p:txBody>
      </p:sp>
      <p:sp>
        <p:nvSpPr>
          <p:cNvPr id="2128" name="TextBox 2127">
            <a:extLst>
              <a:ext uri="{FF2B5EF4-FFF2-40B4-BE49-F238E27FC236}">
                <a16:creationId xmlns:a16="http://schemas.microsoft.com/office/drawing/2014/main" id="{BE83F14A-3A3F-1CA4-09E9-ADACB349C085}"/>
              </a:ext>
            </a:extLst>
          </p:cNvPr>
          <p:cNvSpPr txBox="1"/>
          <p:nvPr/>
        </p:nvSpPr>
        <p:spPr>
          <a:xfrm>
            <a:off x="38033374" y="18181953"/>
            <a:ext cx="1333736" cy="461665"/>
          </a:xfrm>
          <a:prstGeom prst="rect">
            <a:avLst/>
          </a:prstGeom>
          <a:noFill/>
        </p:spPr>
        <p:txBody>
          <a:bodyPr wrap="square" rtlCol="0">
            <a:spAutoFit/>
          </a:bodyPr>
          <a:lstStyle/>
          <a:p>
            <a:r>
              <a:rPr lang="en-US" sz="2400" dirty="0">
                <a:solidFill>
                  <a:schemeClr val="bg1"/>
                </a:solidFill>
              </a:rPr>
              <a:t>5 kb</a:t>
            </a:r>
          </a:p>
        </p:txBody>
      </p:sp>
      <p:sp>
        <p:nvSpPr>
          <p:cNvPr id="2129" name="TextBox 2128">
            <a:extLst>
              <a:ext uri="{FF2B5EF4-FFF2-40B4-BE49-F238E27FC236}">
                <a16:creationId xmlns:a16="http://schemas.microsoft.com/office/drawing/2014/main" id="{CF2C8EC0-2C02-219C-E1A5-4B2CFDD65AA5}"/>
              </a:ext>
            </a:extLst>
          </p:cNvPr>
          <p:cNvSpPr txBox="1"/>
          <p:nvPr/>
        </p:nvSpPr>
        <p:spPr>
          <a:xfrm>
            <a:off x="32233011" y="24775369"/>
            <a:ext cx="1333736" cy="461665"/>
          </a:xfrm>
          <a:prstGeom prst="rect">
            <a:avLst/>
          </a:prstGeom>
          <a:noFill/>
        </p:spPr>
        <p:txBody>
          <a:bodyPr wrap="square" rtlCol="0">
            <a:spAutoFit/>
          </a:bodyPr>
          <a:lstStyle/>
          <a:p>
            <a:r>
              <a:rPr lang="en-US" sz="2400" dirty="0">
                <a:solidFill>
                  <a:schemeClr val="bg1"/>
                </a:solidFill>
              </a:rPr>
              <a:t>0.5 kb</a:t>
            </a:r>
          </a:p>
        </p:txBody>
      </p:sp>
      <p:sp>
        <p:nvSpPr>
          <p:cNvPr id="2130" name="TextBox 2129">
            <a:extLst>
              <a:ext uri="{FF2B5EF4-FFF2-40B4-BE49-F238E27FC236}">
                <a16:creationId xmlns:a16="http://schemas.microsoft.com/office/drawing/2014/main" id="{3D10738B-7B1B-EF47-FE86-CD1831E0A2A7}"/>
              </a:ext>
            </a:extLst>
          </p:cNvPr>
          <p:cNvSpPr txBox="1"/>
          <p:nvPr/>
        </p:nvSpPr>
        <p:spPr>
          <a:xfrm>
            <a:off x="32236497" y="24057543"/>
            <a:ext cx="1333736" cy="461665"/>
          </a:xfrm>
          <a:prstGeom prst="rect">
            <a:avLst/>
          </a:prstGeom>
          <a:noFill/>
        </p:spPr>
        <p:txBody>
          <a:bodyPr wrap="square" rtlCol="0">
            <a:spAutoFit/>
          </a:bodyPr>
          <a:lstStyle/>
          <a:p>
            <a:r>
              <a:rPr lang="en-US" sz="2400" dirty="0">
                <a:solidFill>
                  <a:schemeClr val="bg1"/>
                </a:solidFill>
              </a:rPr>
              <a:t>1 kb</a:t>
            </a:r>
          </a:p>
        </p:txBody>
      </p:sp>
      <p:sp>
        <p:nvSpPr>
          <p:cNvPr id="2131" name="TextBox 2130">
            <a:extLst>
              <a:ext uri="{FF2B5EF4-FFF2-40B4-BE49-F238E27FC236}">
                <a16:creationId xmlns:a16="http://schemas.microsoft.com/office/drawing/2014/main" id="{53F0B001-D4DD-0721-AED8-94BF92F2A24E}"/>
              </a:ext>
            </a:extLst>
          </p:cNvPr>
          <p:cNvSpPr txBox="1"/>
          <p:nvPr/>
        </p:nvSpPr>
        <p:spPr>
          <a:xfrm>
            <a:off x="32234363" y="23559308"/>
            <a:ext cx="1333736" cy="461665"/>
          </a:xfrm>
          <a:prstGeom prst="rect">
            <a:avLst/>
          </a:prstGeom>
          <a:noFill/>
        </p:spPr>
        <p:txBody>
          <a:bodyPr wrap="square" rtlCol="0">
            <a:spAutoFit/>
          </a:bodyPr>
          <a:lstStyle/>
          <a:p>
            <a:r>
              <a:rPr lang="en-US" sz="2400" dirty="0">
                <a:solidFill>
                  <a:schemeClr val="bg1"/>
                </a:solidFill>
              </a:rPr>
              <a:t>1.5 kb</a:t>
            </a:r>
          </a:p>
        </p:txBody>
      </p:sp>
      <p:sp>
        <p:nvSpPr>
          <p:cNvPr id="2132" name="TextBox 2131">
            <a:extLst>
              <a:ext uri="{FF2B5EF4-FFF2-40B4-BE49-F238E27FC236}">
                <a16:creationId xmlns:a16="http://schemas.microsoft.com/office/drawing/2014/main" id="{ADA4BB71-BD4F-ED93-F846-A83B9F767E52}"/>
              </a:ext>
            </a:extLst>
          </p:cNvPr>
          <p:cNvSpPr txBox="1"/>
          <p:nvPr/>
        </p:nvSpPr>
        <p:spPr>
          <a:xfrm>
            <a:off x="32241922" y="22967499"/>
            <a:ext cx="1333736" cy="461665"/>
          </a:xfrm>
          <a:prstGeom prst="rect">
            <a:avLst/>
          </a:prstGeom>
          <a:noFill/>
        </p:spPr>
        <p:txBody>
          <a:bodyPr wrap="square" rtlCol="0">
            <a:spAutoFit/>
          </a:bodyPr>
          <a:lstStyle/>
          <a:p>
            <a:r>
              <a:rPr lang="en-US" sz="2400" dirty="0">
                <a:solidFill>
                  <a:schemeClr val="bg1"/>
                </a:solidFill>
              </a:rPr>
              <a:t>3 kb</a:t>
            </a:r>
          </a:p>
        </p:txBody>
      </p:sp>
      <p:sp>
        <p:nvSpPr>
          <p:cNvPr id="2133" name="TextBox 2132">
            <a:extLst>
              <a:ext uri="{FF2B5EF4-FFF2-40B4-BE49-F238E27FC236}">
                <a16:creationId xmlns:a16="http://schemas.microsoft.com/office/drawing/2014/main" id="{7BC317AF-8761-695F-65D2-19B06DEA0F33}"/>
              </a:ext>
            </a:extLst>
          </p:cNvPr>
          <p:cNvSpPr txBox="1"/>
          <p:nvPr/>
        </p:nvSpPr>
        <p:spPr>
          <a:xfrm>
            <a:off x="32269794" y="22226327"/>
            <a:ext cx="1333736" cy="461665"/>
          </a:xfrm>
          <a:prstGeom prst="rect">
            <a:avLst/>
          </a:prstGeom>
          <a:noFill/>
        </p:spPr>
        <p:txBody>
          <a:bodyPr wrap="square" rtlCol="0">
            <a:spAutoFit/>
          </a:bodyPr>
          <a:lstStyle/>
          <a:p>
            <a:r>
              <a:rPr lang="en-US" sz="2400" dirty="0">
                <a:solidFill>
                  <a:schemeClr val="bg1"/>
                </a:solidFill>
              </a:rPr>
              <a:t>6 kb</a:t>
            </a:r>
          </a:p>
        </p:txBody>
      </p:sp>
      <p:sp>
        <p:nvSpPr>
          <p:cNvPr id="2134" name="TextBox 2133">
            <a:extLst>
              <a:ext uri="{FF2B5EF4-FFF2-40B4-BE49-F238E27FC236}">
                <a16:creationId xmlns:a16="http://schemas.microsoft.com/office/drawing/2014/main" id="{DD3A8DDF-D5B7-A74D-6338-32ABE767D8D2}"/>
              </a:ext>
            </a:extLst>
          </p:cNvPr>
          <p:cNvSpPr txBox="1"/>
          <p:nvPr/>
        </p:nvSpPr>
        <p:spPr>
          <a:xfrm>
            <a:off x="32287427" y="21970004"/>
            <a:ext cx="1333736" cy="461665"/>
          </a:xfrm>
          <a:prstGeom prst="rect">
            <a:avLst/>
          </a:prstGeom>
          <a:noFill/>
        </p:spPr>
        <p:txBody>
          <a:bodyPr wrap="square" rtlCol="0">
            <a:spAutoFit/>
          </a:bodyPr>
          <a:lstStyle/>
          <a:p>
            <a:r>
              <a:rPr lang="en-US" sz="2400" dirty="0">
                <a:solidFill>
                  <a:schemeClr val="bg1"/>
                </a:solidFill>
              </a:rPr>
              <a:t>8 kb</a:t>
            </a:r>
          </a:p>
        </p:txBody>
      </p:sp>
      <p:sp>
        <p:nvSpPr>
          <p:cNvPr id="2135" name="TextBox 2134">
            <a:extLst>
              <a:ext uri="{FF2B5EF4-FFF2-40B4-BE49-F238E27FC236}">
                <a16:creationId xmlns:a16="http://schemas.microsoft.com/office/drawing/2014/main" id="{279384F0-DEBF-FAD6-6015-C96EB8BF7E6D}"/>
              </a:ext>
            </a:extLst>
          </p:cNvPr>
          <p:cNvSpPr txBox="1"/>
          <p:nvPr/>
        </p:nvSpPr>
        <p:spPr>
          <a:xfrm>
            <a:off x="32274826" y="23262577"/>
            <a:ext cx="1333736" cy="461665"/>
          </a:xfrm>
          <a:prstGeom prst="rect">
            <a:avLst/>
          </a:prstGeom>
          <a:noFill/>
        </p:spPr>
        <p:txBody>
          <a:bodyPr wrap="square" rtlCol="0">
            <a:spAutoFit/>
          </a:bodyPr>
          <a:lstStyle/>
          <a:p>
            <a:r>
              <a:rPr lang="en-US" sz="2400" dirty="0">
                <a:solidFill>
                  <a:schemeClr val="bg1"/>
                </a:solidFill>
              </a:rPr>
              <a:t>2 kb</a:t>
            </a:r>
          </a:p>
        </p:txBody>
      </p:sp>
      <p:sp>
        <p:nvSpPr>
          <p:cNvPr id="2136" name="TextBox 2135">
            <a:extLst>
              <a:ext uri="{FF2B5EF4-FFF2-40B4-BE49-F238E27FC236}">
                <a16:creationId xmlns:a16="http://schemas.microsoft.com/office/drawing/2014/main" id="{761C067A-30BF-D069-45AD-C943CCEF5250}"/>
              </a:ext>
            </a:extLst>
          </p:cNvPr>
          <p:cNvSpPr txBox="1"/>
          <p:nvPr/>
        </p:nvSpPr>
        <p:spPr>
          <a:xfrm>
            <a:off x="32228701" y="22702056"/>
            <a:ext cx="1333736" cy="461665"/>
          </a:xfrm>
          <a:prstGeom prst="rect">
            <a:avLst/>
          </a:prstGeom>
          <a:noFill/>
        </p:spPr>
        <p:txBody>
          <a:bodyPr wrap="square" rtlCol="0">
            <a:spAutoFit/>
          </a:bodyPr>
          <a:lstStyle/>
          <a:p>
            <a:r>
              <a:rPr lang="en-US" sz="2400" dirty="0">
                <a:solidFill>
                  <a:schemeClr val="bg1"/>
                </a:solidFill>
              </a:rPr>
              <a:t>4 kb</a:t>
            </a:r>
          </a:p>
        </p:txBody>
      </p:sp>
      <p:sp>
        <p:nvSpPr>
          <p:cNvPr id="2137" name="TextBox 2136">
            <a:extLst>
              <a:ext uri="{FF2B5EF4-FFF2-40B4-BE49-F238E27FC236}">
                <a16:creationId xmlns:a16="http://schemas.microsoft.com/office/drawing/2014/main" id="{30BC4AD2-0DEC-A6D0-EE39-F82653204CAB}"/>
              </a:ext>
            </a:extLst>
          </p:cNvPr>
          <p:cNvSpPr txBox="1"/>
          <p:nvPr/>
        </p:nvSpPr>
        <p:spPr>
          <a:xfrm>
            <a:off x="32250744" y="22470726"/>
            <a:ext cx="1333736" cy="461665"/>
          </a:xfrm>
          <a:prstGeom prst="rect">
            <a:avLst/>
          </a:prstGeom>
          <a:noFill/>
        </p:spPr>
        <p:txBody>
          <a:bodyPr wrap="square" rtlCol="0">
            <a:spAutoFit/>
          </a:bodyPr>
          <a:lstStyle/>
          <a:p>
            <a:r>
              <a:rPr lang="en-US" sz="2400" dirty="0">
                <a:solidFill>
                  <a:schemeClr val="bg1"/>
                </a:solidFill>
              </a:rPr>
              <a:t>5 kb</a:t>
            </a:r>
          </a:p>
        </p:txBody>
      </p:sp>
      <p:sp>
        <p:nvSpPr>
          <p:cNvPr id="2138" name="TextBox 2137">
            <a:extLst>
              <a:ext uri="{FF2B5EF4-FFF2-40B4-BE49-F238E27FC236}">
                <a16:creationId xmlns:a16="http://schemas.microsoft.com/office/drawing/2014/main" id="{788CB109-F1C3-C711-4098-8FDFDE7239B3}"/>
              </a:ext>
            </a:extLst>
          </p:cNvPr>
          <p:cNvSpPr txBox="1"/>
          <p:nvPr/>
        </p:nvSpPr>
        <p:spPr>
          <a:xfrm>
            <a:off x="38006748" y="24889550"/>
            <a:ext cx="1333736" cy="461665"/>
          </a:xfrm>
          <a:prstGeom prst="rect">
            <a:avLst/>
          </a:prstGeom>
          <a:noFill/>
        </p:spPr>
        <p:txBody>
          <a:bodyPr wrap="square" rtlCol="0">
            <a:spAutoFit/>
          </a:bodyPr>
          <a:lstStyle/>
          <a:p>
            <a:r>
              <a:rPr lang="en-US" sz="2400" dirty="0">
                <a:solidFill>
                  <a:schemeClr val="bg1"/>
                </a:solidFill>
              </a:rPr>
              <a:t>0.5 kb</a:t>
            </a:r>
          </a:p>
        </p:txBody>
      </p:sp>
      <p:sp>
        <p:nvSpPr>
          <p:cNvPr id="2139" name="TextBox 2138">
            <a:extLst>
              <a:ext uri="{FF2B5EF4-FFF2-40B4-BE49-F238E27FC236}">
                <a16:creationId xmlns:a16="http://schemas.microsoft.com/office/drawing/2014/main" id="{D3532A91-0164-6703-6831-1B41162B0E66}"/>
              </a:ext>
            </a:extLst>
          </p:cNvPr>
          <p:cNvSpPr txBox="1"/>
          <p:nvPr/>
        </p:nvSpPr>
        <p:spPr>
          <a:xfrm>
            <a:off x="37972134" y="24305074"/>
            <a:ext cx="1333736" cy="461665"/>
          </a:xfrm>
          <a:prstGeom prst="rect">
            <a:avLst/>
          </a:prstGeom>
          <a:noFill/>
        </p:spPr>
        <p:txBody>
          <a:bodyPr wrap="square" rtlCol="0">
            <a:spAutoFit/>
          </a:bodyPr>
          <a:lstStyle/>
          <a:p>
            <a:r>
              <a:rPr lang="en-US" sz="2400" dirty="0">
                <a:solidFill>
                  <a:schemeClr val="bg1"/>
                </a:solidFill>
              </a:rPr>
              <a:t>1 kb</a:t>
            </a:r>
          </a:p>
        </p:txBody>
      </p:sp>
      <p:sp>
        <p:nvSpPr>
          <p:cNvPr id="2140" name="TextBox 2139">
            <a:extLst>
              <a:ext uri="{FF2B5EF4-FFF2-40B4-BE49-F238E27FC236}">
                <a16:creationId xmlns:a16="http://schemas.microsoft.com/office/drawing/2014/main" id="{9DCE33B4-CAC0-8655-5BD5-722889F8CF82}"/>
              </a:ext>
            </a:extLst>
          </p:cNvPr>
          <p:cNvSpPr txBox="1"/>
          <p:nvPr/>
        </p:nvSpPr>
        <p:spPr>
          <a:xfrm>
            <a:off x="37914374" y="23863989"/>
            <a:ext cx="1333736" cy="461665"/>
          </a:xfrm>
          <a:prstGeom prst="rect">
            <a:avLst/>
          </a:prstGeom>
          <a:noFill/>
        </p:spPr>
        <p:txBody>
          <a:bodyPr wrap="square" rtlCol="0">
            <a:spAutoFit/>
          </a:bodyPr>
          <a:lstStyle/>
          <a:p>
            <a:r>
              <a:rPr lang="en-US" sz="2400" dirty="0">
                <a:solidFill>
                  <a:schemeClr val="bg1"/>
                </a:solidFill>
              </a:rPr>
              <a:t>1.5 kb</a:t>
            </a:r>
          </a:p>
        </p:txBody>
      </p:sp>
      <p:sp>
        <p:nvSpPr>
          <p:cNvPr id="2141" name="TextBox 2140">
            <a:extLst>
              <a:ext uri="{FF2B5EF4-FFF2-40B4-BE49-F238E27FC236}">
                <a16:creationId xmlns:a16="http://schemas.microsoft.com/office/drawing/2014/main" id="{977CF1B7-D659-F1F0-686E-91EFDBFB63B2}"/>
              </a:ext>
            </a:extLst>
          </p:cNvPr>
          <p:cNvSpPr txBox="1"/>
          <p:nvPr/>
        </p:nvSpPr>
        <p:spPr>
          <a:xfrm>
            <a:off x="37958691" y="23293174"/>
            <a:ext cx="1333736" cy="461665"/>
          </a:xfrm>
          <a:prstGeom prst="rect">
            <a:avLst/>
          </a:prstGeom>
          <a:noFill/>
        </p:spPr>
        <p:txBody>
          <a:bodyPr wrap="square" rtlCol="0">
            <a:spAutoFit/>
          </a:bodyPr>
          <a:lstStyle/>
          <a:p>
            <a:r>
              <a:rPr lang="en-US" sz="2400" dirty="0">
                <a:solidFill>
                  <a:schemeClr val="bg1"/>
                </a:solidFill>
              </a:rPr>
              <a:t>3 kb</a:t>
            </a:r>
          </a:p>
        </p:txBody>
      </p:sp>
      <p:sp>
        <p:nvSpPr>
          <p:cNvPr id="2142" name="TextBox 2141">
            <a:extLst>
              <a:ext uri="{FF2B5EF4-FFF2-40B4-BE49-F238E27FC236}">
                <a16:creationId xmlns:a16="http://schemas.microsoft.com/office/drawing/2014/main" id="{5C27BA1F-7CF6-7EA9-E598-84A80CDEA33B}"/>
              </a:ext>
            </a:extLst>
          </p:cNvPr>
          <p:cNvSpPr txBox="1"/>
          <p:nvPr/>
        </p:nvSpPr>
        <p:spPr>
          <a:xfrm>
            <a:off x="37989050" y="22496699"/>
            <a:ext cx="1333736" cy="461665"/>
          </a:xfrm>
          <a:prstGeom prst="rect">
            <a:avLst/>
          </a:prstGeom>
          <a:noFill/>
        </p:spPr>
        <p:txBody>
          <a:bodyPr wrap="square" rtlCol="0">
            <a:spAutoFit/>
          </a:bodyPr>
          <a:lstStyle/>
          <a:p>
            <a:r>
              <a:rPr lang="en-US" sz="2400" dirty="0">
                <a:solidFill>
                  <a:schemeClr val="bg1"/>
                </a:solidFill>
              </a:rPr>
              <a:t>6 kb</a:t>
            </a:r>
          </a:p>
        </p:txBody>
      </p:sp>
      <p:sp>
        <p:nvSpPr>
          <p:cNvPr id="2143" name="TextBox 2142">
            <a:extLst>
              <a:ext uri="{FF2B5EF4-FFF2-40B4-BE49-F238E27FC236}">
                <a16:creationId xmlns:a16="http://schemas.microsoft.com/office/drawing/2014/main" id="{45054F85-FF7E-21E1-56B5-71111B2AB2C2}"/>
              </a:ext>
            </a:extLst>
          </p:cNvPr>
          <p:cNvSpPr txBox="1"/>
          <p:nvPr/>
        </p:nvSpPr>
        <p:spPr>
          <a:xfrm>
            <a:off x="37989517" y="22198892"/>
            <a:ext cx="1333736" cy="461665"/>
          </a:xfrm>
          <a:prstGeom prst="rect">
            <a:avLst/>
          </a:prstGeom>
          <a:noFill/>
        </p:spPr>
        <p:txBody>
          <a:bodyPr wrap="square" rtlCol="0">
            <a:spAutoFit/>
          </a:bodyPr>
          <a:lstStyle/>
          <a:p>
            <a:r>
              <a:rPr lang="en-US" sz="2400" dirty="0">
                <a:solidFill>
                  <a:schemeClr val="bg1"/>
                </a:solidFill>
              </a:rPr>
              <a:t>8 kb</a:t>
            </a:r>
          </a:p>
        </p:txBody>
      </p:sp>
      <p:sp>
        <p:nvSpPr>
          <p:cNvPr id="2144" name="TextBox 2143">
            <a:extLst>
              <a:ext uri="{FF2B5EF4-FFF2-40B4-BE49-F238E27FC236}">
                <a16:creationId xmlns:a16="http://schemas.microsoft.com/office/drawing/2014/main" id="{80845A9F-B9AD-9031-AAA8-05A19605BF99}"/>
              </a:ext>
            </a:extLst>
          </p:cNvPr>
          <p:cNvSpPr txBox="1"/>
          <p:nvPr/>
        </p:nvSpPr>
        <p:spPr>
          <a:xfrm>
            <a:off x="37972363" y="23586308"/>
            <a:ext cx="1333736" cy="461665"/>
          </a:xfrm>
          <a:prstGeom prst="rect">
            <a:avLst/>
          </a:prstGeom>
          <a:noFill/>
        </p:spPr>
        <p:txBody>
          <a:bodyPr wrap="square" rtlCol="0">
            <a:spAutoFit/>
          </a:bodyPr>
          <a:lstStyle/>
          <a:p>
            <a:r>
              <a:rPr lang="en-US" sz="2400" dirty="0">
                <a:solidFill>
                  <a:schemeClr val="bg1"/>
                </a:solidFill>
              </a:rPr>
              <a:t>2 kb</a:t>
            </a:r>
          </a:p>
        </p:txBody>
      </p:sp>
      <p:sp>
        <p:nvSpPr>
          <p:cNvPr id="2145" name="TextBox 2144">
            <a:extLst>
              <a:ext uri="{FF2B5EF4-FFF2-40B4-BE49-F238E27FC236}">
                <a16:creationId xmlns:a16="http://schemas.microsoft.com/office/drawing/2014/main" id="{9C251FF2-47F4-3F25-FE82-8980270D6D77}"/>
              </a:ext>
            </a:extLst>
          </p:cNvPr>
          <p:cNvSpPr txBox="1"/>
          <p:nvPr/>
        </p:nvSpPr>
        <p:spPr>
          <a:xfrm>
            <a:off x="37953804" y="23027532"/>
            <a:ext cx="1333736" cy="461665"/>
          </a:xfrm>
          <a:prstGeom prst="rect">
            <a:avLst/>
          </a:prstGeom>
          <a:noFill/>
        </p:spPr>
        <p:txBody>
          <a:bodyPr wrap="square" rtlCol="0">
            <a:spAutoFit/>
          </a:bodyPr>
          <a:lstStyle/>
          <a:p>
            <a:r>
              <a:rPr lang="en-US" sz="2400" dirty="0">
                <a:solidFill>
                  <a:schemeClr val="bg1"/>
                </a:solidFill>
              </a:rPr>
              <a:t>4 kb</a:t>
            </a:r>
          </a:p>
        </p:txBody>
      </p:sp>
      <p:sp>
        <p:nvSpPr>
          <p:cNvPr id="2146" name="TextBox 2145">
            <a:extLst>
              <a:ext uri="{FF2B5EF4-FFF2-40B4-BE49-F238E27FC236}">
                <a16:creationId xmlns:a16="http://schemas.microsoft.com/office/drawing/2014/main" id="{FD5E3FE6-6102-1056-CB50-F8F3607E68CB}"/>
              </a:ext>
            </a:extLst>
          </p:cNvPr>
          <p:cNvSpPr txBox="1"/>
          <p:nvPr/>
        </p:nvSpPr>
        <p:spPr>
          <a:xfrm>
            <a:off x="37950950" y="22756136"/>
            <a:ext cx="1333736" cy="461665"/>
          </a:xfrm>
          <a:prstGeom prst="rect">
            <a:avLst/>
          </a:prstGeom>
          <a:noFill/>
        </p:spPr>
        <p:txBody>
          <a:bodyPr wrap="square" rtlCol="0">
            <a:spAutoFit/>
          </a:bodyPr>
          <a:lstStyle/>
          <a:p>
            <a:r>
              <a:rPr lang="en-US" sz="2400" dirty="0">
                <a:solidFill>
                  <a:schemeClr val="bg1"/>
                </a:solidFill>
              </a:rPr>
              <a:t>5 kb</a:t>
            </a:r>
          </a:p>
        </p:txBody>
      </p:sp>
      <p:sp>
        <p:nvSpPr>
          <p:cNvPr id="2147" name="TextBox 2146">
            <a:extLst>
              <a:ext uri="{FF2B5EF4-FFF2-40B4-BE49-F238E27FC236}">
                <a16:creationId xmlns:a16="http://schemas.microsoft.com/office/drawing/2014/main" id="{FA75AECD-25AB-65F8-1FE0-439B39F9E92A}"/>
              </a:ext>
            </a:extLst>
          </p:cNvPr>
          <p:cNvSpPr txBox="1"/>
          <p:nvPr/>
        </p:nvSpPr>
        <p:spPr>
          <a:xfrm>
            <a:off x="41096123" y="18828141"/>
            <a:ext cx="2228268" cy="461665"/>
          </a:xfrm>
          <a:prstGeom prst="rect">
            <a:avLst/>
          </a:prstGeom>
          <a:noFill/>
        </p:spPr>
        <p:txBody>
          <a:bodyPr wrap="square" rtlCol="0">
            <a:spAutoFit/>
          </a:bodyPr>
          <a:lstStyle/>
          <a:p>
            <a:r>
              <a:rPr lang="en-US" sz="2400" dirty="0">
                <a:solidFill>
                  <a:schemeClr val="bg1"/>
                </a:solidFill>
              </a:rPr>
              <a:t> </a:t>
            </a:r>
            <a:r>
              <a:rPr lang="en-US" sz="2400" dirty="0" err="1">
                <a:solidFill>
                  <a:schemeClr val="bg1"/>
                </a:solidFill>
              </a:rPr>
              <a:t>oxdD</a:t>
            </a:r>
            <a:r>
              <a:rPr lang="en-US" sz="2400" dirty="0">
                <a:solidFill>
                  <a:schemeClr val="bg1"/>
                </a:solidFill>
              </a:rPr>
              <a:t> 1.6 kb</a:t>
            </a:r>
          </a:p>
        </p:txBody>
      </p:sp>
      <p:sp>
        <p:nvSpPr>
          <p:cNvPr id="2148" name="TextBox 2147">
            <a:extLst>
              <a:ext uri="{FF2B5EF4-FFF2-40B4-BE49-F238E27FC236}">
                <a16:creationId xmlns:a16="http://schemas.microsoft.com/office/drawing/2014/main" id="{DB13F4A8-C028-8A1B-B34D-28759203842E}"/>
              </a:ext>
            </a:extLst>
          </p:cNvPr>
          <p:cNvSpPr txBox="1"/>
          <p:nvPr/>
        </p:nvSpPr>
        <p:spPr>
          <a:xfrm>
            <a:off x="35511309" y="19378319"/>
            <a:ext cx="2228268" cy="461665"/>
          </a:xfrm>
          <a:prstGeom prst="rect">
            <a:avLst/>
          </a:prstGeom>
          <a:noFill/>
        </p:spPr>
        <p:txBody>
          <a:bodyPr wrap="square" rtlCol="0">
            <a:spAutoFit/>
          </a:bodyPr>
          <a:lstStyle/>
          <a:p>
            <a:r>
              <a:rPr lang="en-US" sz="2400" dirty="0">
                <a:solidFill>
                  <a:schemeClr val="bg1"/>
                </a:solidFill>
              </a:rPr>
              <a:t> </a:t>
            </a:r>
            <a:r>
              <a:rPr lang="en-US" sz="2400" dirty="0" err="1">
                <a:solidFill>
                  <a:schemeClr val="bg1"/>
                </a:solidFill>
              </a:rPr>
              <a:t>cgeA</a:t>
            </a:r>
            <a:r>
              <a:rPr lang="en-US" sz="2400" dirty="0">
                <a:solidFill>
                  <a:schemeClr val="bg1"/>
                </a:solidFill>
              </a:rPr>
              <a:t> 0.9 kb</a:t>
            </a:r>
          </a:p>
        </p:txBody>
      </p:sp>
      <p:sp>
        <p:nvSpPr>
          <p:cNvPr id="2149" name="TextBox 2148">
            <a:extLst>
              <a:ext uri="{FF2B5EF4-FFF2-40B4-BE49-F238E27FC236}">
                <a16:creationId xmlns:a16="http://schemas.microsoft.com/office/drawing/2014/main" id="{53C37D82-A5CC-078E-D581-9DC80EE1E03D}"/>
              </a:ext>
            </a:extLst>
          </p:cNvPr>
          <p:cNvSpPr txBox="1"/>
          <p:nvPr/>
        </p:nvSpPr>
        <p:spPr>
          <a:xfrm>
            <a:off x="34333117" y="22516892"/>
            <a:ext cx="1672998" cy="830997"/>
          </a:xfrm>
          <a:prstGeom prst="rect">
            <a:avLst/>
          </a:prstGeom>
          <a:noFill/>
        </p:spPr>
        <p:txBody>
          <a:bodyPr wrap="square" rtlCol="0">
            <a:spAutoFit/>
          </a:bodyPr>
          <a:lstStyle/>
          <a:p>
            <a:r>
              <a:rPr lang="en-US" sz="2400" dirty="0">
                <a:solidFill>
                  <a:schemeClr val="bg1"/>
                </a:solidFill>
              </a:rPr>
              <a:t>Linear Plasmid</a:t>
            </a:r>
          </a:p>
        </p:txBody>
      </p:sp>
      <p:sp>
        <p:nvSpPr>
          <p:cNvPr id="2150" name="TextBox 2149">
            <a:extLst>
              <a:ext uri="{FF2B5EF4-FFF2-40B4-BE49-F238E27FC236}">
                <a16:creationId xmlns:a16="http://schemas.microsoft.com/office/drawing/2014/main" id="{AFDDBF49-B3B7-95F5-AD06-A7BD314BA122}"/>
              </a:ext>
            </a:extLst>
          </p:cNvPr>
          <p:cNvSpPr txBox="1"/>
          <p:nvPr/>
        </p:nvSpPr>
        <p:spPr>
          <a:xfrm>
            <a:off x="35625411" y="22501563"/>
            <a:ext cx="1672998" cy="830997"/>
          </a:xfrm>
          <a:prstGeom prst="rect">
            <a:avLst/>
          </a:prstGeom>
          <a:noFill/>
        </p:spPr>
        <p:txBody>
          <a:bodyPr wrap="square" rtlCol="0">
            <a:spAutoFit/>
          </a:bodyPr>
          <a:lstStyle/>
          <a:p>
            <a:r>
              <a:rPr lang="en-US" sz="2400" dirty="0">
                <a:solidFill>
                  <a:schemeClr val="bg1"/>
                </a:solidFill>
              </a:rPr>
              <a:t>Linear Plasmid</a:t>
            </a:r>
          </a:p>
        </p:txBody>
      </p:sp>
      <p:sp>
        <p:nvSpPr>
          <p:cNvPr id="2151" name="TextBox 2150">
            <a:extLst>
              <a:ext uri="{FF2B5EF4-FFF2-40B4-BE49-F238E27FC236}">
                <a16:creationId xmlns:a16="http://schemas.microsoft.com/office/drawing/2014/main" id="{E1C3AA4A-5757-36BD-B770-2F59D646A0A8}"/>
              </a:ext>
            </a:extLst>
          </p:cNvPr>
          <p:cNvSpPr txBox="1"/>
          <p:nvPr/>
        </p:nvSpPr>
        <p:spPr>
          <a:xfrm>
            <a:off x="40214097" y="22782832"/>
            <a:ext cx="1672998" cy="830997"/>
          </a:xfrm>
          <a:prstGeom prst="rect">
            <a:avLst/>
          </a:prstGeom>
          <a:noFill/>
        </p:spPr>
        <p:txBody>
          <a:bodyPr wrap="square" rtlCol="0">
            <a:spAutoFit/>
          </a:bodyPr>
          <a:lstStyle/>
          <a:p>
            <a:r>
              <a:rPr lang="en-US" sz="2400" dirty="0">
                <a:solidFill>
                  <a:schemeClr val="bg1"/>
                </a:solidFill>
              </a:rPr>
              <a:t>Linear Plasmid</a:t>
            </a:r>
          </a:p>
        </p:txBody>
      </p:sp>
      <p:sp>
        <p:nvSpPr>
          <p:cNvPr id="2152" name="TextBox 2151">
            <a:extLst>
              <a:ext uri="{FF2B5EF4-FFF2-40B4-BE49-F238E27FC236}">
                <a16:creationId xmlns:a16="http://schemas.microsoft.com/office/drawing/2014/main" id="{4F76B972-B5B8-5F9A-3F2B-B5460CF3B6F2}"/>
              </a:ext>
            </a:extLst>
          </p:cNvPr>
          <p:cNvSpPr txBox="1"/>
          <p:nvPr/>
        </p:nvSpPr>
        <p:spPr>
          <a:xfrm>
            <a:off x="41472241" y="22823104"/>
            <a:ext cx="1672998" cy="830997"/>
          </a:xfrm>
          <a:prstGeom prst="rect">
            <a:avLst/>
          </a:prstGeom>
          <a:noFill/>
        </p:spPr>
        <p:txBody>
          <a:bodyPr wrap="square" rtlCol="0">
            <a:spAutoFit/>
          </a:bodyPr>
          <a:lstStyle/>
          <a:p>
            <a:r>
              <a:rPr lang="en-US" sz="2400" dirty="0">
                <a:solidFill>
                  <a:schemeClr val="bg1"/>
                </a:solidFill>
              </a:rPr>
              <a:t>Linear Plasmid</a:t>
            </a:r>
          </a:p>
        </p:txBody>
      </p:sp>
      <p:sp>
        <p:nvSpPr>
          <p:cNvPr id="2153" name="TextBox 2152">
            <a:extLst>
              <a:ext uri="{FF2B5EF4-FFF2-40B4-BE49-F238E27FC236}">
                <a16:creationId xmlns:a16="http://schemas.microsoft.com/office/drawing/2014/main" id="{35C63C4D-9013-5853-3D89-6190BA68B55C}"/>
              </a:ext>
            </a:extLst>
          </p:cNvPr>
          <p:cNvSpPr txBox="1"/>
          <p:nvPr/>
        </p:nvSpPr>
        <p:spPr>
          <a:xfrm>
            <a:off x="40155590" y="24934459"/>
            <a:ext cx="1672999" cy="1200329"/>
          </a:xfrm>
          <a:prstGeom prst="rect">
            <a:avLst/>
          </a:prstGeom>
          <a:noFill/>
        </p:spPr>
        <p:txBody>
          <a:bodyPr wrap="square" rtlCol="0">
            <a:spAutoFit/>
          </a:bodyPr>
          <a:lstStyle/>
          <a:p>
            <a:r>
              <a:rPr lang="en-US" sz="2400" dirty="0" err="1">
                <a:solidFill>
                  <a:schemeClr val="bg1"/>
                </a:solidFill>
              </a:rPr>
              <a:t>oxdD</a:t>
            </a:r>
            <a:r>
              <a:rPr lang="en-US" sz="2400" dirty="0">
                <a:solidFill>
                  <a:schemeClr val="bg1"/>
                </a:solidFill>
              </a:rPr>
              <a:t> 0.8kb /0.9kb</a:t>
            </a:r>
          </a:p>
        </p:txBody>
      </p:sp>
      <p:sp>
        <p:nvSpPr>
          <p:cNvPr id="2154" name="TextBox 2153">
            <a:extLst>
              <a:ext uri="{FF2B5EF4-FFF2-40B4-BE49-F238E27FC236}">
                <a16:creationId xmlns:a16="http://schemas.microsoft.com/office/drawing/2014/main" id="{3E4CA3D8-00F5-C503-C272-B97B163196A2}"/>
              </a:ext>
            </a:extLst>
          </p:cNvPr>
          <p:cNvSpPr txBox="1"/>
          <p:nvPr/>
        </p:nvSpPr>
        <p:spPr>
          <a:xfrm>
            <a:off x="41558811" y="24955800"/>
            <a:ext cx="1672999" cy="1200329"/>
          </a:xfrm>
          <a:prstGeom prst="rect">
            <a:avLst/>
          </a:prstGeom>
          <a:noFill/>
        </p:spPr>
        <p:txBody>
          <a:bodyPr wrap="square" rtlCol="0">
            <a:spAutoFit/>
          </a:bodyPr>
          <a:lstStyle/>
          <a:p>
            <a:r>
              <a:rPr lang="en-US" sz="2400" dirty="0" err="1">
                <a:solidFill>
                  <a:schemeClr val="bg1"/>
                </a:solidFill>
              </a:rPr>
              <a:t>oxdD</a:t>
            </a:r>
            <a:r>
              <a:rPr lang="en-US" sz="2400" dirty="0">
                <a:solidFill>
                  <a:schemeClr val="bg1"/>
                </a:solidFill>
              </a:rPr>
              <a:t> 0.8kb /0.9kb</a:t>
            </a:r>
          </a:p>
        </p:txBody>
      </p:sp>
      <p:sp>
        <p:nvSpPr>
          <p:cNvPr id="2156" name="TextBox 2155">
            <a:extLst>
              <a:ext uri="{FF2B5EF4-FFF2-40B4-BE49-F238E27FC236}">
                <a16:creationId xmlns:a16="http://schemas.microsoft.com/office/drawing/2014/main" id="{6746A43D-276E-5EDB-77EC-E359ED2D64FF}"/>
              </a:ext>
            </a:extLst>
          </p:cNvPr>
          <p:cNvSpPr txBox="1"/>
          <p:nvPr/>
        </p:nvSpPr>
        <p:spPr>
          <a:xfrm>
            <a:off x="34210557" y="23817140"/>
            <a:ext cx="1869757" cy="461665"/>
          </a:xfrm>
          <a:prstGeom prst="rect">
            <a:avLst/>
          </a:prstGeom>
          <a:noFill/>
        </p:spPr>
        <p:txBody>
          <a:bodyPr wrap="square" rtlCol="0">
            <a:spAutoFit/>
          </a:bodyPr>
          <a:lstStyle/>
          <a:p>
            <a:r>
              <a:rPr lang="en-US" sz="2400" dirty="0">
                <a:solidFill>
                  <a:schemeClr val="bg1"/>
                </a:solidFill>
              </a:rPr>
              <a:t> </a:t>
            </a:r>
            <a:r>
              <a:rPr lang="en-US" sz="2400" dirty="0" err="1">
                <a:solidFill>
                  <a:schemeClr val="bg1"/>
                </a:solidFill>
              </a:rPr>
              <a:t>cgeA</a:t>
            </a:r>
            <a:r>
              <a:rPr lang="en-US" sz="2400" dirty="0">
                <a:solidFill>
                  <a:schemeClr val="bg1"/>
                </a:solidFill>
              </a:rPr>
              <a:t> 0.9 kb</a:t>
            </a:r>
          </a:p>
        </p:txBody>
      </p:sp>
      <p:sp>
        <p:nvSpPr>
          <p:cNvPr id="2157" name="TextBox 2156">
            <a:extLst>
              <a:ext uri="{FF2B5EF4-FFF2-40B4-BE49-F238E27FC236}">
                <a16:creationId xmlns:a16="http://schemas.microsoft.com/office/drawing/2014/main" id="{5AA65CD6-5643-A00E-00EA-5C49AA3212E5}"/>
              </a:ext>
            </a:extLst>
          </p:cNvPr>
          <p:cNvSpPr txBox="1"/>
          <p:nvPr/>
        </p:nvSpPr>
        <p:spPr>
          <a:xfrm>
            <a:off x="35507732" y="24826162"/>
            <a:ext cx="2228268" cy="461665"/>
          </a:xfrm>
          <a:prstGeom prst="rect">
            <a:avLst/>
          </a:prstGeom>
          <a:noFill/>
        </p:spPr>
        <p:txBody>
          <a:bodyPr wrap="square" rtlCol="0">
            <a:spAutoFit/>
          </a:bodyPr>
          <a:lstStyle/>
          <a:p>
            <a:r>
              <a:rPr lang="en-US" sz="2400" dirty="0">
                <a:solidFill>
                  <a:schemeClr val="bg1"/>
                </a:solidFill>
              </a:rPr>
              <a:t> </a:t>
            </a:r>
            <a:r>
              <a:rPr lang="en-US" sz="2400" dirty="0" err="1">
                <a:solidFill>
                  <a:schemeClr val="bg1"/>
                </a:solidFill>
              </a:rPr>
              <a:t>cgeA</a:t>
            </a:r>
            <a:r>
              <a:rPr lang="en-US" sz="2400" dirty="0">
                <a:solidFill>
                  <a:schemeClr val="bg1"/>
                </a:solidFill>
              </a:rPr>
              <a:t> 0.9 kb</a:t>
            </a:r>
          </a:p>
        </p:txBody>
      </p:sp>
      <p:sp>
        <p:nvSpPr>
          <p:cNvPr id="2159" name="Text Box 6">
            <a:extLst>
              <a:ext uri="{FF2B5EF4-FFF2-40B4-BE49-F238E27FC236}">
                <a16:creationId xmlns:a16="http://schemas.microsoft.com/office/drawing/2014/main" id="{8DB6FB17-3742-8427-247E-79C9775E1E10}"/>
              </a:ext>
            </a:extLst>
          </p:cNvPr>
          <p:cNvSpPr txBox="1">
            <a:spLocks noChangeArrowheads="1"/>
          </p:cNvSpPr>
          <p:nvPr/>
        </p:nvSpPr>
        <p:spPr bwMode="auto">
          <a:xfrm>
            <a:off x="31120315" y="30835613"/>
            <a:ext cx="12848205" cy="50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400" b="1" dirty="0">
                <a:latin typeface="Titillium Web" panose="00000500000000000000" pitchFamily="2" charset="0"/>
                <a:ea typeface="Open Sans" panose="020B0606030504020204" pitchFamily="34" charset="0"/>
                <a:cs typeface="Open Sans" panose="020B0606030504020204" pitchFamily="34" charset="0"/>
              </a:rPr>
              <a:t>Thank you to Dr. Li and the UNH Innovation Scholars Biomaterials Cohort for providing funding.</a:t>
            </a:r>
          </a:p>
        </p:txBody>
      </p:sp>
      <p:pic>
        <p:nvPicPr>
          <p:cNvPr id="1028" name="Picture 4" descr="University of New Hampshire Logo [UNH] | Top Nursing Schools">
            <a:extLst>
              <a:ext uri="{FF2B5EF4-FFF2-40B4-BE49-F238E27FC236}">
                <a16:creationId xmlns:a16="http://schemas.microsoft.com/office/drawing/2014/main" id="{D7F3EC0C-002F-B4CF-2386-6C42DC6FDDF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034286" y="332182"/>
            <a:ext cx="4288496" cy="41555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22.04.14"/>
  <p:tag name="AS_TITLE" val="Aspose.Slides for .NET 4.0 Client Profile"/>
  <p:tag name="AS_VERSION" val="22.4"/>
  <p:tag name="POSTERNERDTEMPLATE" val="conceptualizingcobalt|08-2022"/>
</p:tagLst>
</file>

<file path=ppt/theme/theme1.xml><?xml version="1.0" encoding="utf-8"?>
<a:theme xmlns:a="http://schemas.openxmlformats.org/drawingml/2006/main" name="Default Design">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2175" rtl="0" eaLnBrk="1" fontAlgn="base" latinLnBrk="0" hangingPunct="1">
          <a:lnSpc>
            <a:spcPct val="100000"/>
          </a:lnSpc>
          <a:spcBef>
            <a:spcPct val="0"/>
          </a:spcBef>
          <a:spcAft>
            <a:spcPct val="0"/>
          </a:spcAft>
          <a:buClrTx/>
          <a:buSzTx/>
          <a:buFontTx/>
          <a:buNone/>
          <a:tabLst/>
          <a:defRPr kumimoji="0" lang="en-US" sz="93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2175" rtl="0" eaLnBrk="1" fontAlgn="base" latinLnBrk="0" hangingPunct="1">
          <a:lnSpc>
            <a:spcPct val="100000"/>
          </a:lnSpc>
          <a:spcBef>
            <a:spcPct val="0"/>
          </a:spcBef>
          <a:spcAft>
            <a:spcPct val="0"/>
          </a:spcAft>
          <a:buClrTx/>
          <a:buSzTx/>
          <a:buFontTx/>
          <a:buNone/>
          <a:tabLst/>
          <a:defRPr kumimoji="0" lang="en-US" sz="93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bba6513-6e22-4028-a94e-cf8fac9f3bf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4C587C5D950E4D9F432B91D0AB41BA" ma:contentTypeVersion="12" ma:contentTypeDescription="Create a new document." ma:contentTypeScope="" ma:versionID="a30d8a33605f20dd7644149368825746">
  <xsd:schema xmlns:xsd="http://www.w3.org/2001/XMLSchema" xmlns:xs="http://www.w3.org/2001/XMLSchema" xmlns:p="http://schemas.microsoft.com/office/2006/metadata/properties" xmlns:ns3="5bba6513-6e22-4028-a94e-cf8fac9f3bf5" xmlns:ns4="5279a025-da05-4bc5-959c-26ad8284334f" targetNamespace="http://schemas.microsoft.com/office/2006/metadata/properties" ma:root="true" ma:fieldsID="a059a5a63cc20279aa644c6557ea391f" ns3:_="" ns4:_="">
    <xsd:import namespace="5bba6513-6e22-4028-a94e-cf8fac9f3bf5"/>
    <xsd:import namespace="5279a025-da05-4bc5-959c-26ad8284334f"/>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ba6513-6e22-4028-a94e-cf8fac9f3b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79a025-da05-4bc5-959c-26ad828433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18160D-6B06-41DF-A7D1-F27B9903B84B}">
  <ds:schemaRefs>
    <ds:schemaRef ds:uri="http://schemas.openxmlformats.org/package/2006/metadata/core-properties"/>
    <ds:schemaRef ds:uri="http://www.w3.org/XML/1998/namespace"/>
    <ds:schemaRef ds:uri="http://purl.org/dc/elements/1.1/"/>
    <ds:schemaRef ds:uri="http://purl.org/dc/dcmitype/"/>
    <ds:schemaRef ds:uri="5bba6513-6e22-4028-a94e-cf8fac9f3bf5"/>
    <ds:schemaRef ds:uri="http://schemas.microsoft.com/office/2006/documentManagement/types"/>
    <ds:schemaRef ds:uri="5279a025-da05-4bc5-959c-26ad8284334f"/>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8423537-DDCC-41F3-913A-DDD865228D40}">
  <ds:schemaRefs>
    <ds:schemaRef ds:uri="5279a025-da05-4bc5-959c-26ad8284334f"/>
    <ds:schemaRef ds:uri="5bba6513-6e22-4028-a94e-cf8fac9f3b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CD7121-982B-4F20-89E8-7670FFCA33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6359</TotalTime>
  <Words>830</Words>
  <Application>Microsoft Office PowerPoint</Application>
  <PresentationFormat>Custom</PresentationFormat>
  <Paragraphs>135</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Symbol</vt:lpstr>
      <vt:lpstr>Titillium Web</vt:lpstr>
      <vt:lpstr>Amaranth</vt:lpstr>
      <vt:lpstr>Arial</vt:lpstr>
      <vt:lpstr>Berlin Sans FB</vt:lpstr>
      <vt:lpstr>等线</vt:lpstr>
      <vt:lpstr>Default Design</vt:lpstr>
      <vt:lpstr>PowerPoint Presentation</vt:lpstr>
    </vt:vector>
  </TitlesOfParts>
  <Company>Graphicsland/MAKESIGNS.COM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to create a scientific poster</dc:title>
  <dc:subject>Example Of A Sample Research Poster</dc:subject>
  <dc:creator>Graphicsland/MakeSigns.com</dc:creator>
  <cp:keywords>scientific, research, template, custom, poster, presentation, symposium, printing, PowerPoint, create, design, example, sample, download</cp:keywords>
  <dc:description>Download our scientific poster templates at no cost to you and get one step closer to making a great research poster.</dc:description>
  <cp:lastModifiedBy>Eric Boheen</cp:lastModifiedBy>
  <cp:revision>7</cp:revision>
  <dcterms:modified xsi:type="dcterms:W3CDTF">2024-04-22T18:38:35Z</dcterms:modified>
  <cp:category>scientific poster 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0x0101006F4C587C5D950E4D9F432B91D0AB41BA</vt:lpwstr>
  </property>
</Properties>
</file>